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441" r:id="rId5"/>
    <p:sldId id="443" r:id="rId6"/>
    <p:sldId id="444" r:id="rId7"/>
    <p:sldId id="289" r:id="rId8"/>
    <p:sldId id="297" r:id="rId9"/>
    <p:sldId id="451" r:id="rId10"/>
    <p:sldId id="298" r:id="rId11"/>
    <p:sldId id="450" r:id="rId1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EEB"/>
    <a:srgbClr val="FFFAC2"/>
    <a:srgbClr val="D34CD6"/>
    <a:srgbClr val="FCDFDC"/>
    <a:srgbClr val="FFFBCD"/>
    <a:srgbClr val="FFF789"/>
    <a:srgbClr val="E07235"/>
    <a:srgbClr val="EB54E9"/>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98398-FF67-4508-BE3E-CE1D3ADA02E4}" v="27" dt="2023-02-21T08:10:50.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94249" autoAdjust="0"/>
  </p:normalViewPr>
  <p:slideViewPr>
    <p:cSldViewPr snapToGrid="0">
      <p:cViewPr varScale="1">
        <p:scale>
          <a:sx n="72" d="100"/>
          <a:sy n="72" d="100"/>
        </p:scale>
        <p:origin x="77"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Hoàng Linh" userId="S::nhlinh@thtrungyen.edu.vn::182ddd42-ce8d-416b-bd3b-72f650460673" providerId="AD" clId="Web-{13298398-FF67-4508-BE3E-CE1D3ADA02E4}"/>
    <pc:docChg chg="modSld">
      <pc:chgData name="Nguyễn Hoàng Linh" userId="S::nhlinh@thtrungyen.edu.vn::182ddd42-ce8d-416b-bd3b-72f650460673" providerId="AD" clId="Web-{13298398-FF67-4508-BE3E-CE1D3ADA02E4}" dt="2023-02-21T08:10:50.921" v="11" actId="20577"/>
      <pc:docMkLst>
        <pc:docMk/>
      </pc:docMkLst>
      <pc:sldChg chg="modSp">
        <pc:chgData name="Nguyễn Hoàng Linh" userId="S::nhlinh@thtrungyen.edu.vn::182ddd42-ce8d-416b-bd3b-72f650460673" providerId="AD" clId="Web-{13298398-FF67-4508-BE3E-CE1D3ADA02E4}" dt="2023-02-21T08:10:50.921" v="11" actId="20577"/>
        <pc:sldMkLst>
          <pc:docMk/>
          <pc:sldMk cId="1069884281" sldId="441"/>
        </pc:sldMkLst>
        <pc:spChg chg="mod">
          <ac:chgData name="Nguyễn Hoàng Linh" userId="S::nhlinh@thtrungyen.edu.vn::182ddd42-ce8d-416b-bd3b-72f650460673" providerId="AD" clId="Web-{13298398-FF67-4508-BE3E-CE1D3ADA02E4}" dt="2023-02-21T08:10:50.921" v="11" actId="20577"/>
          <ac:spMkLst>
            <pc:docMk/>
            <pc:sldMk cId="1069884281" sldId="441"/>
            <ac:spMk id="11" creationId="{C311854C-4A41-4CD9-9505-8B01FF30A93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9A61A-466B-44F6-B44B-AA5EB5419573}" type="datetimeFigureOut">
              <a:rPr lang="vi-VN" smtClean="0"/>
              <a:t>21/02/2023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EFB06-5F17-49C2-91DA-F48D8E806B19}" type="slidenum">
              <a:rPr lang="vi-VN" smtClean="0"/>
              <a:t>‹#›</a:t>
            </a:fld>
            <a:endParaRPr lang="vi-VN"/>
          </a:p>
        </p:txBody>
      </p:sp>
    </p:spTree>
    <p:extLst>
      <p:ext uri="{BB962C8B-B14F-4D97-AF65-F5344CB8AC3E}">
        <p14:creationId xmlns:p14="http://schemas.microsoft.com/office/powerpoint/2010/main" val="1327257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2EFB06-5F17-49C2-91DA-F48D8E806B19}" type="slidenum">
              <a:rPr lang="vi-VN" smtClean="0"/>
              <a:t>1</a:t>
            </a:fld>
            <a:endParaRPr lang="vi-VN"/>
          </a:p>
        </p:txBody>
      </p:sp>
    </p:spTree>
    <p:extLst>
      <p:ext uri="{BB962C8B-B14F-4D97-AF65-F5344CB8AC3E}">
        <p14:creationId xmlns:p14="http://schemas.microsoft.com/office/powerpoint/2010/main" val="75124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8</a:t>
            </a:fld>
            <a:endParaRPr lang="zh-CN" altLang="en-US"/>
          </a:p>
        </p:txBody>
      </p:sp>
    </p:spTree>
    <p:extLst>
      <p:ext uri="{BB962C8B-B14F-4D97-AF65-F5344CB8AC3E}">
        <p14:creationId xmlns:p14="http://schemas.microsoft.com/office/powerpoint/2010/main" val="230071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2023/2/21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2511741911"/>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35"/>
            <a:ext cx="10363200" cy="1470023"/>
          </a:xfrm>
        </p:spPr>
        <p:txBody>
          <a:bodyPr/>
          <a:lstStyle/>
          <a:p>
            <a:r>
              <a:rPr lang="zh-CN" altLang="en-US"/>
              <a:t>单击此处编辑母版标题样式</a:t>
            </a:r>
          </a:p>
        </p:txBody>
      </p:sp>
      <p:sp>
        <p:nvSpPr>
          <p:cNvPr id="3" name="副标题 2"/>
          <p:cNvSpPr>
            <a:spLocks noGrp="1"/>
          </p:cNvSpPr>
          <p:nvPr>
            <p:ph type="subTitle" idx="1"/>
          </p:nvPr>
        </p:nvSpPr>
        <p:spPr>
          <a:xfrm>
            <a:off x="1828802" y="3886201"/>
            <a:ext cx="8534401" cy="1752600"/>
          </a:xfrm>
        </p:spPr>
        <p:txBody>
          <a:bodyPr/>
          <a:lstStyle>
            <a:lvl1pPr marL="0" indent="0" algn="ctr">
              <a:buNone/>
              <a:defRPr>
                <a:solidFill>
                  <a:schemeClr val="tx1">
                    <a:tint val="75000"/>
                  </a:schemeClr>
                </a:solidFill>
              </a:defRPr>
            </a:lvl1pPr>
            <a:lvl2pPr marL="459298" indent="0" algn="ctr">
              <a:buNone/>
              <a:defRPr>
                <a:solidFill>
                  <a:schemeClr val="tx1">
                    <a:tint val="75000"/>
                  </a:schemeClr>
                </a:solidFill>
              </a:defRPr>
            </a:lvl2pPr>
            <a:lvl3pPr marL="918596" indent="0" algn="ctr">
              <a:buNone/>
              <a:defRPr>
                <a:solidFill>
                  <a:schemeClr val="tx1">
                    <a:tint val="75000"/>
                  </a:schemeClr>
                </a:solidFill>
              </a:defRPr>
            </a:lvl3pPr>
            <a:lvl4pPr marL="1377897" indent="0" algn="ctr">
              <a:buNone/>
              <a:defRPr>
                <a:solidFill>
                  <a:schemeClr val="tx1">
                    <a:tint val="75000"/>
                  </a:schemeClr>
                </a:solidFill>
              </a:defRPr>
            </a:lvl4pPr>
            <a:lvl5pPr marL="1837193" indent="0" algn="ctr">
              <a:buNone/>
              <a:defRPr>
                <a:solidFill>
                  <a:schemeClr val="tx1">
                    <a:tint val="75000"/>
                  </a:schemeClr>
                </a:solidFill>
              </a:defRPr>
            </a:lvl5pPr>
            <a:lvl6pPr marL="2296493" indent="0" algn="ctr">
              <a:buNone/>
              <a:defRPr>
                <a:solidFill>
                  <a:schemeClr val="tx1">
                    <a:tint val="75000"/>
                  </a:schemeClr>
                </a:solidFill>
              </a:defRPr>
            </a:lvl6pPr>
            <a:lvl7pPr marL="2755789" indent="0" algn="ctr">
              <a:buNone/>
              <a:defRPr>
                <a:solidFill>
                  <a:schemeClr val="tx1">
                    <a:tint val="75000"/>
                  </a:schemeClr>
                </a:solidFill>
              </a:defRPr>
            </a:lvl7pPr>
            <a:lvl8pPr marL="3215088" indent="0" algn="ctr">
              <a:buNone/>
              <a:defRPr>
                <a:solidFill>
                  <a:schemeClr val="tx1">
                    <a:tint val="75000"/>
                  </a:schemeClr>
                </a:solidFill>
              </a:defRPr>
            </a:lvl8pPr>
            <a:lvl9pPr marL="367438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2023/2/21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1884501290"/>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4.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31.png"/><Relationship Id="rId1" Type="http://schemas.openxmlformats.org/officeDocument/2006/relationships/slideLayout" Target="../slideLayouts/slideLayout2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emf"/><Relationship Id="rId4" Type="http://schemas.openxmlformats.org/officeDocument/2006/relationships/image" Target="../media/image19.png"/><Relationship Id="rId9" Type="http://schemas.openxmlformats.org/officeDocument/2006/relationships/image" Target="../media/image24.emf"/><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929" b="8206"/>
          <a:stretch/>
        </p:blipFill>
        <p:spPr>
          <a:xfrm>
            <a:off x="40383" y="-20601"/>
            <a:ext cx="12110234" cy="6855323"/>
          </a:xfrm>
          <a:prstGeom prst="rect">
            <a:avLst/>
          </a:prstGeom>
        </p:spPr>
      </p:pic>
      <p:pic>
        <p:nvPicPr>
          <p:cNvPr id="5"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3" y="4707185"/>
            <a:ext cx="12109232" cy="21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5">
            <a:extLst>
              <a:ext uri="{28A0092B-C50C-407E-A947-70E740481C1C}">
                <a14:useLocalDpi xmlns:a14="http://schemas.microsoft.com/office/drawing/2010/main" val="0"/>
              </a:ext>
            </a:extLst>
          </a:blip>
          <a:srcRect l="26756" t="9026" r="22530" b="69229"/>
          <a:stretch>
            <a:fillRect/>
          </a:stretch>
        </p:blipFill>
        <p:spPr bwMode="auto">
          <a:xfrm flipH="1">
            <a:off x="8318653" y="3355013"/>
            <a:ext cx="4163742" cy="34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6"/>
          <a:stretch>
            <a:fillRect/>
          </a:stretch>
        </p:blipFill>
        <p:spPr>
          <a:xfrm>
            <a:off x="1452673" y="4561531"/>
            <a:ext cx="1731385" cy="1917112"/>
          </a:xfrm>
          <a:prstGeom prst="rect">
            <a:avLst/>
          </a:prstGeom>
          <a:noFill/>
          <a:ln w="9525">
            <a:noFill/>
          </a:ln>
        </p:spPr>
      </p:pic>
      <p:pic>
        <p:nvPicPr>
          <p:cNvPr id="8" name="图片 7"/>
          <p:cNvPicPr>
            <a:picLocks noChangeAspect="1"/>
          </p:cNvPicPr>
          <p:nvPr/>
        </p:nvPicPr>
        <p:blipFill>
          <a:blip r:embed="rId7"/>
          <a:stretch>
            <a:fillRect/>
          </a:stretch>
        </p:blipFill>
        <p:spPr>
          <a:xfrm>
            <a:off x="446087" y="4735625"/>
            <a:ext cx="1240657" cy="1782693"/>
          </a:xfrm>
          <a:prstGeom prst="rect">
            <a:avLst/>
          </a:prstGeom>
          <a:noFill/>
          <a:ln w="9525">
            <a:noFill/>
          </a:ln>
        </p:spPr>
      </p:pic>
      <p:pic>
        <p:nvPicPr>
          <p:cNvPr id="9" name="图片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1308" y="6012531"/>
            <a:ext cx="968108" cy="64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73792" y="269043"/>
            <a:ext cx="2661859" cy="146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22">
            <a:extLst>
              <a:ext uri="{FF2B5EF4-FFF2-40B4-BE49-F238E27FC236}">
                <a16:creationId xmlns:a16="http://schemas.microsoft.com/office/drawing/2014/main" id="{C311854C-4A41-4CD9-9505-8B01FF30A93F}"/>
              </a:ext>
            </a:extLst>
          </p:cNvPr>
          <p:cNvSpPr txBox="1"/>
          <p:nvPr/>
        </p:nvSpPr>
        <p:spPr>
          <a:xfrm>
            <a:off x="1847199" y="1769676"/>
            <a:ext cx="8713673" cy="1721139"/>
          </a:xfrm>
          <a:prstGeom prst="rect">
            <a:avLst/>
          </a:prstGeom>
          <a:noFill/>
        </p:spPr>
        <p:txBody>
          <a:bodyPr wrap="none" lIns="91440" tIns="45720" rIns="91440" bIns="45720" numCol="1" rtlCol="0" anchor="t">
            <a:prstTxWarp prst="textWave2">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5350" dirty="0" err="1">
                <a:solidFill>
                  <a:srgbClr val="FF0000"/>
                </a:solidFill>
                <a:latin typeface="iCiel Cadena"/>
                <a:ea typeface="思源黑体 CN Bold"/>
              </a:rPr>
              <a:t>Chào</a:t>
            </a:r>
            <a:r>
              <a:rPr lang="en-US" altLang="zh-CN" sz="5350" dirty="0">
                <a:solidFill>
                  <a:srgbClr val="FF0000"/>
                </a:solidFill>
                <a:latin typeface="iCiel Cadena"/>
                <a:ea typeface="思源黑体 CN Bold"/>
              </a:rPr>
              <a:t> </a:t>
            </a:r>
            <a:r>
              <a:rPr lang="en-US" altLang="zh-CN" sz="5350" dirty="0" err="1">
                <a:solidFill>
                  <a:srgbClr val="FF0000"/>
                </a:solidFill>
                <a:latin typeface="iCiel Cadena"/>
                <a:ea typeface="思源黑体 CN Bold"/>
              </a:rPr>
              <a:t>mừng</a:t>
            </a:r>
            <a:r>
              <a:rPr lang="en-US" altLang="zh-CN" sz="5350" dirty="0">
                <a:solidFill>
                  <a:srgbClr val="FF0000"/>
                </a:solidFill>
                <a:latin typeface="iCiel Cadena"/>
                <a:ea typeface="思源黑体 CN Bold"/>
              </a:rPr>
              <a:t> </a:t>
            </a:r>
            <a:r>
              <a:rPr lang="en-US" altLang="zh-CN" sz="5350" dirty="0" err="1">
                <a:solidFill>
                  <a:srgbClr val="FF0000"/>
                </a:solidFill>
                <a:latin typeface="iCiel Cadena"/>
                <a:ea typeface="思源黑体 CN Bold"/>
              </a:rPr>
              <a:t>các</a:t>
            </a:r>
            <a:r>
              <a:rPr lang="en-US" altLang="zh-CN" sz="5350">
                <a:solidFill>
                  <a:srgbClr val="FF0000"/>
                </a:solidFill>
                <a:latin typeface="iCiel Cadena"/>
                <a:ea typeface="思源黑体 CN Bold"/>
              </a:rPr>
              <a:t> con</a:t>
            </a:r>
            <a:endParaRPr lang="en-US" altLang="zh-CN" sz="535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1069884281"/>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375" autoRev="1" fill="hold">
                                          <p:stCondLst>
                                            <p:cond delay="0"/>
                                          </p:stCondLst>
                                        </p:cTn>
                                        <p:tgtEl>
                                          <p:spTgt spid="11"/>
                                        </p:tgtEl>
                                        <p:attrNameLst>
                                          <p:attrName>ppt_w</p:attrName>
                                        </p:attrNameLst>
                                      </p:cBhvr>
                                    </p:anim>
                                    <p:anim by="(#ppt_w*0.50)" calcmode="lin" valueType="num">
                                      <p:cBhvr>
                                        <p:cTn id="8" dur="375" decel="50000" autoRev="1" fill="hold">
                                          <p:stCondLst>
                                            <p:cond delay="0"/>
                                          </p:stCondLst>
                                        </p:cTn>
                                        <p:tgtEl>
                                          <p:spTgt spid="11"/>
                                        </p:tgtEl>
                                        <p:attrNameLst>
                                          <p:attrName>ppt_x</p:attrName>
                                        </p:attrNameLst>
                                      </p:cBhvr>
                                    </p:anim>
                                    <p:anim from="(-#ppt_h/2)" to="(#ppt_y)" calcmode="lin" valueType="num">
                                      <p:cBhvr>
                                        <p:cTn id="9" dur="750" fill="hold">
                                          <p:stCondLst>
                                            <p:cond delay="0"/>
                                          </p:stCondLst>
                                        </p:cTn>
                                        <p:tgtEl>
                                          <p:spTgt spid="11"/>
                                        </p:tgtEl>
                                        <p:attrNameLst>
                                          <p:attrName>ppt_y</p:attrName>
                                        </p:attrNameLst>
                                      </p:cBhvr>
                                    </p:anim>
                                    <p:animRot by="21600000">
                                      <p:cBhvr>
                                        <p:cTn id="10" dur="75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4ADB-6C6A-4148-83C3-1AAAE9DD6D6C}"/>
              </a:ext>
            </a:extLst>
          </p:cNvPr>
          <p:cNvSpPr>
            <a:spLocks noGrp="1"/>
          </p:cNvSpPr>
          <p:nvPr>
            <p:ph type="title"/>
          </p:nvPr>
        </p:nvSpPr>
        <p:spPr/>
        <p:txBody>
          <a:bodyPr/>
          <a:lstStyle/>
          <a:p>
            <a:endParaRPr lang="en-US"/>
          </a:p>
        </p:txBody>
      </p:sp>
      <p:pic>
        <p:nvPicPr>
          <p:cNvPr id="3" name="OST ANH THẦY NGÔI SAO - BÀI CA TÔM CÁ - KC 30.08.2019">
            <a:hlinkClick r:id="" action="ppaction://media"/>
            <a:extLst>
              <a:ext uri="{FF2B5EF4-FFF2-40B4-BE49-F238E27FC236}">
                <a16:creationId xmlns:a16="http://schemas.microsoft.com/office/drawing/2014/main" id="{302AE2AA-2489-4B39-B448-1308DD8039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272781913"/>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17E752-DB28-4046-8DFC-FCB3E51BA4D4}"/>
              </a:ext>
            </a:extLst>
          </p:cNvPr>
          <p:cNvSpPr txBox="1"/>
          <p:nvPr/>
        </p:nvSpPr>
        <p:spPr>
          <a:xfrm>
            <a:off x="836013" y="2173375"/>
            <a:ext cx="10155448" cy="1570081"/>
          </a:xfrm>
          <a:prstGeom prst="rect">
            <a:avLst/>
          </a:prstGeom>
          <a:noFill/>
        </p:spPr>
        <p:txBody>
          <a:bodyPr wrap="square" lIns="91853" tIns="45928" rIns="91853" bIns="45928" rtlCol="0">
            <a:spAutoFit/>
          </a:bodyPr>
          <a:lstStyle/>
          <a:p>
            <a:pPr algn="ctr"/>
            <a:r>
              <a:rPr lang="en-US" sz="9600" b="1" dirty="0">
                <a:solidFill>
                  <a:srgbClr val="0070C0"/>
                </a:solidFill>
                <a:effectLst>
                  <a:outerShdw blurRad="60007" dist="200025" dir="15000000" sy="30000" kx="-1800000" algn="bl" rotWithShape="0">
                    <a:prstClr val="black">
                      <a:alpha val="32000"/>
                    </a:prstClr>
                  </a:outerShdw>
                </a:effectLst>
                <a:latin typeface="iCiel Cadena" panose="02000503000000020004" pitchFamily="2" charset="0"/>
                <a:cs typeface="iCiel Cucho" pitchFamily="50" charset="0"/>
              </a:rPr>
              <a:t>LUYỆN TẬP</a:t>
            </a:r>
          </a:p>
        </p:txBody>
      </p:sp>
    </p:spTree>
    <p:extLst>
      <p:ext uri="{BB962C8B-B14F-4D97-AF65-F5344CB8AC3E}">
        <p14:creationId xmlns:p14="http://schemas.microsoft.com/office/powerpoint/2010/main" val="127642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5C96F048-4A9E-42E4-9725-5ACBEC462366}"/>
              </a:ext>
            </a:extLst>
          </p:cNvPr>
          <p:cNvPicPr>
            <a:picLocks noChangeAspect="1" noChangeArrowheads="1"/>
          </p:cNvPicPr>
          <p:nvPr/>
        </p:nvPicPr>
        <p:blipFill>
          <a:blip r:embed="rId2" cstate="print"/>
          <a:srcRect/>
          <a:stretch>
            <a:fillRect/>
          </a:stretch>
        </p:blipFill>
        <p:spPr bwMode="auto">
          <a:xfrm>
            <a:off x="730152" y="328812"/>
            <a:ext cx="2237784" cy="863493"/>
          </a:xfrm>
          <a:prstGeom prst="rect">
            <a:avLst/>
          </a:prstGeom>
          <a:noFill/>
        </p:spPr>
      </p:pic>
      <p:sp>
        <p:nvSpPr>
          <p:cNvPr id="37" name="Oval 36">
            <a:extLst>
              <a:ext uri="{FF2B5EF4-FFF2-40B4-BE49-F238E27FC236}">
                <a16:creationId xmlns:a16="http://schemas.microsoft.com/office/drawing/2014/main" id="{2155A534-EBB2-49E3-8AA8-B413183B4D30}"/>
              </a:ext>
            </a:extLst>
          </p:cNvPr>
          <p:cNvSpPr/>
          <p:nvPr/>
        </p:nvSpPr>
        <p:spPr>
          <a:xfrm>
            <a:off x="2967362" y="691216"/>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grpSp>
        <p:nvGrpSpPr>
          <p:cNvPr id="38" name="Group 37">
            <a:extLst>
              <a:ext uri="{FF2B5EF4-FFF2-40B4-BE49-F238E27FC236}">
                <a16:creationId xmlns:a16="http://schemas.microsoft.com/office/drawing/2014/main" id="{5AA1502A-EA8A-4353-86DD-AC0511A98A7F}"/>
              </a:ext>
            </a:extLst>
          </p:cNvPr>
          <p:cNvGrpSpPr/>
          <p:nvPr/>
        </p:nvGrpSpPr>
        <p:grpSpPr>
          <a:xfrm>
            <a:off x="3585169" y="711180"/>
            <a:ext cx="1116312" cy="472051"/>
            <a:chOff x="1870518" y="1440653"/>
            <a:chExt cx="1116312" cy="461666"/>
          </a:xfrm>
        </p:grpSpPr>
        <p:grpSp>
          <p:nvGrpSpPr>
            <p:cNvPr id="39" name="Group 38">
              <a:extLst>
                <a:ext uri="{FF2B5EF4-FFF2-40B4-BE49-F238E27FC236}">
                  <a16:creationId xmlns:a16="http://schemas.microsoft.com/office/drawing/2014/main" id="{703CC182-F82F-4244-AA31-675DDB88360B}"/>
                </a:ext>
              </a:extLst>
            </p:cNvPr>
            <p:cNvGrpSpPr/>
            <p:nvPr/>
          </p:nvGrpSpPr>
          <p:grpSpPr>
            <a:xfrm>
              <a:off x="1870518" y="1440654"/>
              <a:ext cx="758382" cy="461665"/>
              <a:chOff x="1870518" y="1440654"/>
              <a:chExt cx="758382" cy="461665"/>
            </a:xfrm>
          </p:grpSpPr>
          <p:sp>
            <p:nvSpPr>
              <p:cNvPr id="41" name="Rectangle: Rounded Corners 40">
                <a:extLst>
                  <a:ext uri="{FF2B5EF4-FFF2-40B4-BE49-F238E27FC236}">
                    <a16:creationId xmlns:a16="http://schemas.microsoft.com/office/drawing/2014/main" id="{9C650665-3942-48FD-B756-23DB7DEE23F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2" name="TextBox 41">
                <a:extLst>
                  <a:ext uri="{FF2B5EF4-FFF2-40B4-BE49-F238E27FC236}">
                    <a16:creationId xmlns:a16="http://schemas.microsoft.com/office/drawing/2014/main" id="{6002C2DF-0FDE-435C-BDAC-9F37791846F8}"/>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40" name="TextBox 39">
              <a:extLst>
                <a:ext uri="{FF2B5EF4-FFF2-40B4-BE49-F238E27FC236}">
                  <a16:creationId xmlns:a16="http://schemas.microsoft.com/office/drawing/2014/main" id="{B9256252-15D2-42B4-8A74-0D82E4916DC4}"/>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graphicFrame>
        <p:nvGraphicFramePr>
          <p:cNvPr id="21" name="Table 17">
            <a:extLst>
              <a:ext uri="{FF2B5EF4-FFF2-40B4-BE49-F238E27FC236}">
                <a16:creationId xmlns:a16="http://schemas.microsoft.com/office/drawing/2014/main" id="{F59F50FF-82CB-4E48-85B6-AFC3E4268E27}"/>
              </a:ext>
            </a:extLst>
          </p:cNvPr>
          <p:cNvGraphicFramePr>
            <a:graphicFrameLocks noGrp="1"/>
          </p:cNvGraphicFramePr>
          <p:nvPr>
            <p:extLst>
              <p:ext uri="{D42A27DB-BD31-4B8C-83A1-F6EECF244321}">
                <p14:modId xmlns:p14="http://schemas.microsoft.com/office/powerpoint/2010/main" val="3237003012"/>
              </p:ext>
            </p:extLst>
          </p:nvPr>
        </p:nvGraphicFramePr>
        <p:xfrm>
          <a:off x="1978480" y="1598489"/>
          <a:ext cx="8235043" cy="183051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33725870"/>
                  </a:ext>
                </a:extLst>
              </a:tr>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4</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5</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9</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10</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854868410"/>
                  </a:ext>
                </a:extLst>
              </a:tr>
              <a:tr h="634743">
                <a:tc>
                  <a:txBody>
                    <a:bodyPr/>
                    <a:lstStyle/>
                    <a:p>
                      <a:pPr algn="ctr"/>
                      <a:r>
                        <a:rPr lang="vi-VN" sz="2800" dirty="0"/>
                        <a:t>Tích</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22" name="TextBox 21">
            <a:extLst>
              <a:ext uri="{FF2B5EF4-FFF2-40B4-BE49-F238E27FC236}">
                <a16:creationId xmlns:a16="http://schemas.microsoft.com/office/drawing/2014/main" id="{911C4983-9467-4392-A27B-3524CDAB76F9}"/>
              </a:ext>
            </a:extLst>
          </p:cNvPr>
          <p:cNvSpPr txBox="1"/>
          <p:nvPr/>
        </p:nvSpPr>
        <p:spPr>
          <a:xfrm>
            <a:off x="4869200" y="2844225"/>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12</a:t>
            </a:r>
          </a:p>
        </p:txBody>
      </p:sp>
      <p:sp>
        <p:nvSpPr>
          <p:cNvPr id="23" name="TextBox 22">
            <a:extLst>
              <a:ext uri="{FF2B5EF4-FFF2-40B4-BE49-F238E27FC236}">
                <a16:creationId xmlns:a16="http://schemas.microsoft.com/office/drawing/2014/main" id="{E1C0A655-2A55-41AA-B88B-F9D5FC1DF13A}"/>
              </a:ext>
            </a:extLst>
          </p:cNvPr>
          <p:cNvSpPr txBox="1"/>
          <p:nvPr/>
        </p:nvSpPr>
        <p:spPr>
          <a:xfrm>
            <a:off x="5921933" y="2839244"/>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10</a:t>
            </a:r>
          </a:p>
        </p:txBody>
      </p:sp>
      <p:sp>
        <p:nvSpPr>
          <p:cNvPr id="24" name="TextBox 23">
            <a:extLst>
              <a:ext uri="{FF2B5EF4-FFF2-40B4-BE49-F238E27FC236}">
                <a16:creationId xmlns:a16="http://schemas.microsoft.com/office/drawing/2014/main" id="{22EA18D8-8DD1-4CE6-957F-99FAFC31A75D}"/>
              </a:ext>
            </a:extLst>
          </p:cNvPr>
          <p:cNvSpPr txBox="1"/>
          <p:nvPr/>
        </p:nvSpPr>
        <p:spPr>
          <a:xfrm>
            <a:off x="7010044" y="2834263"/>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16</a:t>
            </a:r>
          </a:p>
        </p:txBody>
      </p:sp>
      <p:sp>
        <p:nvSpPr>
          <p:cNvPr id="25" name="TextBox 24">
            <a:extLst>
              <a:ext uri="{FF2B5EF4-FFF2-40B4-BE49-F238E27FC236}">
                <a16:creationId xmlns:a16="http://schemas.microsoft.com/office/drawing/2014/main" id="{250815CA-38BE-482D-82BE-585A5614CF31}"/>
              </a:ext>
            </a:extLst>
          </p:cNvPr>
          <p:cNvSpPr txBox="1"/>
          <p:nvPr/>
        </p:nvSpPr>
        <p:spPr>
          <a:xfrm>
            <a:off x="8125369" y="2829282"/>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18</a:t>
            </a:r>
          </a:p>
        </p:txBody>
      </p:sp>
      <p:sp>
        <p:nvSpPr>
          <p:cNvPr id="26" name="TextBox 25">
            <a:extLst>
              <a:ext uri="{FF2B5EF4-FFF2-40B4-BE49-F238E27FC236}">
                <a16:creationId xmlns:a16="http://schemas.microsoft.com/office/drawing/2014/main" id="{931C7202-C140-4B29-B9C5-8E27B91FD76F}"/>
              </a:ext>
            </a:extLst>
          </p:cNvPr>
          <p:cNvSpPr txBox="1"/>
          <p:nvPr/>
        </p:nvSpPr>
        <p:spPr>
          <a:xfrm>
            <a:off x="9308728" y="2824301"/>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20</a:t>
            </a:r>
          </a:p>
        </p:txBody>
      </p:sp>
      <p:sp>
        <p:nvSpPr>
          <p:cNvPr id="27" name="TextBox 26">
            <a:extLst>
              <a:ext uri="{FF2B5EF4-FFF2-40B4-BE49-F238E27FC236}">
                <a16:creationId xmlns:a16="http://schemas.microsoft.com/office/drawing/2014/main" id="{EFE19124-57BC-413B-A05D-75F7B2699ADD}"/>
              </a:ext>
            </a:extLst>
          </p:cNvPr>
          <p:cNvSpPr txBox="1"/>
          <p:nvPr/>
        </p:nvSpPr>
        <p:spPr>
          <a:xfrm>
            <a:off x="1077010" y="1598489"/>
            <a:ext cx="505267" cy="523220"/>
          </a:xfrm>
          <a:prstGeom prst="rect">
            <a:avLst/>
          </a:prstGeom>
          <a:noFill/>
        </p:spPr>
        <p:txBody>
          <a:bodyPr wrap="none" rtlCol="0">
            <a:spAutoFit/>
          </a:bodyPr>
          <a:lstStyle/>
          <a:p>
            <a:r>
              <a:rPr lang="vi-VN" sz="2800" dirty="0"/>
              <a:t>a)</a:t>
            </a:r>
          </a:p>
        </p:txBody>
      </p:sp>
      <p:sp>
        <p:nvSpPr>
          <p:cNvPr id="28" name="TextBox 27">
            <a:extLst>
              <a:ext uri="{FF2B5EF4-FFF2-40B4-BE49-F238E27FC236}">
                <a16:creationId xmlns:a16="http://schemas.microsoft.com/office/drawing/2014/main" id="{52A07B63-F68A-4286-8641-95E92C8993F0}"/>
              </a:ext>
            </a:extLst>
          </p:cNvPr>
          <p:cNvSpPr txBox="1"/>
          <p:nvPr/>
        </p:nvSpPr>
        <p:spPr>
          <a:xfrm>
            <a:off x="1077009" y="3666774"/>
            <a:ext cx="505267" cy="523220"/>
          </a:xfrm>
          <a:prstGeom prst="rect">
            <a:avLst/>
          </a:prstGeom>
          <a:noFill/>
        </p:spPr>
        <p:txBody>
          <a:bodyPr wrap="none" rtlCol="0">
            <a:spAutoFit/>
          </a:bodyPr>
          <a:lstStyle/>
          <a:p>
            <a:r>
              <a:rPr lang="vi-VN" sz="2800" dirty="0"/>
              <a:t>b)</a:t>
            </a:r>
          </a:p>
        </p:txBody>
      </p:sp>
      <p:graphicFrame>
        <p:nvGraphicFramePr>
          <p:cNvPr id="29" name="Table 17">
            <a:extLst>
              <a:ext uri="{FF2B5EF4-FFF2-40B4-BE49-F238E27FC236}">
                <a16:creationId xmlns:a16="http://schemas.microsoft.com/office/drawing/2014/main" id="{8277CB5C-81BE-493D-9E11-D2A84DD7E6A8}"/>
              </a:ext>
            </a:extLst>
          </p:cNvPr>
          <p:cNvGraphicFramePr>
            <a:graphicFrameLocks noGrp="1"/>
          </p:cNvGraphicFramePr>
          <p:nvPr>
            <p:extLst>
              <p:ext uri="{D42A27DB-BD31-4B8C-83A1-F6EECF244321}">
                <p14:modId xmlns:p14="http://schemas.microsoft.com/office/powerpoint/2010/main" val="3870864548"/>
              </p:ext>
            </p:extLst>
          </p:nvPr>
        </p:nvGraphicFramePr>
        <p:xfrm>
          <a:off x="1978480" y="3925558"/>
          <a:ext cx="8235043" cy="199627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652025">
                <a:tc>
                  <a:txBody>
                    <a:bodyPr/>
                    <a:lstStyle/>
                    <a:p>
                      <a:pPr algn="ctr"/>
                      <a:r>
                        <a:rPr lang="vi-VN" sz="2800" dirty="0"/>
                        <a:t>Số bị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20</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933725870"/>
                  </a:ext>
                </a:extLst>
              </a:tr>
              <a:tr h="652025">
                <a:tc>
                  <a:txBody>
                    <a:bodyPr/>
                    <a:lstStyle/>
                    <a:p>
                      <a:pPr algn="ctr"/>
                      <a:r>
                        <a:rPr lang="vi-VN" sz="2800" dirty="0"/>
                        <a:t>Số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854868410"/>
                  </a:ext>
                </a:extLst>
              </a:tr>
              <a:tr h="692221">
                <a:tc>
                  <a:txBody>
                    <a:bodyPr/>
                    <a:lstStyle/>
                    <a:p>
                      <a:pPr algn="ctr"/>
                      <a:r>
                        <a:rPr lang="vi-VN" sz="2800" dirty="0"/>
                        <a:t>Thương</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800" dirty="0"/>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30" name="TextBox 29">
            <a:extLst>
              <a:ext uri="{FF2B5EF4-FFF2-40B4-BE49-F238E27FC236}">
                <a16:creationId xmlns:a16="http://schemas.microsoft.com/office/drawing/2014/main" id="{334C9750-663A-47C3-B718-238EEF88738D}"/>
              </a:ext>
            </a:extLst>
          </p:cNvPr>
          <p:cNvSpPr txBox="1"/>
          <p:nvPr/>
        </p:nvSpPr>
        <p:spPr>
          <a:xfrm>
            <a:off x="4869200" y="5293941"/>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3</a:t>
            </a:r>
          </a:p>
        </p:txBody>
      </p:sp>
      <p:sp>
        <p:nvSpPr>
          <p:cNvPr id="31" name="TextBox 30">
            <a:extLst>
              <a:ext uri="{FF2B5EF4-FFF2-40B4-BE49-F238E27FC236}">
                <a16:creationId xmlns:a16="http://schemas.microsoft.com/office/drawing/2014/main" id="{7A3F3B80-2FE3-4D00-913F-060AFFFEDB93}"/>
              </a:ext>
            </a:extLst>
          </p:cNvPr>
          <p:cNvSpPr txBox="1"/>
          <p:nvPr/>
        </p:nvSpPr>
        <p:spPr>
          <a:xfrm>
            <a:off x="5940983" y="5293941"/>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8</a:t>
            </a:r>
          </a:p>
        </p:txBody>
      </p:sp>
      <p:sp>
        <p:nvSpPr>
          <p:cNvPr id="32" name="TextBox 31">
            <a:extLst>
              <a:ext uri="{FF2B5EF4-FFF2-40B4-BE49-F238E27FC236}">
                <a16:creationId xmlns:a16="http://schemas.microsoft.com/office/drawing/2014/main" id="{E1D23206-1F5E-4415-96A4-1A4C59006688}"/>
              </a:ext>
            </a:extLst>
          </p:cNvPr>
          <p:cNvSpPr txBox="1"/>
          <p:nvPr/>
        </p:nvSpPr>
        <p:spPr>
          <a:xfrm>
            <a:off x="7010044" y="5286469"/>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10</a:t>
            </a:r>
          </a:p>
        </p:txBody>
      </p:sp>
      <p:sp>
        <p:nvSpPr>
          <p:cNvPr id="33" name="TextBox 32">
            <a:extLst>
              <a:ext uri="{FF2B5EF4-FFF2-40B4-BE49-F238E27FC236}">
                <a16:creationId xmlns:a16="http://schemas.microsoft.com/office/drawing/2014/main" id="{B04D8916-4051-48E7-9FF0-7E92BF2DFD71}"/>
              </a:ext>
            </a:extLst>
          </p:cNvPr>
          <p:cNvSpPr txBox="1"/>
          <p:nvPr/>
        </p:nvSpPr>
        <p:spPr>
          <a:xfrm>
            <a:off x="8157639" y="5278998"/>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7</a:t>
            </a:r>
          </a:p>
        </p:txBody>
      </p:sp>
      <p:sp>
        <p:nvSpPr>
          <p:cNvPr id="34" name="TextBox 33">
            <a:extLst>
              <a:ext uri="{FF2B5EF4-FFF2-40B4-BE49-F238E27FC236}">
                <a16:creationId xmlns:a16="http://schemas.microsoft.com/office/drawing/2014/main" id="{CA48F70B-62B9-4B14-A832-07C3B49A00B7}"/>
              </a:ext>
            </a:extLst>
          </p:cNvPr>
          <p:cNvSpPr txBox="1"/>
          <p:nvPr/>
        </p:nvSpPr>
        <p:spPr>
          <a:xfrm>
            <a:off x="9282555" y="5293941"/>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9</a:t>
            </a:r>
          </a:p>
        </p:txBody>
      </p:sp>
      <p:sp>
        <p:nvSpPr>
          <p:cNvPr id="35" name="Rectangle 34">
            <a:extLst>
              <a:ext uri="{FF2B5EF4-FFF2-40B4-BE49-F238E27FC236}">
                <a16:creationId xmlns:a16="http://schemas.microsoft.com/office/drawing/2014/main" id="{8DC9D8E2-A9B5-40B5-824D-D758132A8701}"/>
              </a:ext>
            </a:extLst>
          </p:cNvPr>
          <p:cNvSpPr/>
          <p:nvPr/>
        </p:nvSpPr>
        <p:spPr>
          <a:xfrm>
            <a:off x="1978477" y="1587869"/>
            <a:ext cx="8235043" cy="584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56AA7C7-C7E1-4273-A528-0ACE8B3A2B77}"/>
              </a:ext>
            </a:extLst>
          </p:cNvPr>
          <p:cNvSpPr/>
          <p:nvPr/>
        </p:nvSpPr>
        <p:spPr>
          <a:xfrm>
            <a:off x="1983393" y="2191212"/>
            <a:ext cx="8235043" cy="584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4896E3B-22C4-4A22-BEE8-72E0FE22045F}"/>
              </a:ext>
            </a:extLst>
          </p:cNvPr>
          <p:cNvSpPr/>
          <p:nvPr/>
        </p:nvSpPr>
        <p:spPr>
          <a:xfrm>
            <a:off x="1983393" y="2824300"/>
            <a:ext cx="8235043" cy="584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D200A2F-C902-4503-9046-0A927548AF24}"/>
              </a:ext>
            </a:extLst>
          </p:cNvPr>
          <p:cNvSpPr/>
          <p:nvPr/>
        </p:nvSpPr>
        <p:spPr>
          <a:xfrm>
            <a:off x="3735035" y="1587869"/>
            <a:ext cx="1037933" cy="1821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E0EA849-8A90-40F1-B004-A0DBED16D68C}"/>
              </a:ext>
            </a:extLst>
          </p:cNvPr>
          <p:cNvSpPr txBox="1"/>
          <p:nvPr/>
        </p:nvSpPr>
        <p:spPr>
          <a:xfrm>
            <a:off x="3874701" y="2834263"/>
            <a:ext cx="748822" cy="584775"/>
          </a:xfrm>
          <a:prstGeom prst="rect">
            <a:avLst/>
          </a:prstGeom>
          <a:solidFill>
            <a:schemeClr val="bg1"/>
          </a:solidFill>
          <a:effectLst>
            <a:softEdge rad="63500"/>
          </a:effectLst>
        </p:spPr>
        <p:txBody>
          <a:bodyPr wrap="square" rtlCol="0">
            <a:spAutoFit/>
          </a:bodyPr>
          <a:lstStyle/>
          <a:p>
            <a:pPr algn="ctr"/>
            <a:endParaRPr lang="vi-VN" sz="3200" dirty="0">
              <a:solidFill>
                <a:srgbClr val="FF0000"/>
              </a:solidFill>
            </a:endParaRPr>
          </a:p>
        </p:txBody>
      </p:sp>
      <p:sp>
        <p:nvSpPr>
          <p:cNvPr id="46" name="TextBox 45">
            <a:extLst>
              <a:ext uri="{FF2B5EF4-FFF2-40B4-BE49-F238E27FC236}">
                <a16:creationId xmlns:a16="http://schemas.microsoft.com/office/drawing/2014/main" id="{F7AACA01-9A22-4EDA-AA1D-6A36657DF41D}"/>
              </a:ext>
            </a:extLst>
          </p:cNvPr>
          <p:cNvSpPr txBox="1"/>
          <p:nvPr/>
        </p:nvSpPr>
        <p:spPr>
          <a:xfrm>
            <a:off x="3864173" y="2836668"/>
            <a:ext cx="748822" cy="584775"/>
          </a:xfrm>
          <a:prstGeom prst="rect">
            <a:avLst/>
          </a:prstGeom>
          <a:solidFill>
            <a:schemeClr val="bg1"/>
          </a:solidFill>
          <a:effectLst>
            <a:softEdge rad="63500"/>
          </a:effectLst>
        </p:spPr>
        <p:txBody>
          <a:bodyPr wrap="square" rtlCol="0">
            <a:spAutoFit/>
          </a:bodyPr>
          <a:lstStyle/>
          <a:p>
            <a:pPr algn="ctr"/>
            <a:r>
              <a:rPr lang="en-US" sz="3200" dirty="0"/>
              <a:t>8</a:t>
            </a:r>
            <a:endParaRPr lang="vi-VN" sz="3200" dirty="0"/>
          </a:p>
        </p:txBody>
      </p:sp>
      <p:sp>
        <p:nvSpPr>
          <p:cNvPr id="47" name="Rectangle 46">
            <a:extLst>
              <a:ext uri="{FF2B5EF4-FFF2-40B4-BE49-F238E27FC236}">
                <a16:creationId xmlns:a16="http://schemas.microsoft.com/office/drawing/2014/main" id="{EA7AB61D-AB76-4848-A1F3-663D9A9B2121}"/>
              </a:ext>
            </a:extLst>
          </p:cNvPr>
          <p:cNvSpPr/>
          <p:nvPr/>
        </p:nvSpPr>
        <p:spPr>
          <a:xfrm>
            <a:off x="1978476" y="3933930"/>
            <a:ext cx="8235043" cy="6380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5D2BD58-3A74-4355-8496-F1D2F0BC2E2A}"/>
              </a:ext>
            </a:extLst>
          </p:cNvPr>
          <p:cNvSpPr/>
          <p:nvPr/>
        </p:nvSpPr>
        <p:spPr>
          <a:xfrm>
            <a:off x="1978475" y="4588042"/>
            <a:ext cx="8235043" cy="6380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288F807-FD48-4860-8A8E-96B3C406317C}"/>
              </a:ext>
            </a:extLst>
          </p:cNvPr>
          <p:cNvSpPr/>
          <p:nvPr/>
        </p:nvSpPr>
        <p:spPr>
          <a:xfrm>
            <a:off x="1978474" y="5259511"/>
            <a:ext cx="8235043" cy="678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AD72A54-6F75-4DA8-81E6-C7CBCFDD1728}"/>
              </a:ext>
            </a:extLst>
          </p:cNvPr>
          <p:cNvSpPr/>
          <p:nvPr/>
        </p:nvSpPr>
        <p:spPr>
          <a:xfrm>
            <a:off x="3735035" y="3953854"/>
            <a:ext cx="1037933" cy="19962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F4D6393E-76DF-4F14-9048-8C3EEC96A22C}"/>
              </a:ext>
            </a:extLst>
          </p:cNvPr>
          <p:cNvSpPr txBox="1"/>
          <p:nvPr/>
        </p:nvSpPr>
        <p:spPr>
          <a:xfrm>
            <a:off x="3885071" y="5327749"/>
            <a:ext cx="748822" cy="584775"/>
          </a:xfrm>
          <a:prstGeom prst="rect">
            <a:avLst/>
          </a:prstGeom>
          <a:solidFill>
            <a:schemeClr val="bg1"/>
          </a:solidFill>
          <a:effectLst>
            <a:softEdge rad="63500"/>
          </a:effectLst>
        </p:spPr>
        <p:txBody>
          <a:bodyPr wrap="square" rtlCol="0">
            <a:spAutoFit/>
          </a:bodyPr>
          <a:lstStyle/>
          <a:p>
            <a:pPr algn="ctr"/>
            <a:endParaRPr lang="vi-VN" sz="3200" dirty="0"/>
          </a:p>
        </p:txBody>
      </p:sp>
      <p:sp>
        <p:nvSpPr>
          <p:cNvPr id="52" name="TextBox 51">
            <a:extLst>
              <a:ext uri="{FF2B5EF4-FFF2-40B4-BE49-F238E27FC236}">
                <a16:creationId xmlns:a16="http://schemas.microsoft.com/office/drawing/2014/main" id="{60A16012-5539-4278-B002-733949D58D25}"/>
              </a:ext>
            </a:extLst>
          </p:cNvPr>
          <p:cNvSpPr txBox="1"/>
          <p:nvPr/>
        </p:nvSpPr>
        <p:spPr>
          <a:xfrm>
            <a:off x="3875023" y="5328155"/>
            <a:ext cx="748822" cy="584775"/>
          </a:xfrm>
          <a:prstGeom prst="rect">
            <a:avLst/>
          </a:prstGeom>
          <a:solidFill>
            <a:schemeClr val="bg1"/>
          </a:solidFill>
          <a:effectLst>
            <a:softEdge rad="63500"/>
          </a:effectLst>
        </p:spPr>
        <p:txBody>
          <a:bodyPr wrap="square" rtlCol="0">
            <a:spAutoFit/>
          </a:bodyPr>
          <a:lstStyle/>
          <a:p>
            <a:pPr algn="ctr"/>
            <a:r>
              <a:rPr lang="en-US" sz="3200" dirty="0"/>
              <a:t>4</a:t>
            </a:r>
            <a:endParaRPr lang="vi-VN" sz="3200" dirty="0"/>
          </a:p>
        </p:txBody>
      </p:sp>
    </p:spTree>
    <p:extLst>
      <p:ext uri="{BB962C8B-B14F-4D97-AF65-F5344CB8AC3E}">
        <p14:creationId xmlns:p14="http://schemas.microsoft.com/office/powerpoint/2010/main" val="45595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heel(1)">
                                      <p:cBhvr>
                                        <p:cTn id="24" dur="1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heel(1)">
                                      <p:cBhvr>
                                        <p:cTn id="34" dur="10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6"/>
                                        </p:tgtEl>
                                      </p:cBhvr>
                                    </p:animEffect>
                                    <p:set>
                                      <p:cBhvr>
                                        <p:cTn id="39" dur="1" fill="hold">
                                          <p:stCondLst>
                                            <p:cond delay="499"/>
                                          </p:stCondLst>
                                        </p:cTn>
                                        <p:tgtEl>
                                          <p:spTgt spid="3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heel(1)">
                                      <p:cBhvr>
                                        <p:cTn id="44" dur="10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heel(1)">
                                      <p:cBhvr>
                                        <p:cTn id="54" dur="1000"/>
                                        <p:tgtEl>
                                          <p:spTgt spid="4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 calcmode="lin" valueType="num">
                                      <p:cBhvr>
                                        <p:cTn id="64" dur="500" fill="hold"/>
                                        <p:tgtEl>
                                          <p:spTgt spid="46"/>
                                        </p:tgtEl>
                                        <p:attrNameLst>
                                          <p:attrName>ppt_w</p:attrName>
                                        </p:attrNameLst>
                                      </p:cBhvr>
                                      <p:tavLst>
                                        <p:tav tm="0">
                                          <p:val>
                                            <p:fltVal val="0"/>
                                          </p:val>
                                        </p:tav>
                                        <p:tav tm="100000">
                                          <p:val>
                                            <p:strVal val="#ppt_w"/>
                                          </p:val>
                                        </p:tav>
                                      </p:tavLst>
                                    </p:anim>
                                    <p:anim calcmode="lin" valueType="num">
                                      <p:cBhvr>
                                        <p:cTn id="65" dur="500" fill="hold"/>
                                        <p:tgtEl>
                                          <p:spTgt spid="46"/>
                                        </p:tgtEl>
                                        <p:attrNameLst>
                                          <p:attrName>ppt_h</p:attrName>
                                        </p:attrNameLst>
                                      </p:cBhvr>
                                      <p:tavLst>
                                        <p:tav tm="0">
                                          <p:val>
                                            <p:fltVal val="0"/>
                                          </p:val>
                                        </p:tav>
                                        <p:tav tm="100000">
                                          <p:val>
                                            <p:strVal val="#ppt_h"/>
                                          </p:val>
                                        </p:tav>
                                      </p:tavLst>
                                    </p:anim>
                                    <p:animEffect transition="in" filter="fade">
                                      <p:cBhvr>
                                        <p:cTn id="66" dur="5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44"/>
                                        </p:tgtEl>
                                      </p:cBhvr>
                                    </p:animEffect>
                                    <p:set>
                                      <p:cBhvr>
                                        <p:cTn id="71" dur="1" fill="hold">
                                          <p:stCondLst>
                                            <p:cond delay="499"/>
                                          </p:stCondLst>
                                        </p:cTn>
                                        <p:tgtEl>
                                          <p:spTgt spid="4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500" fill="hold"/>
                                        <p:tgtEl>
                                          <p:spTgt spid="23"/>
                                        </p:tgtEl>
                                        <p:attrNameLst>
                                          <p:attrName>ppt_w</p:attrName>
                                        </p:attrNameLst>
                                      </p:cBhvr>
                                      <p:tavLst>
                                        <p:tav tm="0">
                                          <p:val>
                                            <p:fltVal val="0"/>
                                          </p:val>
                                        </p:tav>
                                        <p:tav tm="100000">
                                          <p:val>
                                            <p:strVal val="#ppt_w"/>
                                          </p:val>
                                        </p:tav>
                                      </p:tavLst>
                                    </p:anim>
                                    <p:anim calcmode="lin" valueType="num">
                                      <p:cBhvr>
                                        <p:cTn id="84" dur="500" fill="hold"/>
                                        <p:tgtEl>
                                          <p:spTgt spid="23"/>
                                        </p:tgtEl>
                                        <p:attrNameLst>
                                          <p:attrName>ppt_h</p:attrName>
                                        </p:attrNameLst>
                                      </p:cBhvr>
                                      <p:tavLst>
                                        <p:tav tm="0">
                                          <p:val>
                                            <p:fltVal val="0"/>
                                          </p:val>
                                        </p:tav>
                                        <p:tav tm="100000">
                                          <p:val>
                                            <p:strVal val="#ppt_h"/>
                                          </p:val>
                                        </p:tav>
                                      </p:tavLst>
                                    </p:anim>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p:cTn id="90" dur="500" fill="hold"/>
                                        <p:tgtEl>
                                          <p:spTgt spid="24"/>
                                        </p:tgtEl>
                                        <p:attrNameLst>
                                          <p:attrName>ppt_w</p:attrName>
                                        </p:attrNameLst>
                                      </p:cBhvr>
                                      <p:tavLst>
                                        <p:tav tm="0">
                                          <p:val>
                                            <p:fltVal val="0"/>
                                          </p:val>
                                        </p:tav>
                                        <p:tav tm="100000">
                                          <p:val>
                                            <p:strVal val="#ppt_w"/>
                                          </p:val>
                                        </p:tav>
                                      </p:tavLst>
                                    </p:anim>
                                    <p:anim calcmode="lin" valueType="num">
                                      <p:cBhvr>
                                        <p:cTn id="91" dur="500" fill="hold"/>
                                        <p:tgtEl>
                                          <p:spTgt spid="24"/>
                                        </p:tgtEl>
                                        <p:attrNameLst>
                                          <p:attrName>ppt_h</p:attrName>
                                        </p:attrNameLst>
                                      </p:cBhvr>
                                      <p:tavLst>
                                        <p:tav tm="0">
                                          <p:val>
                                            <p:fltVal val="0"/>
                                          </p:val>
                                        </p:tav>
                                        <p:tav tm="100000">
                                          <p:val>
                                            <p:strVal val="#ppt_h"/>
                                          </p:val>
                                        </p:tav>
                                      </p:tavLst>
                                    </p:anim>
                                    <p:animEffect transition="in" filter="fade">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500" fill="hold"/>
                                        <p:tgtEl>
                                          <p:spTgt spid="26"/>
                                        </p:tgtEl>
                                        <p:attrNameLst>
                                          <p:attrName>ppt_w</p:attrName>
                                        </p:attrNameLst>
                                      </p:cBhvr>
                                      <p:tavLst>
                                        <p:tav tm="0">
                                          <p:val>
                                            <p:fltVal val="0"/>
                                          </p:val>
                                        </p:tav>
                                        <p:tav tm="100000">
                                          <p:val>
                                            <p:strVal val="#ppt_w"/>
                                          </p:val>
                                        </p:tav>
                                      </p:tavLst>
                                    </p:anim>
                                    <p:anim calcmode="lin" valueType="num">
                                      <p:cBhvr>
                                        <p:cTn id="105" dur="500" fill="hold"/>
                                        <p:tgtEl>
                                          <p:spTgt spid="26"/>
                                        </p:tgtEl>
                                        <p:attrNameLst>
                                          <p:attrName>ppt_h</p:attrName>
                                        </p:attrNameLst>
                                      </p:cBhvr>
                                      <p:tavLst>
                                        <p:tav tm="0">
                                          <p:val>
                                            <p:fltVal val="0"/>
                                          </p:val>
                                        </p:tav>
                                        <p:tav tm="100000">
                                          <p:val>
                                            <p:strVal val="#ppt_h"/>
                                          </p:val>
                                        </p:tav>
                                      </p:tavLst>
                                    </p:anim>
                                    <p:animEffect transition="in" filter="fade">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500"/>
                                        <p:tgtEl>
                                          <p:spTgt spid="28"/>
                                        </p:tgtEl>
                                      </p:cBhvr>
                                    </p:animEffect>
                                  </p:childTnLst>
                                </p:cTn>
                              </p:par>
                            </p:childTnLst>
                          </p:cTn>
                        </p:par>
                        <p:par>
                          <p:cTn id="112" fill="hold">
                            <p:stCondLst>
                              <p:cond delay="500"/>
                            </p:stCondLst>
                            <p:childTnLst>
                              <p:par>
                                <p:cTn id="113" presetID="16" presetClass="entr" presetSubtype="21" fill="hold" nodeType="after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barn(inVertical)">
                                      <p:cBhvr>
                                        <p:cTn id="115" dur="500"/>
                                        <p:tgtEl>
                                          <p:spTgt spid="29"/>
                                        </p:tgtEl>
                                      </p:cBhvr>
                                    </p:animEffect>
                                  </p:childTnLst>
                                </p:cTn>
                              </p:par>
                            </p:childTnLst>
                          </p:cTn>
                        </p:par>
                      </p:childTnLst>
                    </p:cTn>
                  </p:par>
                  <p:par>
                    <p:cTn id="116" fill="hold">
                      <p:stCondLst>
                        <p:cond delay="indefinite"/>
                      </p:stCondLst>
                      <p:childTnLst>
                        <p:par>
                          <p:cTn id="117" fill="hold">
                            <p:stCondLst>
                              <p:cond delay="0"/>
                            </p:stCondLst>
                            <p:childTnLst>
                              <p:par>
                                <p:cTn id="118" presetID="21" presetClass="entr" presetSubtype="1" fill="hold" grpId="0" nodeType="click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wheel(1)">
                                      <p:cBhvr>
                                        <p:cTn id="120" dur="1000"/>
                                        <p:tgtEl>
                                          <p:spTgt spid="47"/>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500"/>
                                        <p:tgtEl>
                                          <p:spTgt spid="47"/>
                                        </p:tgtEl>
                                      </p:cBhvr>
                                    </p:animEffect>
                                    <p:set>
                                      <p:cBhvr>
                                        <p:cTn id="125" dur="1" fill="hold">
                                          <p:stCondLst>
                                            <p:cond delay="499"/>
                                          </p:stCondLst>
                                        </p:cTn>
                                        <p:tgtEl>
                                          <p:spTgt spid="47"/>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1" presetClass="entr" presetSubtype="1" fill="hold" grpId="0" nodeType="click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wheel(1)">
                                      <p:cBhvr>
                                        <p:cTn id="130" dur="1000"/>
                                        <p:tgtEl>
                                          <p:spTgt spid="48"/>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1" nodeType="clickEffect">
                                  <p:stCondLst>
                                    <p:cond delay="0"/>
                                  </p:stCondLst>
                                  <p:childTnLst>
                                    <p:animEffect transition="out" filter="fade">
                                      <p:cBhvr>
                                        <p:cTn id="134" dur="500"/>
                                        <p:tgtEl>
                                          <p:spTgt spid="48"/>
                                        </p:tgtEl>
                                      </p:cBhvr>
                                    </p:animEffect>
                                    <p:set>
                                      <p:cBhvr>
                                        <p:cTn id="135" dur="1" fill="hold">
                                          <p:stCondLst>
                                            <p:cond delay="499"/>
                                          </p:stCondLst>
                                        </p:cTn>
                                        <p:tgtEl>
                                          <p:spTgt spid="48"/>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21" presetClass="entr" presetSubtype="1" fill="hold" grpId="0" nodeType="clickEffect">
                                  <p:stCondLst>
                                    <p:cond delay="0"/>
                                  </p:stCondLst>
                                  <p:childTnLst>
                                    <p:set>
                                      <p:cBhvr>
                                        <p:cTn id="139" dur="1" fill="hold">
                                          <p:stCondLst>
                                            <p:cond delay="0"/>
                                          </p:stCondLst>
                                        </p:cTn>
                                        <p:tgtEl>
                                          <p:spTgt spid="49"/>
                                        </p:tgtEl>
                                        <p:attrNameLst>
                                          <p:attrName>style.visibility</p:attrName>
                                        </p:attrNameLst>
                                      </p:cBhvr>
                                      <p:to>
                                        <p:strVal val="visible"/>
                                      </p:to>
                                    </p:set>
                                    <p:animEffect transition="in" filter="wheel(1)">
                                      <p:cBhvr>
                                        <p:cTn id="140" dur="1000"/>
                                        <p:tgtEl>
                                          <p:spTgt spid="49"/>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grpId="1" nodeType="clickEffect">
                                  <p:stCondLst>
                                    <p:cond delay="0"/>
                                  </p:stCondLst>
                                  <p:childTnLst>
                                    <p:animEffect transition="out" filter="fade">
                                      <p:cBhvr>
                                        <p:cTn id="144" dur="500"/>
                                        <p:tgtEl>
                                          <p:spTgt spid="49"/>
                                        </p:tgtEl>
                                      </p:cBhvr>
                                    </p:animEffect>
                                    <p:set>
                                      <p:cBhvr>
                                        <p:cTn id="145" dur="1" fill="hold">
                                          <p:stCondLst>
                                            <p:cond delay="499"/>
                                          </p:stCondLst>
                                        </p:cTn>
                                        <p:tgtEl>
                                          <p:spTgt spid="49"/>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21" presetClass="entr" presetSubtype="1" fill="hold" grpId="0" nodeType="clickEffect">
                                  <p:stCondLst>
                                    <p:cond delay="0"/>
                                  </p:stCondLst>
                                  <p:childTnLst>
                                    <p:set>
                                      <p:cBhvr>
                                        <p:cTn id="149" dur="1" fill="hold">
                                          <p:stCondLst>
                                            <p:cond delay="0"/>
                                          </p:stCondLst>
                                        </p:cTn>
                                        <p:tgtEl>
                                          <p:spTgt spid="50"/>
                                        </p:tgtEl>
                                        <p:attrNameLst>
                                          <p:attrName>style.visibility</p:attrName>
                                        </p:attrNameLst>
                                      </p:cBhvr>
                                      <p:to>
                                        <p:strVal val="visible"/>
                                      </p:to>
                                    </p:set>
                                    <p:animEffect transition="in" filter="wheel(1)">
                                      <p:cBhvr>
                                        <p:cTn id="150" dur="1000"/>
                                        <p:tgtEl>
                                          <p:spTgt spid="50"/>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51"/>
                                        </p:tgtEl>
                                        <p:attrNameLst>
                                          <p:attrName>style.visibility</p:attrName>
                                        </p:attrNameLst>
                                      </p:cBhvr>
                                      <p:to>
                                        <p:strVal val="visible"/>
                                      </p:to>
                                    </p:set>
                                    <p:anim calcmode="lin" valueType="num">
                                      <p:cBhvr>
                                        <p:cTn id="153" dur="500" fill="hold"/>
                                        <p:tgtEl>
                                          <p:spTgt spid="51"/>
                                        </p:tgtEl>
                                        <p:attrNameLst>
                                          <p:attrName>ppt_w</p:attrName>
                                        </p:attrNameLst>
                                      </p:cBhvr>
                                      <p:tavLst>
                                        <p:tav tm="0">
                                          <p:val>
                                            <p:fltVal val="0"/>
                                          </p:val>
                                        </p:tav>
                                        <p:tav tm="100000">
                                          <p:val>
                                            <p:strVal val="#ppt_w"/>
                                          </p:val>
                                        </p:tav>
                                      </p:tavLst>
                                    </p:anim>
                                    <p:anim calcmode="lin" valueType="num">
                                      <p:cBhvr>
                                        <p:cTn id="154" dur="500" fill="hold"/>
                                        <p:tgtEl>
                                          <p:spTgt spid="51"/>
                                        </p:tgtEl>
                                        <p:attrNameLst>
                                          <p:attrName>ppt_h</p:attrName>
                                        </p:attrNameLst>
                                      </p:cBhvr>
                                      <p:tavLst>
                                        <p:tav tm="0">
                                          <p:val>
                                            <p:fltVal val="0"/>
                                          </p:val>
                                        </p:tav>
                                        <p:tav tm="100000">
                                          <p:val>
                                            <p:strVal val="#ppt_h"/>
                                          </p:val>
                                        </p:tav>
                                      </p:tavLst>
                                    </p:anim>
                                    <p:animEffect transition="in" filter="fade">
                                      <p:cBhvr>
                                        <p:cTn id="155" dur="500"/>
                                        <p:tgtEl>
                                          <p:spTgt spid="51"/>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52"/>
                                        </p:tgtEl>
                                        <p:attrNameLst>
                                          <p:attrName>style.visibility</p:attrName>
                                        </p:attrNameLst>
                                      </p:cBhvr>
                                      <p:to>
                                        <p:strVal val="visible"/>
                                      </p:to>
                                    </p:set>
                                    <p:anim calcmode="lin" valueType="num">
                                      <p:cBhvr>
                                        <p:cTn id="160" dur="500" fill="hold"/>
                                        <p:tgtEl>
                                          <p:spTgt spid="52"/>
                                        </p:tgtEl>
                                        <p:attrNameLst>
                                          <p:attrName>ppt_w</p:attrName>
                                        </p:attrNameLst>
                                      </p:cBhvr>
                                      <p:tavLst>
                                        <p:tav tm="0">
                                          <p:val>
                                            <p:fltVal val="0"/>
                                          </p:val>
                                        </p:tav>
                                        <p:tav tm="100000">
                                          <p:val>
                                            <p:strVal val="#ppt_w"/>
                                          </p:val>
                                        </p:tav>
                                      </p:tavLst>
                                    </p:anim>
                                    <p:anim calcmode="lin" valueType="num">
                                      <p:cBhvr>
                                        <p:cTn id="161" dur="500" fill="hold"/>
                                        <p:tgtEl>
                                          <p:spTgt spid="52"/>
                                        </p:tgtEl>
                                        <p:attrNameLst>
                                          <p:attrName>ppt_h</p:attrName>
                                        </p:attrNameLst>
                                      </p:cBhvr>
                                      <p:tavLst>
                                        <p:tav tm="0">
                                          <p:val>
                                            <p:fltVal val="0"/>
                                          </p:val>
                                        </p:tav>
                                        <p:tav tm="100000">
                                          <p:val>
                                            <p:strVal val="#ppt_h"/>
                                          </p:val>
                                        </p:tav>
                                      </p:tavLst>
                                    </p:anim>
                                    <p:animEffect transition="in" filter="fade">
                                      <p:cBhvr>
                                        <p:cTn id="162" dur="500"/>
                                        <p:tgtEl>
                                          <p:spTgt spid="5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1" nodeType="clickEffect">
                                  <p:stCondLst>
                                    <p:cond delay="0"/>
                                  </p:stCondLst>
                                  <p:childTnLst>
                                    <p:animEffect transition="out" filter="fade">
                                      <p:cBhvr>
                                        <p:cTn id="166" dur="500"/>
                                        <p:tgtEl>
                                          <p:spTgt spid="50"/>
                                        </p:tgtEl>
                                      </p:cBhvr>
                                    </p:animEffect>
                                    <p:set>
                                      <p:cBhvr>
                                        <p:cTn id="167" dur="1" fill="hold">
                                          <p:stCondLst>
                                            <p:cond delay="499"/>
                                          </p:stCondLst>
                                        </p:cTn>
                                        <p:tgtEl>
                                          <p:spTgt spid="50"/>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30"/>
                                        </p:tgtEl>
                                        <p:attrNameLst>
                                          <p:attrName>style.visibility</p:attrName>
                                        </p:attrNameLst>
                                      </p:cBhvr>
                                      <p:to>
                                        <p:strVal val="visible"/>
                                      </p:to>
                                    </p:set>
                                    <p:anim calcmode="lin" valueType="num">
                                      <p:cBhvr>
                                        <p:cTn id="172" dur="500" fill="hold"/>
                                        <p:tgtEl>
                                          <p:spTgt spid="30"/>
                                        </p:tgtEl>
                                        <p:attrNameLst>
                                          <p:attrName>ppt_w</p:attrName>
                                        </p:attrNameLst>
                                      </p:cBhvr>
                                      <p:tavLst>
                                        <p:tav tm="0">
                                          <p:val>
                                            <p:fltVal val="0"/>
                                          </p:val>
                                        </p:tav>
                                        <p:tav tm="100000">
                                          <p:val>
                                            <p:strVal val="#ppt_w"/>
                                          </p:val>
                                        </p:tav>
                                      </p:tavLst>
                                    </p:anim>
                                    <p:anim calcmode="lin" valueType="num">
                                      <p:cBhvr>
                                        <p:cTn id="173" dur="500" fill="hold"/>
                                        <p:tgtEl>
                                          <p:spTgt spid="30"/>
                                        </p:tgtEl>
                                        <p:attrNameLst>
                                          <p:attrName>ppt_h</p:attrName>
                                        </p:attrNameLst>
                                      </p:cBhvr>
                                      <p:tavLst>
                                        <p:tav tm="0">
                                          <p:val>
                                            <p:fltVal val="0"/>
                                          </p:val>
                                        </p:tav>
                                        <p:tav tm="100000">
                                          <p:val>
                                            <p:strVal val="#ppt_h"/>
                                          </p:val>
                                        </p:tav>
                                      </p:tavLst>
                                    </p:anim>
                                    <p:animEffect transition="in" filter="fade">
                                      <p:cBhvr>
                                        <p:cTn id="174" dur="500"/>
                                        <p:tgtEl>
                                          <p:spTgt spid="30"/>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16" fill="hold" grpId="0" nodeType="clickEffect">
                                  <p:stCondLst>
                                    <p:cond delay="0"/>
                                  </p:stCondLst>
                                  <p:childTnLst>
                                    <p:set>
                                      <p:cBhvr>
                                        <p:cTn id="178" dur="1" fill="hold">
                                          <p:stCondLst>
                                            <p:cond delay="0"/>
                                          </p:stCondLst>
                                        </p:cTn>
                                        <p:tgtEl>
                                          <p:spTgt spid="31"/>
                                        </p:tgtEl>
                                        <p:attrNameLst>
                                          <p:attrName>style.visibility</p:attrName>
                                        </p:attrNameLst>
                                      </p:cBhvr>
                                      <p:to>
                                        <p:strVal val="visible"/>
                                      </p:to>
                                    </p:set>
                                    <p:anim calcmode="lin" valueType="num">
                                      <p:cBhvr>
                                        <p:cTn id="179" dur="500" fill="hold"/>
                                        <p:tgtEl>
                                          <p:spTgt spid="31"/>
                                        </p:tgtEl>
                                        <p:attrNameLst>
                                          <p:attrName>ppt_w</p:attrName>
                                        </p:attrNameLst>
                                      </p:cBhvr>
                                      <p:tavLst>
                                        <p:tav tm="0">
                                          <p:val>
                                            <p:fltVal val="0"/>
                                          </p:val>
                                        </p:tav>
                                        <p:tav tm="100000">
                                          <p:val>
                                            <p:strVal val="#ppt_w"/>
                                          </p:val>
                                        </p:tav>
                                      </p:tavLst>
                                    </p:anim>
                                    <p:anim calcmode="lin" valueType="num">
                                      <p:cBhvr>
                                        <p:cTn id="180" dur="500" fill="hold"/>
                                        <p:tgtEl>
                                          <p:spTgt spid="31"/>
                                        </p:tgtEl>
                                        <p:attrNameLst>
                                          <p:attrName>ppt_h</p:attrName>
                                        </p:attrNameLst>
                                      </p:cBhvr>
                                      <p:tavLst>
                                        <p:tav tm="0">
                                          <p:val>
                                            <p:fltVal val="0"/>
                                          </p:val>
                                        </p:tav>
                                        <p:tav tm="100000">
                                          <p:val>
                                            <p:strVal val="#ppt_h"/>
                                          </p:val>
                                        </p:tav>
                                      </p:tavLst>
                                    </p:anim>
                                    <p:animEffect transition="in" filter="fade">
                                      <p:cBhvr>
                                        <p:cTn id="181" dur="500"/>
                                        <p:tgtEl>
                                          <p:spTgt spid="31"/>
                                        </p:tgtEl>
                                      </p:cBhvr>
                                    </p:animEffec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 calcmode="lin" valueType="num">
                                      <p:cBhvr>
                                        <p:cTn id="186" dur="500" fill="hold"/>
                                        <p:tgtEl>
                                          <p:spTgt spid="32"/>
                                        </p:tgtEl>
                                        <p:attrNameLst>
                                          <p:attrName>ppt_w</p:attrName>
                                        </p:attrNameLst>
                                      </p:cBhvr>
                                      <p:tavLst>
                                        <p:tav tm="0">
                                          <p:val>
                                            <p:fltVal val="0"/>
                                          </p:val>
                                        </p:tav>
                                        <p:tav tm="100000">
                                          <p:val>
                                            <p:strVal val="#ppt_w"/>
                                          </p:val>
                                        </p:tav>
                                      </p:tavLst>
                                    </p:anim>
                                    <p:anim calcmode="lin" valueType="num">
                                      <p:cBhvr>
                                        <p:cTn id="187" dur="500" fill="hold"/>
                                        <p:tgtEl>
                                          <p:spTgt spid="32"/>
                                        </p:tgtEl>
                                        <p:attrNameLst>
                                          <p:attrName>ppt_h</p:attrName>
                                        </p:attrNameLst>
                                      </p:cBhvr>
                                      <p:tavLst>
                                        <p:tav tm="0">
                                          <p:val>
                                            <p:fltVal val="0"/>
                                          </p:val>
                                        </p:tav>
                                        <p:tav tm="100000">
                                          <p:val>
                                            <p:strVal val="#ppt_h"/>
                                          </p:val>
                                        </p:tav>
                                      </p:tavLst>
                                    </p:anim>
                                    <p:animEffect transition="in" filter="fade">
                                      <p:cBhvr>
                                        <p:cTn id="188" dur="500"/>
                                        <p:tgtEl>
                                          <p:spTgt spid="32"/>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grpId="0" nodeType="clickEffect">
                                  <p:stCondLst>
                                    <p:cond delay="0"/>
                                  </p:stCondLst>
                                  <p:childTnLst>
                                    <p:set>
                                      <p:cBhvr>
                                        <p:cTn id="192" dur="1" fill="hold">
                                          <p:stCondLst>
                                            <p:cond delay="0"/>
                                          </p:stCondLst>
                                        </p:cTn>
                                        <p:tgtEl>
                                          <p:spTgt spid="33"/>
                                        </p:tgtEl>
                                        <p:attrNameLst>
                                          <p:attrName>style.visibility</p:attrName>
                                        </p:attrNameLst>
                                      </p:cBhvr>
                                      <p:to>
                                        <p:strVal val="visible"/>
                                      </p:to>
                                    </p:set>
                                    <p:anim calcmode="lin" valueType="num">
                                      <p:cBhvr>
                                        <p:cTn id="193" dur="500" fill="hold"/>
                                        <p:tgtEl>
                                          <p:spTgt spid="33"/>
                                        </p:tgtEl>
                                        <p:attrNameLst>
                                          <p:attrName>ppt_w</p:attrName>
                                        </p:attrNameLst>
                                      </p:cBhvr>
                                      <p:tavLst>
                                        <p:tav tm="0">
                                          <p:val>
                                            <p:fltVal val="0"/>
                                          </p:val>
                                        </p:tav>
                                        <p:tav tm="100000">
                                          <p:val>
                                            <p:strVal val="#ppt_w"/>
                                          </p:val>
                                        </p:tav>
                                      </p:tavLst>
                                    </p:anim>
                                    <p:anim calcmode="lin" valueType="num">
                                      <p:cBhvr>
                                        <p:cTn id="194" dur="500" fill="hold"/>
                                        <p:tgtEl>
                                          <p:spTgt spid="33"/>
                                        </p:tgtEl>
                                        <p:attrNameLst>
                                          <p:attrName>ppt_h</p:attrName>
                                        </p:attrNameLst>
                                      </p:cBhvr>
                                      <p:tavLst>
                                        <p:tav tm="0">
                                          <p:val>
                                            <p:fltVal val="0"/>
                                          </p:val>
                                        </p:tav>
                                        <p:tav tm="100000">
                                          <p:val>
                                            <p:strVal val="#ppt_h"/>
                                          </p:val>
                                        </p:tav>
                                      </p:tavLst>
                                    </p:anim>
                                    <p:animEffect transition="in" filter="fade">
                                      <p:cBhvr>
                                        <p:cTn id="195" dur="500"/>
                                        <p:tgtEl>
                                          <p:spTgt spid="33"/>
                                        </p:tgtEl>
                                      </p:cBhvr>
                                    </p:animEffect>
                                  </p:childTnLst>
                                </p:cTn>
                              </p:par>
                            </p:childTnLst>
                          </p:cTn>
                        </p:par>
                      </p:childTnLst>
                    </p:cTn>
                  </p:par>
                  <p:par>
                    <p:cTn id="196" fill="hold">
                      <p:stCondLst>
                        <p:cond delay="indefinite"/>
                      </p:stCondLst>
                      <p:childTnLst>
                        <p:par>
                          <p:cTn id="197" fill="hold">
                            <p:stCondLst>
                              <p:cond delay="0"/>
                            </p:stCondLst>
                            <p:childTnLst>
                              <p:par>
                                <p:cTn id="198" presetID="53" presetClass="entr" presetSubtype="16" fill="hold" grpId="0" nodeType="clickEffect">
                                  <p:stCondLst>
                                    <p:cond delay="0"/>
                                  </p:stCondLst>
                                  <p:childTnLst>
                                    <p:set>
                                      <p:cBhvr>
                                        <p:cTn id="199" dur="1" fill="hold">
                                          <p:stCondLst>
                                            <p:cond delay="0"/>
                                          </p:stCondLst>
                                        </p:cTn>
                                        <p:tgtEl>
                                          <p:spTgt spid="34"/>
                                        </p:tgtEl>
                                        <p:attrNameLst>
                                          <p:attrName>style.visibility</p:attrName>
                                        </p:attrNameLst>
                                      </p:cBhvr>
                                      <p:to>
                                        <p:strVal val="visible"/>
                                      </p:to>
                                    </p:set>
                                    <p:anim calcmode="lin" valueType="num">
                                      <p:cBhvr>
                                        <p:cTn id="200" dur="500" fill="hold"/>
                                        <p:tgtEl>
                                          <p:spTgt spid="34"/>
                                        </p:tgtEl>
                                        <p:attrNameLst>
                                          <p:attrName>ppt_w</p:attrName>
                                        </p:attrNameLst>
                                      </p:cBhvr>
                                      <p:tavLst>
                                        <p:tav tm="0">
                                          <p:val>
                                            <p:fltVal val="0"/>
                                          </p:val>
                                        </p:tav>
                                        <p:tav tm="100000">
                                          <p:val>
                                            <p:strVal val="#ppt_w"/>
                                          </p:val>
                                        </p:tav>
                                      </p:tavLst>
                                    </p:anim>
                                    <p:anim calcmode="lin" valueType="num">
                                      <p:cBhvr>
                                        <p:cTn id="201" dur="500" fill="hold"/>
                                        <p:tgtEl>
                                          <p:spTgt spid="34"/>
                                        </p:tgtEl>
                                        <p:attrNameLst>
                                          <p:attrName>ppt_h</p:attrName>
                                        </p:attrNameLst>
                                      </p:cBhvr>
                                      <p:tavLst>
                                        <p:tav tm="0">
                                          <p:val>
                                            <p:fltVal val="0"/>
                                          </p:val>
                                        </p:tav>
                                        <p:tav tm="100000">
                                          <p:val>
                                            <p:strVal val="#ppt_h"/>
                                          </p:val>
                                        </p:tav>
                                      </p:tavLst>
                                    </p:anim>
                                    <p:animEffect transition="in" filter="fade">
                                      <p:cBhvr>
                                        <p:cTn id="20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2" grpId="0" animBg="1"/>
      <p:bldP spid="23" grpId="0" animBg="1"/>
      <p:bldP spid="24" grpId="0" animBg="1"/>
      <p:bldP spid="25" grpId="0" animBg="1"/>
      <p:bldP spid="26" grpId="0" animBg="1"/>
      <p:bldP spid="27" grpId="0"/>
      <p:bldP spid="28" grpId="0"/>
      <p:bldP spid="30" grpId="0" animBg="1"/>
      <p:bldP spid="31" grpId="0" animBg="1"/>
      <p:bldP spid="32" grpId="0" animBg="1"/>
      <p:bldP spid="33" grpId="0" animBg="1"/>
      <p:bldP spid="34" grpId="0" animBg="1"/>
      <p:bldP spid="35" grpId="0" animBg="1"/>
      <p:bldP spid="35" grpId="1" animBg="1"/>
      <p:bldP spid="36" grpId="0" animBg="1"/>
      <p:bldP spid="36" grpId="1" animBg="1"/>
      <p:bldP spid="43" grpId="0" animBg="1"/>
      <p:bldP spid="43" grpId="1" animBg="1"/>
      <p:bldP spid="44" grpId="0" animBg="1"/>
      <p:bldP spid="44" grpId="1" animBg="1"/>
      <p:bldP spid="45" grpId="0" animBg="1"/>
      <p:bldP spid="46" grpId="0" animBg="1"/>
      <p:bldP spid="47" grpId="0" animBg="1"/>
      <p:bldP spid="47" grpId="1" animBg="1"/>
      <p:bldP spid="48" grpId="0" animBg="1"/>
      <p:bldP spid="48" grpId="1" animBg="1"/>
      <p:bldP spid="49" grpId="0" animBg="1"/>
      <p:bldP spid="49" grpId="1" animBg="1"/>
      <p:bldP spid="50" grpId="0" animBg="1"/>
      <p:bldP spid="50" grpId="1" animBg="1"/>
      <p:bldP spid="51"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C3419-15C7-4AC1-9519-DF8A133C92B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582276" y="768171"/>
            <a:ext cx="8981777" cy="2615973"/>
          </a:xfrm>
          <a:prstGeom prst="rect">
            <a:avLst/>
          </a:prstGeom>
        </p:spPr>
      </p:pic>
      <p:pic>
        <p:nvPicPr>
          <p:cNvPr id="3" name="Picture 2">
            <a:extLst>
              <a:ext uri="{FF2B5EF4-FFF2-40B4-BE49-F238E27FC236}">
                <a16:creationId xmlns:a16="http://schemas.microsoft.com/office/drawing/2014/main" id="{EAC1D425-B68A-4BD0-978C-1E5FBCAFA6FC}"/>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712467" y="3232925"/>
            <a:ext cx="8897257" cy="3030175"/>
          </a:xfrm>
          <a:prstGeom prst="rect">
            <a:avLst/>
          </a:prstGeom>
        </p:spPr>
      </p:pic>
      <p:pic>
        <p:nvPicPr>
          <p:cNvPr id="4" name="Picture 3" descr="C:\Users\TUAN\Downloads\Luyện tập 1.png">
            <a:extLst>
              <a:ext uri="{FF2B5EF4-FFF2-40B4-BE49-F238E27FC236}">
                <a16:creationId xmlns:a16="http://schemas.microsoft.com/office/drawing/2014/main" id="{586929EC-FC82-477A-9443-E9AD60803021}"/>
              </a:ext>
            </a:extLst>
          </p:cNvPr>
          <p:cNvPicPr>
            <a:picLocks noChangeAspect="1" noChangeArrowheads="1"/>
          </p:cNvPicPr>
          <p:nvPr/>
        </p:nvPicPr>
        <p:blipFill>
          <a:blip r:embed="rId6" cstate="print"/>
          <a:srcRect/>
          <a:stretch>
            <a:fillRect/>
          </a:stretch>
        </p:blipFill>
        <p:spPr bwMode="auto">
          <a:xfrm>
            <a:off x="730152" y="328812"/>
            <a:ext cx="2237784" cy="863493"/>
          </a:xfrm>
          <a:prstGeom prst="rect">
            <a:avLst/>
          </a:prstGeom>
          <a:noFill/>
        </p:spPr>
      </p:pic>
      <p:sp>
        <p:nvSpPr>
          <p:cNvPr id="5" name="Oval 4">
            <a:extLst>
              <a:ext uri="{FF2B5EF4-FFF2-40B4-BE49-F238E27FC236}">
                <a16:creationId xmlns:a16="http://schemas.microsoft.com/office/drawing/2014/main" id="{449081EC-AA8B-4BC4-8E78-4B05C0A55405}"/>
              </a:ext>
            </a:extLst>
          </p:cNvPr>
          <p:cNvSpPr/>
          <p:nvPr/>
        </p:nvSpPr>
        <p:spPr>
          <a:xfrm>
            <a:off x="2967362" y="691216"/>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endParaRPr lang="vi-VN" sz="3200" b="1" dirty="0"/>
          </a:p>
        </p:txBody>
      </p:sp>
      <p:grpSp>
        <p:nvGrpSpPr>
          <p:cNvPr id="6" name="Group 5">
            <a:extLst>
              <a:ext uri="{FF2B5EF4-FFF2-40B4-BE49-F238E27FC236}">
                <a16:creationId xmlns:a16="http://schemas.microsoft.com/office/drawing/2014/main" id="{08F10CBA-D707-4B0F-85E1-157D78133DF7}"/>
              </a:ext>
            </a:extLst>
          </p:cNvPr>
          <p:cNvGrpSpPr/>
          <p:nvPr/>
        </p:nvGrpSpPr>
        <p:grpSpPr>
          <a:xfrm>
            <a:off x="3585169" y="711180"/>
            <a:ext cx="1116312" cy="472051"/>
            <a:chOff x="1870518" y="1440653"/>
            <a:chExt cx="1116312" cy="461666"/>
          </a:xfrm>
        </p:grpSpPr>
        <p:grpSp>
          <p:nvGrpSpPr>
            <p:cNvPr id="7" name="Group 6">
              <a:extLst>
                <a:ext uri="{FF2B5EF4-FFF2-40B4-BE49-F238E27FC236}">
                  <a16:creationId xmlns:a16="http://schemas.microsoft.com/office/drawing/2014/main" id="{FEA7477F-D35E-4987-844E-9F0DFAFBCB51}"/>
                </a:ext>
              </a:extLst>
            </p:cNvPr>
            <p:cNvGrpSpPr/>
            <p:nvPr/>
          </p:nvGrpSpPr>
          <p:grpSpPr>
            <a:xfrm>
              <a:off x="1870518" y="1440654"/>
              <a:ext cx="758382" cy="461665"/>
              <a:chOff x="1870518" y="1440654"/>
              <a:chExt cx="758382" cy="461665"/>
            </a:xfrm>
          </p:grpSpPr>
          <p:sp>
            <p:nvSpPr>
              <p:cNvPr id="9" name="Rectangle: Rounded Corners 8">
                <a:extLst>
                  <a:ext uri="{FF2B5EF4-FFF2-40B4-BE49-F238E27FC236}">
                    <a16:creationId xmlns:a16="http://schemas.microsoft.com/office/drawing/2014/main" id="{DA604F7C-15BA-42ED-80EF-D37AC8270E6E}"/>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AEFA7A72-6FB6-40FC-8637-3E2EB199C1E5}"/>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8" name="TextBox 7">
              <a:extLst>
                <a:ext uri="{FF2B5EF4-FFF2-40B4-BE49-F238E27FC236}">
                  <a16:creationId xmlns:a16="http://schemas.microsoft.com/office/drawing/2014/main" id="{1565E9FF-5C72-47F5-9AA6-9D62C0384D52}"/>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sp>
        <p:nvSpPr>
          <p:cNvPr id="11" name="TextBox 10">
            <a:extLst>
              <a:ext uri="{FF2B5EF4-FFF2-40B4-BE49-F238E27FC236}">
                <a16:creationId xmlns:a16="http://schemas.microsoft.com/office/drawing/2014/main" id="{CB73B4B3-D423-4B57-9574-2511BFFA4292}"/>
              </a:ext>
            </a:extLst>
          </p:cNvPr>
          <p:cNvSpPr txBox="1"/>
          <p:nvPr/>
        </p:nvSpPr>
        <p:spPr>
          <a:xfrm>
            <a:off x="1077010" y="1598489"/>
            <a:ext cx="505267" cy="523220"/>
          </a:xfrm>
          <a:prstGeom prst="rect">
            <a:avLst/>
          </a:prstGeom>
          <a:noFill/>
        </p:spPr>
        <p:txBody>
          <a:bodyPr wrap="none" rtlCol="0">
            <a:spAutoFit/>
          </a:bodyPr>
          <a:lstStyle/>
          <a:p>
            <a:r>
              <a:rPr lang="vi-VN" sz="2800" dirty="0"/>
              <a:t>a)</a:t>
            </a:r>
          </a:p>
        </p:txBody>
      </p:sp>
      <p:sp>
        <p:nvSpPr>
          <p:cNvPr id="12" name="TextBox 11">
            <a:extLst>
              <a:ext uri="{FF2B5EF4-FFF2-40B4-BE49-F238E27FC236}">
                <a16:creationId xmlns:a16="http://schemas.microsoft.com/office/drawing/2014/main" id="{DF1C50EE-7D54-49DE-84CA-9A4F02083A31}"/>
              </a:ext>
            </a:extLst>
          </p:cNvPr>
          <p:cNvSpPr txBox="1"/>
          <p:nvPr/>
        </p:nvSpPr>
        <p:spPr>
          <a:xfrm>
            <a:off x="1077009" y="3666774"/>
            <a:ext cx="505267" cy="523220"/>
          </a:xfrm>
          <a:prstGeom prst="rect">
            <a:avLst/>
          </a:prstGeom>
          <a:noFill/>
        </p:spPr>
        <p:txBody>
          <a:bodyPr wrap="none" rtlCol="0">
            <a:spAutoFit/>
          </a:bodyPr>
          <a:lstStyle/>
          <a:p>
            <a:r>
              <a:rPr lang="vi-VN" sz="2800" dirty="0"/>
              <a:t>b)</a:t>
            </a:r>
          </a:p>
        </p:txBody>
      </p:sp>
      <p:sp>
        <p:nvSpPr>
          <p:cNvPr id="13" name="TextBox 12">
            <a:extLst>
              <a:ext uri="{FF2B5EF4-FFF2-40B4-BE49-F238E27FC236}">
                <a16:creationId xmlns:a16="http://schemas.microsoft.com/office/drawing/2014/main" id="{DCB58457-D9E3-40FA-8423-CAB5D93324E9}"/>
              </a:ext>
            </a:extLst>
          </p:cNvPr>
          <p:cNvSpPr txBox="1"/>
          <p:nvPr/>
        </p:nvSpPr>
        <p:spPr>
          <a:xfrm>
            <a:off x="5289625" y="2092681"/>
            <a:ext cx="441147"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5</a:t>
            </a:r>
          </a:p>
        </p:txBody>
      </p:sp>
      <p:sp>
        <p:nvSpPr>
          <p:cNvPr id="14" name="TextBox 13">
            <a:extLst>
              <a:ext uri="{FF2B5EF4-FFF2-40B4-BE49-F238E27FC236}">
                <a16:creationId xmlns:a16="http://schemas.microsoft.com/office/drawing/2014/main" id="{EB3020B6-6CAB-48F3-BD29-3F8B3AD2CA62}"/>
              </a:ext>
            </a:extLst>
          </p:cNvPr>
          <p:cNvSpPr txBox="1"/>
          <p:nvPr/>
        </p:nvSpPr>
        <p:spPr>
          <a:xfrm>
            <a:off x="8144071" y="2092681"/>
            <a:ext cx="697628"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10</a:t>
            </a:r>
          </a:p>
        </p:txBody>
      </p:sp>
      <p:sp>
        <p:nvSpPr>
          <p:cNvPr id="15" name="TextBox 14">
            <a:extLst>
              <a:ext uri="{FF2B5EF4-FFF2-40B4-BE49-F238E27FC236}">
                <a16:creationId xmlns:a16="http://schemas.microsoft.com/office/drawing/2014/main" id="{E8DEBDFB-E27C-455C-8470-36174CF53B30}"/>
              </a:ext>
            </a:extLst>
          </p:cNvPr>
          <p:cNvSpPr txBox="1"/>
          <p:nvPr/>
        </p:nvSpPr>
        <p:spPr>
          <a:xfrm>
            <a:off x="4672453" y="4014597"/>
            <a:ext cx="441147"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8</a:t>
            </a:r>
          </a:p>
        </p:txBody>
      </p:sp>
      <p:sp>
        <p:nvSpPr>
          <p:cNvPr id="16" name="TextBox 15">
            <a:extLst>
              <a:ext uri="{FF2B5EF4-FFF2-40B4-BE49-F238E27FC236}">
                <a16:creationId xmlns:a16="http://schemas.microsoft.com/office/drawing/2014/main" id="{8D5D58E7-CD38-4E98-8022-D94AEAC1A779}"/>
              </a:ext>
            </a:extLst>
          </p:cNvPr>
          <p:cNvSpPr txBox="1"/>
          <p:nvPr/>
        </p:nvSpPr>
        <p:spPr>
          <a:xfrm>
            <a:off x="6791539" y="4733498"/>
            <a:ext cx="441147"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4</a:t>
            </a:r>
          </a:p>
        </p:txBody>
      </p:sp>
      <p:sp>
        <p:nvSpPr>
          <p:cNvPr id="17" name="TextBox 16">
            <a:extLst>
              <a:ext uri="{FF2B5EF4-FFF2-40B4-BE49-F238E27FC236}">
                <a16:creationId xmlns:a16="http://schemas.microsoft.com/office/drawing/2014/main" id="{B8C3AE04-DAE0-4C7B-AE84-9014172BBC1D}"/>
              </a:ext>
            </a:extLst>
          </p:cNvPr>
          <p:cNvSpPr txBox="1"/>
          <p:nvPr/>
        </p:nvSpPr>
        <p:spPr>
          <a:xfrm>
            <a:off x="9186396" y="3928384"/>
            <a:ext cx="441147"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2</a:t>
            </a:r>
          </a:p>
        </p:txBody>
      </p:sp>
    </p:spTree>
    <p:extLst>
      <p:ext uri="{BB962C8B-B14F-4D97-AF65-F5344CB8AC3E}">
        <p14:creationId xmlns:p14="http://schemas.microsoft.com/office/powerpoint/2010/main" val="44993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ABB616-2529-425C-B6AD-BA9E8A9497B8}"/>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411401" y="760558"/>
            <a:ext cx="9369198" cy="4915264"/>
          </a:xfrm>
          <a:prstGeom prst="rect">
            <a:avLst/>
          </a:prstGeom>
        </p:spPr>
      </p:pic>
      <p:sp>
        <p:nvSpPr>
          <p:cNvPr id="3" name="Oval 2">
            <a:extLst>
              <a:ext uri="{FF2B5EF4-FFF2-40B4-BE49-F238E27FC236}">
                <a16:creationId xmlns:a16="http://schemas.microsoft.com/office/drawing/2014/main" id="{4E64D23C-F136-470B-A0CA-546F6A7411D2}"/>
              </a:ext>
            </a:extLst>
          </p:cNvPr>
          <p:cNvSpPr/>
          <p:nvPr/>
        </p:nvSpPr>
        <p:spPr>
          <a:xfrm>
            <a:off x="824020" y="366765"/>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4" name="TextBox 3">
            <a:extLst>
              <a:ext uri="{FF2B5EF4-FFF2-40B4-BE49-F238E27FC236}">
                <a16:creationId xmlns:a16="http://schemas.microsoft.com/office/drawing/2014/main" id="{20F5152C-49CF-47DC-9F61-F0644EC70708}"/>
              </a:ext>
            </a:extLst>
          </p:cNvPr>
          <p:cNvSpPr txBox="1"/>
          <p:nvPr/>
        </p:nvSpPr>
        <p:spPr>
          <a:xfrm>
            <a:off x="1310113" y="372220"/>
            <a:ext cx="9964057" cy="461665"/>
          </a:xfrm>
          <a:prstGeom prst="rect">
            <a:avLst/>
          </a:prstGeom>
          <a:noFill/>
        </p:spPr>
        <p:txBody>
          <a:bodyPr wrap="square" rtlCol="0">
            <a:spAutoFit/>
          </a:bodyPr>
          <a:lstStyle/>
          <a:p>
            <a:r>
              <a:rPr lang="vi-VN" sz="2400" dirty="0"/>
              <a:t>Mèo câu được các con cá ghi phép tính có kết quả là số trên áo của nó.</a:t>
            </a:r>
          </a:p>
        </p:txBody>
      </p:sp>
      <p:sp>
        <p:nvSpPr>
          <p:cNvPr id="17" name="TextBox 16">
            <a:extLst>
              <a:ext uri="{FF2B5EF4-FFF2-40B4-BE49-F238E27FC236}">
                <a16:creationId xmlns:a16="http://schemas.microsoft.com/office/drawing/2014/main" id="{ACDE1234-27E9-4282-88B4-3610EB5EE940}"/>
              </a:ext>
            </a:extLst>
          </p:cNvPr>
          <p:cNvSpPr txBox="1"/>
          <p:nvPr/>
        </p:nvSpPr>
        <p:spPr>
          <a:xfrm>
            <a:off x="1411401" y="5442945"/>
            <a:ext cx="6311343" cy="461665"/>
          </a:xfrm>
          <a:prstGeom prst="rect">
            <a:avLst/>
          </a:prstGeom>
          <a:noFill/>
        </p:spPr>
        <p:txBody>
          <a:bodyPr wrap="none" rtlCol="0">
            <a:spAutoFit/>
          </a:bodyPr>
          <a:lstStyle/>
          <a:p>
            <a:r>
              <a:rPr lang="vi-VN" sz="2400" dirty="0"/>
              <a:t>a) Mỗi con mèo câu được bao nhiêu con cá?</a:t>
            </a:r>
          </a:p>
        </p:txBody>
      </p:sp>
      <p:grpSp>
        <p:nvGrpSpPr>
          <p:cNvPr id="18" name="Group 17">
            <a:extLst>
              <a:ext uri="{FF2B5EF4-FFF2-40B4-BE49-F238E27FC236}">
                <a16:creationId xmlns:a16="http://schemas.microsoft.com/office/drawing/2014/main" id="{C003CC90-DA3C-480A-8AEE-6EA42DFC5BFF}"/>
              </a:ext>
            </a:extLst>
          </p:cNvPr>
          <p:cNvGrpSpPr/>
          <p:nvPr/>
        </p:nvGrpSpPr>
        <p:grpSpPr>
          <a:xfrm>
            <a:off x="4275759" y="1939645"/>
            <a:ext cx="496520" cy="498769"/>
            <a:chOff x="1750173" y="2926500"/>
            <a:chExt cx="662828" cy="662828"/>
          </a:xfrm>
        </p:grpSpPr>
        <p:sp>
          <p:nvSpPr>
            <p:cNvPr id="19" name="Oval 18">
              <a:extLst>
                <a:ext uri="{FF2B5EF4-FFF2-40B4-BE49-F238E27FC236}">
                  <a16:creationId xmlns:a16="http://schemas.microsoft.com/office/drawing/2014/main" id="{91BB0B88-202B-48FD-A924-9F3D4EE1398E}"/>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26</a:t>
              </a:r>
              <a:endParaRPr lang="vi-VN" dirty="0"/>
            </a:p>
          </p:txBody>
        </p:sp>
        <p:sp>
          <p:nvSpPr>
            <p:cNvPr id="20" name="TextBox 19">
              <a:extLst>
                <a:ext uri="{FF2B5EF4-FFF2-40B4-BE49-F238E27FC236}">
                  <a16:creationId xmlns:a16="http://schemas.microsoft.com/office/drawing/2014/main" id="{186F3BB2-6AA2-41AC-AF0D-873457BCCF1A}"/>
                </a:ext>
              </a:extLst>
            </p:cNvPr>
            <p:cNvSpPr txBox="1"/>
            <p:nvPr/>
          </p:nvSpPr>
          <p:spPr>
            <a:xfrm>
              <a:off x="1776675" y="2967336"/>
              <a:ext cx="636326" cy="494470"/>
            </a:xfrm>
            <a:prstGeom prst="rect">
              <a:avLst/>
            </a:prstGeom>
            <a:noFill/>
          </p:spPr>
          <p:txBody>
            <a:bodyPr wrap="square" rtlCol="0">
              <a:spAutoFit/>
            </a:bodyPr>
            <a:lstStyle/>
            <a:p>
              <a:pPr algn="ctr"/>
              <a:r>
                <a:rPr lang="en-US" sz="2400" b="1" dirty="0">
                  <a:solidFill>
                    <a:srgbClr val="FF0000"/>
                  </a:solidFill>
                </a:rPr>
                <a:t>4</a:t>
              </a:r>
              <a:endParaRPr lang="vi-VN" sz="2400" b="1" dirty="0">
                <a:solidFill>
                  <a:srgbClr val="FF0000"/>
                </a:solidFill>
              </a:endParaRPr>
            </a:p>
          </p:txBody>
        </p:sp>
      </p:grpSp>
      <p:grpSp>
        <p:nvGrpSpPr>
          <p:cNvPr id="10" name="Group 9">
            <a:extLst>
              <a:ext uri="{FF2B5EF4-FFF2-40B4-BE49-F238E27FC236}">
                <a16:creationId xmlns:a16="http://schemas.microsoft.com/office/drawing/2014/main" id="{AED3B013-15F4-458A-9E79-F435AA33BD1F}"/>
              </a:ext>
            </a:extLst>
          </p:cNvPr>
          <p:cNvGrpSpPr/>
          <p:nvPr/>
        </p:nvGrpSpPr>
        <p:grpSpPr>
          <a:xfrm>
            <a:off x="6217745" y="1746954"/>
            <a:ext cx="511188" cy="500106"/>
            <a:chOff x="1750173" y="2926500"/>
            <a:chExt cx="662828" cy="662828"/>
          </a:xfrm>
        </p:grpSpPr>
        <p:sp>
          <p:nvSpPr>
            <p:cNvPr id="11" name="Oval 10">
              <a:extLst>
                <a:ext uri="{FF2B5EF4-FFF2-40B4-BE49-F238E27FC236}">
                  <a16:creationId xmlns:a16="http://schemas.microsoft.com/office/drawing/2014/main" id="{77D36549-57F3-4478-ABB8-3B5CACC2C5C8}"/>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26</a:t>
              </a:r>
              <a:endParaRPr lang="vi-VN" dirty="0"/>
            </a:p>
          </p:txBody>
        </p:sp>
        <p:sp>
          <p:nvSpPr>
            <p:cNvPr id="12" name="TextBox 11">
              <a:extLst>
                <a:ext uri="{FF2B5EF4-FFF2-40B4-BE49-F238E27FC236}">
                  <a16:creationId xmlns:a16="http://schemas.microsoft.com/office/drawing/2014/main" id="{1D0B5BC0-B22D-44C9-818A-A8BC3BE78BDD}"/>
                </a:ext>
              </a:extLst>
            </p:cNvPr>
            <p:cNvSpPr txBox="1"/>
            <p:nvPr/>
          </p:nvSpPr>
          <p:spPr>
            <a:xfrm>
              <a:off x="1776675" y="2967336"/>
              <a:ext cx="636326" cy="523286"/>
            </a:xfrm>
            <a:prstGeom prst="rect">
              <a:avLst/>
            </a:prstGeom>
            <a:noFill/>
          </p:spPr>
          <p:txBody>
            <a:bodyPr wrap="square" rtlCol="0">
              <a:spAutoFit/>
            </a:bodyPr>
            <a:lstStyle/>
            <a:p>
              <a:pPr algn="ctr"/>
              <a:r>
                <a:rPr lang="en-US" sz="2400" b="1" dirty="0">
                  <a:solidFill>
                    <a:srgbClr val="FF0000"/>
                  </a:solidFill>
                </a:rPr>
                <a:t>2</a:t>
              </a:r>
              <a:endParaRPr lang="vi-VN" sz="2400" b="1" dirty="0">
                <a:solidFill>
                  <a:srgbClr val="FF0000"/>
                </a:solidFill>
              </a:endParaRPr>
            </a:p>
          </p:txBody>
        </p:sp>
      </p:grpSp>
      <p:grpSp>
        <p:nvGrpSpPr>
          <p:cNvPr id="13" name="Group 12">
            <a:extLst>
              <a:ext uri="{FF2B5EF4-FFF2-40B4-BE49-F238E27FC236}">
                <a16:creationId xmlns:a16="http://schemas.microsoft.com/office/drawing/2014/main" id="{E8234485-8478-49E7-A3A5-64F1B57FAA1C}"/>
              </a:ext>
            </a:extLst>
          </p:cNvPr>
          <p:cNvGrpSpPr/>
          <p:nvPr/>
        </p:nvGrpSpPr>
        <p:grpSpPr>
          <a:xfrm>
            <a:off x="3928247" y="3260599"/>
            <a:ext cx="437322" cy="426247"/>
            <a:chOff x="1750173" y="2926500"/>
            <a:chExt cx="662828" cy="662828"/>
          </a:xfrm>
        </p:grpSpPr>
        <p:sp>
          <p:nvSpPr>
            <p:cNvPr id="14" name="Oval 13">
              <a:extLst>
                <a:ext uri="{FF2B5EF4-FFF2-40B4-BE49-F238E27FC236}">
                  <a16:creationId xmlns:a16="http://schemas.microsoft.com/office/drawing/2014/main" id="{4B7CAB0C-F4E3-4728-9629-01EFD1F8A9A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26</a:t>
              </a:r>
              <a:endParaRPr lang="vi-VN" dirty="0"/>
            </a:p>
          </p:txBody>
        </p:sp>
        <p:sp>
          <p:nvSpPr>
            <p:cNvPr id="15" name="TextBox 14">
              <a:extLst>
                <a:ext uri="{FF2B5EF4-FFF2-40B4-BE49-F238E27FC236}">
                  <a16:creationId xmlns:a16="http://schemas.microsoft.com/office/drawing/2014/main" id="{E04F3442-3AEF-418C-93E4-DCE591A0D010}"/>
                </a:ext>
              </a:extLst>
            </p:cNvPr>
            <p:cNvSpPr txBox="1"/>
            <p:nvPr/>
          </p:nvSpPr>
          <p:spPr>
            <a:xfrm>
              <a:off x="1776676" y="2967336"/>
              <a:ext cx="636325" cy="461665"/>
            </a:xfrm>
            <a:prstGeom prst="rect">
              <a:avLst/>
            </a:prstGeom>
            <a:noFill/>
          </p:spPr>
          <p:txBody>
            <a:bodyPr wrap="square" rtlCol="0">
              <a:spAutoFit/>
            </a:bodyPr>
            <a:lstStyle/>
            <a:p>
              <a:pPr algn="ctr"/>
              <a:r>
                <a:rPr lang="en-US" sz="2400" b="1" dirty="0">
                  <a:solidFill>
                    <a:srgbClr val="FF0000"/>
                  </a:solidFill>
                </a:rPr>
                <a:t>2</a:t>
              </a:r>
              <a:endParaRPr lang="vi-VN" sz="2400" b="1" dirty="0">
                <a:solidFill>
                  <a:srgbClr val="FF0000"/>
                </a:solidFill>
              </a:endParaRPr>
            </a:p>
          </p:txBody>
        </p:sp>
      </p:grpSp>
      <p:grpSp>
        <p:nvGrpSpPr>
          <p:cNvPr id="16" name="Group 15">
            <a:extLst>
              <a:ext uri="{FF2B5EF4-FFF2-40B4-BE49-F238E27FC236}">
                <a16:creationId xmlns:a16="http://schemas.microsoft.com/office/drawing/2014/main" id="{B5FD5540-881B-4023-AEF4-6AB696FDDC2C}"/>
              </a:ext>
            </a:extLst>
          </p:cNvPr>
          <p:cNvGrpSpPr/>
          <p:nvPr/>
        </p:nvGrpSpPr>
        <p:grpSpPr>
          <a:xfrm>
            <a:off x="5612866" y="2658482"/>
            <a:ext cx="549624" cy="471068"/>
            <a:chOff x="1750173" y="2926500"/>
            <a:chExt cx="662828" cy="662828"/>
          </a:xfrm>
        </p:grpSpPr>
        <p:sp>
          <p:nvSpPr>
            <p:cNvPr id="21" name="Oval 20">
              <a:extLst>
                <a:ext uri="{FF2B5EF4-FFF2-40B4-BE49-F238E27FC236}">
                  <a16:creationId xmlns:a16="http://schemas.microsoft.com/office/drawing/2014/main" id="{A0332728-6B98-40FC-B7B7-6B6EE94DEB8E}"/>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26</a:t>
              </a:r>
              <a:endParaRPr lang="vi-VN" dirty="0"/>
            </a:p>
          </p:txBody>
        </p:sp>
        <p:sp>
          <p:nvSpPr>
            <p:cNvPr id="22" name="TextBox 21">
              <a:extLst>
                <a:ext uri="{FF2B5EF4-FFF2-40B4-BE49-F238E27FC236}">
                  <a16:creationId xmlns:a16="http://schemas.microsoft.com/office/drawing/2014/main" id="{A005305A-BBD2-4FAB-BA2A-3ED17E8CCF63}"/>
                </a:ext>
              </a:extLst>
            </p:cNvPr>
            <p:cNvSpPr txBox="1"/>
            <p:nvPr/>
          </p:nvSpPr>
          <p:spPr>
            <a:xfrm>
              <a:off x="1776676" y="2967336"/>
              <a:ext cx="636325" cy="461665"/>
            </a:xfrm>
            <a:prstGeom prst="rect">
              <a:avLst/>
            </a:prstGeom>
            <a:noFill/>
          </p:spPr>
          <p:txBody>
            <a:bodyPr wrap="square" rtlCol="0">
              <a:spAutoFit/>
            </a:bodyPr>
            <a:lstStyle/>
            <a:p>
              <a:pPr algn="ctr"/>
              <a:r>
                <a:rPr lang="en-US" sz="2400" b="1" dirty="0">
                  <a:solidFill>
                    <a:srgbClr val="FF0000"/>
                  </a:solidFill>
                </a:rPr>
                <a:t>10</a:t>
              </a:r>
              <a:endParaRPr lang="vi-VN" sz="2400" b="1" dirty="0">
                <a:solidFill>
                  <a:srgbClr val="FF0000"/>
                </a:solidFill>
              </a:endParaRPr>
            </a:p>
          </p:txBody>
        </p:sp>
      </p:grpSp>
      <p:grpSp>
        <p:nvGrpSpPr>
          <p:cNvPr id="23" name="Group 22">
            <a:extLst>
              <a:ext uri="{FF2B5EF4-FFF2-40B4-BE49-F238E27FC236}">
                <a16:creationId xmlns:a16="http://schemas.microsoft.com/office/drawing/2014/main" id="{B577E254-E54C-4948-B72F-9E23C7407B89}"/>
              </a:ext>
            </a:extLst>
          </p:cNvPr>
          <p:cNvGrpSpPr/>
          <p:nvPr/>
        </p:nvGrpSpPr>
        <p:grpSpPr>
          <a:xfrm>
            <a:off x="7207015" y="2940577"/>
            <a:ext cx="549624" cy="475438"/>
            <a:chOff x="1750173" y="2926500"/>
            <a:chExt cx="662828" cy="662828"/>
          </a:xfrm>
        </p:grpSpPr>
        <p:sp>
          <p:nvSpPr>
            <p:cNvPr id="24" name="Oval 23">
              <a:extLst>
                <a:ext uri="{FF2B5EF4-FFF2-40B4-BE49-F238E27FC236}">
                  <a16:creationId xmlns:a16="http://schemas.microsoft.com/office/drawing/2014/main" id="{727EC612-49BA-401A-B880-1DE9A54D40A4}"/>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26</a:t>
              </a:r>
              <a:endParaRPr lang="vi-VN" dirty="0"/>
            </a:p>
          </p:txBody>
        </p:sp>
        <p:sp>
          <p:nvSpPr>
            <p:cNvPr id="25" name="TextBox 24">
              <a:extLst>
                <a:ext uri="{FF2B5EF4-FFF2-40B4-BE49-F238E27FC236}">
                  <a16:creationId xmlns:a16="http://schemas.microsoft.com/office/drawing/2014/main" id="{0577D0E9-79C3-4E48-BCAE-1A4A7341FC3E}"/>
                </a:ext>
              </a:extLst>
            </p:cNvPr>
            <p:cNvSpPr txBox="1"/>
            <p:nvPr/>
          </p:nvSpPr>
          <p:spPr>
            <a:xfrm>
              <a:off x="1776676" y="2967336"/>
              <a:ext cx="636325" cy="461665"/>
            </a:xfrm>
            <a:prstGeom prst="rect">
              <a:avLst/>
            </a:prstGeom>
            <a:noFill/>
          </p:spPr>
          <p:txBody>
            <a:bodyPr wrap="square" rtlCol="0">
              <a:spAutoFit/>
            </a:bodyPr>
            <a:lstStyle/>
            <a:p>
              <a:pPr algn="ctr"/>
              <a:r>
                <a:rPr lang="en-US" sz="2400" b="1" dirty="0">
                  <a:solidFill>
                    <a:srgbClr val="FF0000"/>
                  </a:solidFill>
                </a:rPr>
                <a:t>10</a:t>
              </a:r>
              <a:endParaRPr lang="vi-VN" sz="2400" b="1" dirty="0">
                <a:solidFill>
                  <a:srgbClr val="FF0000"/>
                </a:solidFill>
              </a:endParaRPr>
            </a:p>
          </p:txBody>
        </p:sp>
      </p:grpSp>
      <p:grpSp>
        <p:nvGrpSpPr>
          <p:cNvPr id="26" name="Group 25">
            <a:extLst>
              <a:ext uri="{FF2B5EF4-FFF2-40B4-BE49-F238E27FC236}">
                <a16:creationId xmlns:a16="http://schemas.microsoft.com/office/drawing/2014/main" id="{7E440FF2-B75E-4872-B6C2-1EE54FCDC3B6}"/>
              </a:ext>
            </a:extLst>
          </p:cNvPr>
          <p:cNvGrpSpPr/>
          <p:nvPr/>
        </p:nvGrpSpPr>
        <p:grpSpPr>
          <a:xfrm>
            <a:off x="8329342" y="2398978"/>
            <a:ext cx="532000" cy="461665"/>
            <a:chOff x="1771269" y="2631567"/>
            <a:chExt cx="662828" cy="662828"/>
          </a:xfrm>
        </p:grpSpPr>
        <p:sp>
          <p:nvSpPr>
            <p:cNvPr id="27" name="Oval 26">
              <a:extLst>
                <a:ext uri="{FF2B5EF4-FFF2-40B4-BE49-F238E27FC236}">
                  <a16:creationId xmlns:a16="http://schemas.microsoft.com/office/drawing/2014/main" id="{88129B21-9DBA-4F8E-B63A-BA706CBDDCCF}"/>
                </a:ext>
              </a:extLst>
            </p:cNvPr>
            <p:cNvSpPr/>
            <p:nvPr/>
          </p:nvSpPr>
          <p:spPr>
            <a:xfrm>
              <a:off x="1771269" y="2631567"/>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p>
          </p:txBody>
        </p:sp>
        <p:sp>
          <p:nvSpPr>
            <p:cNvPr id="28" name="TextBox 27">
              <a:extLst>
                <a:ext uri="{FF2B5EF4-FFF2-40B4-BE49-F238E27FC236}">
                  <a16:creationId xmlns:a16="http://schemas.microsoft.com/office/drawing/2014/main" id="{EF3CBB94-A5ED-4D17-9779-DA5371F4685F}"/>
                </a:ext>
              </a:extLst>
            </p:cNvPr>
            <p:cNvSpPr txBox="1"/>
            <p:nvPr/>
          </p:nvSpPr>
          <p:spPr>
            <a:xfrm>
              <a:off x="1797772" y="2649452"/>
              <a:ext cx="636325" cy="461664"/>
            </a:xfrm>
            <a:prstGeom prst="rect">
              <a:avLst/>
            </a:prstGeom>
            <a:noFill/>
          </p:spPr>
          <p:txBody>
            <a:bodyPr wrap="square" rtlCol="0">
              <a:spAutoFit/>
            </a:bodyPr>
            <a:lstStyle/>
            <a:p>
              <a:pPr algn="ctr"/>
              <a:r>
                <a:rPr lang="en-US" sz="2400" b="1" dirty="0">
                  <a:solidFill>
                    <a:srgbClr val="FF0000"/>
                  </a:solidFill>
                </a:rPr>
                <a:t>8</a:t>
              </a:r>
              <a:endParaRPr lang="vi-VN" sz="2400" b="1" dirty="0">
                <a:solidFill>
                  <a:srgbClr val="FF0000"/>
                </a:solidFill>
              </a:endParaRPr>
            </a:p>
          </p:txBody>
        </p:sp>
      </p:grpSp>
      <p:grpSp>
        <p:nvGrpSpPr>
          <p:cNvPr id="29" name="Group 28">
            <a:extLst>
              <a:ext uri="{FF2B5EF4-FFF2-40B4-BE49-F238E27FC236}">
                <a16:creationId xmlns:a16="http://schemas.microsoft.com/office/drawing/2014/main" id="{8437DA79-9DD3-48FD-AAD7-912027B1CD55}"/>
              </a:ext>
            </a:extLst>
          </p:cNvPr>
          <p:cNvGrpSpPr/>
          <p:nvPr/>
        </p:nvGrpSpPr>
        <p:grpSpPr>
          <a:xfrm>
            <a:off x="6009370" y="3502077"/>
            <a:ext cx="490307" cy="471068"/>
            <a:chOff x="1750173" y="2926500"/>
            <a:chExt cx="662828" cy="662828"/>
          </a:xfrm>
        </p:grpSpPr>
        <p:sp>
          <p:nvSpPr>
            <p:cNvPr id="30" name="Oval 29">
              <a:extLst>
                <a:ext uri="{FF2B5EF4-FFF2-40B4-BE49-F238E27FC236}">
                  <a16:creationId xmlns:a16="http://schemas.microsoft.com/office/drawing/2014/main" id="{FF75DA04-B24F-4FFA-9F6B-4B2CFCCB273A}"/>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26</a:t>
              </a:r>
              <a:endParaRPr lang="vi-VN" dirty="0"/>
            </a:p>
          </p:txBody>
        </p:sp>
        <p:sp>
          <p:nvSpPr>
            <p:cNvPr id="31" name="TextBox 30">
              <a:extLst>
                <a:ext uri="{FF2B5EF4-FFF2-40B4-BE49-F238E27FC236}">
                  <a16:creationId xmlns:a16="http://schemas.microsoft.com/office/drawing/2014/main" id="{1830166A-8974-4BAD-BBA1-1E4A29CF95D5}"/>
                </a:ext>
              </a:extLst>
            </p:cNvPr>
            <p:cNvSpPr txBox="1"/>
            <p:nvPr/>
          </p:nvSpPr>
          <p:spPr>
            <a:xfrm>
              <a:off x="1776676" y="2967336"/>
              <a:ext cx="636325" cy="461665"/>
            </a:xfrm>
            <a:prstGeom prst="rect">
              <a:avLst/>
            </a:prstGeom>
            <a:noFill/>
          </p:spPr>
          <p:txBody>
            <a:bodyPr wrap="square" rtlCol="0">
              <a:spAutoFit/>
            </a:bodyPr>
            <a:lstStyle/>
            <a:p>
              <a:pPr algn="ctr"/>
              <a:r>
                <a:rPr lang="en-US" sz="2400" b="1" dirty="0">
                  <a:solidFill>
                    <a:srgbClr val="FF0000"/>
                  </a:solidFill>
                </a:rPr>
                <a:t>8</a:t>
              </a:r>
              <a:endParaRPr lang="vi-VN" sz="2400" b="1" dirty="0">
                <a:solidFill>
                  <a:srgbClr val="FF0000"/>
                </a:solidFill>
              </a:endParaRPr>
            </a:p>
          </p:txBody>
        </p:sp>
      </p:grpSp>
      <p:grpSp>
        <p:nvGrpSpPr>
          <p:cNvPr id="32" name="Group 31">
            <a:extLst>
              <a:ext uri="{FF2B5EF4-FFF2-40B4-BE49-F238E27FC236}">
                <a16:creationId xmlns:a16="http://schemas.microsoft.com/office/drawing/2014/main" id="{CCC1C983-69A6-44C4-BF66-562BD84FC9A4}"/>
              </a:ext>
            </a:extLst>
          </p:cNvPr>
          <p:cNvGrpSpPr/>
          <p:nvPr/>
        </p:nvGrpSpPr>
        <p:grpSpPr>
          <a:xfrm>
            <a:off x="6732390" y="4437235"/>
            <a:ext cx="588792" cy="461665"/>
            <a:chOff x="1750173" y="2926500"/>
            <a:chExt cx="662828" cy="662828"/>
          </a:xfrm>
        </p:grpSpPr>
        <p:sp>
          <p:nvSpPr>
            <p:cNvPr id="33" name="Oval 32">
              <a:extLst>
                <a:ext uri="{FF2B5EF4-FFF2-40B4-BE49-F238E27FC236}">
                  <a16:creationId xmlns:a16="http://schemas.microsoft.com/office/drawing/2014/main" id="{02E9E2C5-D143-45A7-A5D9-1FABD54F2E5A}"/>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26</a:t>
              </a:r>
              <a:endParaRPr lang="vi-VN" dirty="0"/>
            </a:p>
          </p:txBody>
        </p:sp>
        <p:sp>
          <p:nvSpPr>
            <p:cNvPr id="34" name="TextBox 33">
              <a:extLst>
                <a:ext uri="{FF2B5EF4-FFF2-40B4-BE49-F238E27FC236}">
                  <a16:creationId xmlns:a16="http://schemas.microsoft.com/office/drawing/2014/main" id="{FE79C729-D36E-49BF-8645-0E000E1C86FB}"/>
                </a:ext>
              </a:extLst>
            </p:cNvPr>
            <p:cNvSpPr txBox="1"/>
            <p:nvPr/>
          </p:nvSpPr>
          <p:spPr>
            <a:xfrm>
              <a:off x="1776676" y="2967336"/>
              <a:ext cx="636325" cy="461665"/>
            </a:xfrm>
            <a:prstGeom prst="rect">
              <a:avLst/>
            </a:prstGeom>
            <a:noFill/>
          </p:spPr>
          <p:txBody>
            <a:bodyPr wrap="square" rtlCol="0">
              <a:spAutoFit/>
            </a:bodyPr>
            <a:lstStyle/>
            <a:p>
              <a:pPr algn="ctr"/>
              <a:r>
                <a:rPr lang="en-US" sz="2400" b="1" dirty="0">
                  <a:solidFill>
                    <a:srgbClr val="FF0000"/>
                  </a:solidFill>
                </a:rPr>
                <a:t>10</a:t>
              </a:r>
              <a:endParaRPr lang="vi-VN" sz="2400" b="1" dirty="0">
                <a:solidFill>
                  <a:srgbClr val="FF0000"/>
                </a:solidFill>
              </a:endParaRPr>
            </a:p>
          </p:txBody>
        </p:sp>
      </p:grpSp>
      <p:grpSp>
        <p:nvGrpSpPr>
          <p:cNvPr id="35" name="Group 34">
            <a:extLst>
              <a:ext uri="{FF2B5EF4-FFF2-40B4-BE49-F238E27FC236}">
                <a16:creationId xmlns:a16="http://schemas.microsoft.com/office/drawing/2014/main" id="{A4708202-EAAD-4A8D-BA17-CFB03C0DCB09}"/>
              </a:ext>
            </a:extLst>
          </p:cNvPr>
          <p:cNvGrpSpPr/>
          <p:nvPr/>
        </p:nvGrpSpPr>
        <p:grpSpPr>
          <a:xfrm>
            <a:off x="8717171" y="3301815"/>
            <a:ext cx="510728" cy="461665"/>
            <a:chOff x="1750173" y="2926500"/>
            <a:chExt cx="662828" cy="686864"/>
          </a:xfrm>
        </p:grpSpPr>
        <p:sp>
          <p:nvSpPr>
            <p:cNvPr id="36" name="Oval 35">
              <a:extLst>
                <a:ext uri="{FF2B5EF4-FFF2-40B4-BE49-F238E27FC236}">
                  <a16:creationId xmlns:a16="http://schemas.microsoft.com/office/drawing/2014/main" id="{36097D49-5F1E-456C-AEF1-09D5A61F3703}"/>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26</a:t>
              </a:r>
              <a:endParaRPr lang="vi-VN" dirty="0"/>
            </a:p>
          </p:txBody>
        </p:sp>
        <p:sp>
          <p:nvSpPr>
            <p:cNvPr id="37" name="TextBox 36">
              <a:extLst>
                <a:ext uri="{FF2B5EF4-FFF2-40B4-BE49-F238E27FC236}">
                  <a16:creationId xmlns:a16="http://schemas.microsoft.com/office/drawing/2014/main" id="{DC70170C-ACB3-4642-8C85-C26F47E69F25}"/>
                </a:ext>
              </a:extLst>
            </p:cNvPr>
            <p:cNvSpPr txBox="1"/>
            <p:nvPr/>
          </p:nvSpPr>
          <p:spPr>
            <a:xfrm>
              <a:off x="1776676" y="2967336"/>
              <a:ext cx="636325" cy="646028"/>
            </a:xfrm>
            <a:prstGeom prst="rect">
              <a:avLst/>
            </a:prstGeom>
            <a:noFill/>
          </p:spPr>
          <p:txBody>
            <a:bodyPr wrap="square" rtlCol="0">
              <a:spAutoFit/>
            </a:bodyPr>
            <a:lstStyle/>
            <a:p>
              <a:pPr algn="ctr"/>
              <a:r>
                <a:rPr lang="en-US" sz="2400" b="1" dirty="0">
                  <a:solidFill>
                    <a:srgbClr val="FF0000"/>
                  </a:solidFill>
                </a:rPr>
                <a:t>4</a:t>
              </a:r>
              <a:endParaRPr lang="vi-VN" sz="2400" b="1" dirty="0">
                <a:solidFill>
                  <a:srgbClr val="FF0000"/>
                </a:solidFill>
              </a:endParaRPr>
            </a:p>
          </p:txBody>
        </p:sp>
      </p:grpSp>
      <p:sp>
        <p:nvSpPr>
          <p:cNvPr id="38" name="Rectangle: Rounded Corners 37">
            <a:extLst>
              <a:ext uri="{FF2B5EF4-FFF2-40B4-BE49-F238E27FC236}">
                <a16:creationId xmlns:a16="http://schemas.microsoft.com/office/drawing/2014/main" id="{C704D3B5-CC30-4FE5-B342-E7C896D0DC24}"/>
              </a:ext>
            </a:extLst>
          </p:cNvPr>
          <p:cNvSpPr/>
          <p:nvPr/>
        </p:nvSpPr>
        <p:spPr>
          <a:xfrm>
            <a:off x="824020" y="2132528"/>
            <a:ext cx="1170815" cy="582364"/>
          </a:xfrm>
          <a:custGeom>
            <a:avLst/>
            <a:gdLst>
              <a:gd name="connsiteX0" fmla="*/ 0 w 1170815"/>
              <a:gd name="connsiteY0" fmla="*/ 97063 h 582364"/>
              <a:gd name="connsiteX1" fmla="*/ 97063 w 1170815"/>
              <a:gd name="connsiteY1" fmla="*/ 0 h 582364"/>
              <a:gd name="connsiteX2" fmla="*/ 595174 w 1170815"/>
              <a:gd name="connsiteY2" fmla="*/ 0 h 582364"/>
              <a:gd name="connsiteX3" fmla="*/ 1073752 w 1170815"/>
              <a:gd name="connsiteY3" fmla="*/ 0 h 582364"/>
              <a:gd name="connsiteX4" fmla="*/ 1170815 w 1170815"/>
              <a:gd name="connsiteY4" fmla="*/ 97063 h 582364"/>
              <a:gd name="connsiteX5" fmla="*/ 1170815 w 1170815"/>
              <a:gd name="connsiteY5" fmla="*/ 485301 h 582364"/>
              <a:gd name="connsiteX6" fmla="*/ 1073752 w 1170815"/>
              <a:gd name="connsiteY6" fmla="*/ 582364 h 582364"/>
              <a:gd name="connsiteX7" fmla="*/ 585408 w 1170815"/>
              <a:gd name="connsiteY7" fmla="*/ 582364 h 582364"/>
              <a:gd name="connsiteX8" fmla="*/ 97063 w 1170815"/>
              <a:gd name="connsiteY8" fmla="*/ 582364 h 582364"/>
              <a:gd name="connsiteX9" fmla="*/ 0 w 1170815"/>
              <a:gd name="connsiteY9" fmla="*/ 485301 h 582364"/>
              <a:gd name="connsiteX10" fmla="*/ 0 w 1170815"/>
              <a:gd name="connsiteY10" fmla="*/ 97063 h 5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582364" fill="none" extrusionOk="0">
                <a:moveTo>
                  <a:pt x="0" y="97063"/>
                </a:moveTo>
                <a:cubicBezTo>
                  <a:pt x="610" y="45950"/>
                  <a:pt x="39317" y="3397"/>
                  <a:pt x="97063" y="0"/>
                </a:cubicBezTo>
                <a:cubicBezTo>
                  <a:pt x="272825" y="-49895"/>
                  <a:pt x="432251" y="27766"/>
                  <a:pt x="595174" y="0"/>
                </a:cubicBezTo>
                <a:cubicBezTo>
                  <a:pt x="758097" y="-27766"/>
                  <a:pt x="862486" y="30848"/>
                  <a:pt x="1073752" y="0"/>
                </a:cubicBezTo>
                <a:cubicBezTo>
                  <a:pt x="1119655" y="496"/>
                  <a:pt x="1168682" y="54387"/>
                  <a:pt x="1170815" y="97063"/>
                </a:cubicBezTo>
                <a:cubicBezTo>
                  <a:pt x="1186066" y="250764"/>
                  <a:pt x="1133393" y="401709"/>
                  <a:pt x="1170815" y="485301"/>
                </a:cubicBezTo>
                <a:cubicBezTo>
                  <a:pt x="1170637" y="551202"/>
                  <a:pt x="1123192" y="588315"/>
                  <a:pt x="1073752" y="582364"/>
                </a:cubicBezTo>
                <a:cubicBezTo>
                  <a:pt x="876808" y="605428"/>
                  <a:pt x="705735" y="540515"/>
                  <a:pt x="585408" y="582364"/>
                </a:cubicBezTo>
                <a:cubicBezTo>
                  <a:pt x="465081" y="624213"/>
                  <a:pt x="197624" y="539628"/>
                  <a:pt x="97063" y="582364"/>
                </a:cubicBezTo>
                <a:cubicBezTo>
                  <a:pt x="42259" y="570264"/>
                  <a:pt x="9502" y="536965"/>
                  <a:pt x="0" y="485301"/>
                </a:cubicBezTo>
                <a:cubicBezTo>
                  <a:pt x="-16316" y="299838"/>
                  <a:pt x="25360" y="271827"/>
                  <a:pt x="0" y="97063"/>
                </a:cubicBezTo>
                <a:close/>
              </a:path>
              <a:path w="1170815" h="582364" stroke="0" extrusionOk="0">
                <a:moveTo>
                  <a:pt x="0" y="97063"/>
                </a:moveTo>
                <a:cubicBezTo>
                  <a:pt x="-1577" y="42933"/>
                  <a:pt x="44043" y="1688"/>
                  <a:pt x="97063" y="0"/>
                </a:cubicBezTo>
                <a:cubicBezTo>
                  <a:pt x="255563" y="-32097"/>
                  <a:pt x="433134" y="34774"/>
                  <a:pt x="575641" y="0"/>
                </a:cubicBezTo>
                <a:cubicBezTo>
                  <a:pt x="718148" y="-34774"/>
                  <a:pt x="856850" y="50631"/>
                  <a:pt x="1073752" y="0"/>
                </a:cubicBezTo>
                <a:cubicBezTo>
                  <a:pt x="1123670" y="6715"/>
                  <a:pt x="1169291" y="40089"/>
                  <a:pt x="1170815" y="97063"/>
                </a:cubicBezTo>
                <a:cubicBezTo>
                  <a:pt x="1210275" y="266823"/>
                  <a:pt x="1138318" y="346592"/>
                  <a:pt x="1170815" y="485301"/>
                </a:cubicBezTo>
                <a:cubicBezTo>
                  <a:pt x="1157881" y="532134"/>
                  <a:pt x="1115394" y="591790"/>
                  <a:pt x="1073752" y="582364"/>
                </a:cubicBezTo>
                <a:cubicBezTo>
                  <a:pt x="961014" y="620227"/>
                  <a:pt x="792339" y="527828"/>
                  <a:pt x="614708" y="582364"/>
                </a:cubicBezTo>
                <a:cubicBezTo>
                  <a:pt x="437077" y="636900"/>
                  <a:pt x="231912" y="539985"/>
                  <a:pt x="97063" y="582364"/>
                </a:cubicBezTo>
                <a:cubicBezTo>
                  <a:pt x="41205" y="579470"/>
                  <a:pt x="-1704" y="539386"/>
                  <a:pt x="0" y="485301"/>
                </a:cubicBezTo>
                <a:cubicBezTo>
                  <a:pt x="-4281" y="298667"/>
                  <a:pt x="943" y="200844"/>
                  <a:pt x="0" y="97063"/>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70C0"/>
                </a:solidFill>
              </a:rPr>
              <a:t>2 con</a:t>
            </a:r>
          </a:p>
        </p:txBody>
      </p:sp>
      <p:sp>
        <p:nvSpPr>
          <p:cNvPr id="39" name="Rectangle: Rounded Corners 38">
            <a:extLst>
              <a:ext uri="{FF2B5EF4-FFF2-40B4-BE49-F238E27FC236}">
                <a16:creationId xmlns:a16="http://schemas.microsoft.com/office/drawing/2014/main" id="{2D048613-96F2-4F05-AC06-5C20320EB687}"/>
              </a:ext>
            </a:extLst>
          </p:cNvPr>
          <p:cNvSpPr/>
          <p:nvPr/>
        </p:nvSpPr>
        <p:spPr>
          <a:xfrm>
            <a:off x="10039166" y="2234389"/>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70C0"/>
                </a:solidFill>
              </a:rPr>
              <a:t>2 con</a:t>
            </a:r>
          </a:p>
        </p:txBody>
      </p:sp>
      <p:sp>
        <p:nvSpPr>
          <p:cNvPr id="40" name="Rectangle: Rounded Corners 39">
            <a:extLst>
              <a:ext uri="{FF2B5EF4-FFF2-40B4-BE49-F238E27FC236}">
                <a16:creationId xmlns:a16="http://schemas.microsoft.com/office/drawing/2014/main" id="{49A8396D-160D-47E5-A701-A2B8ACD9B71C}"/>
              </a:ext>
            </a:extLst>
          </p:cNvPr>
          <p:cNvSpPr/>
          <p:nvPr/>
        </p:nvSpPr>
        <p:spPr>
          <a:xfrm>
            <a:off x="824020" y="4799267"/>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70C0"/>
                </a:solidFill>
              </a:rPr>
              <a:t>3 con</a:t>
            </a:r>
          </a:p>
        </p:txBody>
      </p:sp>
      <p:sp>
        <p:nvSpPr>
          <p:cNvPr id="41" name="Rectangle: Rounded Corners 40">
            <a:extLst>
              <a:ext uri="{FF2B5EF4-FFF2-40B4-BE49-F238E27FC236}">
                <a16:creationId xmlns:a16="http://schemas.microsoft.com/office/drawing/2014/main" id="{1FF01535-CCA9-4687-A297-E34F2F339E68}"/>
              </a:ext>
            </a:extLst>
          </p:cNvPr>
          <p:cNvSpPr/>
          <p:nvPr/>
        </p:nvSpPr>
        <p:spPr>
          <a:xfrm>
            <a:off x="10039166" y="4799266"/>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70C0"/>
                </a:solidFill>
              </a:rPr>
              <a:t>2 con</a:t>
            </a:r>
          </a:p>
        </p:txBody>
      </p:sp>
      <p:sp>
        <p:nvSpPr>
          <p:cNvPr id="42" name="TextBox 41">
            <a:extLst>
              <a:ext uri="{FF2B5EF4-FFF2-40B4-BE49-F238E27FC236}">
                <a16:creationId xmlns:a16="http://schemas.microsoft.com/office/drawing/2014/main" id="{BF669857-EF60-4CDB-B541-22DF46A25F32}"/>
              </a:ext>
            </a:extLst>
          </p:cNvPr>
          <p:cNvSpPr txBox="1"/>
          <p:nvPr/>
        </p:nvSpPr>
        <p:spPr>
          <a:xfrm>
            <a:off x="1411401" y="5926594"/>
            <a:ext cx="5900974" cy="461665"/>
          </a:xfrm>
          <a:prstGeom prst="rect">
            <a:avLst/>
          </a:prstGeom>
          <a:noFill/>
        </p:spPr>
        <p:txBody>
          <a:bodyPr wrap="none" rtlCol="0">
            <a:spAutoFit/>
          </a:bodyPr>
          <a:lstStyle/>
          <a:p>
            <a:r>
              <a:rPr lang="vi-VN" sz="2400" dirty="0"/>
              <a:t>b) Con mèo nào câu được nhiều cá nhất?</a:t>
            </a:r>
          </a:p>
        </p:txBody>
      </p:sp>
      <p:sp>
        <p:nvSpPr>
          <p:cNvPr id="6" name="Oval 5">
            <a:extLst>
              <a:ext uri="{FF2B5EF4-FFF2-40B4-BE49-F238E27FC236}">
                <a16:creationId xmlns:a16="http://schemas.microsoft.com/office/drawing/2014/main" id="{045313C7-BEBC-48EE-BB73-B167349FA65E}"/>
              </a:ext>
            </a:extLst>
          </p:cNvPr>
          <p:cNvSpPr/>
          <p:nvPr/>
        </p:nvSpPr>
        <p:spPr>
          <a:xfrm>
            <a:off x="1662545" y="3716861"/>
            <a:ext cx="2029442" cy="17633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3" name="Picture 42">
            <a:extLst>
              <a:ext uri="{FF2B5EF4-FFF2-40B4-BE49-F238E27FC236}">
                <a16:creationId xmlns:a16="http://schemas.microsoft.com/office/drawing/2014/main" id="{959DC267-49B4-4953-9F64-436AC08E138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94" b="89796" l="3125" r="89844">
                        <a14:foregroundMark x1="32031" y1="44388" x2="35938" y2="29592"/>
                        <a14:foregroundMark x1="72656" y1="22959" x2="20313" y2="81633"/>
                        <a14:foregroundMark x1="20313" y1="81633" x2="19531" y2="83673"/>
                        <a14:foregroundMark x1="68750" y1="44898" x2="39844" y2="82143"/>
                        <a14:foregroundMark x1="81250" y1="50000" x2="77344" y2="80612"/>
                        <a14:foregroundMark x1="10938" y1="54082" x2="3125" y2="63265"/>
                      </a14:backgroundRemoval>
                    </a14:imgEffect>
                  </a14:imgLayer>
                </a14:imgProps>
              </a:ext>
            </a:extLst>
          </a:blip>
          <a:stretch>
            <a:fillRect/>
          </a:stretch>
        </p:blipFill>
        <p:spPr>
          <a:xfrm>
            <a:off x="1813447" y="863084"/>
            <a:ext cx="1304524" cy="1985775"/>
          </a:xfrm>
          <a:prstGeom prst="rect">
            <a:avLst/>
          </a:prstGeom>
        </p:spPr>
      </p:pic>
      <p:pic>
        <p:nvPicPr>
          <p:cNvPr id="44" name="Picture 43">
            <a:extLst>
              <a:ext uri="{FF2B5EF4-FFF2-40B4-BE49-F238E27FC236}">
                <a16:creationId xmlns:a16="http://schemas.microsoft.com/office/drawing/2014/main" id="{A26E69CE-0250-49C1-954E-3065699B815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9333" l="8029" r="98540">
                        <a14:foregroundMark x1="44526" y1="21333" x2="54015" y2="75333"/>
                        <a14:foregroundMark x1="54015" y1="75333" x2="54015" y2="75333"/>
                        <a14:foregroundMark x1="26277" y1="35333" x2="35036" y2="80667"/>
                        <a14:foregroundMark x1="41606" y1="21333" x2="32117" y2="60000"/>
                        <a14:foregroundMark x1="28467" y1="8667" x2="46715" y2="42000"/>
                        <a14:foregroundMark x1="89781" y1="55333" x2="99270" y2="54667"/>
                        <a14:foregroundMark x1="35036" y1="66000" x2="48175" y2="99333"/>
                        <a14:backgroundMark x1="86131" y1="83333" x2="75182" y2="98667"/>
                      </a14:backgroundRemoval>
                    </a14:imgEffect>
                  </a14:imgLayer>
                </a14:imgProps>
              </a:ext>
            </a:extLst>
          </a:blip>
          <a:stretch>
            <a:fillRect/>
          </a:stretch>
        </p:blipFill>
        <p:spPr>
          <a:xfrm>
            <a:off x="8946078" y="1085222"/>
            <a:ext cx="1339918" cy="1477105"/>
          </a:xfrm>
          <a:prstGeom prst="rect">
            <a:avLst/>
          </a:prstGeom>
        </p:spPr>
      </p:pic>
      <p:pic>
        <p:nvPicPr>
          <p:cNvPr id="45" name="Picture 44">
            <a:extLst>
              <a:ext uri="{FF2B5EF4-FFF2-40B4-BE49-F238E27FC236}">
                <a16:creationId xmlns:a16="http://schemas.microsoft.com/office/drawing/2014/main" id="{EDDD6F8B-8656-4FE0-B255-54702E25CFC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636" b="89455" l="7965" r="96018">
                        <a14:foregroundMark x1="42478" y1="25455" x2="24779" y2="57091"/>
                        <a14:foregroundMark x1="24779" y1="57091" x2="24779" y2="57091"/>
                        <a14:foregroundMark x1="35398" y1="26545" x2="44248" y2="53818"/>
                        <a14:foregroundMark x1="34071" y1="24364" x2="52655" y2="45455"/>
                        <a14:foregroundMark x1="24336" y1="34182" x2="31858" y2="39636"/>
                        <a14:foregroundMark x1="27876" y1="24364" x2="31416" y2="40364"/>
                        <a14:foregroundMark x1="50442" y1="17818" x2="35398" y2="34182"/>
                        <a14:foregroundMark x1="96460" y1="43273" x2="80088" y2="58909"/>
                        <a14:foregroundMark x1="48230" y1="42545" x2="59735" y2="59636"/>
                        <a14:foregroundMark x1="12389" y1="46909" x2="11504" y2="50909"/>
                        <a14:foregroundMark x1="8407" y1="35636" x2="38053" y2="54182"/>
                        <a14:foregroundMark x1="38053" y1="54182" x2="38053" y2="54545"/>
                        <a14:foregroundMark x1="52212" y1="17455" x2="46460" y2="34182"/>
                        <a14:foregroundMark x1="42920" y1="13091" x2="41150" y2="25455"/>
                        <a14:foregroundMark x1="46903" y1="7636" x2="36283" y2="24364"/>
                      </a14:backgroundRemoval>
                    </a14:imgEffect>
                  </a14:imgLayer>
                </a14:imgProps>
              </a:ext>
            </a:extLst>
          </a:blip>
          <a:stretch>
            <a:fillRect/>
          </a:stretch>
        </p:blipFill>
        <p:spPr>
          <a:xfrm>
            <a:off x="8686362" y="3754676"/>
            <a:ext cx="1522763" cy="1919314"/>
          </a:xfrm>
          <a:prstGeom prst="rect">
            <a:avLst/>
          </a:prstGeom>
        </p:spPr>
      </p:pic>
      <p:pic>
        <p:nvPicPr>
          <p:cNvPr id="46" name="Picture 45">
            <a:extLst>
              <a:ext uri="{FF2B5EF4-FFF2-40B4-BE49-F238E27FC236}">
                <a16:creationId xmlns:a16="http://schemas.microsoft.com/office/drawing/2014/main" id="{B998C843-279E-4921-8F44-CA0DA0C766E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462" b="98077" l="9016" r="90574">
                        <a14:foregroundMark x1="58197" y1="25000" x2="75000" y2="47308"/>
                        <a14:foregroundMark x1="47951" y1="14231" x2="54918" y2="29615"/>
                        <a14:foregroundMark x1="59016" y1="8462" x2="63525" y2="20769"/>
                        <a14:foregroundMark x1="54098" y1="47308" x2="53279" y2="65769"/>
                        <a14:foregroundMark x1="89754" y1="48846" x2="90574" y2="55385"/>
                        <a14:foregroundMark x1="61066" y1="31923" x2="58197" y2="54231"/>
                        <a14:foregroundMark x1="56148" y1="87692" x2="63115" y2="98077"/>
                        <a14:foregroundMark x1="36066" y1="70385" x2="33607" y2="77692"/>
                      </a14:backgroundRemoval>
                    </a14:imgEffect>
                  </a14:imgLayer>
                </a14:imgProps>
              </a:ext>
            </a:extLst>
          </a:blip>
          <a:stretch>
            <a:fillRect/>
          </a:stretch>
        </p:blipFill>
        <p:spPr>
          <a:xfrm>
            <a:off x="1853927" y="3762136"/>
            <a:ext cx="1654790" cy="1763301"/>
          </a:xfrm>
          <a:prstGeom prst="rect">
            <a:avLst/>
          </a:prstGeom>
        </p:spPr>
      </p:pic>
    </p:spTree>
    <p:extLst>
      <p:ext uri="{BB962C8B-B14F-4D97-AF65-F5344CB8AC3E}">
        <p14:creationId xmlns:p14="http://schemas.microsoft.com/office/powerpoint/2010/main" val="116203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3"/>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repeatCount="300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repeatCount="300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randombar(horizontal)">
                                      <p:cBhvr>
                                        <p:cTn id="36" dur="500"/>
                                        <p:tgtEl>
                                          <p:spTgt spid="38"/>
                                        </p:tgtEl>
                                      </p:cBhvr>
                                    </p:animEffect>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p:stCondLst>
                        <p:cond delay="0"/>
                      </p:stCondLst>
                      <p:childTnLst>
                        <p:par>
                          <p:cTn id="39" fill="hold">
                            <p:stCondLst>
                              <p:cond delay="0"/>
                            </p:stCondLst>
                            <p:childTnLst>
                              <p:par>
                                <p:cTn id="40" presetID="14" presetClass="entr" presetSubtype="10" repeatCount="300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repeatCount="300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randombar(horizontal)">
                                      <p:cBhvr>
                                        <p:cTn id="50" dur="500"/>
                                        <p:tgtEl>
                                          <p:spTgt spid="39"/>
                                        </p:tgtEl>
                                      </p:cBhvr>
                                    </p:animEffect>
                                  </p:child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5"/>
                    </p:tgtEl>
                  </p:cond>
                </p:stCondLst>
                <p:endSync evt="end" delay="0">
                  <p:rtn val="all"/>
                </p:endSync>
                <p:childTnLst>
                  <p:par>
                    <p:cTn id="52" fill="hold">
                      <p:stCondLst>
                        <p:cond delay="0"/>
                      </p:stCondLst>
                      <p:childTnLst>
                        <p:par>
                          <p:cTn id="53" fill="hold">
                            <p:stCondLst>
                              <p:cond delay="0"/>
                            </p:stCondLst>
                            <p:childTnLst>
                              <p:par>
                                <p:cTn id="54" presetID="14" presetClass="entr" presetSubtype="10" repeatCount="3000"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randombar(horizontal)">
                                      <p:cBhvr>
                                        <p:cTn id="56" dur="500"/>
                                        <p:tgtEl>
                                          <p:spTgt spid="29"/>
                                        </p:tgtEl>
                                      </p:cBhvr>
                                    </p:animEffect>
                                  </p:childTnLst>
                                </p:cTn>
                              </p:par>
                              <p:par>
                                <p:cTn id="57" presetID="14" presetClass="entr" presetSubtype="10" repeatCount="300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randombar(horizontal)">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randombar(horizontal)">
                                      <p:cBhvr>
                                        <p:cTn id="64" dur="500"/>
                                        <p:tgtEl>
                                          <p:spTgt spid="41"/>
                                        </p:tgtEl>
                                      </p:cBhvr>
                                    </p:animEffect>
                                  </p:childTnLst>
                                </p:cTn>
                              </p:par>
                            </p:childTnLst>
                          </p:cTn>
                        </p:par>
                      </p:childTnLst>
                    </p:cTn>
                  </p:par>
                </p:childTnLst>
              </p:cTn>
              <p:nextCondLst>
                <p:cond evt="onClick" delay="0">
                  <p:tgtEl>
                    <p:spTgt spid="45"/>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4" presetClass="entr" presetSubtype="10" repeatCount="300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randombar(horizontal)">
                                      <p:cBhvr>
                                        <p:cTn id="70" dur="500"/>
                                        <p:tgtEl>
                                          <p:spTgt spid="16"/>
                                        </p:tgtEl>
                                      </p:cBhvr>
                                    </p:animEffect>
                                  </p:childTnLst>
                                </p:cTn>
                              </p:par>
                              <p:par>
                                <p:cTn id="71" presetID="14" presetClass="entr" presetSubtype="10" repeatCount="300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randombar(horizontal)">
                                      <p:cBhvr>
                                        <p:cTn id="73" dur="500"/>
                                        <p:tgtEl>
                                          <p:spTgt spid="23"/>
                                        </p:tgtEl>
                                      </p:cBhvr>
                                    </p:animEffect>
                                  </p:childTnLst>
                                </p:cTn>
                              </p:par>
                              <p:par>
                                <p:cTn id="74" presetID="14" presetClass="entr" presetSubtype="10" repeatCount="3000"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randombar(horizontal)">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randombar(horizontal)">
                                      <p:cBhvr>
                                        <p:cTn id="81" dur="500"/>
                                        <p:tgtEl>
                                          <p:spTgt spid="40"/>
                                        </p:tgtEl>
                                      </p:cBhvr>
                                    </p:animEffect>
                                  </p:childTnLst>
                                </p:cTn>
                              </p:par>
                            </p:childTnLst>
                          </p:cTn>
                        </p:par>
                      </p:childTnLst>
                    </p:cTn>
                  </p:par>
                </p:childTnLst>
              </p:cTn>
              <p:nextCondLst>
                <p:cond evt="onClick" delay="0">
                  <p:tgtEl>
                    <p:spTgt spid="46"/>
                  </p:tgtEl>
                </p:cond>
              </p:nextCondLst>
            </p:seq>
          </p:childTnLst>
        </p:cTn>
      </p:par>
    </p:tnLst>
    <p:bldLst>
      <p:bldP spid="17" grpId="0"/>
      <p:bldP spid="17" grpId="1"/>
      <p:bldP spid="38" grpId="0" animBg="1"/>
      <p:bldP spid="39" grpId="0" animBg="1"/>
      <p:bldP spid="40" grpId="0" animBg="1"/>
      <p:bldP spid="41" grpId="0" animBg="1"/>
      <p:bldP spid="42"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0381BD-D29A-40ED-B2B1-E94133F38F9B}"/>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275007" y="352246"/>
            <a:ext cx="4101556" cy="2072786"/>
          </a:xfrm>
          <a:prstGeom prst="rect">
            <a:avLst/>
          </a:prstGeom>
        </p:spPr>
      </p:pic>
      <p:sp>
        <p:nvSpPr>
          <p:cNvPr id="4" name="Oval 3">
            <a:extLst>
              <a:ext uri="{FF2B5EF4-FFF2-40B4-BE49-F238E27FC236}">
                <a16:creationId xmlns:a16="http://schemas.microsoft.com/office/drawing/2014/main" id="{0A6BFAE3-118E-4721-83E0-5CFCD2AF6A78}"/>
              </a:ext>
            </a:extLst>
          </p:cNvPr>
          <p:cNvSpPr/>
          <p:nvPr/>
        </p:nvSpPr>
        <p:spPr>
          <a:xfrm>
            <a:off x="705810" y="445693"/>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5" name="TextBox 4">
            <a:extLst>
              <a:ext uri="{FF2B5EF4-FFF2-40B4-BE49-F238E27FC236}">
                <a16:creationId xmlns:a16="http://schemas.microsoft.com/office/drawing/2014/main" id="{C5941E68-4475-4EC1-BC23-0874DA548BD0}"/>
              </a:ext>
            </a:extLst>
          </p:cNvPr>
          <p:cNvSpPr txBox="1"/>
          <p:nvPr/>
        </p:nvSpPr>
        <p:spPr>
          <a:xfrm>
            <a:off x="815437" y="1124442"/>
            <a:ext cx="6569197" cy="1815882"/>
          </a:xfrm>
          <a:prstGeom prst="rect">
            <a:avLst/>
          </a:prstGeom>
          <a:noFill/>
        </p:spPr>
        <p:txBody>
          <a:bodyPr wrap="square" rtlCol="0">
            <a:spAutoFit/>
          </a:bodyPr>
          <a:lstStyle/>
          <a:p>
            <a:pPr algn="just"/>
            <a:r>
              <a:rPr lang="vi-VN" sz="2800" dirty="0"/>
              <a:t>Vào bữa cơm gia đình, Mai lấy đũa cho cả nhà. Mai lấy 12 chiếc đũa chia thành các đôi thì vừa đủ mỗi người một đôi. Hỏi gia đình Mai có mấy người?</a:t>
            </a:r>
          </a:p>
        </p:txBody>
      </p:sp>
      <p:sp>
        <p:nvSpPr>
          <p:cNvPr id="6" name="TextBox 5">
            <a:extLst>
              <a:ext uri="{FF2B5EF4-FFF2-40B4-BE49-F238E27FC236}">
                <a16:creationId xmlns:a16="http://schemas.microsoft.com/office/drawing/2014/main" id="{A2B55210-62C6-44EB-AA83-6E300278EA77}"/>
              </a:ext>
            </a:extLst>
          </p:cNvPr>
          <p:cNvSpPr txBox="1"/>
          <p:nvPr/>
        </p:nvSpPr>
        <p:spPr>
          <a:xfrm>
            <a:off x="5185743" y="3499656"/>
            <a:ext cx="1551369" cy="523220"/>
          </a:xfrm>
          <a:prstGeom prst="rect">
            <a:avLst/>
          </a:prstGeom>
          <a:noFill/>
        </p:spPr>
        <p:txBody>
          <a:bodyPr wrap="square" rtlCol="0">
            <a:spAutoFit/>
          </a:bodyPr>
          <a:lstStyle/>
          <a:p>
            <a:pPr algn="ctr"/>
            <a:r>
              <a:rPr lang="vi-VN" sz="2800" i="1" dirty="0"/>
              <a:t>Bài giải</a:t>
            </a:r>
          </a:p>
        </p:txBody>
      </p:sp>
      <p:sp>
        <p:nvSpPr>
          <p:cNvPr id="8" name="TextBox 7">
            <a:extLst>
              <a:ext uri="{FF2B5EF4-FFF2-40B4-BE49-F238E27FC236}">
                <a16:creationId xmlns:a16="http://schemas.microsoft.com/office/drawing/2014/main" id="{8F8D8B04-4D55-464B-95B5-23FFBCBDEFFA}"/>
              </a:ext>
            </a:extLst>
          </p:cNvPr>
          <p:cNvSpPr txBox="1"/>
          <p:nvPr/>
        </p:nvSpPr>
        <p:spPr>
          <a:xfrm>
            <a:off x="3428686" y="4778365"/>
            <a:ext cx="5176796" cy="523220"/>
          </a:xfrm>
          <a:prstGeom prst="rect">
            <a:avLst/>
          </a:prstGeom>
          <a:noFill/>
        </p:spPr>
        <p:txBody>
          <a:bodyPr wrap="square" rtlCol="0">
            <a:spAutoFit/>
          </a:bodyPr>
          <a:lstStyle/>
          <a:p>
            <a:pPr algn="ctr"/>
            <a:r>
              <a:rPr lang="vi-VN" sz="2800" dirty="0">
                <a:solidFill>
                  <a:srgbClr val="002060"/>
                </a:solidFill>
              </a:rPr>
              <a:t>Gia đình Mai có số người là:</a:t>
            </a:r>
          </a:p>
        </p:txBody>
      </p:sp>
      <p:sp>
        <p:nvSpPr>
          <p:cNvPr id="9" name="TextBox 8">
            <a:extLst>
              <a:ext uri="{FF2B5EF4-FFF2-40B4-BE49-F238E27FC236}">
                <a16:creationId xmlns:a16="http://schemas.microsoft.com/office/drawing/2014/main" id="{FC070F70-9756-439E-A0D1-98836C8EC122}"/>
              </a:ext>
            </a:extLst>
          </p:cNvPr>
          <p:cNvSpPr txBox="1"/>
          <p:nvPr/>
        </p:nvSpPr>
        <p:spPr>
          <a:xfrm>
            <a:off x="3428686" y="5305549"/>
            <a:ext cx="5065485" cy="523220"/>
          </a:xfrm>
          <a:prstGeom prst="rect">
            <a:avLst/>
          </a:prstGeom>
          <a:noFill/>
        </p:spPr>
        <p:txBody>
          <a:bodyPr wrap="square" rtlCol="0">
            <a:spAutoFit/>
          </a:bodyPr>
          <a:lstStyle/>
          <a:p>
            <a:pPr algn="ctr"/>
            <a:r>
              <a:rPr lang="vi-VN" sz="2800" dirty="0">
                <a:solidFill>
                  <a:srgbClr val="002060"/>
                </a:solidFill>
              </a:rPr>
              <a:t>12 : 2 = 6 (người)</a:t>
            </a:r>
          </a:p>
        </p:txBody>
      </p:sp>
      <p:sp>
        <p:nvSpPr>
          <p:cNvPr id="10" name="TextBox 9">
            <a:extLst>
              <a:ext uri="{FF2B5EF4-FFF2-40B4-BE49-F238E27FC236}">
                <a16:creationId xmlns:a16="http://schemas.microsoft.com/office/drawing/2014/main" id="{55F65825-2D33-4DB7-8AC0-B9F8AD84D04D}"/>
              </a:ext>
            </a:extLst>
          </p:cNvPr>
          <p:cNvSpPr txBox="1"/>
          <p:nvPr/>
        </p:nvSpPr>
        <p:spPr>
          <a:xfrm>
            <a:off x="3317375" y="5815720"/>
            <a:ext cx="4010835" cy="523220"/>
          </a:xfrm>
          <a:prstGeom prst="rect">
            <a:avLst/>
          </a:prstGeom>
          <a:noFill/>
        </p:spPr>
        <p:txBody>
          <a:bodyPr wrap="square" rtlCol="0">
            <a:spAutoFit/>
          </a:bodyPr>
          <a:lstStyle/>
          <a:p>
            <a:pPr algn="r"/>
            <a:r>
              <a:rPr lang="vi-VN" sz="2800" dirty="0">
                <a:solidFill>
                  <a:srgbClr val="002060"/>
                </a:solidFill>
              </a:rPr>
              <a:t>Đáp số: 6 người.</a:t>
            </a:r>
          </a:p>
        </p:txBody>
      </p:sp>
      <p:sp>
        <p:nvSpPr>
          <p:cNvPr id="11" name="TextBox 10">
            <a:extLst>
              <a:ext uri="{FF2B5EF4-FFF2-40B4-BE49-F238E27FC236}">
                <a16:creationId xmlns:a16="http://schemas.microsoft.com/office/drawing/2014/main" id="{EB98E412-E5A7-407C-9B22-5733AB7EB0D1}"/>
              </a:ext>
            </a:extLst>
          </p:cNvPr>
          <p:cNvSpPr txBox="1"/>
          <p:nvPr/>
        </p:nvSpPr>
        <p:spPr>
          <a:xfrm>
            <a:off x="3317375" y="4251181"/>
            <a:ext cx="5176796" cy="523220"/>
          </a:xfrm>
          <a:prstGeom prst="rect">
            <a:avLst/>
          </a:prstGeom>
          <a:noFill/>
        </p:spPr>
        <p:txBody>
          <a:bodyPr wrap="square" rtlCol="0">
            <a:spAutoFit/>
          </a:bodyPr>
          <a:lstStyle/>
          <a:p>
            <a:pPr algn="ctr"/>
            <a:r>
              <a:rPr lang="vi-VN" sz="2800" dirty="0">
                <a:solidFill>
                  <a:srgbClr val="002060"/>
                </a:solidFill>
              </a:rPr>
              <a:t>Mỗi đôi đũa có 2 chiếc đũa.</a:t>
            </a:r>
          </a:p>
        </p:txBody>
      </p:sp>
      <p:cxnSp>
        <p:nvCxnSpPr>
          <p:cNvPr id="13" name="Straight Connector 12">
            <a:extLst>
              <a:ext uri="{FF2B5EF4-FFF2-40B4-BE49-F238E27FC236}">
                <a16:creationId xmlns:a16="http://schemas.microsoft.com/office/drawing/2014/main" id="{01EBBD60-1228-4925-B9AA-B21ABDDD231B}"/>
              </a:ext>
            </a:extLst>
          </p:cNvPr>
          <p:cNvCxnSpPr>
            <a:cxnSpLocks/>
          </p:cNvCxnSpPr>
          <p:nvPr/>
        </p:nvCxnSpPr>
        <p:spPr>
          <a:xfrm>
            <a:off x="3573976" y="2012287"/>
            <a:ext cx="3701031"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BA5919B-DDE1-457D-977B-A2C6FA4AC93D}"/>
              </a:ext>
            </a:extLst>
          </p:cNvPr>
          <p:cNvCxnSpPr>
            <a:cxnSpLocks/>
          </p:cNvCxnSpPr>
          <p:nvPr/>
        </p:nvCxnSpPr>
        <p:spPr>
          <a:xfrm>
            <a:off x="924471" y="2425032"/>
            <a:ext cx="1215828"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7C98416-686F-4FA9-953D-5015C1F8AC06}"/>
              </a:ext>
            </a:extLst>
          </p:cNvPr>
          <p:cNvCxnSpPr>
            <a:cxnSpLocks/>
          </p:cNvCxnSpPr>
          <p:nvPr/>
        </p:nvCxnSpPr>
        <p:spPr>
          <a:xfrm>
            <a:off x="1532385" y="2833230"/>
            <a:ext cx="4255466"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7362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9" y="169"/>
            <a:ext cx="12113904" cy="6857834"/>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15008" b="8142"/>
          <a:stretch/>
        </p:blipFill>
        <p:spPr>
          <a:xfrm>
            <a:off x="39196" y="558366"/>
            <a:ext cx="5927876" cy="6299640"/>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5471"/>
          <a:stretch/>
        </p:blipFill>
        <p:spPr>
          <a:xfrm>
            <a:off x="39200" y="1203643"/>
            <a:ext cx="6835243" cy="5415015"/>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95" y="2799531"/>
            <a:ext cx="12113612" cy="4058475"/>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92501">
            <a:off x="3935793" y="2533547"/>
            <a:ext cx="890259" cy="1048089"/>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36514">
            <a:off x="1601034" y="1058575"/>
            <a:ext cx="769115" cy="1061257"/>
          </a:xfrm>
          <a:prstGeom prst="rect">
            <a:avLst/>
          </a:prstGeom>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20" y="3139014"/>
            <a:ext cx="720069" cy="331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2547" y="2275371"/>
            <a:ext cx="858576" cy="204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图片 21"/>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flipH="1">
            <a:off x="840543" y="3140978"/>
            <a:ext cx="4303436" cy="3517103"/>
          </a:xfrm>
          <a:prstGeom prst="rect">
            <a:avLst/>
          </a:prstGeom>
        </p:spPr>
      </p:pic>
      <p:pic>
        <p:nvPicPr>
          <p:cNvPr id="23" name="图片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12823" y="3244044"/>
            <a:ext cx="2623621" cy="3310971"/>
          </a:xfrm>
          <a:prstGeom prst="rect">
            <a:avLst/>
          </a:prstGeom>
        </p:spPr>
      </p:pic>
      <p:pic>
        <p:nvPicPr>
          <p:cNvPr id="20" name="Picture 2" descr="C:\Users\Administrator\Desktop\56e262d2db7dc.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66222" y="258791"/>
            <a:ext cx="801824" cy="7199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Administrator\Desktop\56e262d2db7dc.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94798" y="2175435"/>
            <a:ext cx="855016" cy="767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istrator\Desktop\56e262d2db7dc.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10049" y="3365036"/>
            <a:ext cx="764332" cy="6863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istrator\Desktop\56e262d2db7dc.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96782" y="360577"/>
            <a:ext cx="1368276" cy="122862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424054" y="753850"/>
            <a:ext cx="6022247" cy="1884490"/>
          </a:xfrm>
          <a:prstGeom prst="rect">
            <a:avLst/>
          </a:prstGeom>
          <a:noFill/>
        </p:spPr>
        <p:txBody>
          <a:bodyPr wrap="square" rtlCol="0">
            <a:spAutoFit/>
          </a:bodyPr>
          <a:lstStyle/>
          <a:p>
            <a:pPr algn="ctr">
              <a:lnSpc>
                <a:spcPct val="150000"/>
              </a:lnSpc>
            </a:pPr>
            <a:r>
              <a:rPr lang="en-US" sz="2804" dirty="0" err="1">
                <a:solidFill>
                  <a:srgbClr val="FF0000"/>
                </a:solidFill>
                <a:latin typeface="iCiel Crocante" panose="02000000000000000000" pitchFamily="2" charset="0"/>
              </a:rPr>
              <a:t>Tạm</a:t>
            </a:r>
            <a:r>
              <a:rPr lang="en-US" sz="2804" dirty="0">
                <a:solidFill>
                  <a:srgbClr val="FF0000"/>
                </a:solidFill>
                <a:latin typeface="iCiel Crocante" panose="02000000000000000000" pitchFamily="2" charset="0"/>
              </a:rPr>
              <a:t> </a:t>
            </a:r>
            <a:r>
              <a:rPr lang="en-US" sz="2804" dirty="0" err="1">
                <a:solidFill>
                  <a:srgbClr val="FF0000"/>
                </a:solidFill>
                <a:latin typeface="iCiel Crocante" panose="02000000000000000000" pitchFamily="2" charset="0"/>
              </a:rPr>
              <a:t>biệt</a:t>
            </a:r>
            <a:r>
              <a:rPr lang="en-US" sz="2804" dirty="0">
                <a:solidFill>
                  <a:srgbClr val="FF0000"/>
                </a:solidFill>
                <a:latin typeface="iCiel Crocante" panose="02000000000000000000" pitchFamily="2" charset="0"/>
              </a:rPr>
              <a:t> </a:t>
            </a:r>
            <a:r>
              <a:rPr lang="en-US" sz="2804" dirty="0" err="1">
                <a:solidFill>
                  <a:srgbClr val="FF0000"/>
                </a:solidFill>
                <a:latin typeface="iCiel Crocante" panose="02000000000000000000" pitchFamily="2" charset="0"/>
              </a:rPr>
              <a:t>và</a:t>
            </a:r>
            <a:r>
              <a:rPr lang="en-US" sz="2804" dirty="0">
                <a:solidFill>
                  <a:srgbClr val="FF0000"/>
                </a:solidFill>
                <a:latin typeface="iCiel Crocante" panose="02000000000000000000" pitchFamily="2" charset="0"/>
              </a:rPr>
              <a:t> </a:t>
            </a:r>
            <a:r>
              <a:rPr lang="en-US" sz="2804" dirty="0" err="1">
                <a:solidFill>
                  <a:srgbClr val="FF0000"/>
                </a:solidFill>
                <a:latin typeface="iCiel Crocante" panose="02000000000000000000" pitchFamily="2" charset="0"/>
              </a:rPr>
              <a:t>hẹn</a:t>
            </a:r>
            <a:r>
              <a:rPr lang="en-US" sz="2804" dirty="0">
                <a:solidFill>
                  <a:srgbClr val="FF0000"/>
                </a:solidFill>
                <a:latin typeface="iCiel Crocante" panose="02000000000000000000" pitchFamily="2" charset="0"/>
              </a:rPr>
              <a:t> </a:t>
            </a:r>
            <a:r>
              <a:rPr lang="en-US" sz="2804" dirty="0" err="1">
                <a:solidFill>
                  <a:srgbClr val="FF0000"/>
                </a:solidFill>
                <a:latin typeface="iCiel Crocante" panose="02000000000000000000" pitchFamily="2" charset="0"/>
              </a:rPr>
              <a:t>gặp</a:t>
            </a:r>
            <a:r>
              <a:rPr lang="en-US" sz="2804" dirty="0">
                <a:solidFill>
                  <a:srgbClr val="FF0000"/>
                </a:solidFill>
                <a:latin typeface="iCiel Crocante" panose="02000000000000000000" pitchFamily="2" charset="0"/>
              </a:rPr>
              <a:t> </a:t>
            </a:r>
            <a:r>
              <a:rPr lang="en-US" sz="2804" dirty="0" err="1">
                <a:solidFill>
                  <a:srgbClr val="FF0000"/>
                </a:solidFill>
                <a:latin typeface="iCiel Crocante" panose="02000000000000000000" pitchFamily="2" charset="0"/>
              </a:rPr>
              <a:t>lại</a:t>
            </a:r>
            <a:r>
              <a:rPr lang="en-US" sz="2804" dirty="0">
                <a:solidFill>
                  <a:srgbClr val="FF0000"/>
                </a:solidFill>
                <a:latin typeface="iCiel Crocante" panose="02000000000000000000" pitchFamily="2" charset="0"/>
              </a:rPr>
              <a:t> </a:t>
            </a:r>
          </a:p>
          <a:p>
            <a:pPr algn="ctr">
              <a:lnSpc>
                <a:spcPct val="150000"/>
              </a:lnSpc>
            </a:pPr>
            <a:r>
              <a:rPr lang="en-US" sz="2804" dirty="0" err="1">
                <a:solidFill>
                  <a:srgbClr val="FF0000"/>
                </a:solidFill>
                <a:latin typeface="iCiel Crocante" panose="02000000000000000000" pitchFamily="2" charset="0"/>
              </a:rPr>
              <a:t>các</a:t>
            </a:r>
            <a:r>
              <a:rPr lang="en-US" sz="2804" dirty="0">
                <a:solidFill>
                  <a:srgbClr val="FF0000"/>
                </a:solidFill>
                <a:latin typeface="iCiel Crocante" panose="02000000000000000000" pitchFamily="2" charset="0"/>
              </a:rPr>
              <a:t> con </a:t>
            </a:r>
            <a:r>
              <a:rPr lang="en-US" sz="2804" dirty="0" err="1">
                <a:solidFill>
                  <a:srgbClr val="FF0000"/>
                </a:solidFill>
                <a:latin typeface="iCiel Crocante" panose="02000000000000000000" pitchFamily="2" charset="0"/>
              </a:rPr>
              <a:t>vào</a:t>
            </a:r>
            <a:r>
              <a:rPr lang="en-US" sz="2804" dirty="0">
                <a:solidFill>
                  <a:srgbClr val="FF0000"/>
                </a:solidFill>
                <a:latin typeface="iCiel Crocante" panose="02000000000000000000" pitchFamily="2" charset="0"/>
              </a:rPr>
              <a:t> </a:t>
            </a:r>
            <a:r>
              <a:rPr lang="en-US" sz="2804" dirty="0" err="1">
                <a:solidFill>
                  <a:srgbClr val="FF0000"/>
                </a:solidFill>
                <a:latin typeface="iCiel Crocante" panose="02000000000000000000" pitchFamily="2" charset="0"/>
              </a:rPr>
              <a:t>những</a:t>
            </a:r>
            <a:r>
              <a:rPr lang="en-US" sz="2804" dirty="0">
                <a:solidFill>
                  <a:srgbClr val="FF0000"/>
                </a:solidFill>
                <a:latin typeface="iCiel Crocante" panose="02000000000000000000" pitchFamily="2" charset="0"/>
              </a:rPr>
              <a:t> </a:t>
            </a:r>
            <a:r>
              <a:rPr lang="en-US" sz="2804" dirty="0" err="1">
                <a:solidFill>
                  <a:srgbClr val="FF0000"/>
                </a:solidFill>
                <a:latin typeface="iCiel Crocante" panose="02000000000000000000" pitchFamily="2" charset="0"/>
              </a:rPr>
              <a:t>tiết</a:t>
            </a:r>
            <a:r>
              <a:rPr lang="en-US" sz="2804" dirty="0">
                <a:solidFill>
                  <a:srgbClr val="FF0000"/>
                </a:solidFill>
                <a:latin typeface="iCiel Crocante" panose="02000000000000000000" pitchFamily="2" charset="0"/>
              </a:rPr>
              <a:t> </a:t>
            </a:r>
            <a:r>
              <a:rPr lang="en-US" sz="2804" dirty="0" err="1">
                <a:solidFill>
                  <a:srgbClr val="FF0000"/>
                </a:solidFill>
                <a:latin typeface="iCiel Crocante" panose="02000000000000000000" pitchFamily="2" charset="0"/>
              </a:rPr>
              <a:t>học</a:t>
            </a:r>
            <a:r>
              <a:rPr lang="en-US" sz="2804" dirty="0">
                <a:solidFill>
                  <a:srgbClr val="FF0000"/>
                </a:solidFill>
                <a:latin typeface="iCiel Crocante" panose="02000000000000000000" pitchFamily="2" charset="0"/>
              </a:rPr>
              <a:t> </a:t>
            </a:r>
            <a:r>
              <a:rPr lang="en-US" sz="2804" dirty="0" err="1">
                <a:solidFill>
                  <a:srgbClr val="FF0000"/>
                </a:solidFill>
                <a:latin typeface="iCiel Crocante" panose="02000000000000000000" pitchFamily="2" charset="0"/>
              </a:rPr>
              <a:t>sau</a:t>
            </a:r>
            <a:r>
              <a:rPr lang="en-US" sz="2804"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551134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ppt_x</p:attrName>
                                        </p:attrNameLst>
                                      </p:cBhvr>
                                      <p:tavLst>
                                        <p:tav tm="0">
                                          <p:val>
                                            <p:strVal val="#ppt_x"/>
                                          </p:val>
                                        </p:tav>
                                        <p:tav tm="100000">
                                          <p:val>
                                            <p:strVal val="#ppt_x"/>
                                          </p:val>
                                        </p:tav>
                                      </p:tavLst>
                                    </p:anim>
                                    <p:anim calcmode="lin" valueType="num">
                                      <p:cBhvr>
                                        <p:cTn id="9" dur="2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2000"/>
                                        <p:tgtEl>
                                          <p:spTgt spid="24"/>
                                        </p:tgtEl>
                                      </p:cBhvr>
                                    </p:animEffect>
                                    <p:anim calcmode="lin" valueType="num">
                                      <p:cBhvr>
                                        <p:cTn id="18" dur="2000" fill="hold"/>
                                        <p:tgtEl>
                                          <p:spTgt spid="24"/>
                                        </p:tgtEl>
                                        <p:attrNameLst>
                                          <p:attrName>ppt_x</p:attrName>
                                        </p:attrNameLst>
                                      </p:cBhvr>
                                      <p:tavLst>
                                        <p:tav tm="0">
                                          <p:val>
                                            <p:strVal val="#ppt_x"/>
                                          </p:val>
                                        </p:tav>
                                        <p:tav tm="100000">
                                          <p:val>
                                            <p:strVal val="#ppt_x"/>
                                          </p:val>
                                        </p:tav>
                                      </p:tavLst>
                                    </p:anim>
                                    <p:anim calcmode="lin" valueType="num">
                                      <p:cBhvr>
                                        <p:cTn id="19" dur="20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2000"/>
                                        <p:tgtEl>
                                          <p:spTgt spid="25"/>
                                        </p:tgtEl>
                                      </p:cBhvr>
                                    </p:animEffect>
                                    <p:anim calcmode="lin" valueType="num">
                                      <p:cBhvr>
                                        <p:cTn id="23" dur="2000" fill="hold"/>
                                        <p:tgtEl>
                                          <p:spTgt spid="25"/>
                                        </p:tgtEl>
                                        <p:attrNameLst>
                                          <p:attrName>ppt_x</p:attrName>
                                        </p:attrNameLst>
                                      </p:cBhvr>
                                      <p:tavLst>
                                        <p:tav tm="0">
                                          <p:val>
                                            <p:strVal val="#ppt_x"/>
                                          </p:val>
                                        </p:tav>
                                        <p:tav tm="100000">
                                          <p:val>
                                            <p:strVal val="#ppt_x"/>
                                          </p:val>
                                        </p:tav>
                                      </p:tavLst>
                                    </p:anim>
                                    <p:anim calcmode="lin" valueType="num">
                                      <p:cBhvr>
                                        <p:cTn id="24" dur="2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par>
                          <p:cTn id="29" fill="hold">
                            <p:stCondLst>
                              <p:cond delay="2500"/>
                            </p:stCondLst>
                            <p:childTnLst>
                              <p:par>
                                <p:cTn id="30" presetID="12" presetClass="entr" presetSubtype="8"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p:tgtEl>
                                          <p:spTgt spid="22"/>
                                        </p:tgtEl>
                                        <p:attrNameLst>
                                          <p:attrName>ppt_x</p:attrName>
                                        </p:attrNameLst>
                                      </p:cBhvr>
                                      <p:tavLst>
                                        <p:tav tm="0">
                                          <p:val>
                                            <p:strVal val="#ppt_x-#ppt_w*1.125000"/>
                                          </p:val>
                                        </p:tav>
                                        <p:tav tm="100000">
                                          <p:val>
                                            <p:strVal val="#ppt_x"/>
                                          </p:val>
                                        </p:tav>
                                      </p:tavLst>
                                    </p:anim>
                                    <p:animEffect transition="in" filter="wipe(right)">
                                      <p:cBhvr>
                                        <p:cTn id="33" dur="500"/>
                                        <p:tgtEl>
                                          <p:spTgt spid="22"/>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p:cTn id="37" dur="500" fill="hold"/>
                                        <p:tgtEl>
                                          <p:spTgt spid="1028"/>
                                        </p:tgtEl>
                                        <p:attrNameLst>
                                          <p:attrName>ppt_w</p:attrName>
                                        </p:attrNameLst>
                                      </p:cBhvr>
                                      <p:tavLst>
                                        <p:tav tm="0">
                                          <p:val>
                                            <p:fltVal val="0"/>
                                          </p:val>
                                        </p:tav>
                                        <p:tav tm="100000">
                                          <p:val>
                                            <p:strVal val="#ppt_w"/>
                                          </p:val>
                                        </p:tav>
                                      </p:tavLst>
                                    </p:anim>
                                    <p:anim calcmode="lin" valueType="num">
                                      <p:cBhvr>
                                        <p:cTn id="38" dur="500" fill="hold"/>
                                        <p:tgtEl>
                                          <p:spTgt spid="1028"/>
                                        </p:tgtEl>
                                        <p:attrNameLst>
                                          <p:attrName>ppt_h</p:attrName>
                                        </p:attrNameLst>
                                      </p:cBhvr>
                                      <p:tavLst>
                                        <p:tav tm="0">
                                          <p:val>
                                            <p:fltVal val="0"/>
                                          </p:val>
                                        </p:tav>
                                        <p:tav tm="100000">
                                          <p:val>
                                            <p:strVal val="#ppt_h"/>
                                          </p:val>
                                        </p:tav>
                                      </p:tavLst>
                                    </p:anim>
                                    <p:animEffect transition="in" filter="fade">
                                      <p:cBhvr>
                                        <p:cTn id="39" dur="500"/>
                                        <p:tgtEl>
                                          <p:spTgt spid="1028"/>
                                        </p:tgtEl>
                                      </p:cBhvr>
                                    </p:animEffect>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1000"/>
                                        <p:tgtEl>
                                          <p:spTgt spid="1027"/>
                                        </p:tgtEl>
                                      </p:cBhvr>
                                    </p:animEffect>
                                    <p:anim calcmode="lin" valueType="num">
                                      <p:cBhvr>
                                        <p:cTn id="44" dur="1000" fill="hold"/>
                                        <p:tgtEl>
                                          <p:spTgt spid="1027"/>
                                        </p:tgtEl>
                                        <p:attrNameLst>
                                          <p:attrName>ppt_x</p:attrName>
                                        </p:attrNameLst>
                                      </p:cBhvr>
                                      <p:tavLst>
                                        <p:tav tm="0">
                                          <p:val>
                                            <p:strVal val="#ppt_x"/>
                                          </p:val>
                                        </p:tav>
                                        <p:tav tm="100000">
                                          <p:val>
                                            <p:strVal val="#ppt_x"/>
                                          </p:val>
                                        </p:tav>
                                      </p:tavLst>
                                    </p:anim>
                                    <p:anim calcmode="lin" valueType="num">
                                      <p:cBhvr>
                                        <p:cTn id="45" dur="1000" fill="hold"/>
                                        <p:tgtEl>
                                          <p:spTgt spid="1027"/>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par>
                          <p:cTn id="50" fill="hold">
                            <p:stCondLst>
                              <p:cond delay="500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6000"/>
                            </p:stCondLst>
                            <p:childTnLst>
                              <p:par>
                                <p:cTn id="57" presetID="22" presetClass="entr" presetSubtype="4"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par>
                                <p:cTn id="60" presetID="22" presetClass="entr" presetSubtype="4"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par>
                          <p:cTn id="63" fill="hold">
                            <p:stCondLst>
                              <p:cond delay="6500"/>
                            </p:stCondLst>
                            <p:childTnLst>
                              <p:par>
                                <p:cTn id="64" presetID="31"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1000" fill="hold"/>
                                        <p:tgtEl>
                                          <p:spTgt spid="23"/>
                                        </p:tgtEl>
                                        <p:attrNameLst>
                                          <p:attrName>ppt_w</p:attrName>
                                        </p:attrNameLst>
                                      </p:cBhvr>
                                      <p:tavLst>
                                        <p:tav tm="0">
                                          <p:val>
                                            <p:fltVal val="0"/>
                                          </p:val>
                                        </p:tav>
                                        <p:tav tm="100000">
                                          <p:val>
                                            <p:strVal val="#ppt_w"/>
                                          </p:val>
                                        </p:tav>
                                      </p:tavLst>
                                    </p:anim>
                                    <p:anim calcmode="lin" valueType="num">
                                      <p:cBhvr>
                                        <p:cTn id="67" dur="1000" fill="hold"/>
                                        <p:tgtEl>
                                          <p:spTgt spid="23"/>
                                        </p:tgtEl>
                                        <p:attrNameLst>
                                          <p:attrName>ppt_h</p:attrName>
                                        </p:attrNameLst>
                                      </p:cBhvr>
                                      <p:tavLst>
                                        <p:tav tm="0">
                                          <p:val>
                                            <p:fltVal val="0"/>
                                          </p:val>
                                        </p:tav>
                                        <p:tav tm="100000">
                                          <p:val>
                                            <p:strVal val="#ppt_h"/>
                                          </p:val>
                                        </p:tav>
                                      </p:tavLst>
                                    </p:anim>
                                    <p:anim calcmode="lin" valueType="num">
                                      <p:cBhvr>
                                        <p:cTn id="68" dur="1000" fill="hold"/>
                                        <p:tgtEl>
                                          <p:spTgt spid="23"/>
                                        </p:tgtEl>
                                        <p:attrNameLst>
                                          <p:attrName>style.rotation</p:attrName>
                                        </p:attrNameLst>
                                      </p:cBhvr>
                                      <p:tavLst>
                                        <p:tav tm="0">
                                          <p:val>
                                            <p:fltVal val="90"/>
                                          </p:val>
                                        </p:tav>
                                        <p:tav tm="100000">
                                          <p:val>
                                            <p:fltVal val="0"/>
                                          </p:val>
                                        </p:tav>
                                      </p:tavLst>
                                    </p:anim>
                                    <p:animEffect transition="in" filter="fade">
                                      <p:cBhvr>
                                        <p:cTn id="69" dur="1000"/>
                                        <p:tgtEl>
                                          <p:spTgt spid="23"/>
                                        </p:tgtEl>
                                      </p:cBhvr>
                                    </p:animEffect>
                                  </p:childTnLst>
                                </p:cTn>
                              </p:par>
                            </p:childTnLst>
                          </p:cTn>
                        </p:par>
                        <p:par>
                          <p:cTn id="70" fill="hold">
                            <p:stCondLst>
                              <p:cond delay="7500"/>
                            </p:stCondLst>
                            <p:childTnLst>
                              <p:par>
                                <p:cTn id="71" presetID="32" presetClass="emph" presetSubtype="0" fill="hold" nodeType="afterEffect">
                                  <p:stCondLst>
                                    <p:cond delay="0"/>
                                  </p:stCondLst>
                                  <p:childTnLst>
                                    <p:animRot by="120000">
                                      <p:cBhvr>
                                        <p:cTn id="72" dur="100" fill="hold">
                                          <p:stCondLst>
                                            <p:cond delay="0"/>
                                          </p:stCondLst>
                                        </p:cTn>
                                        <p:tgtEl>
                                          <p:spTgt spid="23"/>
                                        </p:tgtEl>
                                        <p:attrNameLst>
                                          <p:attrName>r</p:attrName>
                                        </p:attrNameLst>
                                      </p:cBhvr>
                                    </p:animRot>
                                    <p:animRot by="-240000">
                                      <p:cBhvr>
                                        <p:cTn id="73" dur="200" fill="hold">
                                          <p:stCondLst>
                                            <p:cond delay="200"/>
                                          </p:stCondLst>
                                        </p:cTn>
                                        <p:tgtEl>
                                          <p:spTgt spid="23"/>
                                        </p:tgtEl>
                                        <p:attrNameLst>
                                          <p:attrName>r</p:attrName>
                                        </p:attrNameLst>
                                      </p:cBhvr>
                                    </p:animRot>
                                    <p:animRot by="240000">
                                      <p:cBhvr>
                                        <p:cTn id="74" dur="200" fill="hold">
                                          <p:stCondLst>
                                            <p:cond delay="400"/>
                                          </p:stCondLst>
                                        </p:cTn>
                                        <p:tgtEl>
                                          <p:spTgt spid="23"/>
                                        </p:tgtEl>
                                        <p:attrNameLst>
                                          <p:attrName>r</p:attrName>
                                        </p:attrNameLst>
                                      </p:cBhvr>
                                    </p:animRot>
                                    <p:animRot by="-240000">
                                      <p:cBhvr>
                                        <p:cTn id="75" dur="200" fill="hold">
                                          <p:stCondLst>
                                            <p:cond delay="600"/>
                                          </p:stCondLst>
                                        </p:cTn>
                                        <p:tgtEl>
                                          <p:spTgt spid="23"/>
                                        </p:tgtEl>
                                        <p:attrNameLst>
                                          <p:attrName>r</p:attrName>
                                        </p:attrNameLst>
                                      </p:cBhvr>
                                    </p:animRot>
                                    <p:animRot by="120000">
                                      <p:cBhvr>
                                        <p:cTn id="76" dur="200" fill="hold">
                                          <p:stCondLst>
                                            <p:cond delay="800"/>
                                          </p:stCondLst>
                                        </p:cTn>
                                        <p:tgtEl>
                                          <p:spTgt spid="23"/>
                                        </p:tgtEl>
                                        <p:attrNameLst>
                                          <p:attrName>r</p:attrName>
                                        </p:attrNameLst>
                                      </p:cBhvr>
                                    </p:animRot>
                                  </p:childTnLst>
                                </p:cTn>
                              </p:par>
                            </p:childTnLst>
                          </p:cTn>
                        </p:par>
                        <p:par>
                          <p:cTn id="77" fill="hold">
                            <p:stCondLst>
                              <p:cond delay="8500"/>
                            </p:stCondLst>
                            <p:childTnLst>
                              <p:par>
                                <p:cTn id="78" presetID="6" presetClass="emph" presetSubtype="0" fill="hold" nodeType="afterEffect">
                                  <p:stCondLst>
                                    <p:cond delay="0"/>
                                  </p:stCondLst>
                                  <p:childTnLst>
                                    <p:animScale>
                                      <p:cBhvr>
                                        <p:cTn id="79" dur="2000" fill="hold"/>
                                        <p:tgtEl>
                                          <p:spTgt spid="15"/>
                                        </p:tgtEl>
                                      </p:cBhvr>
                                      <p:by x="150000" y="150000"/>
                                    </p:animScale>
                                  </p:childTnLst>
                                </p:cTn>
                              </p:par>
                              <p:par>
                                <p:cTn id="80" presetID="6" presetClass="entr" presetSubtype="16"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ircle(in)">
                                      <p:cBhvr>
                                        <p:cTn id="8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065A99-3187-46EC-BD25-9EBBE97F9BC0}">
  <ds:schemaRefs>
    <ds:schemaRef ds:uri="http://schemas.microsoft.com/office/2006/metadata/properties"/>
    <ds:schemaRef ds:uri="http://schemas.microsoft.com/office/infopath/2007/PartnerControls"/>
    <ds:schemaRef ds:uri="aa3bae8b-93bb-44fa-b79c-ae2e3c4b5ffa"/>
    <ds:schemaRef ds:uri="04428cd5-0689-4562-8eaa-c57d4739e61c"/>
  </ds:schemaRefs>
</ds:datastoreItem>
</file>

<file path=customXml/itemProps2.xml><?xml version="1.0" encoding="utf-8"?>
<ds:datastoreItem xmlns:ds="http://schemas.openxmlformats.org/officeDocument/2006/customXml" ds:itemID="{E2E7928A-1C77-463D-A43A-032C1994A577}">
  <ds:schemaRefs>
    <ds:schemaRef ds:uri="http://schemas.microsoft.com/sharepoint/v3/contenttype/forms"/>
  </ds:schemaRefs>
</ds:datastoreItem>
</file>

<file path=customXml/itemProps3.xml><?xml version="1.0" encoding="utf-8"?>
<ds:datastoreItem xmlns:ds="http://schemas.openxmlformats.org/officeDocument/2006/customXml" ds:itemID="{120D4285-040A-45B1-8CBE-D4DD88A02A27}"/>
</file>

<file path=docProps/app.xml><?xml version="1.0" encoding="utf-8"?>
<Properties xmlns="http://schemas.openxmlformats.org/officeDocument/2006/extended-properties" xmlns:vt="http://schemas.openxmlformats.org/officeDocument/2006/docPropsVTypes">
  <TotalTime>2053</TotalTime>
  <Words>245</Words>
  <Application>Microsoft Office PowerPoint</Application>
  <PresentationFormat>Màn hình rộng</PresentationFormat>
  <Paragraphs>107</Paragraphs>
  <Slides>8</Slides>
  <Notes>2</Notes>
  <HiddenSlides>0</HiddenSlides>
  <MMClips>1</MMClips>
  <ScaleCrop>false</ScaleCrop>
  <HeadingPairs>
    <vt:vector size="4" baseType="variant">
      <vt:variant>
        <vt:lpstr>Chủ đề</vt:lpstr>
      </vt:variant>
      <vt:variant>
        <vt:i4>1</vt:i4>
      </vt:variant>
      <vt:variant>
        <vt:lpstr>Tiêu đề Bản chiếu</vt:lpstr>
      </vt:variant>
      <vt:variant>
        <vt:i4>8</vt:i4>
      </vt:variant>
    </vt:vector>
  </HeadingPairs>
  <TitlesOfParts>
    <vt:vector size="9"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fpt .</cp:lastModifiedBy>
  <cp:revision>176</cp:revision>
  <dcterms:created xsi:type="dcterms:W3CDTF">2021-06-02T01:34:28Z</dcterms:created>
  <dcterms:modified xsi:type="dcterms:W3CDTF">2023-02-21T08:10:55Z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