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306" r:id="rId5"/>
    <p:sldId id="307" r:id="rId6"/>
    <p:sldId id="311" r:id="rId7"/>
    <p:sldId id="308" r:id="rId8"/>
    <p:sldId id="260" r:id="rId9"/>
    <p:sldId id="312" r:id="rId10"/>
    <p:sldId id="313" r:id="rId11"/>
    <p:sldId id="314" r:id="rId12"/>
    <p:sldId id="315" r:id="rId13"/>
    <p:sldId id="317" r:id="rId14"/>
    <p:sldId id="265" r:id="rId15"/>
    <p:sldId id="319" r:id="rId16"/>
    <p:sldId id="316" r:id="rId17"/>
    <p:sldId id="320" r:id="rId18"/>
    <p:sldId id="309" r:id="rId19"/>
    <p:sldId id="274" r:id="rId20"/>
    <p:sldId id="27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DE4EAC-C97E-42C9-B347-45C41666602F}" v="10" dt="2023-02-21T08:56:33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58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2DE4EAC-C97E-42C9-B347-45C41666602F}"/>
    <pc:docChg chg="modSld">
      <pc:chgData name="" userId="" providerId="" clId="Web-{B2DE4EAC-C97E-42C9-B347-45C41666602F}" dt="2023-02-21T08:56:33.536" v="4" actId="20577"/>
      <pc:docMkLst>
        <pc:docMk/>
      </pc:docMkLst>
      <pc:sldChg chg="modSp">
        <pc:chgData name="" userId="" providerId="" clId="Web-{B2DE4EAC-C97E-42C9-B347-45C41666602F}" dt="2023-02-21T08:56:33.536" v="4" actId="20577"/>
        <pc:sldMkLst>
          <pc:docMk/>
          <pc:sldMk cId="713341387" sldId="306"/>
        </pc:sldMkLst>
        <pc:spChg chg="mod">
          <ac:chgData name="" userId="" providerId="" clId="Web-{B2DE4EAC-C97E-42C9-B347-45C41666602F}" dt="2023-02-21T08:56:33.536" v="4" actId="20577"/>
          <ac:spMkLst>
            <pc:docMk/>
            <pc:sldMk cId="713341387" sldId="306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72851-4CC0-40E7-B13A-E4E31A27AA3E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5F0A4-F573-4FE1-B582-60A6E50800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5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276790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976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9B16-4847-480C-A27C-6C8DB4E3DFAB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54EAD-E9CC-447D-A293-E29FA6F10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34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9B16-4847-480C-A27C-6C8DB4E3DFAB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54EAD-E9CC-447D-A293-E29FA6F10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125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9B16-4847-480C-A27C-6C8DB4E3DFAB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54EAD-E9CC-447D-A293-E29FA6F10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9988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9B16-4847-480C-A27C-6C8DB4E3DFAB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54EAD-E9CC-447D-A293-E29FA6F10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73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9B16-4847-480C-A27C-6C8DB4E3DFAB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54EAD-E9CC-447D-A293-E29FA6F10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7464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9B16-4847-480C-A27C-6C8DB4E3DFAB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54EAD-E9CC-447D-A293-E29FA6F10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0799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9B16-4847-480C-A27C-6C8DB4E3DFAB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54EAD-E9CC-447D-A293-E29FA6F10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229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9B16-4847-480C-A27C-6C8DB4E3DFAB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54EAD-E9CC-447D-A293-E29FA6F10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655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9B16-4847-480C-A27C-6C8DB4E3DFAB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54EAD-E9CC-447D-A293-E29FA6F10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32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9B16-4847-480C-A27C-6C8DB4E3DFAB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54EAD-E9CC-447D-A293-E29FA6F10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2848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9B16-4847-480C-A27C-6C8DB4E3DFAB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54EAD-E9CC-447D-A293-E29FA6F10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651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E9B16-4847-480C-A27C-6C8DB4E3DFAB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54EAD-E9CC-447D-A293-E29FA6F10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420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80/0f/fe/800ffec0f66dc1c97b7ff52505996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70782" y="-2670781"/>
            <a:ext cx="6850436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45164" y="1130747"/>
            <a:ext cx="647506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YÊN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855308" y="3343417"/>
            <a:ext cx="10642289" cy="20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82" y="1846328"/>
            <a:ext cx="1624582" cy="154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341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914865" y="785004"/>
            <a:ext cx="1079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8E0AE-2FFE-4F65-8B15-364F5E287DDD}"/>
              </a:ext>
            </a:extLst>
          </p:cNvPr>
          <p:cNvSpPr txBox="1"/>
          <p:nvPr/>
        </p:nvSpPr>
        <p:spPr>
          <a:xfrm>
            <a:off x="1465813" y="1868696"/>
            <a:ext cx="8969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52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D55338-2E38-446A-9940-5A00DA1F8DD0}"/>
              </a:ext>
            </a:extLst>
          </p:cNvPr>
          <p:cNvSpPr txBox="1"/>
          <p:nvPr/>
        </p:nvSpPr>
        <p:spPr>
          <a:xfrm>
            <a:off x="768673" y="226089"/>
            <a:ext cx="1142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098363-9FF4-4F78-B8E0-C033C25EDBA3}"/>
              </a:ext>
            </a:extLst>
          </p:cNvPr>
          <p:cNvCxnSpPr>
            <a:cxnSpLocks/>
          </p:cNvCxnSpPr>
          <p:nvPr/>
        </p:nvCxnSpPr>
        <p:spPr>
          <a:xfrm>
            <a:off x="4800600" y="2751678"/>
            <a:ext cx="1699602" cy="1025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6F5639-1A54-44FA-AFB5-343E283090C6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4800600" y="2751678"/>
            <a:ext cx="1727200" cy="10386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32B4B0-7C49-464C-B957-9B8173289F0B}"/>
              </a:ext>
            </a:extLst>
          </p:cNvPr>
          <p:cNvCxnSpPr>
            <a:cxnSpLocks/>
          </p:cNvCxnSpPr>
          <p:nvPr/>
        </p:nvCxnSpPr>
        <p:spPr>
          <a:xfrm>
            <a:off x="4828198" y="4659967"/>
            <a:ext cx="1672004" cy="10828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A4D04E-04F3-4EA8-BBDF-5B7EAFE83830}"/>
              </a:ext>
            </a:extLst>
          </p:cNvPr>
          <p:cNvCxnSpPr>
            <a:cxnSpLocks/>
          </p:cNvCxnSpPr>
          <p:nvPr/>
        </p:nvCxnSpPr>
        <p:spPr>
          <a:xfrm flipV="1">
            <a:off x="4800600" y="4673150"/>
            <a:ext cx="1699602" cy="1069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871268" y="1479176"/>
            <a:ext cx="3929332" cy="75303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71268" y="2375160"/>
            <a:ext cx="3929332" cy="7530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Ma-ô-ri ở Niu Di-lân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1268" y="3335896"/>
            <a:ext cx="3929332" cy="7530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Ấn Độ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71268" y="4296632"/>
            <a:ext cx="3929332" cy="7530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người ở Mỹ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71268" y="5246375"/>
            <a:ext cx="3929332" cy="7530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Dim-ba-bu-ê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27800" y="1479176"/>
            <a:ext cx="3929332" cy="7530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527800" y="2375160"/>
            <a:ext cx="3929332" cy="7530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527800" y="3335896"/>
            <a:ext cx="3929332" cy="7530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527800" y="4296632"/>
            <a:ext cx="3929332" cy="7530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527800" y="5246375"/>
            <a:ext cx="3929332" cy="7530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59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1363438" y="635797"/>
            <a:ext cx="96956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599872" y="1777042"/>
            <a:ext cx="586596" cy="577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59E7B-1BD9-440C-B748-75A3BC9BBDE4}"/>
              </a:ext>
            </a:extLst>
          </p:cNvPr>
          <p:cNvSpPr txBox="1"/>
          <p:nvPr/>
        </p:nvSpPr>
        <p:spPr>
          <a:xfrm>
            <a:off x="1478837" y="2619265"/>
            <a:ext cx="8355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AB432-A2C3-49D7-B7D4-F94C480A7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0687" y="4307011"/>
            <a:ext cx="2736852" cy="17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8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001992" y="799982"/>
            <a:ext cx="737440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85E19-BD77-4375-9335-5060DAE6B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102" y="2023720"/>
            <a:ext cx="9414902" cy="4144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971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787776" y="209143"/>
            <a:ext cx="81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787776" y="2492831"/>
            <a:ext cx="1123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AF3651-CAA0-4A17-9F3F-2FB7B70976FB}"/>
              </a:ext>
            </a:extLst>
          </p:cNvPr>
          <p:cNvSpPr txBox="1"/>
          <p:nvPr/>
        </p:nvSpPr>
        <p:spPr>
          <a:xfrm>
            <a:off x="1693121" y="3323828"/>
            <a:ext cx="8159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EB648-97E3-44F5-B6D1-D4DF34E547BC}"/>
              </a:ext>
            </a:extLst>
          </p:cNvPr>
          <p:cNvSpPr txBox="1"/>
          <p:nvPr/>
        </p:nvSpPr>
        <p:spPr>
          <a:xfrm>
            <a:off x="1768631" y="1040140"/>
            <a:ext cx="8159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98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63373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3905" y="1112715"/>
            <a:ext cx="9001048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hai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28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3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3318" y="2876587"/>
            <a:ext cx="10157647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Kể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chuyện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Lớp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học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viết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>
                <a:solidFill>
                  <a:srgbClr val="FFFF00"/>
                </a:solidFill>
                <a:latin typeface="HP001 4 hàng" panose="020B0603050302020204" pitchFamily="34" charset="-93"/>
              </a:rPr>
              <a:t>thư</a:t>
            </a:r>
            <a:endParaRPr lang="en-US" sz="3428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77356" y="4023952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6" y="4843561"/>
              <a:ext cx="3248027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77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392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Lớp học viết thư lớp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1183" y="0"/>
            <a:ext cx="7532483" cy="6821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65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6A61F8-A6AF-4CF9-B770-69AEDDE03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644"/>
          <a:stretch/>
        </p:blipFill>
        <p:spPr>
          <a:xfrm>
            <a:off x="1249604" y="251116"/>
            <a:ext cx="2335459" cy="2034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68F876-FB0B-400B-9F1D-E7B756359D3A}"/>
              </a:ext>
            </a:extLst>
          </p:cNvPr>
          <p:cNvSpPr txBox="1"/>
          <p:nvPr/>
        </p:nvSpPr>
        <p:spPr>
          <a:xfrm>
            <a:off x="3868644" y="1239279"/>
            <a:ext cx="4366054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971BD-78D1-4E4E-B106-673EC8121E7B}"/>
              </a:ext>
            </a:extLst>
          </p:cNvPr>
          <p:cNvSpPr txBox="1"/>
          <p:nvPr/>
        </p:nvSpPr>
        <p:spPr>
          <a:xfrm>
            <a:off x="1982709" y="2332570"/>
            <a:ext cx="729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A753A-AFCB-4927-AE86-88C845112984}"/>
              </a:ext>
            </a:extLst>
          </p:cNvPr>
          <p:cNvSpPr txBox="1"/>
          <p:nvPr/>
        </p:nvSpPr>
        <p:spPr>
          <a:xfrm>
            <a:off x="2815518" y="-102891"/>
            <a:ext cx="618071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8F876-FB0B-400B-9F1D-E7B756359D3A}"/>
              </a:ext>
            </a:extLst>
          </p:cNvPr>
          <p:cNvSpPr txBox="1"/>
          <p:nvPr/>
        </p:nvSpPr>
        <p:spPr>
          <a:xfrm>
            <a:off x="3521798" y="3678007"/>
            <a:ext cx="7351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C971BD-78D1-4E4E-B106-673EC8121E7B}"/>
              </a:ext>
            </a:extLst>
          </p:cNvPr>
          <p:cNvSpPr txBox="1"/>
          <p:nvPr/>
        </p:nvSpPr>
        <p:spPr>
          <a:xfrm>
            <a:off x="2548897" y="5151827"/>
            <a:ext cx="5969382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78F4BA-8306-4EBD-B101-91606645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701"/>
          <a:stretch/>
        </p:blipFill>
        <p:spPr>
          <a:xfrm>
            <a:off x="969056" y="3270681"/>
            <a:ext cx="2552742" cy="1844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6A61F8-A6AF-4CF9-B770-69AEDDE03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688" r="983"/>
          <a:stretch/>
        </p:blipFill>
        <p:spPr>
          <a:xfrm>
            <a:off x="8518279" y="1326169"/>
            <a:ext cx="2354933" cy="20982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78F4BA-8306-4EBD-B101-91606645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694" t="-491" r="7" b="491"/>
          <a:stretch/>
        </p:blipFill>
        <p:spPr>
          <a:xfrm>
            <a:off x="8320470" y="4577965"/>
            <a:ext cx="2552742" cy="1844686"/>
          </a:xfrm>
          <a:prstGeom prst="rect">
            <a:avLst/>
          </a:prstGeom>
        </p:spPr>
      </p:pic>
      <p:pic>
        <p:nvPicPr>
          <p:cNvPr id="1028" name="Picture 4" descr="Food Arrow png download - 586*1197 - Free Transparent Arrow png Download. -  CleanPNG / Kis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" b="98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377149" y="1843227"/>
            <a:ext cx="408015" cy="54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ood Arrow png download - 586*1197 - Free Transparent Arrow png Download. -  CleanPNG / Kis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" b="98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377148" y="3081682"/>
            <a:ext cx="408015" cy="54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ood Arrow png download - 586*1197 - Free Transparent Arrow png Download. -  CleanPNG / Kis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" b="98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404307" y="4479424"/>
            <a:ext cx="408015" cy="54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7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 Around the World - Say Hello in 15 Different Languages - Explore World Song - JunyTon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0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0401" y="411205"/>
            <a:ext cx="1101472" cy="580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424023" y="239265"/>
            <a:ext cx="7374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85E19-BD77-4375-9335-5060DAE6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102" y="2023720"/>
            <a:ext cx="9414902" cy="4144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66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63373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3905" y="1112715"/>
            <a:ext cx="9001048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hai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28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3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3318" y="2876587"/>
            <a:ext cx="10157647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Những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cách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chào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độc</a:t>
            </a:r>
            <a:r>
              <a:rPr lang="en-US" sz="3428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đáo</a:t>
            </a:r>
            <a:endParaRPr lang="en-US" sz="3428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77356" y="4023952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6" y="4843561"/>
              <a:ext cx="3248027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77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998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892121" y="-33514"/>
            <a:ext cx="108478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8478" y="39894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720544" y="78916"/>
            <a:ext cx="715443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376519" y="813531"/>
            <a:ext cx="1163618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79" y="1091250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3" y="239694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3" y="6163790"/>
            <a:ext cx="317355" cy="317355"/>
          </a:xfrm>
          <a:prstGeom prst="rect">
            <a:avLst/>
          </a:prstGeom>
        </p:spPr>
      </p:pic>
      <p:pic>
        <p:nvPicPr>
          <p:cNvPr id="6" name="Những cách chào độc đá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18623" y="233249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5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2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4580919" y="813186"/>
            <a:ext cx="7154436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580919" y="1948266"/>
            <a:ext cx="7995683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Ma-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-ô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580919" y="2732858"/>
            <a:ext cx="79956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Niu Di-lân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4849980" y="3492393"/>
            <a:ext cx="7995683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Dim-ba-bu-ê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4807153" y="2435418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4807153" y="3220010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4807153" y="4004602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4807153" y="818066"/>
            <a:ext cx="464656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243595" y="1754622"/>
            <a:ext cx="101911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604871" y="1975464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860627" y="2683931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635437" y="1975462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077028" y="2683931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992945" y="2666485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554133" y="1975463"/>
            <a:ext cx="84083" cy="4484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75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4451235" y="500427"/>
            <a:ext cx="742773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137632" y="1913595"/>
            <a:ext cx="2434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258140" y="2096833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115632" y="2861542"/>
            <a:ext cx="16537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236139" y="3044780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412109-FAD5-47DF-8CE7-07BEFCFF584E}"/>
              </a:ext>
            </a:extLst>
          </p:cNvPr>
          <p:cNvSpPr/>
          <p:nvPr/>
        </p:nvSpPr>
        <p:spPr>
          <a:xfrm>
            <a:off x="2218668" y="390948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4154855" y="1929633"/>
            <a:ext cx="4787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3515693" y="2865602"/>
            <a:ext cx="5208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BA5D86-98CB-4185-96C8-359E5555254C}"/>
              </a:ext>
            </a:extLst>
          </p:cNvPr>
          <p:cNvSpPr txBox="1"/>
          <p:nvPr/>
        </p:nvSpPr>
        <p:spPr>
          <a:xfrm>
            <a:off x="3298893" y="3675840"/>
            <a:ext cx="41410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8856A8-36BC-44C0-B276-151B042B7F87}"/>
              </a:ext>
            </a:extLst>
          </p:cNvPr>
          <p:cNvSpPr/>
          <p:nvPr/>
        </p:nvSpPr>
        <p:spPr>
          <a:xfrm>
            <a:off x="2134397" y="4615983"/>
            <a:ext cx="25782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-ê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5A4B87A-DF29-427D-89A3-0BF47493BD6B}"/>
              </a:ext>
            </a:extLst>
          </p:cNvPr>
          <p:cNvSpPr/>
          <p:nvPr/>
        </p:nvSpPr>
        <p:spPr>
          <a:xfrm>
            <a:off x="2236139" y="4860651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64B752-1E81-4859-A854-E238BD6B2F96}"/>
              </a:ext>
            </a:extLst>
          </p:cNvPr>
          <p:cNvSpPr txBox="1"/>
          <p:nvPr/>
        </p:nvSpPr>
        <p:spPr>
          <a:xfrm>
            <a:off x="4451235" y="4624105"/>
            <a:ext cx="41410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A562F3-3A79-456F-AA3D-ECDE3D1B9B6E}"/>
              </a:ext>
            </a:extLst>
          </p:cNvPr>
          <p:cNvSpPr/>
          <p:nvPr/>
        </p:nvSpPr>
        <p:spPr>
          <a:xfrm>
            <a:off x="2210302" y="3726247"/>
            <a:ext cx="7995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2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/>
      <p:bldP spid="15" grpId="0" animBg="1"/>
      <p:bldP spid="16" grpId="0" animBg="1"/>
      <p:bldP spid="18" grpId="0"/>
      <p:bldP spid="19" grpId="0"/>
      <p:bldP spid="20" grpId="0"/>
      <p:bldP spid="21" grpId="0"/>
      <p:bldP spid="22" grpId="0" animBg="1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4485736" y="782729"/>
            <a:ext cx="737440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85E19-BD77-4375-9335-5060DAE6B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102" y="2023720"/>
            <a:ext cx="9414902" cy="4144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149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1C1DDB1-D71D-4641-85D2-710D1E14B3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52AB76-392E-490A-99EE-54334AB1DE64}"/>
</file>

<file path=customXml/itemProps3.xml><?xml version="1.0" encoding="utf-8"?>
<ds:datastoreItem xmlns:ds="http://schemas.openxmlformats.org/officeDocument/2006/customXml" ds:itemID="{5545B88E-5A5F-40B4-B992-043117BDBBCA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561</Words>
  <Application>Microsoft Office PowerPoint</Application>
  <PresentationFormat>Màn hình rộng</PresentationFormat>
  <Paragraphs>64</Paragraphs>
  <Slides>17</Slides>
  <Notes>2</Notes>
  <HiddenSlides>0</HiddenSlides>
  <MMClips>3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18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17</cp:revision>
  <dcterms:created xsi:type="dcterms:W3CDTF">2022-03-20T10:56:18Z</dcterms:created>
  <dcterms:modified xsi:type="dcterms:W3CDTF">2023-02-21T08:56:43Z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