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  <p:sldMasterId id="2147483677" r:id="rId6"/>
    <p:sldMasterId id="2147483683" r:id="rId7"/>
    <p:sldMasterId id="2147483709" r:id="rId8"/>
  </p:sldMasterIdLst>
  <p:notesMasterIdLst>
    <p:notesMasterId r:id="rId43"/>
  </p:notesMasterIdLst>
  <p:sldIdLst>
    <p:sldId id="2007577109" r:id="rId9"/>
    <p:sldId id="256" r:id="rId10"/>
    <p:sldId id="2007577073" r:id="rId11"/>
    <p:sldId id="2007577085" r:id="rId12"/>
    <p:sldId id="2007577072" r:id="rId13"/>
    <p:sldId id="2007577086" r:id="rId14"/>
    <p:sldId id="2007577103" r:id="rId15"/>
    <p:sldId id="2007577075" r:id="rId16"/>
    <p:sldId id="2007577087" r:id="rId17"/>
    <p:sldId id="264" r:id="rId18"/>
    <p:sldId id="2007577088" r:id="rId19"/>
    <p:sldId id="2007577089" r:id="rId20"/>
    <p:sldId id="2007577090" r:id="rId21"/>
    <p:sldId id="2007577092" r:id="rId22"/>
    <p:sldId id="2007577093" r:id="rId23"/>
    <p:sldId id="2007577094" r:id="rId24"/>
    <p:sldId id="2007577095" r:id="rId25"/>
    <p:sldId id="2007577096" r:id="rId26"/>
    <p:sldId id="432" r:id="rId27"/>
    <p:sldId id="2007577099" r:id="rId28"/>
    <p:sldId id="2007577098" r:id="rId29"/>
    <p:sldId id="2007577097" r:id="rId30"/>
    <p:sldId id="2007577091" r:id="rId31"/>
    <p:sldId id="2007577076" r:id="rId32"/>
    <p:sldId id="2007577100" r:id="rId33"/>
    <p:sldId id="2007577101" r:id="rId34"/>
    <p:sldId id="2007577102" r:id="rId35"/>
    <p:sldId id="292" r:id="rId36"/>
    <p:sldId id="2007577078" r:id="rId37"/>
    <p:sldId id="2007577104" r:id="rId38"/>
    <p:sldId id="2007577105" r:id="rId39"/>
    <p:sldId id="2007577106" r:id="rId40"/>
    <p:sldId id="2007577107" r:id="rId41"/>
    <p:sldId id="200757710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9E9D42-095C-4E83-8AFB-FCD5493472DC}" v="14" dt="2023-02-21T08:58:01.9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9" d="100"/>
          <a:sy n="59" d="100"/>
        </p:scale>
        <p:origin x="576" y="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F99E9D42-095C-4E83-8AFB-FCD5493472DC}"/>
    <pc:docChg chg="modSld">
      <pc:chgData name="" userId="" providerId="" clId="Web-{F99E9D42-095C-4E83-8AFB-FCD5493472DC}" dt="2023-02-21T08:58:00.174" v="3" actId="20577"/>
      <pc:docMkLst>
        <pc:docMk/>
      </pc:docMkLst>
      <pc:sldChg chg="modSp">
        <pc:chgData name="" userId="" providerId="" clId="Web-{F99E9D42-095C-4E83-8AFB-FCD5493472DC}" dt="2023-02-21T08:58:00.174" v="3" actId="20577"/>
        <pc:sldMkLst>
          <pc:docMk/>
          <pc:sldMk cId="3261714319" sldId="2007577109"/>
        </pc:sldMkLst>
        <pc:spChg chg="mod">
          <ac:chgData name="" userId="" providerId="" clId="Web-{F99E9D42-095C-4E83-8AFB-FCD5493472DC}" dt="2023-02-21T08:58:00.174" v="3" actId="20577"/>
          <ac:spMkLst>
            <pc:docMk/>
            <pc:sldMk cId="3261714319" sldId="2007577109"/>
            <ac:spMk id="4" creationId="{00000000-0000-0000-0000-000000000000}"/>
          </ac:spMkLst>
        </pc:spChg>
      </pc:sldChg>
    </pc:docChg>
  </pc:docChgLst>
  <pc:docChgLst>
    <pc:chgData name="Nguyễn Hoàng Linh" userId="S::nhlinh@thtrungyen.edu.vn::182ddd42-ce8d-416b-bd3b-72f650460673" providerId="AD" clId="Web-{F99E9D42-095C-4E83-8AFB-FCD5493472DC}"/>
    <pc:docChg chg="modSld">
      <pc:chgData name="Nguyễn Hoàng Linh" userId="S::nhlinh@thtrungyen.edu.vn::182ddd42-ce8d-416b-bd3b-72f650460673" providerId="AD" clId="Web-{F99E9D42-095C-4E83-8AFB-FCD5493472DC}" dt="2023-02-21T08:58:01.971" v="1" actId="20577"/>
      <pc:docMkLst>
        <pc:docMk/>
      </pc:docMkLst>
      <pc:sldChg chg="modSp">
        <pc:chgData name="Nguyễn Hoàng Linh" userId="S::nhlinh@thtrungyen.edu.vn::182ddd42-ce8d-416b-bd3b-72f650460673" providerId="AD" clId="Web-{F99E9D42-095C-4E83-8AFB-FCD5493472DC}" dt="2023-02-21T08:58:01.971" v="1" actId="20577"/>
        <pc:sldMkLst>
          <pc:docMk/>
          <pc:sldMk cId="3261714319" sldId="2007577109"/>
        </pc:sldMkLst>
        <pc:spChg chg="mod">
          <ac:chgData name="Nguyễn Hoàng Linh" userId="S::nhlinh@thtrungyen.edu.vn::182ddd42-ce8d-416b-bd3b-72f650460673" providerId="AD" clId="Web-{F99E9D42-095C-4E83-8AFB-FCD5493472DC}" dt="2023-02-21T08:58:01.971" v="1" actId="20577"/>
          <ac:spMkLst>
            <pc:docMk/>
            <pc:sldMk cId="3261714319" sldId="2007577109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89F01-97D4-4948-8D71-AD2BD85FB05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A4F53-CCF6-4EE7-95D2-4BDEE3A99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93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917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542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667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154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92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611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493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606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876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451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050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017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358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252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971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742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143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2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24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6800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37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207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277" tIns="43142" rIns="86277" bIns="43142" rtlCol="0" anchor="ctr"/>
          <a:lstStyle/>
          <a:p>
            <a:pPr algn="ctr"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02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21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230149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037173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982109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80738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808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232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675134" y="1133195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217317"/>
            <a:ext cx="13566696" cy="4640683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088978" y="13751"/>
            <a:ext cx="10104124" cy="49406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0246481" y="4803394"/>
            <a:ext cx="1300688" cy="1248865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336834" y="1567962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2403558" y="-40433"/>
            <a:ext cx="9825709" cy="464053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25400" y="3454100"/>
            <a:ext cx="4876800" cy="19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25400" y="5185900"/>
            <a:ext cx="4876800" cy="7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32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3058713" y="1229959"/>
            <a:ext cx="786368" cy="75598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1238689" y="3071620"/>
            <a:ext cx="685727" cy="632509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0173295" y="3438661"/>
            <a:ext cx="985765" cy="909171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967353" y="260776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4826912" y="352960"/>
            <a:ext cx="2368150" cy="1891371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26888" cy="500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3733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3733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5074705" y="469235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5284530" y="1661731"/>
            <a:ext cx="668199" cy="13504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7445011" y="735307"/>
            <a:ext cx="4359812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5867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5867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66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90532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87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61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930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11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16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57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1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11396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053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19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387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55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1234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50B69D-E236-4F2F-9CF0-7D7ECB2E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35DC152-1957-4A19-BCB0-C496DCCB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AFCBCC-BCCF-4988-99B4-413E0661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0305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4637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386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3444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41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3274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610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99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08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759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26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00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5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400" y="365793"/>
            <a:ext cx="10515225" cy="1324638"/>
          </a:xfrm>
          <a:prstGeom prst="rect">
            <a:avLst/>
          </a:prstGeom>
        </p:spPr>
        <p:txBody>
          <a:bodyPr vert="horz" lIns="86277" tIns="43142" rIns="86277" bIns="4314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400" y="1825901"/>
            <a:ext cx="10515225" cy="4351729"/>
          </a:xfrm>
          <a:prstGeom prst="rect">
            <a:avLst/>
          </a:prstGeom>
        </p:spPr>
        <p:txBody>
          <a:bodyPr vert="horz" lIns="86277" tIns="43142" rIns="86277" bIns="4314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32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2023/2/21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23" y="6356775"/>
            <a:ext cx="4115176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209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75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algn="l" defTabSz="862758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686" indent="-215686" algn="l" defTabSz="862758" rtl="0" eaLnBrk="1" latinLnBrk="0" hangingPunct="1">
        <a:lnSpc>
          <a:spcPct val="90000"/>
        </a:lnSpc>
        <a:spcBef>
          <a:spcPts val="94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72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78444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830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213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72587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396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534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672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138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2758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414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52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6896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8827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9657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103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069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717" r:id="rId6"/>
    <p:sldLayoutId id="2147483718" r:id="rId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B6420-30C7-436E-B94E-C4769C49B56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2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290C14-100E-46C7-9AC0-C7114E79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112AAE-55C5-4135-B689-6C95749C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02591-AA23-489E-8931-23E4EC11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42E47-99D2-42FF-8784-4927BFE0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920818-F7F4-4740-A700-853441E3B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DA00C37-2CE3-43AB-BEE6-7DF7BAFCC96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1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4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4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80/0f/fe/800ffec0f66dc1c97b7ff525059964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782" y="-2670781"/>
            <a:ext cx="6850436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45164" y="1130747"/>
            <a:ext cx="6475066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TRUNG YÊN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855308" y="3343417"/>
            <a:ext cx="10642289" cy="200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82" y="1846328"/>
            <a:ext cx="1624582" cy="154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714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370" y="-80157"/>
            <a:ext cx="1988359" cy="2193559"/>
          </a:xfrm>
          <a:prstGeom prst="rect">
            <a:avLst/>
          </a:prstGeom>
        </p:spPr>
      </p:pic>
      <p:sp>
        <p:nvSpPr>
          <p:cNvPr id="21" name="TextBox 1"/>
          <p:cNvSpPr txBox="1"/>
          <p:nvPr/>
        </p:nvSpPr>
        <p:spPr>
          <a:xfrm>
            <a:off x="1310640" y="324624"/>
            <a:ext cx="10677375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400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Những người nào thường phải làm mọi việc trong bóng tối?</a:t>
            </a:r>
            <a:endParaRPr kumimoji="0" lang="zh-CN" altLang="en-US" sz="40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2808"/>
            <a:ext cx="12192000" cy="4851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F32876-5E25-4F14-B7EA-EBFB896501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8780" y="1897491"/>
            <a:ext cx="5201093" cy="4225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370" y="-80157"/>
            <a:ext cx="1988359" cy="2193559"/>
          </a:xfrm>
          <a:prstGeom prst="rect">
            <a:avLst/>
          </a:prstGeom>
        </p:spPr>
      </p:pic>
      <p:sp>
        <p:nvSpPr>
          <p:cNvPr id="21" name="TextBox 1"/>
          <p:cNvSpPr txBox="1"/>
          <p:nvPr/>
        </p:nvSpPr>
        <p:spPr>
          <a:xfrm>
            <a:off x="1310640" y="324624"/>
            <a:ext cx="10677375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400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Theo các em, liệu những giác quan nào có thể giúp </a:t>
            </a:r>
            <a:r>
              <a:rPr lang="en-US" altLang="zh-CN" sz="400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người</a:t>
            </a:r>
            <a:r>
              <a:rPr lang="en-US" altLang="zh-CN" sz="400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khiếm</a:t>
            </a:r>
            <a:r>
              <a:rPr lang="en-US" altLang="zh-CN" sz="400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thị</a:t>
            </a:r>
            <a:r>
              <a:rPr lang="vi-VN" altLang="zh-CN" sz="400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làm việc trong bóng tối? </a:t>
            </a:r>
            <a:endParaRPr kumimoji="0" lang="zh-CN" altLang="en-US" sz="40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2808"/>
            <a:ext cx="12192000" cy="485192"/>
          </a:xfrm>
          <a:prstGeom prst="rect">
            <a:avLst/>
          </a:prstGeom>
        </p:spPr>
      </p:pic>
      <p:pic>
        <p:nvPicPr>
          <p:cNvPr id="4" name="Picture 3" descr="A picture containing person, close&#10;&#10;Description automatically generated">
            <a:extLst>
              <a:ext uri="{FF2B5EF4-FFF2-40B4-BE49-F238E27FC236}">
                <a16:creationId xmlns:a16="http://schemas.microsoft.com/office/drawing/2014/main" id="{CF9C45ED-DC2B-49BF-8418-B9C0B81462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35285"/>
            <a:ext cx="4731487" cy="3672109"/>
          </a:xfrm>
          <a:prstGeom prst="rect">
            <a:avLst/>
          </a:prstGeom>
        </p:spPr>
      </p:pic>
      <p:pic>
        <p:nvPicPr>
          <p:cNvPr id="6" name="Picture 5" descr="A close-up of a person's hands&#10;&#10;Description automatically generated with medium confidence">
            <a:extLst>
              <a:ext uri="{FF2B5EF4-FFF2-40B4-BE49-F238E27FC236}">
                <a16:creationId xmlns:a16="http://schemas.microsoft.com/office/drawing/2014/main" id="{1D9F0EC4-4F8C-41B8-97F5-28F3149CA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89" y="2335285"/>
            <a:ext cx="4306186" cy="3672108"/>
          </a:xfrm>
          <a:prstGeom prst="rect">
            <a:avLst/>
          </a:prstGeom>
        </p:spPr>
      </p:pic>
      <p:pic>
        <p:nvPicPr>
          <p:cNvPr id="8" name="Picture 7" descr="A close-up of a baby&#10;&#10;Description automatically generated with medium confidence">
            <a:extLst>
              <a:ext uri="{FF2B5EF4-FFF2-40B4-BE49-F238E27FC236}">
                <a16:creationId xmlns:a16="http://schemas.microsoft.com/office/drawing/2014/main" id="{5208D24F-839A-4548-8989-BC2D55DC13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675" y="2335284"/>
            <a:ext cx="3154323" cy="367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2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370" y="-80157"/>
            <a:ext cx="1988359" cy="2193559"/>
          </a:xfrm>
          <a:prstGeom prst="rect">
            <a:avLst/>
          </a:prstGeom>
        </p:spPr>
      </p:pic>
      <p:sp>
        <p:nvSpPr>
          <p:cNvPr id="21" name="TextBox 1"/>
          <p:cNvSpPr txBox="1"/>
          <p:nvPr/>
        </p:nvSpPr>
        <p:spPr>
          <a:xfrm>
            <a:off x="1310640" y="324624"/>
            <a:ext cx="10677375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400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Cái gì giúp người khiếm thị đi lại không bị vấp ngã? </a:t>
            </a:r>
            <a:endParaRPr kumimoji="0" lang="zh-CN" altLang="en-US" sz="40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2808"/>
            <a:ext cx="12192000" cy="485192"/>
          </a:xfrm>
          <a:prstGeom prst="rect">
            <a:avLst/>
          </a:prstGeom>
        </p:spPr>
      </p:pic>
      <p:pic>
        <p:nvPicPr>
          <p:cNvPr id="4" name="Picture 3" descr="A group of people on a street&#10;&#10;Description automatically generated with low confidence">
            <a:extLst>
              <a:ext uri="{FF2B5EF4-FFF2-40B4-BE49-F238E27FC236}">
                <a16:creationId xmlns:a16="http://schemas.microsoft.com/office/drawing/2014/main" id="{B0EE4D3B-D05F-4BB2-A35E-12C1BF8FAD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905" y="1299990"/>
            <a:ext cx="8025819" cy="547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8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370" y="-80157"/>
            <a:ext cx="1988359" cy="2193559"/>
          </a:xfrm>
          <a:prstGeom prst="rect">
            <a:avLst/>
          </a:prstGeom>
        </p:spPr>
      </p:pic>
      <p:sp>
        <p:nvSpPr>
          <p:cNvPr id="21" name="TextBox 1"/>
          <p:cNvSpPr txBox="1"/>
          <p:nvPr/>
        </p:nvSpPr>
        <p:spPr>
          <a:xfrm>
            <a:off x="1310640" y="324624"/>
            <a:ext cx="10677375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400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Cái gì giúp người khiếm thị đọc được sách?</a:t>
            </a:r>
            <a:endParaRPr kumimoji="0" lang="zh-CN" altLang="en-US" sz="40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2808"/>
            <a:ext cx="12192000" cy="485192"/>
          </a:xfrm>
          <a:prstGeom prst="rect">
            <a:avLst/>
          </a:prstGeom>
        </p:spPr>
      </p:pic>
      <p:pic>
        <p:nvPicPr>
          <p:cNvPr id="3" name="Picture 2" descr="A picture containing flock, outdoor, nature, crater&#10;&#10;Description automatically generated">
            <a:extLst>
              <a:ext uri="{FF2B5EF4-FFF2-40B4-BE49-F238E27FC236}">
                <a16:creationId xmlns:a16="http://schemas.microsoft.com/office/drawing/2014/main" id="{4A5ADC37-C379-46AF-880F-D39A7DC41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09" y="1185567"/>
            <a:ext cx="6639499" cy="48768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2BCC72-E62D-495B-AD64-891099FB2019}"/>
              </a:ext>
            </a:extLst>
          </p:cNvPr>
          <p:cNvSpPr/>
          <p:nvPr/>
        </p:nvSpPr>
        <p:spPr>
          <a:xfrm>
            <a:off x="5229338" y="6089459"/>
            <a:ext cx="2115239" cy="692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Chữ</a:t>
            </a:r>
            <a:r>
              <a:rPr lang="en-US" sz="4000" dirty="0"/>
              <a:t> </a:t>
            </a:r>
            <a:r>
              <a:rPr lang="en-US" sz="4000" dirty="0" err="1"/>
              <a:t>nổi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6197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D00996A-EBEC-464B-9DDB-7DA4B6F61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E748563-5244-4082-8853-70C20B6B6D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560" y="-185711"/>
            <a:ext cx="9218154" cy="5643976"/>
          </a:xfrm>
          <a:prstGeom prst="rect">
            <a:avLst/>
          </a:prstGeom>
        </p:spPr>
      </p:pic>
      <p:sp>
        <p:nvSpPr>
          <p:cNvPr id="780" name="TextBox 40"/>
          <p:cNvSpPr txBox="1"/>
          <p:nvPr/>
        </p:nvSpPr>
        <p:spPr>
          <a:xfrm>
            <a:off x="1105785" y="2082348"/>
            <a:ext cx="6655981" cy="1446550"/>
          </a:xfrm>
          <a:prstGeom prst="rect">
            <a:avLst/>
          </a:prstGeom>
          <a:solidFill>
            <a:srgbClr val="FFA74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Chia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sẻ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về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những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người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khuyết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tật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khác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  <a:cs typeface="站酷小薇LOGO体" panose="02010600010101010101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4615821-7517-459A-A22B-4C844093B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25286"/>
            <a:ext cx="1996261" cy="1219200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8B65E42-3959-483A-B1A1-2C48D28200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84801"/>
            <a:ext cx="4544782" cy="65948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190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0358D0-C481-4F7D-9EF5-F033E6E3458F}"/>
              </a:ext>
            </a:extLst>
          </p:cNvPr>
          <p:cNvSpPr txBox="1"/>
          <p:nvPr/>
        </p:nvSpPr>
        <p:spPr>
          <a:xfrm>
            <a:off x="668205" y="760785"/>
            <a:ext cx="10855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Kể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những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người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khuyết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tật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khác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2D1DE2-8907-490B-ABCE-9ED39E906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565" y="1714499"/>
            <a:ext cx="5300863" cy="380455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01FBBD-9750-442B-9713-850836A8E221}"/>
              </a:ext>
            </a:extLst>
          </p:cNvPr>
          <p:cNvSpPr/>
          <p:nvPr/>
        </p:nvSpPr>
        <p:spPr>
          <a:xfrm>
            <a:off x="2790569" y="5654836"/>
            <a:ext cx="7135627" cy="88475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Người</a:t>
            </a:r>
            <a:r>
              <a:rPr lang="en-US" sz="4000" dirty="0"/>
              <a:t> </a:t>
            </a:r>
            <a:r>
              <a:rPr lang="en-US" sz="4000" dirty="0" err="1"/>
              <a:t>khuyết</a:t>
            </a:r>
            <a:r>
              <a:rPr lang="en-US" sz="4000" dirty="0"/>
              <a:t> </a:t>
            </a:r>
            <a:r>
              <a:rPr lang="en-US" sz="4000" dirty="0" err="1"/>
              <a:t>tật</a:t>
            </a:r>
            <a:r>
              <a:rPr lang="en-US" sz="4000" dirty="0"/>
              <a:t> </a:t>
            </a:r>
            <a:r>
              <a:rPr lang="en-US" sz="4000" dirty="0" err="1"/>
              <a:t>chân</a:t>
            </a:r>
            <a:r>
              <a:rPr lang="en-US" sz="4000" dirty="0"/>
              <a:t> </a:t>
            </a:r>
            <a:r>
              <a:rPr lang="en-US" sz="4000" dirty="0" err="1"/>
              <a:t>hoặc</a:t>
            </a:r>
            <a:r>
              <a:rPr lang="en-US" sz="4000" dirty="0"/>
              <a:t> </a:t>
            </a:r>
            <a:r>
              <a:rPr lang="en-US" sz="4000" dirty="0" err="1"/>
              <a:t>tay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6502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2D1DE2-8907-490B-ABCE-9ED39E906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9384" y="648985"/>
            <a:ext cx="6617833" cy="441188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01FBBD-9750-442B-9713-850836A8E221}"/>
              </a:ext>
            </a:extLst>
          </p:cNvPr>
          <p:cNvSpPr/>
          <p:nvPr/>
        </p:nvSpPr>
        <p:spPr>
          <a:xfrm>
            <a:off x="3771070" y="5225179"/>
            <a:ext cx="4932255" cy="88475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khiếm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thính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59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2D1DE2-8907-490B-ABCE-9ED39E906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9384" y="786856"/>
            <a:ext cx="6617833" cy="413614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01FBBD-9750-442B-9713-850836A8E221}"/>
              </a:ext>
            </a:extLst>
          </p:cNvPr>
          <p:cNvSpPr/>
          <p:nvPr/>
        </p:nvSpPr>
        <p:spPr>
          <a:xfrm>
            <a:off x="3505200" y="5225179"/>
            <a:ext cx="5782017" cy="88475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bị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chất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 cam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00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>
            <a:extLst>
              <a:ext uri="{FF2B5EF4-FFF2-40B4-BE49-F238E27FC236}">
                <a16:creationId xmlns:a16="http://schemas.microsoft.com/office/drawing/2014/main" id="{F0D57A73-5FA7-4023-BCB8-9BFFD65FE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29" y="1742983"/>
            <a:ext cx="1751519" cy="4645660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171E2AF9-9F51-4CE9-B6F8-1A72759AE0E1}"/>
              </a:ext>
            </a:extLst>
          </p:cNvPr>
          <p:cNvSpPr/>
          <p:nvPr/>
        </p:nvSpPr>
        <p:spPr>
          <a:xfrm>
            <a:off x="3190239" y="335280"/>
            <a:ext cx="8016477" cy="2103120"/>
          </a:xfrm>
          <a:prstGeom prst="cloudCallout">
            <a:avLst>
              <a:gd name="adj1" fmla="val -57914"/>
              <a:gd name="adj2" fmla="val 28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379795EF-8C5E-4C3A-91B3-2EC0E21CB3E8}"/>
              </a:ext>
            </a:extLst>
          </p:cNvPr>
          <p:cNvSpPr/>
          <p:nvPr/>
        </p:nvSpPr>
        <p:spPr>
          <a:xfrm>
            <a:off x="3190238" y="335280"/>
            <a:ext cx="8016477" cy="2103120"/>
          </a:xfrm>
          <a:prstGeom prst="cloudCallout">
            <a:avLst>
              <a:gd name="adj1" fmla="val -57914"/>
              <a:gd name="adj2" fmla="val 28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Nêu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khăn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khuyết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tật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thường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gặp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cuộc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37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59" y="1308292"/>
            <a:ext cx="8808709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2487537" y="2434945"/>
            <a:ext cx="7621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Những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việc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gì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có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thể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làm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để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chia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sẻ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khó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khăn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với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các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bạn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khuyết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tật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79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D00996A-EBEC-464B-9DDB-7DA4B6F61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E748563-5244-4082-8853-70C20B6B6D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560" y="-185712"/>
            <a:ext cx="9451416" cy="578679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4615821-7517-459A-A22B-4C844093B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25286"/>
            <a:ext cx="1996261" cy="1219200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8B65E42-3959-483A-B1A1-2C48D28200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84801"/>
            <a:ext cx="4544782" cy="65948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A3872B-375C-4F36-9BC5-875CF18AE283}"/>
              </a:ext>
            </a:extLst>
          </p:cNvPr>
          <p:cNvSpPr txBox="1"/>
          <p:nvPr/>
        </p:nvSpPr>
        <p:spPr>
          <a:xfrm>
            <a:off x="1334853" y="2046008"/>
            <a:ext cx="6815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Bài</a:t>
            </a:r>
            <a:r>
              <a:rPr lang="en-US" sz="4800" b="1" dirty="0">
                <a:solidFill>
                  <a:srgbClr val="7030A0"/>
                </a:solidFill>
                <a:latin typeface="Calibri" panose="020F0502020204030204" pitchFamily="34" charset="0"/>
              </a:rPr>
              <a:t> 27: Chia </a:t>
            </a:r>
            <a:r>
              <a:rPr lang="en-US" sz="48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sẻ</a:t>
            </a:r>
            <a:r>
              <a:rPr lang="en-US" sz="4800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khó</a:t>
            </a:r>
            <a:r>
              <a:rPr lang="en-US" sz="4800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khăn</a:t>
            </a:r>
            <a:r>
              <a:rPr lang="en-US" sz="4800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với</a:t>
            </a:r>
            <a:r>
              <a:rPr lang="en-US" sz="4800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người</a:t>
            </a:r>
            <a:r>
              <a:rPr lang="en-US" sz="4800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khuyết</a:t>
            </a:r>
            <a:r>
              <a:rPr lang="en-US" sz="4800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tật</a:t>
            </a:r>
            <a:endParaRPr lang="en-US" sz="48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01FBBD-9750-442B-9713-850836A8E221}"/>
              </a:ext>
            </a:extLst>
          </p:cNvPr>
          <p:cNvSpPr/>
          <p:nvPr/>
        </p:nvSpPr>
        <p:spPr>
          <a:xfrm>
            <a:off x="2950029" y="4911886"/>
            <a:ext cx="7424057" cy="88475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người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khiếm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thị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sang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đường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9AC3C3-65F3-454C-AFA0-243271BA8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9431" y="751116"/>
            <a:ext cx="7142449" cy="374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8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01FBBD-9750-442B-9713-850836A8E221}"/>
              </a:ext>
            </a:extLst>
          </p:cNvPr>
          <p:cNvSpPr/>
          <p:nvPr/>
        </p:nvSpPr>
        <p:spPr>
          <a:xfrm>
            <a:off x="3526893" y="4911886"/>
            <a:ext cx="6433457" cy="88475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tâm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9AC3C3-65F3-454C-AFA0-243271BA8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157" y="1061356"/>
            <a:ext cx="6944930" cy="342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4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2D1DE2-8907-490B-ABCE-9ED39E906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5466" y="786856"/>
            <a:ext cx="6384848" cy="413614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01FBBD-9750-442B-9713-850836A8E221}"/>
              </a:ext>
            </a:extLst>
          </p:cNvPr>
          <p:cNvSpPr/>
          <p:nvPr/>
        </p:nvSpPr>
        <p:spPr>
          <a:xfrm>
            <a:off x="2743200" y="5225179"/>
            <a:ext cx="7413171" cy="88475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Tặng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người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khuyết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tật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65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095" y="1603637"/>
            <a:ext cx="4151060" cy="415106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390659" y="1734029"/>
            <a:ext cx="9658621" cy="4141259"/>
            <a:chOff x="859904" y="2877519"/>
            <a:chExt cx="5403460" cy="2183534"/>
          </a:xfrm>
        </p:grpSpPr>
        <p:sp>
          <p:nvSpPr>
            <p:cNvPr id="7" name="矩形: 圆角 6"/>
            <p:cNvSpPr/>
            <p:nvPr/>
          </p:nvSpPr>
          <p:spPr>
            <a:xfrm>
              <a:off x="859905" y="2877519"/>
              <a:ext cx="5373746" cy="2183534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D0B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8" name="TextBox 2"/>
            <p:cNvSpPr txBox="1"/>
            <p:nvPr/>
          </p:nvSpPr>
          <p:spPr>
            <a:xfrm>
              <a:off x="859904" y="3035996"/>
              <a:ext cx="5403460" cy="1713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Những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người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khiếm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thị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người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mù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dù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gặp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nhiều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khó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khăn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nhưng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họ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vẫn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nhìn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cuộc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sống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bằng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cách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riêng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mình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nhìn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bằng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âm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thanh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-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nhìn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bằng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hương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thơm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-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nhìn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bằng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đôi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tay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-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nhìn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bằng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hương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vị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nhìn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bằng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cảm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nhận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1"/>
          <p:cNvSpPr txBox="1"/>
          <p:nvPr/>
        </p:nvSpPr>
        <p:spPr>
          <a:xfrm>
            <a:off x="5360634" y="859870"/>
            <a:ext cx="25462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Kết</a:t>
            </a:r>
            <a:r>
              <a:rPr kumimoji="0" lang="en-US" altLang="zh-CN" sz="5400" b="1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luận</a:t>
            </a:r>
            <a:endParaRPr kumimoji="0" lang="zh-CN" alt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237">
            <a:off x="2872769" y="5379071"/>
            <a:ext cx="882023" cy="89125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1942" flipH="1">
            <a:off x="11340453" y="5276585"/>
            <a:ext cx="842613" cy="85858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0" y="6049351"/>
            <a:ext cx="12192000" cy="101765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5" y="50782"/>
            <a:ext cx="1633763" cy="231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8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44444E-6 L -4.79167E-6 0.00023 C 0.00066 -0.00301 0.00027 -0.00625 0.00209 -0.00903 C 0.00222 -0.01019 0.00495 -0.01112 0.00586 -0.01204 C 0.00691 -0.01343 0.0073 -0.01482 0.00808 -0.01621 C 0.0073 -0.01783 0.00769 -0.01991 0.00586 -0.02107 C 0.003 -0.02385 -0.00846 -0.02408 -0.01158 -0.02408 C -0.00989 -0.02454 -0.00781 -0.02477 -0.00598 -0.02524 C 0.00222 -0.02801 -0.0013 -0.03079 0.00209 -0.02408 C -0.0026 -0.01274 0.00261 -0.02709 -0.00182 -0.01112 C -0.00468 -0.00255 -0.00039 -0.00186 -4.79167E-6 4.44444E-6 Z " pathEditMode="relative" rAng="0" ptsTypes="AAAAAAAAAAA">
                                          <p:cBhvr>
                                            <p:cTn id="36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-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0" presetClass="path" presetSubtype="0" repeatCount="indefinite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3.54167E-6 -4.44444E-6 L -3.54167E-6 0.00024 C 0.00026 -0.00416 0.00013 -0.00856 0.00052 -0.0125 C 0.00052 -0.01412 0.00105 -0.01527 0.00118 -0.01666 C 0.00144 -0.01851 0.00144 -0.02037 0.0017 -0.02222 C 0.00144 -0.02453 0.00157 -0.02731 0.00118 -0.02916 C 0.00065 -0.03287 -0.00156 -0.0331 -0.00208 -0.03333 C -0.00182 -0.03379 -0.00143 -0.03402 -0.00104 -0.03472 C 0.00052 -0.03865 -0.00013 -0.04236 0.00052 -0.03333 C -0.00039 -0.01759 0.00052 -0.03726 -0.00026 -0.01527 C -0.00078 -0.00347 -3.54167E-6 -0.00254 -3.54167E-6 -4.44444E-6 Z " pathEditMode="relative" rAng="0" ptsTypes="AAAAAAAAAAA">
                                          <p:cBhvr>
                                            <p:cTn id="3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44444E-6 L -4.79167E-6 0.00023 C 0.00066 -0.00301 0.00027 -0.00625 0.00209 -0.00903 C 0.00222 -0.01019 0.00495 -0.01112 0.00586 -0.01204 C 0.00691 -0.01343 0.0073 -0.01482 0.00808 -0.01621 C 0.0073 -0.01783 0.00769 -0.01991 0.00586 -0.02107 C 0.003 -0.02385 -0.00846 -0.02408 -0.01158 -0.02408 C -0.00989 -0.02454 -0.00781 -0.02477 -0.00598 -0.02524 C 0.00222 -0.02801 -0.0013 -0.03079 0.00209 -0.02408 C -0.0026 -0.01274 0.00261 -0.02709 -0.00182 -0.01112 C -0.00468 -0.00255 -0.00039 -0.00186 -4.79167E-6 4.44444E-6 Z " pathEditMode="relative" rAng="0" ptsTypes="AAAAAAAAAAA">
                                          <p:cBhvr>
                                            <p:cTn id="41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-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repeatCount="indefinite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2.70833E-6 -4.81481E-6 L -2.70833E-6 0.00024 C 0.00026 -0.00416 0.00013 -0.00856 0.00052 -0.0125 C 0.00052 -0.01412 0.00104 -0.01527 0.00117 -0.01666 C 0.00144 -0.01851 0.00144 -0.02037 0.0017 -0.02222 C 0.00144 -0.02453 0.00157 -0.02731 0.00117 -0.02916 C 0.00065 -0.03287 -0.00156 -0.0331 -0.00208 -0.03333 C -0.00182 -0.03379 -0.00143 -0.03402 -0.00104 -0.03472 C 0.00052 -0.03865 -0.00013 -0.04236 0.00052 -0.03333 C -0.00039 -0.01759 0.00052 -0.03726 -0.00026 -0.01527 C -0.00078 -0.00347 -2.70833E-6 -0.00254 -2.70833E-6 -4.81481E-6 Z " pathEditMode="relative" rAng="0" ptsTypes="AAAAAAAAAAA">
                                          <p:cBhvr>
                                            <p:cTn id="43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859" y="4537821"/>
            <a:ext cx="3003473" cy="140669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865" y="4537821"/>
            <a:ext cx="1201460" cy="134198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10" y="4124912"/>
            <a:ext cx="1790496" cy="1980974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2341460" y="840312"/>
            <a:ext cx="7071488" cy="3385752"/>
            <a:chOff x="727332" y="1163892"/>
            <a:chExt cx="4763984" cy="2067570"/>
          </a:xfrm>
        </p:grpSpPr>
        <p:grpSp>
          <p:nvGrpSpPr>
            <p:cNvPr id="17" name="组合 16"/>
            <p:cNvGrpSpPr/>
            <p:nvPr/>
          </p:nvGrpSpPr>
          <p:grpSpPr>
            <a:xfrm>
              <a:off x="727332" y="1163892"/>
              <a:ext cx="4763984" cy="2067570"/>
              <a:chOff x="727332" y="1163892"/>
              <a:chExt cx="4763984" cy="2067570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727332" y="1163892"/>
                <a:ext cx="4763984" cy="2067570"/>
                <a:chOff x="737165" y="1429363"/>
                <a:chExt cx="4763984" cy="2067570"/>
              </a:xfrm>
            </p:grpSpPr>
            <p:sp>
              <p:nvSpPr>
                <p:cNvPr id="21" name="矩形: 圆角 20"/>
                <p:cNvSpPr/>
                <p:nvPr/>
              </p:nvSpPr>
              <p:spPr>
                <a:xfrm>
                  <a:off x="1818967" y="2556509"/>
                  <a:ext cx="3682182" cy="679197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22" name="图片 21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165" y="1429363"/>
                  <a:ext cx="2067570" cy="2067570"/>
                </a:xfrm>
                <a:prstGeom prst="rect">
                  <a:avLst/>
                </a:prstGeom>
              </p:spPr>
            </p:pic>
          </p:grpSp>
          <p:sp>
            <p:nvSpPr>
              <p:cNvPr id="20" name="文本框 19"/>
              <p:cNvSpPr txBox="1"/>
              <p:nvPr/>
            </p:nvSpPr>
            <p:spPr>
              <a:xfrm>
                <a:off x="1315066" y="2291039"/>
                <a:ext cx="1103672" cy="563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2576515" y="2348712"/>
              <a:ext cx="2300746" cy="56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Mở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rộng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237208" y="5740143"/>
            <a:ext cx="12192000" cy="73546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368" y="3054650"/>
            <a:ext cx="2943766" cy="360815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98" y="884375"/>
            <a:ext cx="1636497" cy="197508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99" y="213304"/>
            <a:ext cx="2155720" cy="6286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82" y="944166"/>
            <a:ext cx="1480533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54167E-6 -1.85185E-6 L 0.09752 -1.85185E-6 " pathEditMode="relative" rAng="0" ptsTypes="AA">
                                      <p:cBhvr>
                                        <p:cTn id="29" dur="5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0.08984 0.00371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370" y="-80157"/>
            <a:ext cx="1988359" cy="2193559"/>
          </a:xfrm>
          <a:prstGeom prst="rect">
            <a:avLst/>
          </a:prstGeom>
        </p:spPr>
      </p:pic>
      <p:sp>
        <p:nvSpPr>
          <p:cNvPr id="21" name="TextBox 1"/>
          <p:cNvSpPr txBox="1"/>
          <p:nvPr/>
        </p:nvSpPr>
        <p:spPr>
          <a:xfrm>
            <a:off x="1277589" y="-5882"/>
            <a:ext cx="10677375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400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Em đã từng gặp người bị liệt chân, liệt tay, bị ngồi xe lăn chưa? </a:t>
            </a:r>
            <a:endParaRPr kumimoji="0" lang="zh-CN" altLang="en-US" sz="40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2808"/>
            <a:ext cx="12192000" cy="485192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7DDE827-2171-4ADF-A28F-C63B1C5EE2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220" y="1391832"/>
            <a:ext cx="6096000" cy="533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4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370" y="-80157"/>
            <a:ext cx="1988359" cy="2193559"/>
          </a:xfrm>
          <a:prstGeom prst="rect">
            <a:avLst/>
          </a:prstGeom>
        </p:spPr>
      </p:pic>
      <p:sp>
        <p:nvSpPr>
          <p:cNvPr id="21" name="TextBox 1"/>
          <p:cNvSpPr txBox="1"/>
          <p:nvPr/>
        </p:nvSpPr>
        <p:spPr>
          <a:xfrm>
            <a:off x="1277589" y="-5882"/>
            <a:ext cx="10677375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400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Em đã từng gặp những người không nghe được, không nói được chưa?</a:t>
            </a:r>
            <a:endParaRPr kumimoji="0" lang="zh-CN" altLang="en-US" sz="40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2808"/>
            <a:ext cx="12192000" cy="485192"/>
          </a:xfrm>
          <a:prstGeom prst="rect">
            <a:avLst/>
          </a:prstGeom>
        </p:spPr>
      </p:pic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D264E01D-358D-473E-9CA6-7EB836C8FE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169" y="1548104"/>
            <a:ext cx="76200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095" y="1603637"/>
            <a:ext cx="4151060" cy="415106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390659" y="1734029"/>
            <a:ext cx="9658621" cy="4141259"/>
            <a:chOff x="859904" y="2877519"/>
            <a:chExt cx="5403460" cy="2183534"/>
          </a:xfrm>
        </p:grpSpPr>
        <p:sp>
          <p:nvSpPr>
            <p:cNvPr id="7" name="矩形: 圆角 6"/>
            <p:cNvSpPr/>
            <p:nvPr/>
          </p:nvSpPr>
          <p:spPr>
            <a:xfrm>
              <a:off x="859905" y="2877519"/>
              <a:ext cx="5373746" cy="2183534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D0B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8" name="TextBox 2"/>
            <p:cNvSpPr txBox="1"/>
            <p:nvPr/>
          </p:nvSpPr>
          <p:spPr>
            <a:xfrm>
              <a:off x="859904" y="3035996"/>
              <a:ext cx="5403460" cy="1420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33020" algn="just">
                <a:lnSpc>
                  <a:spcPct val="107000"/>
                </a:lnSpc>
                <a:spcBef>
                  <a:spcPts val="0"/>
                </a:spcBef>
                <a:spcAft>
                  <a:spcPts val="575"/>
                </a:spcAft>
              </a:pP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Nhiều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hoàn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cảnh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may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mắn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lành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lặn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như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–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nhưng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đều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rất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nỗ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lực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còn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cống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hiến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xã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hội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khiêm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nhường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endPara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1"/>
          <p:cNvSpPr txBox="1"/>
          <p:nvPr/>
        </p:nvSpPr>
        <p:spPr>
          <a:xfrm>
            <a:off x="5360634" y="859870"/>
            <a:ext cx="25462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Kết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luận</a:t>
            </a:r>
            <a:endParaRPr kumimoji="0" lang="zh-CN" alt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237">
            <a:off x="2872769" y="5379071"/>
            <a:ext cx="882023" cy="89125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1942" flipH="1">
            <a:off x="11340453" y="5276585"/>
            <a:ext cx="842613" cy="85858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0" y="5840346"/>
            <a:ext cx="12192000" cy="101765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5" y="50782"/>
            <a:ext cx="1633763" cy="231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1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44444E-6 L -4.79167E-6 0.00023 C 0.00066 -0.00301 0.00027 -0.00625 0.00209 -0.00903 C 0.00222 -0.01019 0.00495 -0.01112 0.00586 -0.01204 C 0.00691 -0.01343 0.0073 -0.01482 0.00808 -0.01621 C 0.0073 -0.01783 0.00769 -0.01991 0.00586 -0.02107 C 0.003 -0.02385 -0.00846 -0.02408 -0.01158 -0.02408 C -0.00989 -0.02454 -0.00781 -0.02477 -0.00598 -0.02524 C 0.00222 -0.02801 -0.0013 -0.03079 0.00209 -0.02408 C -0.0026 -0.01274 0.00261 -0.02709 -0.00182 -0.01112 C -0.00468 -0.00255 -0.00039 -0.00186 -4.79167E-6 4.44444E-6 Z " pathEditMode="relative" rAng="0" ptsTypes="AAAAAAAAAAA">
                                          <p:cBhvr>
                                            <p:cTn id="36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-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0" presetClass="path" presetSubtype="0" repeatCount="indefinite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3.54167E-6 -4.44444E-6 L -3.54167E-6 0.00024 C 0.00026 -0.00416 0.00013 -0.00856 0.00052 -0.0125 C 0.00052 -0.01412 0.00105 -0.01527 0.00118 -0.01666 C 0.00144 -0.01851 0.00144 -0.02037 0.0017 -0.02222 C 0.00144 -0.02453 0.00157 -0.02731 0.00118 -0.02916 C 0.00065 -0.03287 -0.00156 -0.0331 -0.00208 -0.03333 C -0.00182 -0.03379 -0.00143 -0.03402 -0.00104 -0.03472 C 0.00052 -0.03865 -0.00013 -0.04236 0.00052 -0.03333 C -0.00039 -0.01759 0.00052 -0.03726 -0.00026 -0.01527 C -0.00078 -0.00347 -3.54167E-6 -0.00254 -3.54167E-6 -4.44444E-6 Z " pathEditMode="relative" rAng="0" ptsTypes="AAAAAAAAAAA">
                                          <p:cBhvr>
                                            <p:cTn id="3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44444E-6 L -4.79167E-6 0.00023 C 0.00066 -0.00301 0.00027 -0.00625 0.00209 -0.00903 C 0.00222 -0.01019 0.00495 -0.01112 0.00586 -0.01204 C 0.00691 -0.01343 0.0073 -0.01482 0.00808 -0.01621 C 0.0073 -0.01783 0.00769 -0.01991 0.00586 -0.02107 C 0.003 -0.02385 -0.00846 -0.02408 -0.01158 -0.02408 C -0.00989 -0.02454 -0.00781 -0.02477 -0.00598 -0.02524 C 0.00222 -0.02801 -0.0013 -0.03079 0.00209 -0.02408 C -0.0026 -0.01274 0.00261 -0.02709 -0.00182 -0.01112 C -0.00468 -0.00255 -0.00039 -0.00186 -4.79167E-6 4.44444E-6 Z " pathEditMode="relative" rAng="0" ptsTypes="AAAAAAAAAAA">
                                          <p:cBhvr>
                                            <p:cTn id="41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-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repeatCount="indefinite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2.70833E-6 -4.81481E-6 L -2.70833E-6 0.00024 C 0.00026 -0.00416 0.00013 -0.00856 0.00052 -0.0125 C 0.00052 -0.01412 0.00104 -0.01527 0.00117 -0.01666 C 0.00144 -0.01851 0.00144 -0.02037 0.0017 -0.02222 C 0.00144 -0.02453 0.00157 -0.02731 0.00117 -0.02916 C 0.00065 -0.03287 -0.00156 -0.0331 -0.00208 -0.03333 C -0.00182 -0.03379 -0.00143 -0.03402 -0.00104 -0.03472 C 0.00052 -0.03865 -0.00013 -0.04236 0.00052 -0.03333 C -0.00039 -0.01759 0.00052 -0.03726 -0.00026 -0.01527 C -0.00078 -0.00347 -2.70833E-6 -0.00254 -2.70833E-6 -4.81481E-6 Z " pathEditMode="relative" rAng="0" ptsTypes="AAAAAAAAAAA">
                                          <p:cBhvr>
                                            <p:cTn id="43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5A9A53-333D-4412-9466-B77BFB1F10F4}"/>
              </a:ext>
            </a:extLst>
          </p:cNvPr>
          <p:cNvSpPr txBox="1"/>
          <p:nvPr/>
        </p:nvSpPr>
        <p:spPr>
          <a:xfrm>
            <a:off x="3219450" y="2171700"/>
            <a:ext cx="57531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lang="en-US" sz="8800" dirty="0">
              <a:solidFill>
                <a:srgbClr val="7030A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dirty="0" err="1">
                <a:solidFill>
                  <a:srgbClr val="7030A0"/>
                </a:solidFill>
                <a:latin typeface="Calibri" panose="020F0502020204030204"/>
              </a:rPr>
              <a:t>sau</a:t>
            </a:r>
            <a:r>
              <a:rPr lang="en-US" sz="8800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8800" dirty="0" err="1">
                <a:solidFill>
                  <a:srgbClr val="7030A0"/>
                </a:solidFill>
                <a:latin typeface="Calibri" panose="020F0502020204030204"/>
              </a:rPr>
              <a:t>giờ</a:t>
            </a:r>
            <a:r>
              <a:rPr lang="en-US" sz="8800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8800" dirty="0" err="1">
                <a:solidFill>
                  <a:srgbClr val="7030A0"/>
                </a:solidFill>
                <a:latin typeface="Calibri" panose="020F0502020204030204"/>
              </a:rPr>
              <a:t>học</a:t>
            </a:r>
            <a:r>
              <a:rPr lang="en-US" sz="8800" dirty="0">
                <a:solidFill>
                  <a:srgbClr val="7030A0"/>
                </a:solidFill>
                <a:latin typeface="Calibri" panose="020F0502020204030204"/>
              </a:rPr>
              <a:t> 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89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59" y="1308292"/>
            <a:ext cx="8808709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2214881" y="2434945"/>
            <a:ext cx="7893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>
              <a:defRPr/>
            </a:pPr>
            <a:r>
              <a:rPr lang="vi-VN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Về nhà, các em kể lại cho bố mẹ nghe những điều em biết về người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khuyết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tật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41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104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391" y="4687477"/>
            <a:ext cx="7609763" cy="19020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28: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 </a:t>
            </a:r>
            <a:r>
              <a:rPr lang="en-US" dirty="0" err="1"/>
              <a:t>quê</a:t>
            </a:r>
            <a:r>
              <a:rPr lang="en-US" dirty="0"/>
              <a:t> </a:t>
            </a:r>
            <a:r>
              <a:rPr lang="en-US" dirty="0" err="1"/>
              <a:t>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647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2" y="320015"/>
            <a:ext cx="1092352" cy="12066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2933" y="682352"/>
            <a:ext cx="10769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7C0A"/>
                </a:solidFill>
              </a:rPr>
              <a:t>         </a:t>
            </a:r>
            <a:r>
              <a:rPr lang="en-US" sz="3200" b="1" dirty="0" err="1">
                <a:solidFill>
                  <a:srgbClr val="FF7C0A"/>
                </a:solidFill>
              </a:rPr>
              <a:t>Hoạt</a:t>
            </a:r>
            <a:r>
              <a:rPr lang="en-US" sz="3200" b="1" dirty="0">
                <a:solidFill>
                  <a:srgbClr val="FF7C0A"/>
                </a:solidFill>
              </a:rPr>
              <a:t> </a:t>
            </a:r>
            <a:r>
              <a:rPr lang="en-US" sz="3200" b="1" dirty="0" err="1">
                <a:solidFill>
                  <a:srgbClr val="FF7C0A"/>
                </a:solidFill>
              </a:rPr>
              <a:t>động</a:t>
            </a:r>
            <a:r>
              <a:rPr lang="en-US" sz="3200" b="1" dirty="0">
                <a:solidFill>
                  <a:srgbClr val="FF7C0A"/>
                </a:solidFill>
              </a:rPr>
              <a:t> </a:t>
            </a:r>
            <a:r>
              <a:rPr lang="en-US" sz="3200" b="1" dirty="0" err="1">
                <a:solidFill>
                  <a:srgbClr val="FF7C0A"/>
                </a:solidFill>
              </a:rPr>
              <a:t>giáo</a:t>
            </a:r>
            <a:r>
              <a:rPr lang="en-US" sz="3200" b="1" dirty="0">
                <a:solidFill>
                  <a:srgbClr val="FF7C0A"/>
                </a:solidFill>
              </a:rPr>
              <a:t> </a:t>
            </a:r>
            <a:r>
              <a:rPr lang="en-US" sz="3200" b="1" dirty="0" err="1">
                <a:solidFill>
                  <a:srgbClr val="FF7C0A"/>
                </a:solidFill>
              </a:rPr>
              <a:t>dục</a:t>
            </a:r>
            <a:r>
              <a:rPr lang="en-US" sz="3200" b="1" dirty="0">
                <a:solidFill>
                  <a:srgbClr val="FF7C0A"/>
                </a:solidFill>
              </a:rPr>
              <a:t> </a:t>
            </a:r>
            <a:r>
              <a:rPr lang="en-US" sz="3200" b="1" dirty="0" err="1">
                <a:solidFill>
                  <a:srgbClr val="FF7C0A"/>
                </a:solidFill>
              </a:rPr>
              <a:t>theo</a:t>
            </a:r>
            <a:r>
              <a:rPr lang="en-US" sz="3200" b="1" dirty="0">
                <a:solidFill>
                  <a:srgbClr val="FF7C0A"/>
                </a:solidFill>
              </a:rPr>
              <a:t> </a:t>
            </a:r>
            <a:r>
              <a:rPr lang="en-US" sz="3200" b="1" dirty="0" err="1">
                <a:solidFill>
                  <a:srgbClr val="FF7C0A"/>
                </a:solidFill>
              </a:rPr>
              <a:t>chủ</a:t>
            </a:r>
            <a:r>
              <a:rPr lang="en-US" sz="3200" b="1" dirty="0">
                <a:solidFill>
                  <a:srgbClr val="FF7C0A"/>
                </a:solidFill>
              </a:rPr>
              <a:t> </a:t>
            </a:r>
            <a:r>
              <a:rPr lang="en-US" sz="3200" b="1" dirty="0" err="1">
                <a:solidFill>
                  <a:srgbClr val="FF7C0A"/>
                </a:solidFill>
              </a:rPr>
              <a:t>đề</a:t>
            </a:r>
            <a:endParaRPr lang="en-US" sz="32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2">
                    <a:lumMod val="10000"/>
                  </a:schemeClr>
                </a:solidFill>
              </a:rPr>
              <a:t>Đoán</a:t>
            </a:r>
            <a:r>
              <a:rPr lang="en-US" sz="32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2">
                    <a:lumMod val="10000"/>
                  </a:schemeClr>
                </a:solidFill>
              </a:rPr>
              <a:t>tên</a:t>
            </a:r>
            <a:r>
              <a:rPr lang="en-US" sz="32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2">
                    <a:lumMod val="10000"/>
                  </a:schemeClr>
                </a:solidFill>
              </a:rPr>
              <a:t>cảnh</a:t>
            </a:r>
            <a:r>
              <a:rPr lang="en-US" sz="32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2">
                    <a:lumMod val="10000"/>
                  </a:schemeClr>
                </a:solidFill>
              </a:rPr>
              <a:t>đẹp</a:t>
            </a:r>
            <a:r>
              <a:rPr lang="en-US" sz="32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2">
                    <a:lumMod val="10000"/>
                  </a:schemeClr>
                </a:solidFill>
              </a:rPr>
              <a:t>quê</a:t>
            </a:r>
            <a:r>
              <a:rPr lang="en-US" sz="32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2">
                    <a:lumMod val="10000"/>
                  </a:schemeClr>
                </a:solidFill>
              </a:rPr>
              <a:t>hương</a:t>
            </a:r>
            <a:r>
              <a:rPr lang="en-US" sz="3200" i="1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 descr="Vietnamese Sword Lake-Ho Hoan Kie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5" b="10667"/>
          <a:stretch/>
        </p:blipFill>
        <p:spPr bwMode="auto">
          <a:xfrm>
            <a:off x="1681291" y="2256145"/>
            <a:ext cx="5246861" cy="374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3" r="67946" b="13194"/>
          <a:stretch/>
        </p:blipFill>
        <p:spPr bwMode="auto">
          <a:xfrm>
            <a:off x="7561337" y="1907073"/>
            <a:ext cx="2521252" cy="409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9" t="14583" r="37437" b="13194"/>
          <a:stretch/>
        </p:blipFill>
        <p:spPr bwMode="auto">
          <a:xfrm>
            <a:off x="7686369" y="1907073"/>
            <a:ext cx="2521252" cy="409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8" t="14583" r="6928" b="13194"/>
          <a:stretch/>
        </p:blipFill>
        <p:spPr bwMode="auto">
          <a:xfrm>
            <a:off x="7581445" y="1907073"/>
            <a:ext cx="2521252" cy="409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8821960" y="1213016"/>
            <a:ext cx="2709333" cy="1492288"/>
          </a:xfrm>
          <a:prstGeom prst="ellipse">
            <a:avLst/>
          </a:prstGeom>
          <a:solidFill>
            <a:srgbClr val="FED9D0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2">
                    <a:lumMod val="10000"/>
                  </a:schemeClr>
                </a:solidFill>
              </a:rPr>
              <a:t>Hồ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</a:rPr>
              <a:t>Gươm</a:t>
            </a:r>
            <a:endParaRPr lang="en-US" sz="2667" dirty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en-US" sz="2667" dirty="0" err="1">
                <a:solidFill>
                  <a:schemeClr val="tx2">
                    <a:lumMod val="10000"/>
                  </a:schemeClr>
                </a:solidFill>
              </a:rPr>
              <a:t>Tháp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</a:rPr>
              <a:t>Rùa</a:t>
            </a:r>
            <a:endParaRPr lang="en-US" sz="2667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81291" y="2256145"/>
            <a:ext cx="2599764" cy="1844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/>
          <p:cNvSpPr/>
          <p:nvPr/>
        </p:nvSpPr>
        <p:spPr>
          <a:xfrm>
            <a:off x="4301163" y="2256145"/>
            <a:ext cx="2626989" cy="1844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/>
          <p:cNvSpPr/>
          <p:nvPr/>
        </p:nvSpPr>
        <p:spPr>
          <a:xfrm>
            <a:off x="1681291" y="4100945"/>
            <a:ext cx="2599764" cy="1896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/>
          <p:cNvSpPr/>
          <p:nvPr/>
        </p:nvSpPr>
        <p:spPr>
          <a:xfrm>
            <a:off x="4301163" y="4100945"/>
            <a:ext cx="2626989" cy="1896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2882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2" y="320015"/>
            <a:ext cx="1092352" cy="12066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2933" y="682352"/>
            <a:ext cx="10769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7C0A"/>
                </a:solidFill>
              </a:rPr>
              <a:t>         </a:t>
            </a:r>
            <a:r>
              <a:rPr lang="en-US" sz="3200" b="1" dirty="0" err="1">
                <a:solidFill>
                  <a:srgbClr val="FF7C0A"/>
                </a:solidFill>
              </a:rPr>
              <a:t>Hoạt</a:t>
            </a:r>
            <a:r>
              <a:rPr lang="en-US" sz="3200" b="1" dirty="0">
                <a:solidFill>
                  <a:srgbClr val="FF7C0A"/>
                </a:solidFill>
              </a:rPr>
              <a:t> </a:t>
            </a:r>
            <a:r>
              <a:rPr lang="en-US" sz="3200" b="1" dirty="0" err="1">
                <a:solidFill>
                  <a:srgbClr val="FF7C0A"/>
                </a:solidFill>
              </a:rPr>
              <a:t>động</a:t>
            </a:r>
            <a:r>
              <a:rPr lang="en-US" sz="3200" b="1" dirty="0">
                <a:solidFill>
                  <a:srgbClr val="FF7C0A"/>
                </a:solidFill>
              </a:rPr>
              <a:t> </a:t>
            </a:r>
            <a:r>
              <a:rPr lang="en-US" sz="3200" b="1" dirty="0" err="1">
                <a:solidFill>
                  <a:srgbClr val="FF7C0A"/>
                </a:solidFill>
              </a:rPr>
              <a:t>giáo</a:t>
            </a:r>
            <a:r>
              <a:rPr lang="en-US" sz="3200" b="1" dirty="0">
                <a:solidFill>
                  <a:srgbClr val="FF7C0A"/>
                </a:solidFill>
              </a:rPr>
              <a:t> </a:t>
            </a:r>
            <a:r>
              <a:rPr lang="en-US" sz="3200" b="1" dirty="0" err="1">
                <a:solidFill>
                  <a:srgbClr val="FF7C0A"/>
                </a:solidFill>
              </a:rPr>
              <a:t>dục</a:t>
            </a:r>
            <a:r>
              <a:rPr lang="en-US" sz="3200" b="1" dirty="0">
                <a:solidFill>
                  <a:srgbClr val="FF7C0A"/>
                </a:solidFill>
              </a:rPr>
              <a:t> </a:t>
            </a:r>
            <a:r>
              <a:rPr lang="en-US" sz="3200" b="1" dirty="0" err="1">
                <a:solidFill>
                  <a:srgbClr val="FF7C0A"/>
                </a:solidFill>
              </a:rPr>
              <a:t>theo</a:t>
            </a:r>
            <a:r>
              <a:rPr lang="en-US" sz="3200" b="1" dirty="0">
                <a:solidFill>
                  <a:srgbClr val="FF7C0A"/>
                </a:solidFill>
              </a:rPr>
              <a:t> </a:t>
            </a:r>
            <a:r>
              <a:rPr lang="en-US" sz="3200" b="1" dirty="0" err="1">
                <a:solidFill>
                  <a:srgbClr val="FF7C0A"/>
                </a:solidFill>
              </a:rPr>
              <a:t>chủ</a:t>
            </a:r>
            <a:r>
              <a:rPr lang="en-US" sz="3200" b="1" dirty="0">
                <a:solidFill>
                  <a:srgbClr val="FF7C0A"/>
                </a:solidFill>
              </a:rPr>
              <a:t> </a:t>
            </a:r>
            <a:r>
              <a:rPr lang="en-US" sz="3200" b="1" dirty="0" err="1">
                <a:solidFill>
                  <a:srgbClr val="FF7C0A"/>
                </a:solidFill>
              </a:rPr>
              <a:t>đề</a:t>
            </a:r>
            <a:endParaRPr lang="en-US" sz="32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2">
                    <a:lumMod val="10000"/>
                  </a:schemeClr>
                </a:solidFill>
              </a:rPr>
              <a:t>Đoán</a:t>
            </a:r>
            <a:r>
              <a:rPr lang="en-US" sz="32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2">
                    <a:lumMod val="10000"/>
                  </a:schemeClr>
                </a:solidFill>
              </a:rPr>
              <a:t>tên</a:t>
            </a:r>
            <a:r>
              <a:rPr lang="en-US" sz="32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2">
                    <a:lumMod val="10000"/>
                  </a:schemeClr>
                </a:solidFill>
              </a:rPr>
              <a:t>cảnh</a:t>
            </a:r>
            <a:r>
              <a:rPr lang="en-US" sz="32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2">
                    <a:lumMod val="10000"/>
                  </a:schemeClr>
                </a:solidFill>
              </a:rPr>
              <a:t>đẹp</a:t>
            </a:r>
            <a:r>
              <a:rPr lang="en-US" sz="32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2">
                    <a:lumMod val="10000"/>
                  </a:schemeClr>
                </a:solidFill>
              </a:rPr>
              <a:t>quê</a:t>
            </a:r>
            <a:r>
              <a:rPr lang="en-US" sz="32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2">
                    <a:lumMod val="10000"/>
                  </a:schemeClr>
                </a:solidFill>
              </a:rPr>
              <a:t>hương</a:t>
            </a:r>
            <a:r>
              <a:rPr lang="en-US" sz="3200" i="1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437" y="2256145"/>
            <a:ext cx="5018569" cy="374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3" r="67946" b="13194"/>
          <a:stretch/>
        </p:blipFill>
        <p:spPr bwMode="auto">
          <a:xfrm>
            <a:off x="7561337" y="1907073"/>
            <a:ext cx="2521252" cy="409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9" t="14583" r="37437" b="13194"/>
          <a:stretch/>
        </p:blipFill>
        <p:spPr bwMode="auto">
          <a:xfrm>
            <a:off x="7686369" y="1907073"/>
            <a:ext cx="2521252" cy="409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8" t="14583" r="6928" b="13194"/>
          <a:stretch/>
        </p:blipFill>
        <p:spPr bwMode="auto">
          <a:xfrm>
            <a:off x="7581445" y="1907073"/>
            <a:ext cx="2521252" cy="409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8821960" y="1213016"/>
            <a:ext cx="2709333" cy="1492288"/>
          </a:xfrm>
          <a:prstGeom prst="ellipse">
            <a:avLst/>
          </a:prstGeom>
          <a:solidFill>
            <a:srgbClr val="FED9D0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2">
                    <a:lumMod val="10000"/>
                  </a:schemeClr>
                </a:solidFill>
              </a:rPr>
              <a:t>Văn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</a:rPr>
              <a:t>miếu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</a:rPr>
              <a:t>Quốc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</a:rPr>
              <a:t>Tử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</a:rPr>
              <a:t>Giám</a:t>
            </a:r>
            <a:endParaRPr lang="en-US" sz="2667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436" y="2256145"/>
            <a:ext cx="2485619" cy="1844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/>
          <p:cNvSpPr/>
          <p:nvPr/>
        </p:nvSpPr>
        <p:spPr>
          <a:xfrm>
            <a:off x="4301163" y="2256145"/>
            <a:ext cx="2512843" cy="1844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/>
          <p:cNvSpPr/>
          <p:nvPr/>
        </p:nvSpPr>
        <p:spPr>
          <a:xfrm>
            <a:off x="1795436" y="4100945"/>
            <a:ext cx="2485619" cy="1896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/>
          <p:cNvSpPr/>
          <p:nvPr/>
        </p:nvSpPr>
        <p:spPr>
          <a:xfrm>
            <a:off x="4301163" y="4100945"/>
            <a:ext cx="2512843" cy="1896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3112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2" y="320015"/>
            <a:ext cx="1092352" cy="12066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2933" y="682352"/>
            <a:ext cx="10769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7C0A"/>
                </a:solidFill>
              </a:rPr>
              <a:t>         </a:t>
            </a:r>
            <a:r>
              <a:rPr lang="en-US" sz="3200" b="1" dirty="0" err="1">
                <a:solidFill>
                  <a:srgbClr val="FF7C0A"/>
                </a:solidFill>
              </a:rPr>
              <a:t>Hoạt</a:t>
            </a:r>
            <a:r>
              <a:rPr lang="en-US" sz="3200" b="1" dirty="0">
                <a:solidFill>
                  <a:srgbClr val="FF7C0A"/>
                </a:solidFill>
              </a:rPr>
              <a:t> </a:t>
            </a:r>
            <a:r>
              <a:rPr lang="en-US" sz="3200" b="1" dirty="0" err="1">
                <a:solidFill>
                  <a:srgbClr val="FF7C0A"/>
                </a:solidFill>
              </a:rPr>
              <a:t>động</a:t>
            </a:r>
            <a:r>
              <a:rPr lang="en-US" sz="3200" b="1" dirty="0">
                <a:solidFill>
                  <a:srgbClr val="FF7C0A"/>
                </a:solidFill>
              </a:rPr>
              <a:t> </a:t>
            </a:r>
            <a:r>
              <a:rPr lang="en-US" sz="3200" b="1" dirty="0" err="1">
                <a:solidFill>
                  <a:srgbClr val="FF7C0A"/>
                </a:solidFill>
              </a:rPr>
              <a:t>giáo</a:t>
            </a:r>
            <a:r>
              <a:rPr lang="en-US" sz="3200" b="1" dirty="0">
                <a:solidFill>
                  <a:srgbClr val="FF7C0A"/>
                </a:solidFill>
              </a:rPr>
              <a:t> </a:t>
            </a:r>
            <a:r>
              <a:rPr lang="en-US" sz="3200" b="1" dirty="0" err="1">
                <a:solidFill>
                  <a:srgbClr val="FF7C0A"/>
                </a:solidFill>
              </a:rPr>
              <a:t>dục</a:t>
            </a:r>
            <a:r>
              <a:rPr lang="en-US" sz="3200" b="1" dirty="0">
                <a:solidFill>
                  <a:srgbClr val="FF7C0A"/>
                </a:solidFill>
              </a:rPr>
              <a:t> </a:t>
            </a:r>
            <a:r>
              <a:rPr lang="en-US" sz="3200" b="1" dirty="0" err="1">
                <a:solidFill>
                  <a:srgbClr val="FF7C0A"/>
                </a:solidFill>
              </a:rPr>
              <a:t>theo</a:t>
            </a:r>
            <a:r>
              <a:rPr lang="en-US" sz="3200" b="1" dirty="0">
                <a:solidFill>
                  <a:srgbClr val="FF7C0A"/>
                </a:solidFill>
              </a:rPr>
              <a:t> </a:t>
            </a:r>
            <a:r>
              <a:rPr lang="en-US" sz="3200" b="1" dirty="0" err="1">
                <a:solidFill>
                  <a:srgbClr val="FF7C0A"/>
                </a:solidFill>
              </a:rPr>
              <a:t>chủ</a:t>
            </a:r>
            <a:r>
              <a:rPr lang="en-US" sz="3200" b="1" dirty="0">
                <a:solidFill>
                  <a:srgbClr val="FF7C0A"/>
                </a:solidFill>
              </a:rPr>
              <a:t> </a:t>
            </a:r>
            <a:r>
              <a:rPr lang="en-US" sz="3200" b="1" dirty="0" err="1">
                <a:solidFill>
                  <a:srgbClr val="FF7C0A"/>
                </a:solidFill>
              </a:rPr>
              <a:t>đề</a:t>
            </a:r>
            <a:endParaRPr lang="en-US" sz="32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2">
                    <a:lumMod val="10000"/>
                  </a:schemeClr>
                </a:solidFill>
              </a:rPr>
              <a:t>Đoán</a:t>
            </a:r>
            <a:r>
              <a:rPr lang="en-US" sz="32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2">
                    <a:lumMod val="10000"/>
                  </a:schemeClr>
                </a:solidFill>
              </a:rPr>
              <a:t>tên</a:t>
            </a:r>
            <a:r>
              <a:rPr lang="en-US" sz="32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2">
                    <a:lumMod val="10000"/>
                  </a:schemeClr>
                </a:solidFill>
              </a:rPr>
              <a:t>cảnh</a:t>
            </a:r>
            <a:r>
              <a:rPr lang="en-US" sz="32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2">
                    <a:lumMod val="10000"/>
                  </a:schemeClr>
                </a:solidFill>
              </a:rPr>
              <a:t>đẹp</a:t>
            </a:r>
            <a:r>
              <a:rPr lang="en-US" sz="32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2">
                    <a:lumMod val="10000"/>
                  </a:schemeClr>
                </a:solidFill>
              </a:rPr>
              <a:t>quê</a:t>
            </a:r>
            <a:r>
              <a:rPr lang="en-US" sz="32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2">
                    <a:lumMod val="10000"/>
                  </a:schemeClr>
                </a:solidFill>
              </a:rPr>
              <a:t>hương</a:t>
            </a:r>
            <a:r>
              <a:rPr lang="en-US" sz="3200" i="1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437" y="2454891"/>
            <a:ext cx="5018569" cy="334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3" r="67946" b="13194"/>
          <a:stretch/>
        </p:blipFill>
        <p:spPr bwMode="auto">
          <a:xfrm>
            <a:off x="7561337" y="1907073"/>
            <a:ext cx="2521252" cy="409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9" t="14583" r="37437" b="13194"/>
          <a:stretch/>
        </p:blipFill>
        <p:spPr bwMode="auto">
          <a:xfrm>
            <a:off x="7686369" y="1907073"/>
            <a:ext cx="2521252" cy="409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8" t="14583" r="6928" b="13194"/>
          <a:stretch/>
        </p:blipFill>
        <p:spPr bwMode="auto">
          <a:xfrm>
            <a:off x="7581445" y="1907073"/>
            <a:ext cx="2521252" cy="409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8821960" y="1213016"/>
            <a:ext cx="2709333" cy="1492288"/>
          </a:xfrm>
          <a:prstGeom prst="ellipse">
            <a:avLst/>
          </a:prstGeom>
          <a:solidFill>
            <a:srgbClr val="FED9D0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2">
                    <a:lumMod val="10000"/>
                  </a:schemeClr>
                </a:solidFill>
              </a:rPr>
              <a:t>Lăng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</a:rPr>
              <a:t>Bác</a:t>
            </a:r>
            <a:endParaRPr lang="en-US" sz="2667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05491" y="2256145"/>
            <a:ext cx="2485619" cy="1844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/>
          <p:cNvSpPr/>
          <p:nvPr/>
        </p:nvSpPr>
        <p:spPr>
          <a:xfrm>
            <a:off x="4301163" y="2256145"/>
            <a:ext cx="2512843" cy="1844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/>
          <p:cNvSpPr/>
          <p:nvPr/>
        </p:nvSpPr>
        <p:spPr>
          <a:xfrm>
            <a:off x="1795436" y="4100945"/>
            <a:ext cx="2485619" cy="1896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/>
          <p:cNvSpPr/>
          <p:nvPr/>
        </p:nvSpPr>
        <p:spPr>
          <a:xfrm>
            <a:off x="4301163" y="4100945"/>
            <a:ext cx="2512843" cy="1896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7556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933" y="377551"/>
            <a:ext cx="107694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Xây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dựng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quan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cảnh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đẹp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quê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hương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  <a:p>
            <a:pPr marL="457189" indent="-457189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Lựa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chọn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địa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điểm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quan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  <a:p>
            <a:pPr marL="457189" indent="-457189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Dự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kiến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thời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gian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cần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chuẩn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chuyến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quan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052" name="Picture 4" descr="Travel With Kids GIFs - Get the best GIF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1" y="3289301"/>
            <a:ext cx="6642100" cy="310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33181" y="6053667"/>
            <a:ext cx="6750819" cy="339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07981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59" y="1308292"/>
            <a:ext cx="8808709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2487537" y="2434945"/>
            <a:ext cx="76213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Trò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chơi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: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Thử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làm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việc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trong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bóng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tối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62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0358D0-C481-4F7D-9EF5-F033E6E3458F}"/>
              </a:ext>
            </a:extLst>
          </p:cNvPr>
          <p:cNvSpPr txBox="1"/>
          <p:nvPr/>
        </p:nvSpPr>
        <p:spPr>
          <a:xfrm>
            <a:off x="1244010" y="782556"/>
            <a:ext cx="10079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Nhắm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mắt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thực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hiện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hành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sau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E831E7-0480-46C1-BC4A-0C9A32972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24" y="1993271"/>
            <a:ext cx="4210492" cy="3454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DBF5E0-268C-4AC5-AC15-3F058A9AD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254" y="1993270"/>
            <a:ext cx="3408732" cy="34591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B23E80-2332-48EF-8577-1D1082DF0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985" y="2151653"/>
            <a:ext cx="3416955" cy="320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4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>
            <a:extLst>
              <a:ext uri="{FF2B5EF4-FFF2-40B4-BE49-F238E27FC236}">
                <a16:creationId xmlns:a16="http://schemas.microsoft.com/office/drawing/2014/main" id="{F0D57A73-5FA7-4023-BCB8-9BFFD65FE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29" y="1742983"/>
            <a:ext cx="1751519" cy="4645660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171E2AF9-9F51-4CE9-B6F8-1A72759AE0E1}"/>
              </a:ext>
            </a:extLst>
          </p:cNvPr>
          <p:cNvSpPr/>
          <p:nvPr/>
        </p:nvSpPr>
        <p:spPr>
          <a:xfrm>
            <a:off x="3190239" y="335280"/>
            <a:ext cx="8016477" cy="2103120"/>
          </a:xfrm>
          <a:prstGeom prst="cloudCallout">
            <a:avLst>
              <a:gd name="adj1" fmla="val -57914"/>
              <a:gd name="adj2" fmla="val 28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Cảm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động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379795EF-8C5E-4C3A-91B3-2EC0E21CB3E8}"/>
              </a:ext>
            </a:extLst>
          </p:cNvPr>
          <p:cNvSpPr/>
          <p:nvPr/>
        </p:nvSpPr>
        <p:spPr>
          <a:xfrm>
            <a:off x="3190238" y="335280"/>
            <a:ext cx="8016477" cy="2103120"/>
          </a:xfrm>
          <a:prstGeom prst="cloudCallout">
            <a:avLst>
              <a:gd name="adj1" fmla="val -57914"/>
              <a:gd name="adj2" fmla="val 28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khăn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động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25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095" y="1603637"/>
            <a:ext cx="4151060" cy="415106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390659" y="1734029"/>
            <a:ext cx="9658621" cy="4141259"/>
            <a:chOff x="859904" y="2877519"/>
            <a:chExt cx="5403460" cy="2183534"/>
          </a:xfrm>
        </p:grpSpPr>
        <p:sp>
          <p:nvSpPr>
            <p:cNvPr id="7" name="矩形: 圆角 6"/>
            <p:cNvSpPr/>
            <p:nvPr/>
          </p:nvSpPr>
          <p:spPr>
            <a:xfrm>
              <a:off x="859905" y="2877519"/>
              <a:ext cx="5373746" cy="2183534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D0B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8" name="TextBox 2"/>
            <p:cNvSpPr txBox="1"/>
            <p:nvPr/>
          </p:nvSpPr>
          <p:spPr>
            <a:xfrm>
              <a:off x="859904" y="3035996"/>
              <a:ext cx="5403460" cy="1380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noProof="0" dirty="0" err="1">
                  <a:latin typeface="Times New Roman" panose="02020603050405020304" pitchFamily="18" charset="0"/>
                </a:rPr>
                <a:t>Trong</a:t>
              </a:r>
              <a:r>
                <a:rPr lang="en-US" sz="3600" noProof="0" dirty="0">
                  <a:latin typeface="Times New Roman" panose="02020603050405020304" pitchFamily="18" charset="0"/>
                </a:rPr>
                <a:t> </a:t>
              </a:r>
              <a:r>
                <a:rPr lang="en-US" sz="3600" noProof="0" dirty="0" err="1">
                  <a:latin typeface="Times New Roman" panose="02020603050405020304" pitchFamily="18" charset="0"/>
                </a:rPr>
                <a:t>cuộc</a:t>
              </a:r>
              <a:r>
                <a:rPr lang="en-US" sz="3600" noProof="0" dirty="0">
                  <a:latin typeface="Times New Roman" panose="02020603050405020304" pitchFamily="18" charset="0"/>
                </a:rPr>
                <a:t> </a:t>
              </a:r>
              <a:r>
                <a:rPr lang="en-US" sz="3600" noProof="0" dirty="0" err="1">
                  <a:latin typeface="Times New Roman" panose="02020603050405020304" pitchFamily="18" charset="0"/>
                </a:rPr>
                <a:t>sống</a:t>
              </a:r>
              <a:r>
                <a:rPr lang="en-US" sz="3600" noProof="0" dirty="0">
                  <a:latin typeface="Times New Roman" panose="02020603050405020304" pitchFamily="18" charset="0"/>
                </a:rPr>
                <a:t> </a:t>
              </a:r>
              <a:r>
                <a:rPr lang="en-US" sz="3600" noProof="0" dirty="0" err="1">
                  <a:latin typeface="Times New Roman" panose="02020603050405020304" pitchFamily="18" charset="0"/>
                </a:rPr>
                <a:t>hằng</a:t>
              </a:r>
              <a:r>
                <a:rPr lang="en-US" sz="3600" noProof="0" dirty="0">
                  <a:latin typeface="Times New Roman" panose="02020603050405020304" pitchFamily="18" charset="0"/>
                </a:rPr>
                <a:t> </a:t>
              </a:r>
              <a:r>
                <a:rPr lang="en-US" sz="3600" noProof="0" dirty="0" err="1">
                  <a:latin typeface="Times New Roman" panose="02020603050405020304" pitchFamily="18" charset="0"/>
                </a:rPr>
                <a:t>ngày</a:t>
              </a:r>
              <a:r>
                <a:rPr lang="en-US" sz="3600" noProof="0" dirty="0">
                  <a:latin typeface="Times New Roman" panose="02020603050405020304" pitchFamily="18" charset="0"/>
                </a:rPr>
                <a:t> </a:t>
              </a:r>
              <a:r>
                <a:rPr lang="en-US" sz="3600" noProof="0" dirty="0" err="1">
                  <a:latin typeface="Times New Roman" panose="02020603050405020304" pitchFamily="18" charset="0"/>
                </a:rPr>
                <a:t>của</a:t>
              </a:r>
              <a:r>
                <a:rPr lang="en-US" sz="3600" noProof="0" dirty="0">
                  <a:latin typeface="Times New Roman" panose="02020603050405020304" pitchFamily="18" charset="0"/>
                </a:rPr>
                <a:t> </a:t>
              </a:r>
              <a:r>
                <a:rPr lang="en-US" sz="3600" noProof="0" dirty="0" err="1">
                  <a:latin typeface="Times New Roman" panose="02020603050405020304" pitchFamily="18" charset="0"/>
                </a:rPr>
                <a:t>chúng</a:t>
              </a:r>
              <a:r>
                <a:rPr lang="en-US" sz="3600" noProof="0" dirty="0">
                  <a:latin typeface="Times New Roman" panose="02020603050405020304" pitchFamily="18" charset="0"/>
                </a:rPr>
                <a:t> ta </a:t>
              </a:r>
              <a:r>
                <a:rPr lang="en-US" sz="3600" noProof="0" dirty="0" err="1">
                  <a:latin typeface="Times New Roman" panose="02020603050405020304" pitchFamily="18" charset="0"/>
                </a:rPr>
                <a:t>có</a:t>
              </a:r>
              <a:r>
                <a:rPr lang="en-US" sz="3600" noProof="0" dirty="0">
                  <a:latin typeface="Times New Roman" panose="02020603050405020304" pitchFamily="18" charset="0"/>
                </a:rPr>
                <a:t> </a:t>
              </a:r>
              <a:r>
                <a:rPr lang="en-US" sz="3600" noProof="0" dirty="0" err="1">
                  <a:latin typeface="Times New Roman" panose="02020603050405020304" pitchFamily="18" charset="0"/>
                </a:rPr>
                <a:t>những</a:t>
              </a:r>
              <a:r>
                <a:rPr lang="en-US" sz="3600" noProof="0" dirty="0">
                  <a:latin typeface="Times New Roman" panose="02020603050405020304" pitchFamily="18" charset="0"/>
                </a:rPr>
                <a:t> </a:t>
              </a:r>
              <a:r>
                <a:rPr lang="en-US" sz="3600" noProof="0" dirty="0" err="1">
                  <a:latin typeface="Times New Roman" panose="02020603050405020304" pitchFamily="18" charset="0"/>
                </a:rPr>
                <a:t>người</a:t>
              </a:r>
              <a:r>
                <a:rPr lang="en-US" sz="3600" noProof="0" dirty="0">
                  <a:latin typeface="Times New Roman" panose="02020603050405020304" pitchFamily="18" charset="0"/>
                </a:rPr>
                <a:t> </a:t>
              </a:r>
              <a:r>
                <a:rPr lang="en-US" sz="3600" noProof="0" dirty="0" err="1">
                  <a:latin typeface="Times New Roman" panose="02020603050405020304" pitchFamily="18" charset="0"/>
                </a:rPr>
                <a:t>phải</a:t>
              </a:r>
              <a:r>
                <a:rPr lang="en-US" sz="3600" noProof="0" dirty="0">
                  <a:latin typeface="Times New Roman" panose="02020603050405020304" pitchFamily="18" charset="0"/>
                </a:rPr>
                <a:t> </a:t>
              </a:r>
              <a:r>
                <a:rPr lang="en-US" sz="3600" noProof="0" dirty="0" err="1">
                  <a:latin typeface="Times New Roman" panose="02020603050405020304" pitchFamily="18" charset="0"/>
                </a:rPr>
                <a:t>sống</a:t>
              </a:r>
              <a:r>
                <a:rPr lang="en-US" sz="3600" noProof="0" dirty="0">
                  <a:latin typeface="Times New Roman" panose="02020603050405020304" pitchFamily="18" charset="0"/>
                </a:rPr>
                <a:t> </a:t>
              </a:r>
              <a:r>
                <a:rPr lang="en-US" sz="3600" noProof="0" dirty="0" err="1">
                  <a:latin typeface="Times New Roman" panose="02020603050405020304" pitchFamily="18" charset="0"/>
                </a:rPr>
                <a:t>và</a:t>
              </a:r>
              <a:r>
                <a:rPr lang="en-US" sz="3600" noProof="0" dirty="0">
                  <a:latin typeface="Times New Roman" panose="02020603050405020304" pitchFamily="18" charset="0"/>
                </a:rPr>
                <a:t> </a:t>
              </a:r>
              <a:r>
                <a:rPr lang="en-US" sz="3600" noProof="0" dirty="0" err="1">
                  <a:latin typeface="Times New Roman" panose="02020603050405020304" pitchFamily="18" charset="0"/>
                </a:rPr>
                <a:t>làm</a:t>
              </a:r>
              <a:r>
                <a:rPr lang="en-US" sz="3600" noProof="0" dirty="0">
                  <a:latin typeface="Times New Roman" panose="02020603050405020304" pitchFamily="18" charset="0"/>
                </a:rPr>
                <a:t> </a:t>
              </a:r>
              <a:r>
                <a:rPr lang="en-US" sz="3600" noProof="0" dirty="0" err="1">
                  <a:latin typeface="Times New Roman" panose="02020603050405020304" pitchFamily="18" charset="0"/>
                </a:rPr>
                <a:t>mọi</a:t>
              </a:r>
              <a:r>
                <a:rPr lang="en-US" sz="3600" noProof="0" dirty="0">
                  <a:latin typeface="Times New Roman" panose="02020603050405020304" pitchFamily="18" charset="0"/>
                </a:rPr>
                <a:t> </a:t>
              </a:r>
              <a:r>
                <a:rPr lang="en-US" sz="3600" noProof="0" dirty="0" err="1">
                  <a:latin typeface="Times New Roman" panose="02020603050405020304" pitchFamily="18" charset="0"/>
                </a:rPr>
                <a:t>việc</a:t>
              </a:r>
              <a:r>
                <a:rPr lang="en-US" sz="3600" noProof="0" dirty="0">
                  <a:latin typeface="Times New Roman" panose="02020603050405020304" pitchFamily="18" charset="0"/>
                </a:rPr>
                <a:t> </a:t>
              </a:r>
              <a:r>
                <a:rPr lang="en-US" sz="3600" noProof="0" dirty="0" err="1">
                  <a:latin typeface="Times New Roman" panose="02020603050405020304" pitchFamily="18" charset="0"/>
                </a:rPr>
                <a:t>trong</a:t>
              </a:r>
              <a:r>
                <a:rPr lang="en-US" sz="3600" noProof="0" dirty="0">
                  <a:latin typeface="Times New Roman" panose="02020603050405020304" pitchFamily="18" charset="0"/>
                </a:rPr>
                <a:t> </a:t>
              </a:r>
              <a:r>
                <a:rPr lang="en-US" sz="3600" noProof="0" dirty="0" err="1">
                  <a:latin typeface="Times New Roman" panose="02020603050405020304" pitchFamily="18" charset="0"/>
                </a:rPr>
                <a:t>bóng</a:t>
              </a:r>
              <a:r>
                <a:rPr lang="en-US" sz="3600" noProof="0" dirty="0">
                  <a:latin typeface="Times New Roman" panose="02020603050405020304" pitchFamily="18" charset="0"/>
                </a:rPr>
                <a:t> </a:t>
              </a:r>
              <a:r>
                <a:rPr lang="en-US" sz="3600" noProof="0" dirty="0" err="1">
                  <a:latin typeface="Times New Roman" panose="02020603050405020304" pitchFamily="18" charset="0"/>
                </a:rPr>
                <a:t>tối</a:t>
              </a:r>
              <a:r>
                <a:rPr lang="en-US" sz="3600" noProof="0" dirty="0">
                  <a:latin typeface="Times New Roman" panose="02020603050405020304" pitchFamily="18" charset="0"/>
                </a:rPr>
                <a:t>. </a:t>
              </a:r>
              <a:r>
                <a:rPr lang="en-US" sz="3600" dirty="0" err="1">
                  <a:latin typeface="Times New Roman" panose="02020603050405020304" pitchFamily="18" charset="0"/>
                </a:rPr>
                <a:t>Đó</a:t>
              </a:r>
              <a:r>
                <a:rPr lang="en-US" sz="3600" dirty="0">
                  <a:latin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</a:rPr>
                <a:t>là</a:t>
              </a:r>
              <a:r>
                <a:rPr lang="en-US" sz="3600" dirty="0">
                  <a:latin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</a:rPr>
                <a:t>những</a:t>
              </a:r>
              <a:r>
                <a:rPr lang="en-US" sz="3600" dirty="0">
                  <a:latin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</a:rPr>
                <a:t>người</a:t>
              </a:r>
              <a:r>
                <a:rPr lang="en-US" sz="3600" dirty="0">
                  <a:latin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</a:rPr>
                <a:t>không</a:t>
              </a:r>
              <a:r>
                <a:rPr lang="en-US" sz="3600" dirty="0">
                  <a:latin typeface="Times New Roman" panose="02020603050405020304" pitchFamily="18" charset="0"/>
                </a:rPr>
                <a:t> may </a:t>
              </a:r>
              <a:r>
                <a:rPr lang="en-US" sz="3600" dirty="0" err="1">
                  <a:latin typeface="Times New Roman" panose="02020603050405020304" pitchFamily="18" charset="0"/>
                </a:rPr>
                <a:t>mắn</a:t>
              </a:r>
              <a:r>
                <a:rPr lang="en-US" sz="3600" dirty="0">
                  <a:latin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</a:rPr>
                <a:t>bị</a:t>
              </a:r>
              <a:r>
                <a:rPr lang="en-US" sz="3600" dirty="0">
                  <a:latin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</a:rPr>
                <a:t>khiếm</a:t>
              </a:r>
              <a:r>
                <a:rPr lang="en-US" sz="3600" dirty="0">
                  <a:latin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</a:rPr>
                <a:t>thị</a:t>
              </a:r>
              <a:r>
                <a:rPr lang="en-US" sz="3600" dirty="0">
                  <a:latin typeface="Times New Roman" panose="02020603050405020304" pitchFamily="18" charset="0"/>
                </a:rPr>
                <a:t>, </a:t>
              </a:r>
              <a:r>
                <a:rPr lang="en-US" sz="3600" dirty="0" err="1">
                  <a:latin typeface="Times New Roman" panose="02020603050405020304" pitchFamily="18" charset="0"/>
                </a:rPr>
                <a:t>bị</a:t>
              </a:r>
              <a:r>
                <a:rPr lang="en-US" sz="3600" dirty="0">
                  <a:latin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</a:rPr>
                <a:t>mù</a:t>
              </a:r>
              <a:r>
                <a:rPr lang="en-US" sz="3600" dirty="0">
                  <a:latin typeface="Times New Roman" panose="02020603050405020304" pitchFamily="18" charset="0"/>
                </a:rPr>
                <a:t>. 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1"/>
          <p:cNvSpPr txBox="1"/>
          <p:nvPr/>
        </p:nvSpPr>
        <p:spPr>
          <a:xfrm>
            <a:off x="5360634" y="859870"/>
            <a:ext cx="25462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Kết</a:t>
            </a:r>
            <a:r>
              <a:rPr kumimoji="0" lang="en-US" altLang="zh-CN" sz="5400" b="1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luận</a:t>
            </a:r>
            <a:endParaRPr kumimoji="0" lang="zh-CN" alt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237">
            <a:off x="2872769" y="5379071"/>
            <a:ext cx="882023" cy="89125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1942" flipH="1">
            <a:off x="11340453" y="5276585"/>
            <a:ext cx="842613" cy="85858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0" y="5840346"/>
            <a:ext cx="12192000" cy="101765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5" y="50782"/>
            <a:ext cx="1633763" cy="231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3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44444E-6 L -4.79167E-6 0.00023 C 0.00066 -0.00301 0.00027 -0.00625 0.00209 -0.00903 C 0.00222 -0.01019 0.00495 -0.01112 0.00586 -0.01204 C 0.00691 -0.01343 0.0073 -0.01482 0.00808 -0.01621 C 0.0073 -0.01783 0.00769 -0.01991 0.00586 -0.02107 C 0.003 -0.02385 -0.00846 -0.02408 -0.01158 -0.02408 C -0.00989 -0.02454 -0.00781 -0.02477 -0.00598 -0.02524 C 0.00222 -0.02801 -0.0013 -0.03079 0.00209 -0.02408 C -0.0026 -0.01274 0.00261 -0.02709 -0.00182 -0.01112 C -0.00468 -0.00255 -0.00039 -0.00186 -4.79167E-6 4.44444E-6 Z " pathEditMode="relative" rAng="0" ptsTypes="AAAAAAAAAAA">
                                          <p:cBhvr>
                                            <p:cTn id="36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-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0" presetClass="path" presetSubtype="0" repeatCount="indefinite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3.54167E-6 -4.44444E-6 L -3.54167E-6 0.00024 C 0.00026 -0.00416 0.00013 -0.00856 0.00052 -0.0125 C 0.00052 -0.01412 0.00105 -0.01527 0.00118 -0.01666 C 0.00144 -0.01851 0.00144 -0.02037 0.0017 -0.02222 C 0.00144 -0.02453 0.00157 -0.02731 0.00118 -0.02916 C 0.00065 -0.03287 -0.00156 -0.0331 -0.00208 -0.03333 C -0.00182 -0.03379 -0.00143 -0.03402 -0.00104 -0.03472 C 0.00052 -0.03865 -0.00013 -0.04236 0.00052 -0.03333 C -0.00039 -0.01759 0.00052 -0.03726 -0.00026 -0.01527 C -0.00078 -0.00347 -3.54167E-6 -0.00254 -3.54167E-6 -4.44444E-6 Z " pathEditMode="relative" rAng="0" ptsTypes="AAAAAAAAAAA">
                                          <p:cBhvr>
                                            <p:cTn id="3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44444E-6 L -4.79167E-6 0.00023 C 0.00066 -0.00301 0.00027 -0.00625 0.00209 -0.00903 C 0.00222 -0.01019 0.00495 -0.01112 0.00586 -0.01204 C 0.00691 -0.01343 0.0073 -0.01482 0.00808 -0.01621 C 0.0073 -0.01783 0.00769 -0.01991 0.00586 -0.02107 C 0.003 -0.02385 -0.00846 -0.02408 -0.01158 -0.02408 C -0.00989 -0.02454 -0.00781 -0.02477 -0.00598 -0.02524 C 0.00222 -0.02801 -0.0013 -0.03079 0.00209 -0.02408 C -0.0026 -0.01274 0.00261 -0.02709 -0.00182 -0.01112 C -0.00468 -0.00255 -0.00039 -0.00186 -4.79167E-6 4.44444E-6 Z " pathEditMode="relative" rAng="0" ptsTypes="AAAAAAAAAAA">
                                          <p:cBhvr>
                                            <p:cTn id="41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-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repeatCount="indefinite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2.70833E-6 -4.81481E-6 L -2.70833E-6 0.00024 C 0.00026 -0.00416 0.00013 -0.00856 0.00052 -0.0125 C 0.00052 -0.01412 0.00104 -0.01527 0.00117 -0.01666 C 0.00144 -0.01851 0.00144 -0.02037 0.0017 -0.02222 C 0.00144 -0.02453 0.00157 -0.02731 0.00117 -0.02916 C 0.00065 -0.03287 -0.00156 -0.0331 -0.00208 -0.03333 C -0.00182 -0.03379 -0.00143 -0.03402 -0.00104 -0.03472 C 0.00052 -0.03865 -0.00013 -0.04236 0.00052 -0.03333 C -0.00039 -0.01759 0.00052 -0.03726 -0.00026 -0.01527 C -0.00078 -0.00347 -2.70833E-6 -0.00254 -2.70833E-6 -4.81481E-6 Z " pathEditMode="relative" rAng="0" ptsTypes="AAAAAAAAAAA">
                                          <p:cBhvr>
                                            <p:cTn id="43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859" y="4537821"/>
            <a:ext cx="3003473" cy="140669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865" y="4537821"/>
            <a:ext cx="1201460" cy="134198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10" y="4124912"/>
            <a:ext cx="1790496" cy="1980974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2341460" y="840312"/>
            <a:ext cx="7071488" cy="3385752"/>
            <a:chOff x="727332" y="1163892"/>
            <a:chExt cx="4763984" cy="2067570"/>
          </a:xfrm>
        </p:grpSpPr>
        <p:grpSp>
          <p:nvGrpSpPr>
            <p:cNvPr id="17" name="组合 16"/>
            <p:cNvGrpSpPr/>
            <p:nvPr/>
          </p:nvGrpSpPr>
          <p:grpSpPr>
            <a:xfrm>
              <a:off x="727332" y="1163892"/>
              <a:ext cx="4763984" cy="2067570"/>
              <a:chOff x="727332" y="1163892"/>
              <a:chExt cx="4763984" cy="2067570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727332" y="1163892"/>
                <a:ext cx="4763984" cy="2067570"/>
                <a:chOff x="737165" y="1429363"/>
                <a:chExt cx="4763984" cy="2067570"/>
              </a:xfrm>
            </p:grpSpPr>
            <p:sp>
              <p:nvSpPr>
                <p:cNvPr id="21" name="矩形: 圆角 20"/>
                <p:cNvSpPr/>
                <p:nvPr/>
              </p:nvSpPr>
              <p:spPr>
                <a:xfrm>
                  <a:off x="1818967" y="2556509"/>
                  <a:ext cx="3682182" cy="679197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22" name="图片 21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165" y="1429363"/>
                  <a:ext cx="2067570" cy="2067570"/>
                </a:xfrm>
                <a:prstGeom prst="rect">
                  <a:avLst/>
                </a:prstGeom>
              </p:spPr>
            </p:pic>
          </p:grpSp>
          <p:sp>
            <p:nvSpPr>
              <p:cNvPr id="20" name="文本框 19"/>
              <p:cNvSpPr txBox="1"/>
              <p:nvPr/>
            </p:nvSpPr>
            <p:spPr>
              <a:xfrm>
                <a:off x="1315066" y="2291039"/>
                <a:ext cx="1103672" cy="563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2576515" y="2348712"/>
              <a:ext cx="2300746" cy="56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237208" y="5740143"/>
            <a:ext cx="12192000" cy="73546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368" y="3054650"/>
            <a:ext cx="2943766" cy="360815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98" y="884375"/>
            <a:ext cx="1636497" cy="197508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99" y="213304"/>
            <a:ext cx="2155720" cy="6286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82" y="944166"/>
            <a:ext cx="1480533" cy="628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54167E-6 -1.85185E-6 L 0.09752 -1.85185E-6 " pathEditMode="relative" rAng="0" ptsTypes="AA">
                                      <p:cBhvr>
                                        <p:cTn id="29" dur="5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0.08984 0.00371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D00996A-EBEC-464B-9DDB-7DA4B6F61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E748563-5244-4082-8853-70C20B6B6D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560" y="-185711"/>
            <a:ext cx="9218154" cy="5643976"/>
          </a:xfrm>
          <a:prstGeom prst="rect">
            <a:avLst/>
          </a:prstGeom>
        </p:spPr>
      </p:pic>
      <p:sp>
        <p:nvSpPr>
          <p:cNvPr id="780" name="TextBox 40"/>
          <p:cNvSpPr txBox="1"/>
          <p:nvPr/>
        </p:nvSpPr>
        <p:spPr>
          <a:xfrm>
            <a:off x="1105785" y="2082348"/>
            <a:ext cx="6655981" cy="2123658"/>
          </a:xfrm>
          <a:prstGeom prst="rect">
            <a:avLst/>
          </a:prstGeom>
          <a:solidFill>
            <a:srgbClr val="FFA74A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4400" dirty="0">
                <a:solidFill>
                  <a:prstClr val="white"/>
                </a:solidFill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 </a:t>
            </a:r>
            <a:r>
              <a:rPr lang="vi-VN" altLang="zh-CN" sz="4400" dirty="0">
                <a:solidFill>
                  <a:prstClr val="white"/>
                </a:solidFill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Những người khiếm thị thường gặp phải khó khăn gì trong cuộc sống?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  <a:cs typeface="站酷小薇LOGO体" panose="02010600010101010101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4615821-7517-459A-A22B-4C844093B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25286"/>
            <a:ext cx="1996261" cy="1219200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8B65E42-3959-483A-B1A1-2C48D28200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84801"/>
            <a:ext cx="4544782" cy="659484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6CA7CE-CBD8-4625-8865-0E201D9CE73D}">
  <ds:schemaRefs>
    <ds:schemaRef ds:uri="http://schemas.microsoft.com/office/2006/metadata/properties"/>
    <ds:schemaRef ds:uri="http://schemas.microsoft.com/office/infopath/2007/PartnerControls"/>
    <ds:schemaRef ds:uri="aa3bae8b-93bb-44fa-b79c-ae2e3c4b5ffa"/>
    <ds:schemaRef ds:uri="04428cd5-0689-4562-8eaa-c57d4739e61c"/>
  </ds:schemaRefs>
</ds:datastoreItem>
</file>

<file path=customXml/itemProps2.xml><?xml version="1.0" encoding="utf-8"?>
<ds:datastoreItem xmlns:ds="http://schemas.openxmlformats.org/officeDocument/2006/customXml" ds:itemID="{7A6D068C-1C7E-424E-AD8A-174A1D44B7E5}"/>
</file>

<file path=customXml/itemProps3.xml><?xml version="1.0" encoding="utf-8"?>
<ds:datastoreItem xmlns:ds="http://schemas.openxmlformats.org/officeDocument/2006/customXml" ds:itemID="{402D77F0-EE57-4DBA-BA62-94591EB6DB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584</Words>
  <Application>Microsoft Office PowerPoint</Application>
  <PresentationFormat>Màn hình rộng</PresentationFormat>
  <Paragraphs>72</Paragraphs>
  <Slides>34</Slides>
  <Notes>17</Notes>
  <HiddenSlides>0</HiddenSlides>
  <MMClips>0</MMClips>
  <ScaleCrop>false</ScaleCrop>
  <HeadingPairs>
    <vt:vector size="4" baseType="variant">
      <vt:variant>
        <vt:lpstr>Chủ đề</vt:lpstr>
      </vt:variant>
      <vt:variant>
        <vt:i4>5</vt:i4>
      </vt:variant>
      <vt:variant>
        <vt:lpstr>Tiêu đề Bản chiếu</vt:lpstr>
      </vt:variant>
      <vt:variant>
        <vt:i4>34</vt:i4>
      </vt:variant>
    </vt:vector>
  </HeadingPairs>
  <TitlesOfParts>
    <vt:vector size="39" baseType="lpstr">
      <vt:lpstr>2_Office 主题​​</vt:lpstr>
      <vt:lpstr>9_www.33ppt.com</vt:lpstr>
      <vt:lpstr>Hoạt động</vt:lpstr>
      <vt:lpstr>1_Office Theme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Bài 28: Cảnh đẹp quê em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19</cp:revision>
  <dcterms:created xsi:type="dcterms:W3CDTF">2021-07-04T08:02:43Z</dcterms:created>
  <dcterms:modified xsi:type="dcterms:W3CDTF">2023-02-21T08:58:06Z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