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67" r:id="rId5"/>
    <p:sldId id="256" r:id="rId6"/>
    <p:sldId id="268" r:id="rId7"/>
    <p:sldId id="258" r:id="rId8"/>
    <p:sldId id="269" r:id="rId9"/>
    <p:sldId id="270" r:id="rId10"/>
    <p:sldId id="261" r:id="rId11"/>
    <p:sldId id="271" r:id="rId12"/>
    <p:sldId id="273" r:id="rId13"/>
    <p:sldId id="263" r:id="rId14"/>
    <p:sldId id="272" r:id="rId15"/>
    <p:sldId id="274" r:id="rId16"/>
    <p:sldId id="266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1FE91B-260A-4C87-84EB-8EC1C30F2F1D}" v="13" dt="2023-02-21T08:57:07.5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58" y="6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061FE91B-260A-4C87-84EB-8EC1C30F2F1D}"/>
    <pc:docChg chg="modSld">
      <pc:chgData name="" userId="" providerId="" clId="Web-{061FE91B-260A-4C87-84EB-8EC1C30F2F1D}" dt="2023-02-21T08:57:07.511" v="5" actId="20577"/>
      <pc:docMkLst>
        <pc:docMk/>
      </pc:docMkLst>
      <pc:sldChg chg="modSp">
        <pc:chgData name="" userId="" providerId="" clId="Web-{061FE91B-260A-4C87-84EB-8EC1C30F2F1D}" dt="2023-02-21T08:57:07.511" v="5" actId="20577"/>
        <pc:sldMkLst>
          <pc:docMk/>
          <pc:sldMk cId="4183533154" sldId="267"/>
        </pc:sldMkLst>
        <pc:spChg chg="mod">
          <ac:chgData name="" userId="" providerId="" clId="Web-{061FE91B-260A-4C87-84EB-8EC1C30F2F1D}" dt="2023-02-21T08:57:07.511" v="5" actId="20577"/>
          <ac:spMkLst>
            <pc:docMk/>
            <pc:sldMk cId="4183533154" sldId="267"/>
            <ac:spMk id="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D8F17E-2EA2-4A96-8DD6-CE783BA6F576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80BDB-D562-4D76-9749-A956835619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3558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57866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9D798-03A8-4903-88CB-07D15BE29637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A98F9-0601-4895-8BEA-A4436C41A6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4782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9D798-03A8-4903-88CB-07D15BE29637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A98F9-0601-4895-8BEA-A4436C41A6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7945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9D798-03A8-4903-88CB-07D15BE29637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A98F9-0601-4895-8BEA-A4436C41A6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911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9D798-03A8-4903-88CB-07D15BE29637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A98F9-0601-4895-8BEA-A4436C41A6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7861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9D798-03A8-4903-88CB-07D15BE29637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A98F9-0601-4895-8BEA-A4436C41A6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7951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9D798-03A8-4903-88CB-07D15BE29637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A98F9-0601-4895-8BEA-A4436C41A6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3334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9D798-03A8-4903-88CB-07D15BE29637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A98F9-0601-4895-8BEA-A4436C41A6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599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9D798-03A8-4903-88CB-07D15BE29637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A98F9-0601-4895-8BEA-A4436C41A6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8649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9D798-03A8-4903-88CB-07D15BE29637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A98F9-0601-4895-8BEA-A4436C41A6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8729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9D798-03A8-4903-88CB-07D15BE29637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A98F9-0601-4895-8BEA-A4436C41A6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6325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9D798-03A8-4903-88CB-07D15BE29637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A98F9-0601-4895-8BEA-A4436C41A6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0845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9D798-03A8-4903-88CB-07D15BE29637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A98F9-0601-4895-8BEA-A4436C41A6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8926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2.m4a"/><Relationship Id="rId7" Type="http://schemas.microsoft.com/office/2007/relationships/hdphoto" Target="../media/hdphoto2.wdp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80/0f/fe/800ffec0f66dc1c97b7ff525059964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70782" y="-2670781"/>
            <a:ext cx="6850436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645164" y="1130747"/>
            <a:ext cx="6475066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TRUNG YÊN</a:t>
            </a:r>
          </a:p>
        </p:txBody>
      </p:sp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855308" y="3343417"/>
            <a:ext cx="10642289" cy="200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82" y="1846328"/>
            <a:ext cx="1624582" cy="1547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533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D55338-2E38-446A-9940-5A00DA1F8DD0}"/>
              </a:ext>
            </a:extLst>
          </p:cNvPr>
          <p:cNvSpPr txBox="1"/>
          <p:nvPr/>
        </p:nvSpPr>
        <p:spPr>
          <a:xfrm>
            <a:off x="1684358" y="324555"/>
            <a:ext cx="96591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39EB17-5046-4F41-A5B1-93F7EECFD63C}"/>
              </a:ext>
            </a:extLst>
          </p:cNvPr>
          <p:cNvSpPr txBox="1"/>
          <p:nvPr/>
        </p:nvSpPr>
        <p:spPr>
          <a:xfrm>
            <a:off x="1380226" y="1176234"/>
            <a:ext cx="98586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B9D681-F163-44D1-A491-C20D563D1A53}"/>
              </a:ext>
            </a:extLst>
          </p:cNvPr>
          <p:cNvSpPr txBox="1"/>
          <p:nvPr/>
        </p:nvSpPr>
        <p:spPr>
          <a:xfrm>
            <a:off x="1579689" y="2674244"/>
            <a:ext cx="96591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D8CA64-C865-419C-A90D-F6B657DDFB4C}"/>
              </a:ext>
            </a:extLst>
          </p:cNvPr>
          <p:cNvSpPr txBox="1"/>
          <p:nvPr/>
        </p:nvSpPr>
        <p:spPr>
          <a:xfrm>
            <a:off x="1380226" y="3575292"/>
            <a:ext cx="98586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mọi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vẫn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…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Premium Vector | Cartoon little kid reading book">
            <a:extLst>
              <a:ext uri="{FF2B5EF4-FFF2-40B4-BE49-F238E27FC236}">
                <a16:creationId xmlns:a16="http://schemas.microsoft.com/office/drawing/2014/main" id="{AD82444F-812F-4AB0-8E0A-38E4699EA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066" y="4385915"/>
            <a:ext cx="3294977" cy="244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903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5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001992" y="799982"/>
            <a:ext cx="7374402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049BFB-244F-4558-9F6E-7DD60B101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7865" y="1796313"/>
            <a:ext cx="9083614" cy="4685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589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E09A84C-8C81-4F3E-BEE5-8AD6309059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8558947"/>
              </p:ext>
            </p:extLst>
          </p:nvPr>
        </p:nvGraphicFramePr>
        <p:xfrm>
          <a:off x="1385307" y="3662588"/>
          <a:ext cx="4273621" cy="267782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273621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56954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2108278">
                <a:tc>
                  <a:txBody>
                    <a:bodyPr/>
                    <a:lstStyle/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473529" y="525096"/>
            <a:ext cx="8159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ounded Rectangle 21">
            <a:extLst>
              <a:ext uri="{FF2B5EF4-FFF2-40B4-BE49-F238E27FC236}">
                <a16:creationId xmlns:a16="http://schemas.microsoft.com/office/drawing/2014/main" id="{E67BC42C-7CF6-4FAB-997C-6BA4205F5F8F}"/>
              </a:ext>
            </a:extLst>
          </p:cNvPr>
          <p:cNvSpPr/>
          <p:nvPr/>
        </p:nvSpPr>
        <p:spPr>
          <a:xfrm>
            <a:off x="1636559" y="1620273"/>
            <a:ext cx="1859827" cy="50347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DC3E7EA2-ABDD-4AD5-8CA2-87697B47C7D9}"/>
              </a:ext>
            </a:extLst>
          </p:cNvPr>
          <p:cNvSpPr/>
          <p:nvPr/>
        </p:nvSpPr>
        <p:spPr>
          <a:xfrm>
            <a:off x="3867040" y="1653778"/>
            <a:ext cx="1618375" cy="50347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21">
            <a:extLst>
              <a:ext uri="{FF2B5EF4-FFF2-40B4-BE49-F238E27FC236}">
                <a16:creationId xmlns:a16="http://schemas.microsoft.com/office/drawing/2014/main" id="{A91B00E0-DE3D-491D-A162-57E5DA19ED83}"/>
              </a:ext>
            </a:extLst>
          </p:cNvPr>
          <p:cNvSpPr/>
          <p:nvPr/>
        </p:nvSpPr>
        <p:spPr>
          <a:xfrm>
            <a:off x="5835021" y="1671384"/>
            <a:ext cx="1123400" cy="50347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9309DBEC-2EFC-417D-ABF9-020602F314EC}"/>
              </a:ext>
            </a:extLst>
          </p:cNvPr>
          <p:cNvSpPr/>
          <p:nvPr/>
        </p:nvSpPr>
        <p:spPr>
          <a:xfrm>
            <a:off x="7433031" y="1671384"/>
            <a:ext cx="1859827" cy="50347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CBE017E2-7EED-49B0-8379-3CFD1C6A6F14}"/>
              </a:ext>
            </a:extLst>
          </p:cNvPr>
          <p:cNvSpPr/>
          <p:nvPr/>
        </p:nvSpPr>
        <p:spPr>
          <a:xfrm>
            <a:off x="2150600" y="2480262"/>
            <a:ext cx="1859827" cy="50347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BCA681A9-2A6F-4BCC-B54F-D4484710FF89}"/>
              </a:ext>
            </a:extLst>
          </p:cNvPr>
          <p:cNvSpPr/>
          <p:nvPr/>
        </p:nvSpPr>
        <p:spPr>
          <a:xfrm>
            <a:off x="4348540" y="2494156"/>
            <a:ext cx="1810063" cy="50347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D15B5ACF-5ECE-430E-8456-701CCEA92010}"/>
              </a:ext>
            </a:extLst>
          </p:cNvPr>
          <p:cNvSpPr/>
          <p:nvPr/>
        </p:nvSpPr>
        <p:spPr>
          <a:xfrm>
            <a:off x="6642708" y="2494156"/>
            <a:ext cx="1669077" cy="50347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EAEE28C0-B931-41C9-A3B3-1392D11B3B27}"/>
              </a:ext>
            </a:extLst>
          </p:cNvPr>
          <p:cNvSpPr/>
          <p:nvPr/>
        </p:nvSpPr>
        <p:spPr>
          <a:xfrm>
            <a:off x="8649898" y="2480262"/>
            <a:ext cx="1565861" cy="50347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C5C2A8B-7197-4FB5-84B9-07448DC23A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6636071"/>
              </p:ext>
            </p:extLst>
          </p:nvPr>
        </p:nvGraphicFramePr>
        <p:xfrm>
          <a:off x="6288692" y="3685401"/>
          <a:ext cx="3847346" cy="264638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847346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57647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1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2069912">
                <a:tc>
                  <a:txBody>
                    <a:bodyPr/>
                    <a:lstStyle/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561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00599 0.4025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2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143 0.3976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07407E-6 L 0.05729 0.392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7407E-6 L -0.4836 0.4969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80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0.49532 0.2833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66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0.25091 0.3986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39" y="1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-0.23398 0.3620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6" y="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48698 0.4719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49" y="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314EE3-6E1C-4FAF-B37A-3FF22AC280C7}"/>
              </a:ext>
            </a:extLst>
          </p:cNvPr>
          <p:cNvSpPr txBox="1"/>
          <p:nvPr/>
        </p:nvSpPr>
        <p:spPr>
          <a:xfrm>
            <a:off x="698740" y="722298"/>
            <a:ext cx="110159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8484CA-BC21-4EE3-9152-4C1A157E2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7619" y="2012262"/>
            <a:ext cx="7846040" cy="4254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660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ook Song! - We Love Books! - Original Songs - By LBB Junio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689" y="-1"/>
            <a:ext cx="11940030" cy="671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6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a3/ad/45/a3ad45777d667f25a01caf5d204e6b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63373"/>
            <a:ext cx="12191999" cy="692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3905" y="1112715"/>
            <a:ext cx="9001048" cy="2202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Thứ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ba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ngày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29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tháng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3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năm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2022</a:t>
            </a:r>
          </a:p>
          <a:p>
            <a:pPr algn="ctr">
              <a:lnSpc>
                <a:spcPct val="150000"/>
              </a:lnSpc>
            </a:pP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Tiếng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Việt</a:t>
            </a:r>
            <a:endParaRPr lang="en-US" sz="3428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  <a:p>
            <a:pPr algn="ctr"/>
            <a:endParaRPr lang="vi-VN" sz="3428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3318" y="2876587"/>
            <a:ext cx="10157647" cy="619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Đọc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: </a:t>
            </a:r>
            <a:r>
              <a:rPr lang="en-US" sz="3428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Thư</a:t>
            </a:r>
            <a:r>
              <a:rPr lang="en-US" sz="3428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viện</a:t>
            </a:r>
            <a:r>
              <a:rPr lang="en-US" sz="3428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biết</a:t>
            </a:r>
            <a:r>
              <a:rPr lang="en-US" sz="3428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đi</a:t>
            </a:r>
            <a:endParaRPr lang="en-US" sz="3428" b="1" dirty="0">
              <a:solidFill>
                <a:srgbClr val="FFFF00"/>
              </a:solidFill>
              <a:latin typeface="HP001 4 hàng" panose="020B0603050302020204" pitchFamily="34" charset="-93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77356" y="4023952"/>
            <a:ext cx="2975313" cy="2431697"/>
            <a:chOff x="155575" y="1289714"/>
            <a:chExt cx="4965065" cy="6520785"/>
          </a:xfrm>
        </p:grpSpPr>
        <p:pic>
          <p:nvPicPr>
            <p:cNvPr id="1030" name="Picture 6" descr="World Reading Day PNG, Vector, PSD, and Clipart With Transparent Background  for Free Download | Pngtre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75" b="99112" l="5833" r="98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1289714"/>
              <a:ext cx="4965065" cy="6520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559856" y="4843561"/>
              <a:ext cx="3248027" cy="1839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5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 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769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473145" y="-25237"/>
            <a:ext cx="7154436" cy="584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1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VIỆN BIẾT ĐI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457200" y="349693"/>
            <a:ext cx="11412747" cy="7124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Lô-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45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32" y="559475"/>
            <a:ext cx="335835" cy="317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12" y="2509091"/>
            <a:ext cx="317355" cy="317355"/>
          </a:xfrm>
          <a:prstGeom prst="rect">
            <a:avLst/>
          </a:prstGeom>
        </p:spPr>
      </p:pic>
      <p:pic>
        <p:nvPicPr>
          <p:cNvPr id="2" name="Thư viện biết đ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3518" y="106011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108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26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4580919" y="813186"/>
            <a:ext cx="7154436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5426308" y="1876662"/>
            <a:ext cx="7995683" cy="98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Lô-gô-xơ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5426307" y="2747306"/>
            <a:ext cx="799568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5426307" y="3511422"/>
            <a:ext cx="7995683" cy="98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4807153" y="2435418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4807153" y="3220010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4807153" y="4004602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53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4807153" y="818066"/>
            <a:ext cx="4646563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1243595" y="1754622"/>
            <a:ext cx="10191135" cy="1482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45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8443200" y="1975461"/>
            <a:ext cx="84083" cy="4484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8270053" y="2666484"/>
            <a:ext cx="84083" cy="4484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0589973" y="2666484"/>
            <a:ext cx="84083" cy="4484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0495087" y="2666484"/>
            <a:ext cx="84083" cy="4484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903996" y="2666484"/>
            <a:ext cx="84083" cy="4484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151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E9C20D-D326-4D5D-8B94-D61D87E5264B}"/>
              </a:ext>
            </a:extLst>
          </p:cNvPr>
          <p:cNvSpPr txBox="1"/>
          <p:nvPr/>
        </p:nvSpPr>
        <p:spPr>
          <a:xfrm>
            <a:off x="2218668" y="155389"/>
            <a:ext cx="71544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B93AEE-39F9-4EBE-BA06-A67844B952C1}"/>
              </a:ext>
            </a:extLst>
          </p:cNvPr>
          <p:cNvSpPr/>
          <p:nvPr/>
        </p:nvSpPr>
        <p:spPr>
          <a:xfrm>
            <a:off x="2034115" y="900998"/>
            <a:ext cx="24343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898CB5-6DD4-45FF-94F1-AB412825FF47}"/>
              </a:ext>
            </a:extLst>
          </p:cNvPr>
          <p:cNvSpPr/>
          <p:nvPr/>
        </p:nvSpPr>
        <p:spPr>
          <a:xfrm>
            <a:off x="2154623" y="1084236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D3ED9D-A7D6-4538-B3D2-6833909DB01C}"/>
              </a:ext>
            </a:extLst>
          </p:cNvPr>
          <p:cNvSpPr/>
          <p:nvPr/>
        </p:nvSpPr>
        <p:spPr>
          <a:xfrm>
            <a:off x="2034115" y="1836111"/>
            <a:ext cx="211728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899420E-519C-4C45-9D8A-4FDDA77931E1}"/>
              </a:ext>
            </a:extLst>
          </p:cNvPr>
          <p:cNvSpPr/>
          <p:nvPr/>
        </p:nvSpPr>
        <p:spPr>
          <a:xfrm>
            <a:off x="2154623" y="2019349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A562F3-3A79-456F-AA3D-ECDE3D1B9B6E}"/>
              </a:ext>
            </a:extLst>
          </p:cNvPr>
          <p:cNvSpPr/>
          <p:nvPr/>
        </p:nvSpPr>
        <p:spPr>
          <a:xfrm>
            <a:off x="2034115" y="2829447"/>
            <a:ext cx="79956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4412109-FAD5-47DF-8CE7-07BEFCFF584E}"/>
              </a:ext>
            </a:extLst>
          </p:cNvPr>
          <p:cNvSpPr/>
          <p:nvPr/>
        </p:nvSpPr>
        <p:spPr>
          <a:xfrm>
            <a:off x="2154623" y="3109042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7D1D45-3D61-4AE0-A71B-B62257A185D9}"/>
              </a:ext>
            </a:extLst>
          </p:cNvPr>
          <p:cNvSpPr txBox="1"/>
          <p:nvPr/>
        </p:nvSpPr>
        <p:spPr>
          <a:xfrm>
            <a:off x="3663148" y="909120"/>
            <a:ext cx="4787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6263BB-ED88-4763-8DE9-626A212F440F}"/>
              </a:ext>
            </a:extLst>
          </p:cNvPr>
          <p:cNvSpPr txBox="1"/>
          <p:nvPr/>
        </p:nvSpPr>
        <p:spPr>
          <a:xfrm>
            <a:off x="3593502" y="1840171"/>
            <a:ext cx="59981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BA5D86-98CB-4185-96C8-359E5555254C}"/>
              </a:ext>
            </a:extLst>
          </p:cNvPr>
          <p:cNvSpPr txBox="1"/>
          <p:nvPr/>
        </p:nvSpPr>
        <p:spPr>
          <a:xfrm>
            <a:off x="3385446" y="2818918"/>
            <a:ext cx="6472053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2" descr="Cartoon style background with hot desert Vector Image">
            <a:extLst>
              <a:ext uri="{FF2B5EF4-FFF2-40B4-BE49-F238E27FC236}">
                <a16:creationId xmlns:a16="http://schemas.microsoft.com/office/drawing/2014/main" id="{D207679D-D42C-4474-87E7-B52D7C3A6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88"/>
          <a:stretch/>
        </p:blipFill>
        <p:spPr bwMode="auto">
          <a:xfrm>
            <a:off x="4092998" y="4283695"/>
            <a:ext cx="3925254" cy="2419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486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4485736" y="782729"/>
            <a:ext cx="7374402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049BFB-244F-4558-9F6E-7DD60B101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6875" y="1873951"/>
            <a:ext cx="8505645" cy="4635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752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303054" y="321043"/>
            <a:ext cx="8159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1303054" y="1925668"/>
            <a:ext cx="8159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28E0AE-2FFE-4F65-8B15-364F5E287DDD}"/>
              </a:ext>
            </a:extLst>
          </p:cNvPr>
          <p:cNvSpPr txBox="1"/>
          <p:nvPr/>
        </p:nvSpPr>
        <p:spPr>
          <a:xfrm>
            <a:off x="1151806" y="907826"/>
            <a:ext cx="102436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76295D-94B1-4093-ACC0-FF4D990157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759073"/>
              </p:ext>
            </p:extLst>
          </p:nvPr>
        </p:nvGraphicFramePr>
        <p:xfrm>
          <a:off x="500852" y="3035688"/>
          <a:ext cx="4692305" cy="27432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692305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Lô-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gô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xơ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Đức</a:t>
                      </a:r>
                      <a:endParaRPr lang="en-US" sz="2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viện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Lan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62045687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viện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Phi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40202680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083807E-CF95-4C63-B932-3031515BAD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270537"/>
              </p:ext>
            </p:extLst>
          </p:nvPr>
        </p:nvGraphicFramePr>
        <p:xfrm>
          <a:off x="6069537" y="3053750"/>
          <a:ext cx="5205188" cy="27432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205188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buýt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lưng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62045687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tàu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402026801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E588D91-37E1-49B8-B97D-70ABD22DD8B3}"/>
              </a:ext>
            </a:extLst>
          </p:cNvPr>
          <p:cNvCxnSpPr>
            <a:cxnSpLocks/>
          </p:cNvCxnSpPr>
          <p:nvPr/>
        </p:nvCxnSpPr>
        <p:spPr>
          <a:xfrm>
            <a:off x="5167038" y="3973539"/>
            <a:ext cx="888705" cy="15387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09EF27-D62C-4952-A79C-67B1E41A78A0}"/>
              </a:ext>
            </a:extLst>
          </p:cNvPr>
          <p:cNvCxnSpPr>
            <a:cxnSpLocks/>
          </p:cNvCxnSpPr>
          <p:nvPr/>
        </p:nvCxnSpPr>
        <p:spPr>
          <a:xfrm flipV="1">
            <a:off x="5167038" y="4098622"/>
            <a:ext cx="888705" cy="8081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0B4E01-421F-46A5-B6F5-C9E0C02C5DB2}"/>
              </a:ext>
            </a:extLst>
          </p:cNvPr>
          <p:cNvCxnSpPr>
            <a:cxnSpLocks/>
          </p:cNvCxnSpPr>
          <p:nvPr/>
        </p:nvCxnSpPr>
        <p:spPr>
          <a:xfrm flipV="1">
            <a:off x="5179590" y="4742909"/>
            <a:ext cx="876153" cy="7693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619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87E8A069-9019-4443-9368-493CAAF61F4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1F7BBD-4410-4828-A67B-06D02CE81619}"/>
</file>

<file path=customXml/itemProps3.xml><?xml version="1.0" encoding="utf-8"?>
<ds:datastoreItem xmlns:ds="http://schemas.openxmlformats.org/officeDocument/2006/customXml" ds:itemID="{1A3B7D11-055E-4B1F-BD04-257AD85D39BB}">
  <ds:schemaRefs>
    <ds:schemaRef ds:uri="http://schemas.microsoft.com/office/2006/metadata/properties"/>
    <ds:schemaRef ds:uri="http://schemas.microsoft.com/office/infopath/2007/PartnerControls"/>
    <ds:schemaRef ds:uri="aa3bae8b-93bb-44fa-b79c-ae2e3c4b5ffa"/>
    <ds:schemaRef ds:uri="04428cd5-0689-4562-8eaa-c57d4739e61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524</Words>
  <Application>Microsoft Office PowerPoint</Application>
  <PresentationFormat>Màn hình rộng</PresentationFormat>
  <Paragraphs>63</Paragraphs>
  <Slides>13</Slides>
  <Notes>1</Notes>
  <HiddenSlides>0</HiddenSlides>
  <MMClips>2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13</vt:i4>
      </vt:variant>
    </vt:vector>
  </HeadingPairs>
  <TitlesOfParts>
    <vt:vector size="14" baseType="lpstr"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14</cp:revision>
  <dcterms:created xsi:type="dcterms:W3CDTF">2022-03-20T11:11:40Z</dcterms:created>
  <dcterms:modified xsi:type="dcterms:W3CDTF">2023-02-21T08:57:12Z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  <property fmtid="{D5CDD505-2E9C-101B-9397-08002B2CF9AE}" pid="3" name="MediaServiceImageTags">
    <vt:lpwstr/>
  </property>
</Properties>
</file>