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7" r:id="rId4"/>
  </p:sldMasterIdLst>
  <p:notesMasterIdLst>
    <p:notesMasterId r:id="rId30"/>
  </p:notesMasterIdLst>
  <p:sldIdLst>
    <p:sldId id="818" r:id="rId5"/>
    <p:sldId id="817" r:id="rId6"/>
    <p:sldId id="333" r:id="rId7"/>
    <p:sldId id="305" r:id="rId8"/>
    <p:sldId id="306" r:id="rId9"/>
    <p:sldId id="409" r:id="rId10"/>
    <p:sldId id="800" r:id="rId11"/>
    <p:sldId id="807" r:id="rId12"/>
    <p:sldId id="808" r:id="rId13"/>
    <p:sldId id="823" r:id="rId14"/>
    <p:sldId id="809" r:id="rId15"/>
    <p:sldId id="810" r:id="rId16"/>
    <p:sldId id="811" r:id="rId17"/>
    <p:sldId id="812" r:id="rId18"/>
    <p:sldId id="813" r:id="rId19"/>
    <p:sldId id="816" r:id="rId20"/>
    <p:sldId id="794" r:id="rId21"/>
    <p:sldId id="795" r:id="rId22"/>
    <p:sldId id="796" r:id="rId23"/>
    <p:sldId id="797" r:id="rId24"/>
    <p:sldId id="819" r:id="rId25"/>
    <p:sldId id="814" r:id="rId26"/>
    <p:sldId id="820" r:id="rId27"/>
    <p:sldId id="815" r:id="rId28"/>
    <p:sldId id="82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70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ustomXml" Target="../customXml/item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C908BB-5146-4737-9930-A8BBB3667459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F809EBE-E7EF-470B-BF90-CD797C62B9CF}">
      <dgm:prSet phldrT="[Text]"/>
      <dgm:spPr>
        <a:solidFill>
          <a:srgbClr val="FF0000"/>
        </a:solidFill>
      </dgm:spPr>
      <dgm:t>
        <a:bodyPr/>
        <a:lstStyle/>
        <a:p>
          <a:pPr algn="ctr"/>
          <a:r>
            <a:rPr lang="en-GB" b="1" dirty="0" err="1">
              <a:latin typeface="Cambria" panose="02040503050406030204" pitchFamily="18" charset="0"/>
              <a:ea typeface="Cambria" panose="02040503050406030204" pitchFamily="18" charset="0"/>
            </a:rPr>
            <a:t>Ghi</a:t>
          </a:r>
          <a:r>
            <a:rPr lang="en-GB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b="1" dirty="0" err="1">
              <a:latin typeface="Cambria" panose="02040503050406030204" pitchFamily="18" charset="0"/>
              <a:ea typeface="Cambria" panose="02040503050406030204" pitchFamily="18" charset="0"/>
            </a:rPr>
            <a:t>nhớ</a:t>
          </a:r>
          <a:endParaRPr lang="en-GB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7F29F2D-127D-49C3-8315-B718D38EF88D}" type="parTrans" cxnId="{AE915238-6EAD-4EF7-B77D-3084924822E8}">
      <dgm:prSet/>
      <dgm:spPr/>
      <dgm:t>
        <a:bodyPr/>
        <a:lstStyle/>
        <a:p>
          <a:endParaRPr lang="en-GB"/>
        </a:p>
      </dgm:t>
    </dgm:pt>
    <dgm:pt modelId="{42257502-3135-451D-B34D-246A33B057B9}" type="sibTrans" cxnId="{AE915238-6EAD-4EF7-B77D-3084924822E8}">
      <dgm:prSet/>
      <dgm:spPr/>
      <dgm:t>
        <a:bodyPr/>
        <a:lstStyle/>
        <a:p>
          <a:endParaRPr lang="en-GB"/>
        </a:p>
      </dgm:t>
    </dgm:pt>
    <dgm:pt modelId="{C7179BB0-E50E-42D5-8E25-762AAD9E39A6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vở</a:t>
          </a:r>
          <a:endParaRPr lang="en-GB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FCB4189-1BA0-4F06-B56C-D8D1192F0686}" type="parTrans" cxnId="{76D9B6F2-7D65-49F5-ABF8-FBF0F0BD4FD5}">
      <dgm:prSet/>
      <dgm:spPr/>
      <dgm:t>
        <a:bodyPr/>
        <a:lstStyle/>
        <a:p>
          <a:endParaRPr lang="en-GB"/>
        </a:p>
      </dgm:t>
    </dgm:pt>
    <dgm:pt modelId="{2A335714-2A9B-4B34-8142-B1EEBDFE6843}" type="sibTrans" cxnId="{76D9B6F2-7D65-49F5-ABF8-FBF0F0BD4FD5}">
      <dgm:prSet/>
      <dgm:spPr/>
      <dgm:t>
        <a:bodyPr/>
        <a:lstStyle/>
        <a:p>
          <a:endParaRPr lang="en-GB"/>
        </a:p>
      </dgm:t>
    </dgm:pt>
    <dgm:pt modelId="{914F0EB0-A6C5-474E-9AEB-1788BB63151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vựng</a:t>
          </a:r>
          <a:endParaRPr lang="en-GB" sz="2800" b="1" dirty="0">
            <a:solidFill>
              <a:srgbClr val="00B05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2FE32A4-5FE2-4F19-8443-C2A949A15EFC}" type="parTrans" cxnId="{50738B4D-2B2E-4F1A-B4EC-1F10AC51318B}">
      <dgm:prSet/>
      <dgm:spPr/>
      <dgm:t>
        <a:bodyPr/>
        <a:lstStyle/>
        <a:p>
          <a:endParaRPr lang="en-GB"/>
        </a:p>
      </dgm:t>
    </dgm:pt>
    <dgm:pt modelId="{F8C3E698-FA53-449E-A19F-CBC5D292D87D}" type="sibTrans" cxnId="{50738B4D-2B2E-4F1A-B4EC-1F10AC51318B}">
      <dgm:prSet/>
      <dgm:spPr/>
      <dgm:t>
        <a:bodyPr/>
        <a:lstStyle/>
        <a:p>
          <a:endParaRPr lang="en-GB"/>
        </a:p>
      </dgm:t>
    </dgm:pt>
    <dgm:pt modelId="{E168413F-086B-4B43-AB49-BAFE14FB7F3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chỉ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tần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suất</a:t>
          </a:r>
          <a:endParaRPr lang="en-GB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2BCA445-8E14-43A5-8738-028702380FCB}" type="parTrans" cxnId="{2CFDBB5F-3F67-4CF7-B292-662408E59703}">
      <dgm:prSet/>
      <dgm:spPr/>
      <dgm:t>
        <a:bodyPr/>
        <a:lstStyle/>
        <a:p>
          <a:endParaRPr lang="en-GB"/>
        </a:p>
      </dgm:t>
    </dgm:pt>
    <dgm:pt modelId="{3C0153DB-08F1-4800-93E1-DE7BEEDE6542}" type="sibTrans" cxnId="{2CFDBB5F-3F67-4CF7-B292-662408E59703}">
      <dgm:prSet/>
      <dgm:spPr/>
      <dgm:t>
        <a:bodyPr/>
        <a:lstStyle/>
        <a:p>
          <a:endParaRPr lang="en-GB"/>
        </a:p>
      </dgm:t>
    </dgm:pt>
    <dgm:pt modelId="{71D068B6-E80A-48E8-A86A-0E0174B68CED}">
      <dgm:prSet phldrT="[Text]" custT="1"/>
      <dgm:spPr>
        <a:solidFill>
          <a:srgbClr val="00B050"/>
        </a:solidFill>
      </dgm:spPr>
      <dgm:t>
        <a:bodyPr/>
        <a:lstStyle/>
        <a:p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Học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thuộc</a:t>
          </a:r>
          <a:endParaRPr lang="en-GB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AAF9D6F-87D5-4839-82CC-8FF2A2859C47}" type="parTrans" cxnId="{625AA0C2-E6B6-4C3C-8234-D944492B9D61}">
      <dgm:prSet/>
      <dgm:spPr/>
      <dgm:t>
        <a:bodyPr/>
        <a:lstStyle/>
        <a:p>
          <a:endParaRPr lang="en-GB"/>
        </a:p>
      </dgm:t>
    </dgm:pt>
    <dgm:pt modelId="{AB9D4D52-54B6-4573-8E89-7D41EB233DA3}" type="sibTrans" cxnId="{625AA0C2-E6B6-4C3C-8234-D944492B9D61}">
      <dgm:prSet/>
      <dgm:spPr/>
      <dgm:t>
        <a:bodyPr/>
        <a:lstStyle/>
        <a:p>
          <a:endParaRPr lang="en-GB"/>
        </a:p>
      </dgm:t>
    </dgm:pt>
    <dgm:pt modelId="{3841EAC5-F8C5-4500-8BF3-3DDEE7E12672}">
      <dgm:prSet phldrT="[Text]" custT="1"/>
      <dgm:spPr>
        <a:solidFill>
          <a:srgbClr val="FFFF00"/>
        </a:solidFill>
      </dgm:spPr>
      <dgm:t>
        <a:bodyPr/>
        <a:lstStyle/>
        <a:p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vựng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mỗi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lần</a:t>
          </a:r>
          <a:endParaRPr lang="en-GB" sz="2800" b="1" dirty="0">
            <a:solidFill>
              <a:srgbClr val="00B05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404DFEE5-9069-4C69-9770-BAB0C4EEBCC6}" type="parTrans" cxnId="{EF574762-9A7A-4976-976E-27F2EB1C5424}">
      <dgm:prSet/>
      <dgm:spPr/>
      <dgm:t>
        <a:bodyPr/>
        <a:lstStyle/>
        <a:p>
          <a:endParaRPr lang="en-GB"/>
        </a:p>
      </dgm:t>
    </dgm:pt>
    <dgm:pt modelId="{6DE56BCC-E18D-453D-9ECA-A77512E50A56}" type="sibTrans" cxnId="{EF574762-9A7A-4976-976E-27F2EB1C5424}">
      <dgm:prSet/>
      <dgm:spPr/>
      <dgm:t>
        <a:bodyPr/>
        <a:lstStyle/>
        <a:p>
          <a:endParaRPr lang="en-GB"/>
        </a:p>
      </dgm:t>
    </dgm:pt>
    <dgm:pt modelId="{D386C653-88E4-481A-AE17-A96F6593B164}">
      <dgm:prSet phldrT="[Text]" custT="1"/>
      <dgm:spPr>
        <a:solidFill>
          <a:srgbClr val="00B0F0"/>
        </a:solidFill>
      </dgm:spPr>
      <dgm:t>
        <a:bodyPr/>
        <a:lstStyle/>
        <a:p>
          <a:pPr algn="l"/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chỉ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tần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suất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mỗi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dirty="0"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dirty="0" err="1">
              <a:latin typeface="Cambria" panose="02040503050406030204" pitchFamily="18" charset="0"/>
              <a:ea typeface="Cambria" panose="02040503050406030204" pitchFamily="18" charset="0"/>
            </a:rPr>
            <a:t>lần</a:t>
          </a:r>
          <a:endParaRPr lang="en-GB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28294EA-3A9A-4248-AF60-13AD91BC650A}" type="parTrans" cxnId="{9519479C-F118-4245-9608-232BA4BD36A9}">
      <dgm:prSet/>
      <dgm:spPr/>
      <dgm:t>
        <a:bodyPr/>
        <a:lstStyle/>
        <a:p>
          <a:endParaRPr lang="en-GB"/>
        </a:p>
      </dgm:t>
    </dgm:pt>
    <dgm:pt modelId="{FE235730-014C-4C2A-9272-54D6D40FBDF5}" type="sibTrans" cxnId="{9519479C-F118-4245-9608-232BA4BD36A9}">
      <dgm:prSet/>
      <dgm:spPr/>
      <dgm:t>
        <a:bodyPr/>
        <a:lstStyle/>
        <a:p>
          <a:endParaRPr lang="en-GB"/>
        </a:p>
      </dgm:t>
    </dgm:pt>
    <dgm:pt modelId="{117D18A6-D363-4EF8-B654-4FF907BA3D8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Mẫu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endParaRPr lang="en-GB" sz="2800" b="1" dirty="0">
            <a:solidFill>
              <a:srgbClr val="0000FF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27B5F0D-CE35-4A72-9700-380EF52ABC57}" type="parTrans" cxnId="{135F481E-0E73-4BFE-A74C-D11808633B8C}">
      <dgm:prSet/>
      <dgm:spPr/>
      <dgm:t>
        <a:bodyPr/>
        <a:lstStyle/>
        <a:p>
          <a:endParaRPr lang="en-GB"/>
        </a:p>
      </dgm:t>
    </dgm:pt>
    <dgm:pt modelId="{426DDEDB-C50D-4B0E-8C29-F5C0F58825F0}" type="sibTrans" cxnId="{135F481E-0E73-4BFE-A74C-D11808633B8C}">
      <dgm:prSet/>
      <dgm:spPr/>
      <dgm:t>
        <a:bodyPr/>
        <a:lstStyle/>
        <a:p>
          <a:endParaRPr lang="en-GB"/>
        </a:p>
      </dgm:t>
    </dgm:pt>
    <dgm:pt modelId="{E37B2802-4F95-4FC6-919F-AD0F990A1A87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Mẫu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ví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dụ</a:t>
          </a:r>
          <a:r>
            <a:rPr lang="en-GB" sz="2800" b="1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gm:t>
    </dgm:pt>
    <dgm:pt modelId="{9253A174-2F59-4BEA-AF68-60AB28A73CC9}" type="parTrans" cxnId="{84ADEC63-4D3C-450C-A246-02314ABC11E1}">
      <dgm:prSet/>
      <dgm:spPr/>
      <dgm:t>
        <a:bodyPr/>
        <a:lstStyle/>
        <a:p>
          <a:endParaRPr lang="en-GB"/>
        </a:p>
      </dgm:t>
    </dgm:pt>
    <dgm:pt modelId="{2991E24E-E314-4B88-85DF-185EF80CE41A}" type="sibTrans" cxnId="{84ADEC63-4D3C-450C-A246-02314ABC11E1}">
      <dgm:prSet/>
      <dgm:spPr/>
      <dgm:t>
        <a:bodyPr/>
        <a:lstStyle/>
        <a:p>
          <a:endParaRPr lang="en-GB"/>
        </a:p>
      </dgm:t>
    </dgm:pt>
    <dgm:pt modelId="{0D307364-C637-4F2A-8A06-427E49F6AF44}" type="pres">
      <dgm:prSet presAssocID="{D5C908BB-5146-4737-9930-A8BBB366745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17EAB60-F93E-44D4-9E48-846072290254}" type="pres">
      <dgm:prSet presAssocID="{BF809EBE-E7EF-470B-BF90-CD797C62B9CF}" presName="root1" presStyleCnt="0"/>
      <dgm:spPr/>
    </dgm:pt>
    <dgm:pt modelId="{E97B4AC3-4957-4AA5-B8F9-A70D614C3CB3}" type="pres">
      <dgm:prSet presAssocID="{BF809EBE-E7EF-470B-BF90-CD797C62B9CF}" presName="LevelOneTextNode" presStyleLbl="node0" presStyleIdx="0" presStyleCnt="1" custScaleX="187511" custLinFactNeighborX="441" custLinFactNeighborY="-3528">
        <dgm:presLayoutVars>
          <dgm:chPref val="3"/>
        </dgm:presLayoutVars>
      </dgm:prSet>
      <dgm:spPr/>
    </dgm:pt>
    <dgm:pt modelId="{8FBFF5E4-07FD-4A73-AB41-1EFB1A7C0F69}" type="pres">
      <dgm:prSet presAssocID="{BF809EBE-E7EF-470B-BF90-CD797C62B9CF}" presName="level2hierChild" presStyleCnt="0"/>
      <dgm:spPr/>
    </dgm:pt>
    <dgm:pt modelId="{2C3E8097-15EE-4891-AEAB-374CCAADBB8A}" type="pres">
      <dgm:prSet presAssocID="{7FCB4189-1BA0-4F06-B56C-D8D1192F0686}" presName="conn2-1" presStyleLbl="parChTrans1D2" presStyleIdx="0" presStyleCnt="2"/>
      <dgm:spPr/>
    </dgm:pt>
    <dgm:pt modelId="{7905EDBB-BEC0-4130-94D2-8560A1D9DDF3}" type="pres">
      <dgm:prSet presAssocID="{7FCB4189-1BA0-4F06-B56C-D8D1192F0686}" presName="connTx" presStyleLbl="parChTrans1D2" presStyleIdx="0" presStyleCnt="2"/>
      <dgm:spPr/>
    </dgm:pt>
    <dgm:pt modelId="{4B80836D-EE6F-4A71-9FF9-DEE764D3D98F}" type="pres">
      <dgm:prSet presAssocID="{C7179BB0-E50E-42D5-8E25-762AAD9E39A6}" presName="root2" presStyleCnt="0"/>
      <dgm:spPr/>
    </dgm:pt>
    <dgm:pt modelId="{5203B463-D7D8-4EC5-AFDC-7660E6871D97}" type="pres">
      <dgm:prSet presAssocID="{C7179BB0-E50E-42D5-8E25-762AAD9E39A6}" presName="LevelTwoTextNode" presStyleLbl="node2" presStyleIdx="0" presStyleCnt="2" custScaleX="210120">
        <dgm:presLayoutVars>
          <dgm:chPref val="3"/>
        </dgm:presLayoutVars>
      </dgm:prSet>
      <dgm:spPr/>
    </dgm:pt>
    <dgm:pt modelId="{04E00D39-3132-4E6D-9652-F682C68AD9E4}" type="pres">
      <dgm:prSet presAssocID="{C7179BB0-E50E-42D5-8E25-762AAD9E39A6}" presName="level3hierChild" presStyleCnt="0"/>
      <dgm:spPr/>
    </dgm:pt>
    <dgm:pt modelId="{ABD4784F-2D80-4976-8ACC-2705B2A13BB3}" type="pres">
      <dgm:prSet presAssocID="{02FE32A4-5FE2-4F19-8443-C2A949A15EFC}" presName="conn2-1" presStyleLbl="parChTrans1D3" presStyleIdx="0" presStyleCnt="6"/>
      <dgm:spPr/>
    </dgm:pt>
    <dgm:pt modelId="{0737A641-C085-4598-8454-BBB713C7F124}" type="pres">
      <dgm:prSet presAssocID="{02FE32A4-5FE2-4F19-8443-C2A949A15EFC}" presName="connTx" presStyleLbl="parChTrans1D3" presStyleIdx="0" presStyleCnt="6"/>
      <dgm:spPr/>
    </dgm:pt>
    <dgm:pt modelId="{BC308466-6954-45AF-93E8-41823B3B054C}" type="pres">
      <dgm:prSet presAssocID="{914F0EB0-A6C5-474E-9AEB-1788BB631514}" presName="root2" presStyleCnt="0"/>
      <dgm:spPr/>
    </dgm:pt>
    <dgm:pt modelId="{DEAFE711-7C81-4941-9FFE-DBAEF2575152}" type="pres">
      <dgm:prSet presAssocID="{914F0EB0-A6C5-474E-9AEB-1788BB631514}" presName="LevelTwoTextNode" presStyleLbl="node3" presStyleIdx="0" presStyleCnt="6" custScaleX="161577">
        <dgm:presLayoutVars>
          <dgm:chPref val="3"/>
        </dgm:presLayoutVars>
      </dgm:prSet>
      <dgm:spPr/>
    </dgm:pt>
    <dgm:pt modelId="{4A4587EF-0B62-4EE8-B649-741EBAC434E7}" type="pres">
      <dgm:prSet presAssocID="{914F0EB0-A6C5-474E-9AEB-1788BB631514}" presName="level3hierChild" presStyleCnt="0"/>
      <dgm:spPr/>
    </dgm:pt>
    <dgm:pt modelId="{F920F6B1-D98A-45DD-AE0F-7DA88EF7EFC2}" type="pres">
      <dgm:prSet presAssocID="{92BCA445-8E14-43A5-8738-028702380FCB}" presName="conn2-1" presStyleLbl="parChTrans1D3" presStyleIdx="1" presStyleCnt="6"/>
      <dgm:spPr/>
    </dgm:pt>
    <dgm:pt modelId="{20277B94-C6ED-473F-980B-9FEBB051C1ED}" type="pres">
      <dgm:prSet presAssocID="{92BCA445-8E14-43A5-8738-028702380FCB}" presName="connTx" presStyleLbl="parChTrans1D3" presStyleIdx="1" presStyleCnt="6"/>
      <dgm:spPr/>
    </dgm:pt>
    <dgm:pt modelId="{870F0107-EC94-423F-89D9-2796B2B42C32}" type="pres">
      <dgm:prSet presAssocID="{E168413F-086B-4B43-AB49-BAFE14FB7F32}" presName="root2" presStyleCnt="0"/>
      <dgm:spPr/>
    </dgm:pt>
    <dgm:pt modelId="{D736CCC3-9D35-49A1-AD92-4D8A6E25EBB5}" type="pres">
      <dgm:prSet presAssocID="{E168413F-086B-4B43-AB49-BAFE14FB7F32}" presName="LevelTwoTextNode" presStyleLbl="node3" presStyleIdx="1" presStyleCnt="6" custScaleX="271251" custScaleY="128801">
        <dgm:presLayoutVars>
          <dgm:chPref val="3"/>
        </dgm:presLayoutVars>
      </dgm:prSet>
      <dgm:spPr/>
    </dgm:pt>
    <dgm:pt modelId="{74C9A797-D27B-4714-BA90-6F59C1629AB2}" type="pres">
      <dgm:prSet presAssocID="{E168413F-086B-4B43-AB49-BAFE14FB7F32}" presName="level3hierChild" presStyleCnt="0"/>
      <dgm:spPr/>
    </dgm:pt>
    <dgm:pt modelId="{7CB5F42E-D978-4B1F-B6AD-5FD9B5216CD3}" type="pres">
      <dgm:prSet presAssocID="{F27B5F0D-CE35-4A72-9700-380EF52ABC57}" presName="conn2-1" presStyleLbl="parChTrans1D3" presStyleIdx="2" presStyleCnt="6"/>
      <dgm:spPr/>
    </dgm:pt>
    <dgm:pt modelId="{B15D0AD7-8998-49B1-A56A-5E302E14EDFE}" type="pres">
      <dgm:prSet presAssocID="{F27B5F0D-CE35-4A72-9700-380EF52ABC57}" presName="connTx" presStyleLbl="parChTrans1D3" presStyleIdx="2" presStyleCnt="6"/>
      <dgm:spPr/>
    </dgm:pt>
    <dgm:pt modelId="{ADF41F4D-FA1B-43F1-A8EB-9C5D61E2A745}" type="pres">
      <dgm:prSet presAssocID="{117D18A6-D363-4EF8-B654-4FF907BA3D8F}" presName="root2" presStyleCnt="0"/>
      <dgm:spPr/>
    </dgm:pt>
    <dgm:pt modelId="{40FFF965-0F49-47F4-AF8F-79249C893D06}" type="pres">
      <dgm:prSet presAssocID="{117D18A6-D363-4EF8-B654-4FF907BA3D8F}" presName="LevelTwoTextNode" presStyleLbl="node3" presStyleIdx="2" presStyleCnt="6" custScaleX="160846">
        <dgm:presLayoutVars>
          <dgm:chPref val="3"/>
        </dgm:presLayoutVars>
      </dgm:prSet>
      <dgm:spPr/>
    </dgm:pt>
    <dgm:pt modelId="{968577AF-130D-40DA-9B1F-653E29A9376B}" type="pres">
      <dgm:prSet presAssocID="{117D18A6-D363-4EF8-B654-4FF907BA3D8F}" presName="level3hierChild" presStyleCnt="0"/>
      <dgm:spPr/>
    </dgm:pt>
    <dgm:pt modelId="{4AC4E995-6EFE-4C47-80C8-330EAD55347E}" type="pres">
      <dgm:prSet presAssocID="{6AAF9D6F-87D5-4839-82CC-8FF2A2859C47}" presName="conn2-1" presStyleLbl="parChTrans1D2" presStyleIdx="1" presStyleCnt="2"/>
      <dgm:spPr/>
    </dgm:pt>
    <dgm:pt modelId="{89B74023-C25C-429C-8004-5AE01A4C7C8C}" type="pres">
      <dgm:prSet presAssocID="{6AAF9D6F-87D5-4839-82CC-8FF2A2859C47}" presName="connTx" presStyleLbl="parChTrans1D2" presStyleIdx="1" presStyleCnt="2"/>
      <dgm:spPr/>
    </dgm:pt>
    <dgm:pt modelId="{F4ABB2F8-EEC0-4E64-8C14-CC18BC507722}" type="pres">
      <dgm:prSet presAssocID="{71D068B6-E80A-48E8-A86A-0E0174B68CED}" presName="root2" presStyleCnt="0"/>
      <dgm:spPr/>
    </dgm:pt>
    <dgm:pt modelId="{6F9EF4C4-96C8-4E0D-AC37-280BC66FDBAF}" type="pres">
      <dgm:prSet presAssocID="{71D068B6-E80A-48E8-A86A-0E0174B68CED}" presName="LevelTwoTextNode" presStyleLbl="node2" presStyleIdx="1" presStyleCnt="2" custScaleX="161545">
        <dgm:presLayoutVars>
          <dgm:chPref val="3"/>
        </dgm:presLayoutVars>
      </dgm:prSet>
      <dgm:spPr/>
    </dgm:pt>
    <dgm:pt modelId="{88FBE466-91F3-4A00-96B7-88F4F986BACD}" type="pres">
      <dgm:prSet presAssocID="{71D068B6-E80A-48E8-A86A-0E0174B68CED}" presName="level3hierChild" presStyleCnt="0"/>
      <dgm:spPr/>
    </dgm:pt>
    <dgm:pt modelId="{2D077D76-9E92-417C-A276-2E623EC12CF9}" type="pres">
      <dgm:prSet presAssocID="{404DFEE5-9069-4C69-9770-BAB0C4EEBCC6}" presName="conn2-1" presStyleLbl="parChTrans1D3" presStyleIdx="3" presStyleCnt="6"/>
      <dgm:spPr/>
    </dgm:pt>
    <dgm:pt modelId="{C6301C85-E7B3-4B09-AACC-892B316CF773}" type="pres">
      <dgm:prSet presAssocID="{404DFEE5-9069-4C69-9770-BAB0C4EEBCC6}" presName="connTx" presStyleLbl="parChTrans1D3" presStyleIdx="3" presStyleCnt="6"/>
      <dgm:spPr/>
    </dgm:pt>
    <dgm:pt modelId="{C55F4772-A5A4-4C1C-8DF9-CC1341F54335}" type="pres">
      <dgm:prSet presAssocID="{3841EAC5-F8C5-4500-8BF3-3DDEE7E12672}" presName="root2" presStyleCnt="0"/>
      <dgm:spPr/>
    </dgm:pt>
    <dgm:pt modelId="{EAE17907-AB1E-49CA-9125-97548496D2F4}" type="pres">
      <dgm:prSet presAssocID="{3841EAC5-F8C5-4500-8BF3-3DDEE7E12672}" presName="LevelTwoTextNode" presStyleLbl="node3" presStyleIdx="3" presStyleCnt="6" custScaleX="415703">
        <dgm:presLayoutVars>
          <dgm:chPref val="3"/>
        </dgm:presLayoutVars>
      </dgm:prSet>
      <dgm:spPr/>
    </dgm:pt>
    <dgm:pt modelId="{E2D72809-7741-40BE-BD2E-79CF96DDD66A}" type="pres">
      <dgm:prSet presAssocID="{3841EAC5-F8C5-4500-8BF3-3DDEE7E12672}" presName="level3hierChild" presStyleCnt="0"/>
      <dgm:spPr/>
    </dgm:pt>
    <dgm:pt modelId="{0236C16E-44D9-432B-A2ED-D32474DDE1E0}" type="pres">
      <dgm:prSet presAssocID="{328294EA-3A9A-4248-AF60-13AD91BC650A}" presName="conn2-1" presStyleLbl="parChTrans1D3" presStyleIdx="4" presStyleCnt="6"/>
      <dgm:spPr/>
    </dgm:pt>
    <dgm:pt modelId="{B4DE554D-392D-42EE-9FE7-ED6043011BE6}" type="pres">
      <dgm:prSet presAssocID="{328294EA-3A9A-4248-AF60-13AD91BC650A}" presName="connTx" presStyleLbl="parChTrans1D3" presStyleIdx="4" presStyleCnt="6"/>
      <dgm:spPr/>
    </dgm:pt>
    <dgm:pt modelId="{18367438-36CD-4BA5-8265-D07802ED60D1}" type="pres">
      <dgm:prSet presAssocID="{D386C653-88E4-481A-AE17-A96F6593B164}" presName="root2" presStyleCnt="0"/>
      <dgm:spPr/>
    </dgm:pt>
    <dgm:pt modelId="{11830633-5F13-47B4-9D84-DDC4C69F0A24}" type="pres">
      <dgm:prSet presAssocID="{D386C653-88E4-481A-AE17-A96F6593B164}" presName="LevelTwoTextNode" presStyleLbl="node3" presStyleIdx="4" presStyleCnt="6" custScaleX="357352" custScaleY="165932">
        <dgm:presLayoutVars>
          <dgm:chPref val="3"/>
        </dgm:presLayoutVars>
      </dgm:prSet>
      <dgm:spPr/>
    </dgm:pt>
    <dgm:pt modelId="{E4FCFB31-148E-4C8F-833C-D0B53009B54E}" type="pres">
      <dgm:prSet presAssocID="{D386C653-88E4-481A-AE17-A96F6593B164}" presName="level3hierChild" presStyleCnt="0"/>
      <dgm:spPr/>
    </dgm:pt>
    <dgm:pt modelId="{65641D9F-CD06-4B87-A412-E5C43D9D6A54}" type="pres">
      <dgm:prSet presAssocID="{9253A174-2F59-4BEA-AF68-60AB28A73CC9}" presName="conn2-1" presStyleLbl="parChTrans1D3" presStyleIdx="5" presStyleCnt="6"/>
      <dgm:spPr/>
    </dgm:pt>
    <dgm:pt modelId="{81B51F08-CD62-4E4A-9DA5-04A97FBA2DA6}" type="pres">
      <dgm:prSet presAssocID="{9253A174-2F59-4BEA-AF68-60AB28A73CC9}" presName="connTx" presStyleLbl="parChTrans1D3" presStyleIdx="5" presStyleCnt="6"/>
      <dgm:spPr/>
    </dgm:pt>
    <dgm:pt modelId="{C6193FBF-D9D6-4ADC-B25E-9F99009317C5}" type="pres">
      <dgm:prSet presAssocID="{E37B2802-4F95-4FC6-919F-AD0F990A1A87}" presName="root2" presStyleCnt="0"/>
      <dgm:spPr/>
    </dgm:pt>
    <dgm:pt modelId="{2432B941-5C63-4545-8952-65D8583B9997}" type="pres">
      <dgm:prSet presAssocID="{E37B2802-4F95-4FC6-919F-AD0F990A1A87}" presName="LevelTwoTextNode" presStyleLbl="node3" presStyleIdx="5" presStyleCnt="6" custScaleX="372257">
        <dgm:presLayoutVars>
          <dgm:chPref val="3"/>
        </dgm:presLayoutVars>
      </dgm:prSet>
      <dgm:spPr/>
    </dgm:pt>
    <dgm:pt modelId="{34AE8D2F-10F5-475C-865B-EB5103E3CA6E}" type="pres">
      <dgm:prSet presAssocID="{E37B2802-4F95-4FC6-919F-AD0F990A1A87}" presName="level3hierChild" presStyleCnt="0"/>
      <dgm:spPr/>
    </dgm:pt>
  </dgm:ptLst>
  <dgm:cxnLst>
    <dgm:cxn modelId="{6F020F12-B074-4FD0-86BC-773EE1E02A2F}" type="presOf" srcId="{9253A174-2F59-4BEA-AF68-60AB28A73CC9}" destId="{81B51F08-CD62-4E4A-9DA5-04A97FBA2DA6}" srcOrd="1" destOrd="0" presId="urn:microsoft.com/office/officeart/2005/8/layout/hierarchy2"/>
    <dgm:cxn modelId="{5E5DC216-59E6-4127-909D-71D5E0D75448}" type="presOf" srcId="{6AAF9D6F-87D5-4839-82CC-8FF2A2859C47}" destId="{89B74023-C25C-429C-8004-5AE01A4C7C8C}" srcOrd="1" destOrd="0" presId="urn:microsoft.com/office/officeart/2005/8/layout/hierarchy2"/>
    <dgm:cxn modelId="{14A9971B-6EFC-4AB3-97AE-17E3E799175D}" type="presOf" srcId="{92BCA445-8E14-43A5-8738-028702380FCB}" destId="{20277B94-C6ED-473F-980B-9FEBB051C1ED}" srcOrd="1" destOrd="0" presId="urn:microsoft.com/office/officeart/2005/8/layout/hierarchy2"/>
    <dgm:cxn modelId="{135F481E-0E73-4BFE-A74C-D11808633B8C}" srcId="{C7179BB0-E50E-42D5-8E25-762AAD9E39A6}" destId="{117D18A6-D363-4EF8-B654-4FF907BA3D8F}" srcOrd="2" destOrd="0" parTransId="{F27B5F0D-CE35-4A72-9700-380EF52ABC57}" sibTransId="{426DDEDB-C50D-4B0E-8C29-F5C0F58825F0}"/>
    <dgm:cxn modelId="{608B4C24-F5A5-4183-9A5F-9784FFC071CD}" type="presOf" srcId="{D5C908BB-5146-4737-9930-A8BBB3667459}" destId="{0D307364-C637-4F2A-8A06-427E49F6AF44}" srcOrd="0" destOrd="0" presId="urn:microsoft.com/office/officeart/2005/8/layout/hierarchy2"/>
    <dgm:cxn modelId="{2A256C2A-7D6F-49BD-8885-A7701915C467}" type="presOf" srcId="{C7179BB0-E50E-42D5-8E25-762AAD9E39A6}" destId="{5203B463-D7D8-4EC5-AFDC-7660E6871D97}" srcOrd="0" destOrd="0" presId="urn:microsoft.com/office/officeart/2005/8/layout/hierarchy2"/>
    <dgm:cxn modelId="{876F6A2F-294F-4950-A62C-FFAF8DFB6849}" type="presOf" srcId="{404DFEE5-9069-4C69-9770-BAB0C4EEBCC6}" destId="{2D077D76-9E92-417C-A276-2E623EC12CF9}" srcOrd="0" destOrd="0" presId="urn:microsoft.com/office/officeart/2005/8/layout/hierarchy2"/>
    <dgm:cxn modelId="{D0B41634-72D3-4640-B663-73F2248EE81B}" type="presOf" srcId="{02FE32A4-5FE2-4F19-8443-C2A949A15EFC}" destId="{ABD4784F-2D80-4976-8ACC-2705B2A13BB3}" srcOrd="0" destOrd="0" presId="urn:microsoft.com/office/officeart/2005/8/layout/hierarchy2"/>
    <dgm:cxn modelId="{AE915238-6EAD-4EF7-B77D-3084924822E8}" srcId="{D5C908BB-5146-4737-9930-A8BBB3667459}" destId="{BF809EBE-E7EF-470B-BF90-CD797C62B9CF}" srcOrd="0" destOrd="0" parTransId="{A7F29F2D-127D-49C3-8315-B718D38EF88D}" sibTransId="{42257502-3135-451D-B34D-246A33B057B9}"/>
    <dgm:cxn modelId="{F439CC38-F32A-468E-A7E3-9E94FB9E3863}" type="presOf" srcId="{E168413F-086B-4B43-AB49-BAFE14FB7F32}" destId="{D736CCC3-9D35-49A1-AD92-4D8A6E25EBB5}" srcOrd="0" destOrd="0" presId="urn:microsoft.com/office/officeart/2005/8/layout/hierarchy2"/>
    <dgm:cxn modelId="{2CFDBB5F-3F67-4CF7-B292-662408E59703}" srcId="{C7179BB0-E50E-42D5-8E25-762AAD9E39A6}" destId="{E168413F-086B-4B43-AB49-BAFE14FB7F32}" srcOrd="1" destOrd="0" parTransId="{92BCA445-8E14-43A5-8738-028702380FCB}" sibTransId="{3C0153DB-08F1-4800-93E1-DE7BEEDE6542}"/>
    <dgm:cxn modelId="{EF574762-9A7A-4976-976E-27F2EB1C5424}" srcId="{71D068B6-E80A-48E8-A86A-0E0174B68CED}" destId="{3841EAC5-F8C5-4500-8BF3-3DDEE7E12672}" srcOrd="0" destOrd="0" parTransId="{404DFEE5-9069-4C69-9770-BAB0C4EEBCC6}" sibTransId="{6DE56BCC-E18D-453D-9ECA-A77512E50A56}"/>
    <dgm:cxn modelId="{84ADEC63-4D3C-450C-A246-02314ABC11E1}" srcId="{71D068B6-E80A-48E8-A86A-0E0174B68CED}" destId="{E37B2802-4F95-4FC6-919F-AD0F990A1A87}" srcOrd="2" destOrd="0" parTransId="{9253A174-2F59-4BEA-AF68-60AB28A73CC9}" sibTransId="{2991E24E-E314-4B88-85DF-185EF80CE41A}"/>
    <dgm:cxn modelId="{96333545-0636-4C7F-AE9F-D7283FAB1578}" type="presOf" srcId="{92BCA445-8E14-43A5-8738-028702380FCB}" destId="{F920F6B1-D98A-45DD-AE0F-7DA88EF7EFC2}" srcOrd="0" destOrd="0" presId="urn:microsoft.com/office/officeart/2005/8/layout/hierarchy2"/>
    <dgm:cxn modelId="{62100269-32F4-4DA9-ADC4-9B0F6A29CA00}" type="presOf" srcId="{F27B5F0D-CE35-4A72-9700-380EF52ABC57}" destId="{7CB5F42E-D978-4B1F-B6AD-5FD9B5216CD3}" srcOrd="0" destOrd="0" presId="urn:microsoft.com/office/officeart/2005/8/layout/hierarchy2"/>
    <dgm:cxn modelId="{16481D4A-2738-40E4-BA55-01A24F1EEA44}" type="presOf" srcId="{E37B2802-4F95-4FC6-919F-AD0F990A1A87}" destId="{2432B941-5C63-4545-8952-65D8583B9997}" srcOrd="0" destOrd="0" presId="urn:microsoft.com/office/officeart/2005/8/layout/hierarchy2"/>
    <dgm:cxn modelId="{50738B4D-2B2E-4F1A-B4EC-1F10AC51318B}" srcId="{C7179BB0-E50E-42D5-8E25-762AAD9E39A6}" destId="{914F0EB0-A6C5-474E-9AEB-1788BB631514}" srcOrd="0" destOrd="0" parTransId="{02FE32A4-5FE2-4F19-8443-C2A949A15EFC}" sibTransId="{F8C3E698-FA53-449E-A19F-CBC5D292D87D}"/>
    <dgm:cxn modelId="{0C1E5175-1075-4D5A-8397-47E795EAB24D}" type="presOf" srcId="{7FCB4189-1BA0-4F06-B56C-D8D1192F0686}" destId="{2C3E8097-15EE-4891-AEAB-374CCAADBB8A}" srcOrd="0" destOrd="0" presId="urn:microsoft.com/office/officeart/2005/8/layout/hierarchy2"/>
    <dgm:cxn modelId="{26F73199-7E5C-412E-8ECB-CB469CE95B24}" type="presOf" srcId="{02FE32A4-5FE2-4F19-8443-C2A949A15EFC}" destId="{0737A641-C085-4598-8454-BBB713C7F124}" srcOrd="1" destOrd="0" presId="urn:microsoft.com/office/officeart/2005/8/layout/hierarchy2"/>
    <dgm:cxn modelId="{9519479C-F118-4245-9608-232BA4BD36A9}" srcId="{71D068B6-E80A-48E8-A86A-0E0174B68CED}" destId="{D386C653-88E4-481A-AE17-A96F6593B164}" srcOrd="1" destOrd="0" parTransId="{328294EA-3A9A-4248-AF60-13AD91BC650A}" sibTransId="{FE235730-014C-4C2A-9272-54D6D40FBDF5}"/>
    <dgm:cxn modelId="{279594A1-7CC8-4EDD-8705-83567AC88DAF}" type="presOf" srcId="{914F0EB0-A6C5-474E-9AEB-1788BB631514}" destId="{DEAFE711-7C81-4941-9FFE-DBAEF2575152}" srcOrd="0" destOrd="0" presId="urn:microsoft.com/office/officeart/2005/8/layout/hierarchy2"/>
    <dgm:cxn modelId="{BD6A8EA3-0470-4528-A6E5-F3A2559B2D82}" type="presOf" srcId="{7FCB4189-1BA0-4F06-B56C-D8D1192F0686}" destId="{7905EDBB-BEC0-4130-94D2-8560A1D9DDF3}" srcOrd="1" destOrd="0" presId="urn:microsoft.com/office/officeart/2005/8/layout/hierarchy2"/>
    <dgm:cxn modelId="{AD084CA9-AA08-4AD4-9A6B-3F53DE588B23}" type="presOf" srcId="{71D068B6-E80A-48E8-A86A-0E0174B68CED}" destId="{6F9EF4C4-96C8-4E0D-AC37-280BC66FDBAF}" srcOrd="0" destOrd="0" presId="urn:microsoft.com/office/officeart/2005/8/layout/hierarchy2"/>
    <dgm:cxn modelId="{42E8A7AA-6026-4ED2-B161-032E2C0E7BC5}" type="presOf" srcId="{3841EAC5-F8C5-4500-8BF3-3DDEE7E12672}" destId="{EAE17907-AB1E-49CA-9125-97548496D2F4}" srcOrd="0" destOrd="0" presId="urn:microsoft.com/office/officeart/2005/8/layout/hierarchy2"/>
    <dgm:cxn modelId="{91EFB4BB-EBF0-45D1-9C0B-4B95A2F44653}" type="presOf" srcId="{9253A174-2F59-4BEA-AF68-60AB28A73CC9}" destId="{65641D9F-CD06-4B87-A412-E5C43D9D6A54}" srcOrd="0" destOrd="0" presId="urn:microsoft.com/office/officeart/2005/8/layout/hierarchy2"/>
    <dgm:cxn modelId="{6E0B19C1-C152-4E58-9791-41038933B226}" type="presOf" srcId="{6AAF9D6F-87D5-4839-82CC-8FF2A2859C47}" destId="{4AC4E995-6EFE-4C47-80C8-330EAD55347E}" srcOrd="0" destOrd="0" presId="urn:microsoft.com/office/officeart/2005/8/layout/hierarchy2"/>
    <dgm:cxn modelId="{625AA0C2-E6B6-4C3C-8234-D944492B9D61}" srcId="{BF809EBE-E7EF-470B-BF90-CD797C62B9CF}" destId="{71D068B6-E80A-48E8-A86A-0E0174B68CED}" srcOrd="1" destOrd="0" parTransId="{6AAF9D6F-87D5-4839-82CC-8FF2A2859C47}" sibTransId="{AB9D4D52-54B6-4573-8E89-7D41EB233DA3}"/>
    <dgm:cxn modelId="{6FAAC0CD-FF0B-461F-AE9C-4CF9402A666A}" type="presOf" srcId="{404DFEE5-9069-4C69-9770-BAB0C4EEBCC6}" destId="{C6301C85-E7B3-4B09-AACC-892B316CF773}" srcOrd="1" destOrd="0" presId="urn:microsoft.com/office/officeart/2005/8/layout/hierarchy2"/>
    <dgm:cxn modelId="{8C6D74D2-F72F-4EF4-B42E-8182FD079BB5}" type="presOf" srcId="{117D18A6-D363-4EF8-B654-4FF907BA3D8F}" destId="{40FFF965-0F49-47F4-AF8F-79249C893D06}" srcOrd="0" destOrd="0" presId="urn:microsoft.com/office/officeart/2005/8/layout/hierarchy2"/>
    <dgm:cxn modelId="{96CA7ED9-F37F-49D0-A391-C8AD3ECB9D0A}" type="presOf" srcId="{D386C653-88E4-481A-AE17-A96F6593B164}" destId="{11830633-5F13-47B4-9D84-DDC4C69F0A24}" srcOrd="0" destOrd="0" presId="urn:microsoft.com/office/officeart/2005/8/layout/hierarchy2"/>
    <dgm:cxn modelId="{E42104DC-49EE-4180-8E47-C94174C84396}" type="presOf" srcId="{328294EA-3A9A-4248-AF60-13AD91BC650A}" destId="{B4DE554D-392D-42EE-9FE7-ED6043011BE6}" srcOrd="1" destOrd="0" presId="urn:microsoft.com/office/officeart/2005/8/layout/hierarchy2"/>
    <dgm:cxn modelId="{876D28EB-3847-4D76-BC38-DC8D12703427}" type="presOf" srcId="{F27B5F0D-CE35-4A72-9700-380EF52ABC57}" destId="{B15D0AD7-8998-49B1-A56A-5E302E14EDFE}" srcOrd="1" destOrd="0" presId="urn:microsoft.com/office/officeart/2005/8/layout/hierarchy2"/>
    <dgm:cxn modelId="{1355AEEE-7B67-4AB8-962A-3577CEF1DDE7}" type="presOf" srcId="{328294EA-3A9A-4248-AF60-13AD91BC650A}" destId="{0236C16E-44D9-432B-A2ED-D32474DDE1E0}" srcOrd="0" destOrd="0" presId="urn:microsoft.com/office/officeart/2005/8/layout/hierarchy2"/>
    <dgm:cxn modelId="{76D9B6F2-7D65-49F5-ABF8-FBF0F0BD4FD5}" srcId="{BF809EBE-E7EF-470B-BF90-CD797C62B9CF}" destId="{C7179BB0-E50E-42D5-8E25-762AAD9E39A6}" srcOrd="0" destOrd="0" parTransId="{7FCB4189-1BA0-4F06-B56C-D8D1192F0686}" sibTransId="{2A335714-2A9B-4B34-8142-B1EEBDFE6843}"/>
    <dgm:cxn modelId="{ECB38DFB-0170-49E4-82D1-1D85F107CD61}" type="presOf" srcId="{BF809EBE-E7EF-470B-BF90-CD797C62B9CF}" destId="{E97B4AC3-4957-4AA5-B8F9-A70D614C3CB3}" srcOrd="0" destOrd="0" presId="urn:microsoft.com/office/officeart/2005/8/layout/hierarchy2"/>
    <dgm:cxn modelId="{CBA908E4-619A-4953-A75F-957CF330831B}" type="presParOf" srcId="{0D307364-C637-4F2A-8A06-427E49F6AF44}" destId="{017EAB60-F93E-44D4-9E48-846072290254}" srcOrd="0" destOrd="0" presId="urn:microsoft.com/office/officeart/2005/8/layout/hierarchy2"/>
    <dgm:cxn modelId="{406DD051-D403-4F98-A2D2-7F7E950B1E50}" type="presParOf" srcId="{017EAB60-F93E-44D4-9E48-846072290254}" destId="{E97B4AC3-4957-4AA5-B8F9-A70D614C3CB3}" srcOrd="0" destOrd="0" presId="urn:microsoft.com/office/officeart/2005/8/layout/hierarchy2"/>
    <dgm:cxn modelId="{2EB66F30-4D8A-4A06-9B21-4792E5C4F078}" type="presParOf" srcId="{017EAB60-F93E-44D4-9E48-846072290254}" destId="{8FBFF5E4-07FD-4A73-AB41-1EFB1A7C0F69}" srcOrd="1" destOrd="0" presId="urn:microsoft.com/office/officeart/2005/8/layout/hierarchy2"/>
    <dgm:cxn modelId="{6176E896-1D56-4A93-AF2A-472CD6E1CEC8}" type="presParOf" srcId="{8FBFF5E4-07FD-4A73-AB41-1EFB1A7C0F69}" destId="{2C3E8097-15EE-4891-AEAB-374CCAADBB8A}" srcOrd="0" destOrd="0" presId="urn:microsoft.com/office/officeart/2005/8/layout/hierarchy2"/>
    <dgm:cxn modelId="{E9A94C3F-ACD4-4DA8-8BFE-A31076E7AF30}" type="presParOf" srcId="{2C3E8097-15EE-4891-AEAB-374CCAADBB8A}" destId="{7905EDBB-BEC0-4130-94D2-8560A1D9DDF3}" srcOrd="0" destOrd="0" presId="urn:microsoft.com/office/officeart/2005/8/layout/hierarchy2"/>
    <dgm:cxn modelId="{4B238ADF-DD99-48E0-8EBD-08AA47922F4B}" type="presParOf" srcId="{8FBFF5E4-07FD-4A73-AB41-1EFB1A7C0F69}" destId="{4B80836D-EE6F-4A71-9FF9-DEE764D3D98F}" srcOrd="1" destOrd="0" presId="urn:microsoft.com/office/officeart/2005/8/layout/hierarchy2"/>
    <dgm:cxn modelId="{0C5BCA11-463A-4BC9-8F10-9076796A69DC}" type="presParOf" srcId="{4B80836D-EE6F-4A71-9FF9-DEE764D3D98F}" destId="{5203B463-D7D8-4EC5-AFDC-7660E6871D97}" srcOrd="0" destOrd="0" presId="urn:microsoft.com/office/officeart/2005/8/layout/hierarchy2"/>
    <dgm:cxn modelId="{ECEB15C1-694E-407A-B1E1-D494EF570576}" type="presParOf" srcId="{4B80836D-EE6F-4A71-9FF9-DEE764D3D98F}" destId="{04E00D39-3132-4E6D-9652-F682C68AD9E4}" srcOrd="1" destOrd="0" presId="urn:microsoft.com/office/officeart/2005/8/layout/hierarchy2"/>
    <dgm:cxn modelId="{51F625E0-B9A1-4680-9FE0-87AD893AB0C3}" type="presParOf" srcId="{04E00D39-3132-4E6D-9652-F682C68AD9E4}" destId="{ABD4784F-2D80-4976-8ACC-2705B2A13BB3}" srcOrd="0" destOrd="0" presId="urn:microsoft.com/office/officeart/2005/8/layout/hierarchy2"/>
    <dgm:cxn modelId="{6A87E4D5-490B-4F9F-A636-83E77C6CDAB7}" type="presParOf" srcId="{ABD4784F-2D80-4976-8ACC-2705B2A13BB3}" destId="{0737A641-C085-4598-8454-BBB713C7F124}" srcOrd="0" destOrd="0" presId="urn:microsoft.com/office/officeart/2005/8/layout/hierarchy2"/>
    <dgm:cxn modelId="{782F0F46-9607-4FFC-97D6-5566DEA9C3A8}" type="presParOf" srcId="{04E00D39-3132-4E6D-9652-F682C68AD9E4}" destId="{BC308466-6954-45AF-93E8-41823B3B054C}" srcOrd="1" destOrd="0" presId="urn:microsoft.com/office/officeart/2005/8/layout/hierarchy2"/>
    <dgm:cxn modelId="{C2441123-E0EE-4AE5-BD2F-ADE179DB7932}" type="presParOf" srcId="{BC308466-6954-45AF-93E8-41823B3B054C}" destId="{DEAFE711-7C81-4941-9FFE-DBAEF2575152}" srcOrd="0" destOrd="0" presId="urn:microsoft.com/office/officeart/2005/8/layout/hierarchy2"/>
    <dgm:cxn modelId="{14715AB4-D555-4EB2-BB97-38D984B38C9D}" type="presParOf" srcId="{BC308466-6954-45AF-93E8-41823B3B054C}" destId="{4A4587EF-0B62-4EE8-B649-741EBAC434E7}" srcOrd="1" destOrd="0" presId="urn:microsoft.com/office/officeart/2005/8/layout/hierarchy2"/>
    <dgm:cxn modelId="{031AEA81-A1C5-4319-B1EB-6EFAA8AC6495}" type="presParOf" srcId="{04E00D39-3132-4E6D-9652-F682C68AD9E4}" destId="{F920F6B1-D98A-45DD-AE0F-7DA88EF7EFC2}" srcOrd="2" destOrd="0" presId="urn:microsoft.com/office/officeart/2005/8/layout/hierarchy2"/>
    <dgm:cxn modelId="{1E6811B9-6887-4605-92C2-23980AD1995F}" type="presParOf" srcId="{F920F6B1-D98A-45DD-AE0F-7DA88EF7EFC2}" destId="{20277B94-C6ED-473F-980B-9FEBB051C1ED}" srcOrd="0" destOrd="0" presId="urn:microsoft.com/office/officeart/2005/8/layout/hierarchy2"/>
    <dgm:cxn modelId="{2C82574A-4A9B-4BF4-9519-04E19E5B596C}" type="presParOf" srcId="{04E00D39-3132-4E6D-9652-F682C68AD9E4}" destId="{870F0107-EC94-423F-89D9-2796B2B42C32}" srcOrd="3" destOrd="0" presId="urn:microsoft.com/office/officeart/2005/8/layout/hierarchy2"/>
    <dgm:cxn modelId="{00A99113-85B1-497B-992F-71C1B676A7FA}" type="presParOf" srcId="{870F0107-EC94-423F-89D9-2796B2B42C32}" destId="{D736CCC3-9D35-49A1-AD92-4D8A6E25EBB5}" srcOrd="0" destOrd="0" presId="urn:microsoft.com/office/officeart/2005/8/layout/hierarchy2"/>
    <dgm:cxn modelId="{D463EFD4-2A56-4AEC-9837-76F6220123C7}" type="presParOf" srcId="{870F0107-EC94-423F-89D9-2796B2B42C32}" destId="{74C9A797-D27B-4714-BA90-6F59C1629AB2}" srcOrd="1" destOrd="0" presId="urn:microsoft.com/office/officeart/2005/8/layout/hierarchy2"/>
    <dgm:cxn modelId="{4728720C-A0EF-42E9-B9E1-D8AE376059FC}" type="presParOf" srcId="{04E00D39-3132-4E6D-9652-F682C68AD9E4}" destId="{7CB5F42E-D978-4B1F-B6AD-5FD9B5216CD3}" srcOrd="4" destOrd="0" presId="urn:microsoft.com/office/officeart/2005/8/layout/hierarchy2"/>
    <dgm:cxn modelId="{B12B5EB8-6F82-4F5E-B3EC-DB7B1DFDD694}" type="presParOf" srcId="{7CB5F42E-D978-4B1F-B6AD-5FD9B5216CD3}" destId="{B15D0AD7-8998-49B1-A56A-5E302E14EDFE}" srcOrd="0" destOrd="0" presId="urn:microsoft.com/office/officeart/2005/8/layout/hierarchy2"/>
    <dgm:cxn modelId="{9E96FCF4-2591-4E29-84C5-7AD54231673E}" type="presParOf" srcId="{04E00D39-3132-4E6D-9652-F682C68AD9E4}" destId="{ADF41F4D-FA1B-43F1-A8EB-9C5D61E2A745}" srcOrd="5" destOrd="0" presId="urn:microsoft.com/office/officeart/2005/8/layout/hierarchy2"/>
    <dgm:cxn modelId="{570FC6E1-FD45-45A0-BAEC-77AC552ECF7F}" type="presParOf" srcId="{ADF41F4D-FA1B-43F1-A8EB-9C5D61E2A745}" destId="{40FFF965-0F49-47F4-AF8F-79249C893D06}" srcOrd="0" destOrd="0" presId="urn:microsoft.com/office/officeart/2005/8/layout/hierarchy2"/>
    <dgm:cxn modelId="{3A58EAC2-AC2D-4A16-A5A8-A339C7A33161}" type="presParOf" srcId="{ADF41F4D-FA1B-43F1-A8EB-9C5D61E2A745}" destId="{968577AF-130D-40DA-9B1F-653E29A9376B}" srcOrd="1" destOrd="0" presId="urn:microsoft.com/office/officeart/2005/8/layout/hierarchy2"/>
    <dgm:cxn modelId="{A1C34F8B-9A56-4116-9AE9-4C604E670728}" type="presParOf" srcId="{8FBFF5E4-07FD-4A73-AB41-1EFB1A7C0F69}" destId="{4AC4E995-6EFE-4C47-80C8-330EAD55347E}" srcOrd="2" destOrd="0" presId="urn:microsoft.com/office/officeart/2005/8/layout/hierarchy2"/>
    <dgm:cxn modelId="{33D1078E-8A64-4DE4-BB97-B1C1A7689A16}" type="presParOf" srcId="{4AC4E995-6EFE-4C47-80C8-330EAD55347E}" destId="{89B74023-C25C-429C-8004-5AE01A4C7C8C}" srcOrd="0" destOrd="0" presId="urn:microsoft.com/office/officeart/2005/8/layout/hierarchy2"/>
    <dgm:cxn modelId="{9D7F7EFD-7F41-4122-9343-8C061A57321D}" type="presParOf" srcId="{8FBFF5E4-07FD-4A73-AB41-1EFB1A7C0F69}" destId="{F4ABB2F8-EEC0-4E64-8C14-CC18BC507722}" srcOrd="3" destOrd="0" presId="urn:microsoft.com/office/officeart/2005/8/layout/hierarchy2"/>
    <dgm:cxn modelId="{824B9EAF-9A90-4F00-BC01-D5B6BB8CE1E8}" type="presParOf" srcId="{F4ABB2F8-EEC0-4E64-8C14-CC18BC507722}" destId="{6F9EF4C4-96C8-4E0D-AC37-280BC66FDBAF}" srcOrd="0" destOrd="0" presId="urn:microsoft.com/office/officeart/2005/8/layout/hierarchy2"/>
    <dgm:cxn modelId="{794887FF-1C16-4077-B567-4B58D166E2C7}" type="presParOf" srcId="{F4ABB2F8-EEC0-4E64-8C14-CC18BC507722}" destId="{88FBE466-91F3-4A00-96B7-88F4F986BACD}" srcOrd="1" destOrd="0" presId="urn:microsoft.com/office/officeart/2005/8/layout/hierarchy2"/>
    <dgm:cxn modelId="{57B2C7CA-D5C8-4990-96A1-4EC9A980D9D3}" type="presParOf" srcId="{88FBE466-91F3-4A00-96B7-88F4F986BACD}" destId="{2D077D76-9E92-417C-A276-2E623EC12CF9}" srcOrd="0" destOrd="0" presId="urn:microsoft.com/office/officeart/2005/8/layout/hierarchy2"/>
    <dgm:cxn modelId="{85B71D75-2A3B-46A7-85DF-3EE1B41B668A}" type="presParOf" srcId="{2D077D76-9E92-417C-A276-2E623EC12CF9}" destId="{C6301C85-E7B3-4B09-AACC-892B316CF773}" srcOrd="0" destOrd="0" presId="urn:microsoft.com/office/officeart/2005/8/layout/hierarchy2"/>
    <dgm:cxn modelId="{72BB4CA7-6FAB-4A4B-A6EB-5E505CD6811E}" type="presParOf" srcId="{88FBE466-91F3-4A00-96B7-88F4F986BACD}" destId="{C55F4772-A5A4-4C1C-8DF9-CC1341F54335}" srcOrd="1" destOrd="0" presId="urn:microsoft.com/office/officeart/2005/8/layout/hierarchy2"/>
    <dgm:cxn modelId="{93274D78-899A-43A1-9A0B-69FB7588C6F3}" type="presParOf" srcId="{C55F4772-A5A4-4C1C-8DF9-CC1341F54335}" destId="{EAE17907-AB1E-49CA-9125-97548496D2F4}" srcOrd="0" destOrd="0" presId="urn:microsoft.com/office/officeart/2005/8/layout/hierarchy2"/>
    <dgm:cxn modelId="{B4EEF5E2-5FE4-4E3E-AD28-167045BE41B5}" type="presParOf" srcId="{C55F4772-A5A4-4C1C-8DF9-CC1341F54335}" destId="{E2D72809-7741-40BE-BD2E-79CF96DDD66A}" srcOrd="1" destOrd="0" presId="urn:microsoft.com/office/officeart/2005/8/layout/hierarchy2"/>
    <dgm:cxn modelId="{9A75B97B-31E9-4171-9D07-98AC8DFFA2DA}" type="presParOf" srcId="{88FBE466-91F3-4A00-96B7-88F4F986BACD}" destId="{0236C16E-44D9-432B-A2ED-D32474DDE1E0}" srcOrd="2" destOrd="0" presId="urn:microsoft.com/office/officeart/2005/8/layout/hierarchy2"/>
    <dgm:cxn modelId="{C1FFEB69-5C20-4693-9B43-8D0632F38ECF}" type="presParOf" srcId="{0236C16E-44D9-432B-A2ED-D32474DDE1E0}" destId="{B4DE554D-392D-42EE-9FE7-ED6043011BE6}" srcOrd="0" destOrd="0" presId="urn:microsoft.com/office/officeart/2005/8/layout/hierarchy2"/>
    <dgm:cxn modelId="{CD5B2293-EEBD-4A42-A84D-DAAB65D63DF0}" type="presParOf" srcId="{88FBE466-91F3-4A00-96B7-88F4F986BACD}" destId="{18367438-36CD-4BA5-8265-D07802ED60D1}" srcOrd="3" destOrd="0" presId="urn:microsoft.com/office/officeart/2005/8/layout/hierarchy2"/>
    <dgm:cxn modelId="{F577058D-DD97-4978-A33A-CC6ECCEA8CDF}" type="presParOf" srcId="{18367438-36CD-4BA5-8265-D07802ED60D1}" destId="{11830633-5F13-47B4-9D84-DDC4C69F0A24}" srcOrd="0" destOrd="0" presId="urn:microsoft.com/office/officeart/2005/8/layout/hierarchy2"/>
    <dgm:cxn modelId="{028B9454-C3E0-4019-B281-A38AE58ECE73}" type="presParOf" srcId="{18367438-36CD-4BA5-8265-D07802ED60D1}" destId="{E4FCFB31-148E-4C8F-833C-D0B53009B54E}" srcOrd="1" destOrd="0" presId="urn:microsoft.com/office/officeart/2005/8/layout/hierarchy2"/>
    <dgm:cxn modelId="{8D0AAF29-8B12-4178-9FC2-032ADC84BBD9}" type="presParOf" srcId="{88FBE466-91F3-4A00-96B7-88F4F986BACD}" destId="{65641D9F-CD06-4B87-A412-E5C43D9D6A54}" srcOrd="4" destOrd="0" presId="urn:microsoft.com/office/officeart/2005/8/layout/hierarchy2"/>
    <dgm:cxn modelId="{4B44F788-F26A-4FCC-99F2-BC88CC513FAA}" type="presParOf" srcId="{65641D9F-CD06-4B87-A412-E5C43D9D6A54}" destId="{81B51F08-CD62-4E4A-9DA5-04A97FBA2DA6}" srcOrd="0" destOrd="0" presId="urn:microsoft.com/office/officeart/2005/8/layout/hierarchy2"/>
    <dgm:cxn modelId="{A1028D7E-E84D-40F0-ADF4-85E821355CDE}" type="presParOf" srcId="{88FBE466-91F3-4A00-96B7-88F4F986BACD}" destId="{C6193FBF-D9D6-4ADC-B25E-9F99009317C5}" srcOrd="5" destOrd="0" presId="urn:microsoft.com/office/officeart/2005/8/layout/hierarchy2"/>
    <dgm:cxn modelId="{1F68CE55-3C19-42C4-80EC-73864DAB4688}" type="presParOf" srcId="{C6193FBF-D9D6-4ADC-B25E-9F99009317C5}" destId="{2432B941-5C63-4545-8952-65D8583B9997}" srcOrd="0" destOrd="0" presId="urn:microsoft.com/office/officeart/2005/8/layout/hierarchy2"/>
    <dgm:cxn modelId="{D6AD7310-0F96-4F6B-A890-28C881CB8848}" type="presParOf" srcId="{C6193FBF-D9D6-4ADC-B25E-9F99009317C5}" destId="{34AE8D2F-10F5-475C-865B-EB5103E3CA6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7B4AC3-4957-4AA5-B8F9-A70D614C3CB3}">
      <dsp:nvSpPr>
        <dsp:cNvPr id="0" name=""/>
        <dsp:cNvSpPr/>
      </dsp:nvSpPr>
      <dsp:spPr>
        <a:xfrm>
          <a:off x="16957" y="2885008"/>
          <a:ext cx="2361516" cy="629700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9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Ghi</a:t>
          </a:r>
          <a:r>
            <a:rPr lang="en-GB" sz="39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39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nhớ</a:t>
          </a:r>
          <a:endParaRPr lang="en-GB" sz="39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5400" y="2903451"/>
        <a:ext cx="2324630" cy="592814"/>
      </dsp:txXfrm>
    </dsp:sp>
    <dsp:sp modelId="{2C3E8097-15EE-4891-AEAB-374CCAADBB8A}">
      <dsp:nvSpPr>
        <dsp:cNvPr id="0" name=""/>
        <dsp:cNvSpPr/>
      </dsp:nvSpPr>
      <dsp:spPr>
        <a:xfrm rot="17539593">
          <a:off x="1971843" y="2584645"/>
          <a:ext cx="1311467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1311467" y="86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94790" y="2560496"/>
        <a:ext cx="65573" cy="65573"/>
      </dsp:txXfrm>
    </dsp:sp>
    <dsp:sp modelId="{5203B463-D7D8-4EC5-AFDC-7660E6871D97}">
      <dsp:nvSpPr>
        <dsp:cNvPr id="0" name=""/>
        <dsp:cNvSpPr/>
      </dsp:nvSpPr>
      <dsp:spPr>
        <a:xfrm>
          <a:off x="2876680" y="1671856"/>
          <a:ext cx="2646254" cy="62970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bài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vào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vở</a:t>
          </a:r>
          <a:endParaRPr lang="en-GB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95123" y="1690299"/>
        <a:ext cx="2609368" cy="592814"/>
      </dsp:txXfrm>
    </dsp:sp>
    <dsp:sp modelId="{ABD4784F-2D80-4976-8ACC-2705B2A13BB3}">
      <dsp:nvSpPr>
        <dsp:cNvPr id="0" name=""/>
        <dsp:cNvSpPr/>
      </dsp:nvSpPr>
      <dsp:spPr>
        <a:xfrm rot="18103550">
          <a:off x="5295823" y="1570651"/>
          <a:ext cx="957983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957983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750865" y="1555339"/>
        <a:ext cx="47899" cy="47899"/>
      </dsp:txXfrm>
    </dsp:sp>
    <dsp:sp modelId="{DEAFE711-7C81-4941-9FFE-DBAEF2575152}">
      <dsp:nvSpPr>
        <dsp:cNvPr id="0" name=""/>
        <dsp:cNvSpPr/>
      </dsp:nvSpPr>
      <dsp:spPr>
        <a:xfrm>
          <a:off x="6026695" y="857020"/>
          <a:ext cx="2034903" cy="62970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vựng</a:t>
          </a:r>
          <a:endParaRPr lang="en-GB" sz="2800" b="1" kern="1200" dirty="0">
            <a:solidFill>
              <a:srgbClr val="00B05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045138" y="875463"/>
        <a:ext cx="1998017" cy="592814"/>
      </dsp:txXfrm>
    </dsp:sp>
    <dsp:sp modelId="{F920F6B1-D98A-45DD-AE0F-7DA88EF7EFC2}">
      <dsp:nvSpPr>
        <dsp:cNvPr id="0" name=""/>
        <dsp:cNvSpPr/>
      </dsp:nvSpPr>
      <dsp:spPr>
        <a:xfrm>
          <a:off x="5522935" y="1978069"/>
          <a:ext cx="503760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503760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762221" y="1974113"/>
        <a:ext cx="25188" cy="25188"/>
      </dsp:txXfrm>
    </dsp:sp>
    <dsp:sp modelId="{D736CCC3-9D35-49A1-AD92-4D8A6E25EBB5}">
      <dsp:nvSpPr>
        <dsp:cNvPr id="0" name=""/>
        <dsp:cNvSpPr/>
      </dsp:nvSpPr>
      <dsp:spPr>
        <a:xfrm>
          <a:off x="6026695" y="1581176"/>
          <a:ext cx="3416139" cy="811060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chỉ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tần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suất</a:t>
          </a:r>
          <a:endParaRPr lang="en-GB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050450" y="1604931"/>
        <a:ext cx="3368629" cy="763550"/>
      </dsp:txXfrm>
    </dsp:sp>
    <dsp:sp modelId="{7CB5F42E-D978-4B1F-B6AD-5FD9B5216CD3}">
      <dsp:nvSpPr>
        <dsp:cNvPr id="0" name=""/>
        <dsp:cNvSpPr/>
      </dsp:nvSpPr>
      <dsp:spPr>
        <a:xfrm rot="3496450">
          <a:off x="5295823" y="2385487"/>
          <a:ext cx="957983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957983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750865" y="2370175"/>
        <a:ext cx="47899" cy="47899"/>
      </dsp:txXfrm>
    </dsp:sp>
    <dsp:sp modelId="{40FFF965-0F49-47F4-AF8F-79249C893D06}">
      <dsp:nvSpPr>
        <dsp:cNvPr id="0" name=""/>
        <dsp:cNvSpPr/>
      </dsp:nvSpPr>
      <dsp:spPr>
        <a:xfrm>
          <a:off x="6026695" y="2486692"/>
          <a:ext cx="2025696" cy="62970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Mẫu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endParaRPr lang="en-GB" sz="2800" b="1" kern="1200" dirty="0">
            <a:solidFill>
              <a:srgbClr val="0000FF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045138" y="2505135"/>
        <a:ext cx="1988810" cy="592814"/>
      </dsp:txXfrm>
    </dsp:sp>
    <dsp:sp modelId="{4AC4E995-6EFE-4C47-80C8-330EAD55347E}">
      <dsp:nvSpPr>
        <dsp:cNvPr id="0" name=""/>
        <dsp:cNvSpPr/>
      </dsp:nvSpPr>
      <dsp:spPr>
        <a:xfrm rot="4103305">
          <a:off x="1951240" y="3820012"/>
          <a:ext cx="1352673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1352673" y="86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2593760" y="3794833"/>
        <a:ext cx="67633" cy="67633"/>
      </dsp:txXfrm>
    </dsp:sp>
    <dsp:sp modelId="{6F9EF4C4-96C8-4E0D-AC37-280BC66FDBAF}">
      <dsp:nvSpPr>
        <dsp:cNvPr id="0" name=""/>
        <dsp:cNvSpPr/>
      </dsp:nvSpPr>
      <dsp:spPr>
        <a:xfrm>
          <a:off x="2876680" y="4142591"/>
          <a:ext cx="2034500" cy="629700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Học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thuộc</a:t>
          </a:r>
          <a:endParaRPr lang="en-GB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895123" y="4161034"/>
        <a:ext cx="1997614" cy="592814"/>
      </dsp:txXfrm>
    </dsp:sp>
    <dsp:sp modelId="{2D077D76-9E92-417C-A276-2E623EC12CF9}">
      <dsp:nvSpPr>
        <dsp:cNvPr id="0" name=""/>
        <dsp:cNvSpPr/>
      </dsp:nvSpPr>
      <dsp:spPr>
        <a:xfrm rot="17903912">
          <a:off x="4633457" y="3982932"/>
          <a:ext cx="1059207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1059207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36580" y="3965090"/>
        <a:ext cx="52960" cy="52960"/>
      </dsp:txXfrm>
    </dsp:sp>
    <dsp:sp modelId="{EAE17907-AB1E-49CA-9125-97548496D2F4}">
      <dsp:nvSpPr>
        <dsp:cNvPr id="0" name=""/>
        <dsp:cNvSpPr/>
      </dsp:nvSpPr>
      <dsp:spPr>
        <a:xfrm>
          <a:off x="5414941" y="3210848"/>
          <a:ext cx="5235369" cy="62970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vựng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mỗi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kern="1200" dirty="0" err="1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rPr>
            <a:t>lần</a:t>
          </a:r>
          <a:endParaRPr lang="en-GB" sz="2800" b="1" kern="1200" dirty="0">
            <a:solidFill>
              <a:srgbClr val="00B050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433384" y="3229291"/>
        <a:ext cx="5198483" cy="592814"/>
      </dsp:txXfrm>
    </dsp:sp>
    <dsp:sp modelId="{0236C16E-44D9-432B-A2ED-D32474DDE1E0}">
      <dsp:nvSpPr>
        <dsp:cNvPr id="0" name=""/>
        <dsp:cNvSpPr/>
      </dsp:nvSpPr>
      <dsp:spPr>
        <a:xfrm>
          <a:off x="4911180" y="4448804"/>
          <a:ext cx="503760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503760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50467" y="4444847"/>
        <a:ext cx="25188" cy="25188"/>
      </dsp:txXfrm>
    </dsp:sp>
    <dsp:sp modelId="{11830633-5F13-47B4-9D84-DDC4C69F0A24}">
      <dsp:nvSpPr>
        <dsp:cNvPr id="0" name=""/>
        <dsp:cNvSpPr/>
      </dsp:nvSpPr>
      <dsp:spPr>
        <a:xfrm>
          <a:off x="5414941" y="3935004"/>
          <a:ext cx="4500496" cy="1044875"/>
        </a:xfrm>
        <a:prstGeom prst="roundRect">
          <a:avLst>
            <a:gd name="adj" fmla="val 10000"/>
          </a:avLst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chỉ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tần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suất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chép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mỗi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trạng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từ</a:t>
          </a:r>
          <a:r>
            <a:rPr lang="en-GB" sz="2800" b="1" kern="1200" dirty="0"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kern="1200" dirty="0" err="1">
              <a:latin typeface="Cambria" panose="02040503050406030204" pitchFamily="18" charset="0"/>
              <a:ea typeface="Cambria" panose="02040503050406030204" pitchFamily="18" charset="0"/>
            </a:rPr>
            <a:t>lần</a:t>
          </a:r>
          <a:endParaRPr lang="en-GB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445544" y="3965607"/>
        <a:ext cx="4439290" cy="983669"/>
      </dsp:txXfrm>
    </dsp:sp>
    <dsp:sp modelId="{65641D9F-CD06-4B87-A412-E5C43D9D6A54}">
      <dsp:nvSpPr>
        <dsp:cNvPr id="0" name=""/>
        <dsp:cNvSpPr/>
      </dsp:nvSpPr>
      <dsp:spPr>
        <a:xfrm rot="3696088">
          <a:off x="4633457" y="4914675"/>
          <a:ext cx="1059207" cy="17275"/>
        </a:xfrm>
        <a:custGeom>
          <a:avLst/>
          <a:gdLst/>
          <a:ahLst/>
          <a:cxnLst/>
          <a:rect l="0" t="0" r="0" b="0"/>
          <a:pathLst>
            <a:path>
              <a:moveTo>
                <a:pt x="0" y="8637"/>
              </a:moveTo>
              <a:lnTo>
                <a:pt x="1059207" y="86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5136580" y="4896833"/>
        <a:ext cx="52960" cy="52960"/>
      </dsp:txXfrm>
    </dsp:sp>
    <dsp:sp modelId="{2432B941-5C63-4545-8952-65D8583B9997}">
      <dsp:nvSpPr>
        <dsp:cNvPr id="0" name=""/>
        <dsp:cNvSpPr/>
      </dsp:nvSpPr>
      <dsp:spPr>
        <a:xfrm>
          <a:off x="5414941" y="5074334"/>
          <a:ext cx="4688210" cy="629700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Mẫu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câu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, </a:t>
          </a: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viết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5 </a:t>
          </a: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ví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 </a:t>
          </a:r>
          <a:r>
            <a:rPr lang="en-GB" sz="2800" b="1" kern="1200" dirty="0" err="1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dụ</a:t>
          </a:r>
          <a:r>
            <a:rPr lang="en-GB" sz="2800" b="1" kern="12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rPr>
            <a:t>.</a:t>
          </a:r>
        </a:p>
      </dsp:txBody>
      <dsp:txXfrm>
        <a:off x="5433384" y="5092777"/>
        <a:ext cx="4651324" cy="5928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48548-3E53-4B4D-AE1F-F0B08BE3C96E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1D5BF-B118-4519-90DA-E2DB079251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929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81DB-E5CE-41D8-928D-55EED60A0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5A276-F036-4202-A7B8-14F5A0BF1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5919A-6896-4837-B725-EEC0DF1BF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3D338-381E-4152-BEB4-B05A2BCF6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B7F68-A3AF-42C3-BD09-F9DB476F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6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E643-58DD-4F86-A3CB-52182D16B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4DB3F4-5809-427C-BDC0-AB1C734EE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180AC-30F2-4A68-B4DB-FC55BA10C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C3C08-963E-4745-9662-EABD4D7BD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98A589-5A0D-4B28-AA82-5C3BCE4A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1243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52B604-3761-46D4-BD68-F30E54E8DB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9DE1F-9D0A-43EA-9C3B-6132085AA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FFE43-6E1A-4197-8227-63FAA31F1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ED1BB-23E8-498B-937C-6B454A1F5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54C7D-314D-4796-BA90-0391D7E6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861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940D4A-DA55-458C-B2BE-C66E2749E4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22E485-B6B7-43B3-AB60-5DAD54FCF4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2FF56B-0D19-4282-916A-94A015276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5F08D-58D1-407D-8247-00A443861AC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89674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F7BC662-CCC4-42FB-B5C0-DCDCE98D92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F42A30-7AC3-4AA7-A3AD-92DB379169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60BC62F-C453-4068-821E-207A4930C6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DC723-E725-49ED-B4E9-9B76FB5F53F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906519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B7FE19D-0A69-436D-AA82-9D92B7A1B1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4BCC8E-7BAD-460B-A250-B96FA4522C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B253E3-6107-4F85-90CE-29EEE940ED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EB50A-7F0E-40B6-8D65-8D4E6E2D47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4121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43A7CA-6A61-47D1-9EC9-D3D9A74E34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E0BC3F-F4B0-4814-A1A0-E02858BA6E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8947DD-FB05-4B93-9721-B900266F08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31B74-8B29-4846-AA82-198C77240A9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20393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4F5A72-257F-40AC-A3D6-AA3810138D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C1BA21F-08BC-4997-A07B-2E7FC72C7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1640AC1-646A-43D4-9A78-26915AB6F9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62DAE-1285-4AC0-A831-8F3DBCE7576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648902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5EB65B5-3588-4761-AA4E-C4D522656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A29FF36-2BC9-48E0-9ADC-17E71CB6F2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27088E-B03C-4DD9-826F-1905A4F4D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61057-BF76-46FD-A11B-22367B33FCB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6695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07B5D5-3F42-4741-B4C9-4328F14A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04AD8B8-E035-45F3-A561-2BBC767CF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A0EBC3B-DB47-43E4-A72B-51787453D7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E6FB76-65AD-4DBE-8A69-64C2EA7F52D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966147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62FEA2-BB6A-440B-8613-8451DC51C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65541E-80DE-4F30-B357-C7B9E720D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AFE867-078A-46B1-934A-53914BB13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44530-37B8-44A7-8238-30B5A431022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1246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86757-1872-46E8-83B6-1E9466A41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C4BA2-F311-42A5-B47E-D0C92D970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FA154-8231-4F70-B827-7E78E715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9FD3D-FCDB-4352-A90D-C0BED9DB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2D0B9-C9D3-4AE9-9CD9-251C2B94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9609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1AA94A-1474-4881-B22B-8DCE196F329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49E84-2468-48BB-BEDA-7459ED081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27A4A1-7396-4EFD-A286-A66D3B586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815754-7F67-4BA0-AEB4-BF9DF3BCBCE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185341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E4A6CC-4C8D-4614-9476-99C9DA0C8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7B6DD0-83BA-4D95-9339-639DD8445F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E0DD9D-EF7F-4FD8-B7CA-95D7348DDE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799FF-9326-4A77-8B41-B2F8A3AD108B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7564731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773497-E1DE-4452-BA6B-17750C20A6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344A3F-9012-4B62-A20A-002A4FE020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87EEC-86E5-4011-BE95-D08FD7D1AF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4F021B-6B9C-4793-8013-E98CB642F01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89517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84767BA-0DCD-4533-86B1-C795A1914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B9851-FDAC-49F2-9010-E288C46B55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2E73DF-03CD-4740-99AB-5D671FB286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87974-4538-4A86-8481-9D8D88CB1E0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1701728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565827-451B-4673-B3BB-C26315D0AF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3F5824-3B5D-42FB-9D38-F7C85F95B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6952F-BB54-443A-9C6C-0A819316B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9BFC5-BD2F-49B3-B54B-B3449BC9711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1045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339508-9BEF-4215-8881-30824729C6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9D08EA-43B1-431E-9A09-C42022951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14E779-38A0-4BD0-8EEB-42E4EAD8EB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BF89B-AC35-43FF-BB60-E1ADC94894F3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735450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729519-309B-4C91-90E8-F7C13551FF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35DD0-9684-4510-8F32-87F2BF34B6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5631FC-4BB7-4D75-853E-6728F8F68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2E8CA-0AE5-4BAD-B1D4-77AA65F3277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217346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144BAE6-41E5-4422-95D4-EEC6E27E17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B0D787-9608-49D6-A024-7A02ADE51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FB64BE9-2ED6-4D72-9C0D-699383E5D8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08E75-114D-4866-9629-E48ED7E4F8C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379694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1CF918C-1AC6-491D-BBF7-5023D25BD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CA3D4E-46C6-4924-A989-10A017F382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AFD003C-1743-4C74-9380-4E6F1BD8F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33DEE-2736-4555-9195-73FDE57CA57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40008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4EFA1F-8C6F-43FA-8907-13F3EC9A6B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ACB4FEA-5DAB-4211-827D-D79334A9D2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818A504-D462-492B-97FF-C25186C96D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CE397-6792-403C-A920-8BC60F655C2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9406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E4BC6-FEF2-40C3-AE70-754B0DDD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8C43C-0456-41F9-8800-16EEDC0BE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ECC4B-8FB3-40B0-9D7A-1CAF052B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F99ED-1275-40DE-B9ED-8012CF3F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F7ED-5B6E-4B59-A546-2DA6762B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614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25C04-68EA-4541-8381-2145E17AA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EBA57B-013E-4315-B051-D0942BAD9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E1EEC1-6DEC-440B-B324-755860186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817B00-0E54-413A-B98C-8FE519E894A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05486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66ECB0-E335-439F-8C3A-CA0F3230B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60A05-E3FC-4994-A7D8-5B8741CED9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A98100-C8B6-4EFF-8B53-9911694103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027C2-658E-4EFF-9CDD-F506B286010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1706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576763-4070-450B-AF36-A55F959B98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E62FD6-A806-4E6D-BA16-48CC05DE9C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74E256-4E72-4E47-8F8F-6F58A57F0D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9CE5F-09C8-488F-9E66-A0059BBBAC4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029447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BF81C9-1299-4D57-B5F8-E177AD946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91C913-BD0B-4C22-B6A3-0FA2554503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3A4304-D141-45AC-988C-882F34227A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F7E6D-46B3-4B0C-9082-22C01091AE8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31754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002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535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465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762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2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26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89EB9-AB2F-4016-ACB1-DFF8F254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90D00-1356-4B74-81A6-C119156A8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1AB8CF-7E6C-4D50-8276-777D32FEB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210CF-93B0-4B0D-AC3A-4CFD22A0D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178DE3-1365-43F1-BF8A-A5BAE304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4F5F2A-785C-4538-8267-36BBB6BB0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886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33BF-BFFF-4288-960E-468B2982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6EE43-37AC-4173-B900-EB4E74EE29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A6376B-3CC2-4358-BCBE-4E6F47A58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30AA95-5A49-4CEF-B7D2-2CDB477CC3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76EA7-5352-4B01-BDCA-18F5164C9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33D9B-8965-40FC-A39D-1A839D16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685C16-534D-463F-86BC-43A95B29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F18AF-09C0-43F6-95AA-577D3CE0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647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FD26-2E83-42C7-9060-B4E27B561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D5F664-F4D6-4325-AF66-FABEC4B5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B5D17-2B21-4EC9-9F3B-9237D34E8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9B72C-2074-465A-9774-F45B30EB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207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C2141-6C68-4398-A59C-DE644E69C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E6BF5-FB2A-4789-9E52-446029121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59692-27EC-4538-988F-F0CC57CF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059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8593-6409-4304-B810-093699D4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35D82-5AA3-41C4-B91D-95AC5230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197D4-3725-40B8-B877-B1CE5977D4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02DD0B-56ED-480E-89AA-A53696231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06392-C9B8-46DD-819C-6264D7047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ABE60-D648-4452-A267-B3039CDD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A0B4-93E3-4D61-A69F-91BFA18D0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F87709-BBA9-420C-9FFD-98650861D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668561-1D03-46A6-8002-8297C7B3B4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F50D47-7A96-41D1-9960-573B877FD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30172-8E32-4BE1-86CE-A4E62D2E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46C19-3B73-493E-B839-F695487D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60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8775DE-E8BF-4766-B02C-2DFF2B67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9021CC-2E35-4A38-AF18-04BCF0454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4C842-F974-44E6-833B-93925541E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4A4F8-BDFA-432A-99B2-B7FD3FA985EB}" type="datetimeFigureOut">
              <a:rPr lang="en-GB" smtClean="0"/>
              <a:t>24/10/2021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0647D-CAD4-4EC1-A215-997288EF6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BAF5D-7833-44CC-9EC4-92118374A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FE68B-0752-496E-AAB4-91D36116EF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35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12CF014-5011-4B33-9A76-19A83D9DDA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1157238-D39F-4F2D-B18C-E62331EF5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AE17CA8-C27B-4568-BFC0-AE65E34B06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A2B5D25-2F7E-4187-8311-8B3781D348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EA55EB-61C1-4E94-B5C3-1A0F936EB2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E3BE33-67E6-4C9A-9639-CD51D0F3392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3603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07689C8-D8E8-4246-AF51-986C58975B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EDF02C5-B3CD-45D7-AF4C-CAE938FEF9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D114042-3770-45A0-B2A9-BE404599ED9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7A897B-FC18-47E7-AC53-03A03948E6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1DC8E3-5E22-4FC6-BC8A-BAB8A8EF8DE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78366695-4C52-4634-97EE-50E61849088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34120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11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0.wav"/><Relationship Id="rId7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hyperlink" Target="https://quizlet.com/_a679wt?x=1jqt&amp;i=zhhd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5" Type="http://schemas.openxmlformats.org/officeDocument/2006/relationships/image" Target="../media/image5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36902" y="347472"/>
            <a:ext cx="7718196" cy="5611258"/>
            <a:chOff x="533400" y="381000"/>
            <a:chExt cx="8305800" cy="65421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53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057" y="1378114"/>
              <a:ext cx="6781800" cy="459088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381000"/>
              <a:ext cx="8005114" cy="1143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590800" y="5969000"/>
              <a:ext cx="624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rgbClr val="00B050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By Ms. </a:t>
              </a:r>
              <a:r>
                <a:rPr lang="en-US" sz="2800" b="1" i="1" dirty="0" err="1">
                  <a:solidFill>
                    <a:srgbClr val="00B050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Hanh</a:t>
              </a:r>
              <a:r>
                <a:rPr lang="en-US" sz="2800" b="1" i="1" dirty="0">
                  <a:solidFill>
                    <a:srgbClr val="00B050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- </a:t>
              </a:r>
              <a:r>
                <a:rPr lang="en-US" sz="2800" b="1" i="1" dirty="0" err="1">
                  <a:solidFill>
                    <a:srgbClr val="00B050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Trung</a:t>
              </a:r>
              <a:r>
                <a:rPr lang="en-US" sz="2800" b="1" i="1" dirty="0">
                  <a:solidFill>
                    <a:srgbClr val="00B050"/>
                  </a:solidFill>
                  <a:latin typeface="Adobe Arabic" panose="02040503050201020203" pitchFamily="18" charset="-78"/>
                  <a:cs typeface="Adobe Arabic" panose="02040503050201020203" pitchFamily="18" charset="-78"/>
                </a:rPr>
                <a:t> Yen Primary School- 0913444978</a:t>
              </a:r>
            </a:p>
          </p:txBody>
        </p:sp>
      </p:grpSp>
      <p:pic>
        <p:nvPicPr>
          <p:cNvPr id="2" name="nhạc nền trẻ em rất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4200" y="3474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2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58CBB-6FF7-4658-BDF5-1A5BE4D7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9C0D79-981B-4203-9CAA-23AE6D10ED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0"/>
            <a:ext cx="12192000" cy="689371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6B8FB7-36A2-410E-92DE-7EC6E1264F64}"/>
              </a:ext>
            </a:extLst>
          </p:cNvPr>
          <p:cNvSpPr txBox="1"/>
          <p:nvPr/>
        </p:nvSpPr>
        <p:spPr>
          <a:xfrm>
            <a:off x="725865" y="1017638"/>
            <a:ext cx="11161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2. Model sentence: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Hỏi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đáp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xem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bạn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làm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trong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thời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gian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nào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What do you do in the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morning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?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I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always brush my teeth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A7B5C1-6A01-40BB-AE8C-AE07774C3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6" y="47625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B075B-1BCD-47A0-837D-7F573967F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403226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992A06-C8AC-4C8B-84FF-1B77E1F2C0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3573464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30B0D-7CE4-416A-93BE-D79B34EB10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6" y="3443289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371CC-C860-46F1-A80A-B3D23BAE6C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2781301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29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2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1-2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1-2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1-2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1-2e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4BD6169-F483-4916-9400-820BB00FCBDD}"/>
              </a:ext>
            </a:extLst>
          </p:cNvPr>
          <p:cNvSpPr/>
          <p:nvPr/>
        </p:nvSpPr>
        <p:spPr>
          <a:xfrm>
            <a:off x="1829308" y="1158875"/>
            <a:ext cx="6697662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do you do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D2F383CF-0494-486E-9BAB-946F9C585A3E}"/>
              </a:ext>
            </a:extLst>
          </p:cNvPr>
          <p:cNvSpPr/>
          <p:nvPr/>
        </p:nvSpPr>
        <p:spPr>
          <a:xfrm>
            <a:off x="1997812" y="2630488"/>
            <a:ext cx="5226050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670E7-553D-44C6-A1AA-EA653DD2B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8139" y="1443037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morning?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65C57-BE11-4253-B85F-A3072A723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182" y="2914650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always brush my teeth.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B89B9A-8B98-498E-B174-076A340B0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527" y="2504960"/>
            <a:ext cx="3505200" cy="321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BBC074BA-63D1-4594-9F9A-3A429D8B4D53}"/>
              </a:ext>
            </a:extLst>
          </p:cNvPr>
          <p:cNvSpPr/>
          <p:nvPr/>
        </p:nvSpPr>
        <p:spPr>
          <a:xfrm>
            <a:off x="1386249" y="1786445"/>
            <a:ext cx="6697662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do you do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8D40F1F5-0E17-4FB0-AEA7-D21702F38B69}"/>
              </a:ext>
            </a:extLst>
          </p:cNvPr>
          <p:cNvSpPr/>
          <p:nvPr/>
        </p:nvSpPr>
        <p:spPr>
          <a:xfrm>
            <a:off x="1507619" y="3634869"/>
            <a:ext cx="6307137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78E3EE-335F-4B08-867B-B1B1A46BD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711" y="2083307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morning?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291375-7C6F-4D3F-BEE5-CA574400E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9255" y="3919030"/>
            <a:ext cx="5905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usually do morning exercise.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4A70C-EC20-4D38-9F7F-08638C488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6391" y="1442301"/>
            <a:ext cx="2963799" cy="361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2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EC19561-CB5C-4380-A609-8E2011C6087A}"/>
              </a:ext>
            </a:extLst>
          </p:cNvPr>
          <p:cNvSpPr/>
          <p:nvPr/>
        </p:nvSpPr>
        <p:spPr>
          <a:xfrm>
            <a:off x="1263700" y="2063422"/>
            <a:ext cx="6697662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do you do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4743F60-DF8F-4A08-A837-7B5E43976B6C}"/>
              </a:ext>
            </a:extLst>
          </p:cNvPr>
          <p:cNvSpPr/>
          <p:nvPr/>
        </p:nvSpPr>
        <p:spPr>
          <a:xfrm>
            <a:off x="1573606" y="3500111"/>
            <a:ext cx="4362450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9CE65D-D733-4B02-B697-EE41479AA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62" y="2360284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afternoon?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F9658-1F30-4D26-B845-0FACCCB11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5244" y="3784272"/>
            <a:ext cx="4321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often cook dinner.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0AFA37-5BA8-465F-827B-0694E740F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9305" y="1828800"/>
            <a:ext cx="2782908" cy="362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586DA693-BF8F-4E86-A6C1-E9A34BDC93D5}"/>
              </a:ext>
            </a:extLst>
          </p:cNvPr>
          <p:cNvSpPr/>
          <p:nvPr/>
        </p:nvSpPr>
        <p:spPr>
          <a:xfrm>
            <a:off x="1091407" y="1771127"/>
            <a:ext cx="6697662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do you do 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40A90B12-549C-48A5-992D-47005F5331FB}"/>
              </a:ext>
            </a:extLst>
          </p:cNvPr>
          <p:cNvSpPr/>
          <p:nvPr/>
        </p:nvSpPr>
        <p:spPr>
          <a:xfrm>
            <a:off x="1253095" y="3220514"/>
            <a:ext cx="5226050" cy="1152525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D998C-7204-489A-9E6F-D14B1744E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869" y="2067989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the evening?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99754E-EFD3-4BD8-8C99-FD67409D4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733" y="3504675"/>
            <a:ext cx="475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sometimes watch TV.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0D0FC-8226-44F2-80D6-F6889F576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451" y="1696824"/>
            <a:ext cx="3187142" cy="385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2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CAD5-088A-4F1A-877D-5E97F49F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AA8D4-FF5A-443C-AF22-2EA3DEFDA8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64ADED-6ECF-4061-B7FA-95F347EE2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458" name="Picture 2" descr="Bài viết chuyên mục IELTS Listening">
            <a:extLst>
              <a:ext uri="{FF2B5EF4-FFF2-40B4-BE49-F238E27FC236}">
                <a16:creationId xmlns:a16="http://schemas.microsoft.com/office/drawing/2014/main" id="{EA27B51A-B675-4274-8191-880E59AF4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D5834E-EBAC-4436-9E20-FDBA04BBD188}"/>
              </a:ext>
            </a:extLst>
          </p:cNvPr>
          <p:cNvSpPr txBox="1"/>
          <p:nvPr/>
        </p:nvSpPr>
        <p:spPr>
          <a:xfrm>
            <a:off x="741575" y="1046430"/>
            <a:ext cx="5253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LISTENING </a:t>
            </a:r>
          </a:p>
        </p:txBody>
      </p:sp>
    </p:spTree>
    <p:extLst>
      <p:ext uri="{BB962C8B-B14F-4D97-AF65-F5344CB8AC3E}">
        <p14:creationId xmlns:p14="http://schemas.microsoft.com/office/powerpoint/2010/main" val="147824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EB5ECC-E21F-4CEC-BA8C-733780ADB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9" r="13953"/>
          <a:stretch/>
        </p:blipFill>
        <p:spPr>
          <a:xfrm>
            <a:off x="2165351" y="2216150"/>
            <a:ext cx="2028825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FED5B-F8FA-4654-91A2-CE0D698D0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64" y="2251075"/>
            <a:ext cx="2224087" cy="152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80633-6986-403D-A551-542A88BD0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6" y="2262188"/>
            <a:ext cx="2200275" cy="151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13937C-3CE0-4719-AE55-2BA1EE3E1876}"/>
              </a:ext>
            </a:extLst>
          </p:cNvPr>
          <p:cNvSpPr/>
          <p:nvPr/>
        </p:nvSpPr>
        <p:spPr>
          <a:xfrm>
            <a:off x="3113983" y="980728"/>
            <a:ext cx="34374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12" name="32-Point Star 11">
            <a:extLst>
              <a:ext uri="{FF2B5EF4-FFF2-40B4-BE49-F238E27FC236}">
                <a16:creationId xmlns:a16="http://schemas.microsoft.com/office/drawing/2014/main" id="{91D37204-9C98-4293-934C-381D38C4FBCA}"/>
              </a:ext>
            </a:extLst>
          </p:cNvPr>
          <p:cNvSpPr/>
          <p:nvPr/>
        </p:nvSpPr>
        <p:spPr>
          <a:xfrm>
            <a:off x="8867776" y="677863"/>
            <a:ext cx="1008063" cy="86360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E17C99-3E77-44AF-AEA0-03BB6064680E}"/>
              </a:ext>
            </a:extLst>
          </p:cNvPr>
          <p:cNvSpPr/>
          <p:nvPr/>
        </p:nvSpPr>
        <p:spPr>
          <a:xfrm>
            <a:off x="2319339" y="4005264"/>
            <a:ext cx="6826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44FE666B-03D1-4A43-91E0-8ABE00D71F61}"/>
              </a:ext>
            </a:extLst>
          </p:cNvPr>
          <p:cNvSpPr/>
          <p:nvPr/>
        </p:nvSpPr>
        <p:spPr>
          <a:xfrm>
            <a:off x="3035301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5" name="32-Point Star 14">
            <a:extLst>
              <a:ext uri="{FF2B5EF4-FFF2-40B4-BE49-F238E27FC236}">
                <a16:creationId xmlns:a16="http://schemas.microsoft.com/office/drawing/2014/main" id="{4B1C2D1F-57B6-4C0B-BA89-D159EE4D769C}"/>
              </a:ext>
            </a:extLst>
          </p:cNvPr>
          <p:cNvSpPr/>
          <p:nvPr/>
        </p:nvSpPr>
        <p:spPr>
          <a:xfrm>
            <a:off x="5883276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6" name="32-Point Star 15">
            <a:extLst>
              <a:ext uri="{FF2B5EF4-FFF2-40B4-BE49-F238E27FC236}">
                <a16:creationId xmlns:a16="http://schemas.microsoft.com/office/drawing/2014/main" id="{53E8FBE9-29C5-42A7-9DD5-E0FF2FC809C0}"/>
              </a:ext>
            </a:extLst>
          </p:cNvPr>
          <p:cNvSpPr/>
          <p:nvPr/>
        </p:nvSpPr>
        <p:spPr>
          <a:xfrm>
            <a:off x="8975726" y="3973513"/>
            <a:ext cx="684213" cy="72390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2A02F-E6EA-4554-B88A-C5250494682D}"/>
              </a:ext>
            </a:extLst>
          </p:cNvPr>
          <p:cNvSpPr/>
          <p:nvPr/>
        </p:nvSpPr>
        <p:spPr>
          <a:xfrm>
            <a:off x="5199063" y="4048126"/>
            <a:ext cx="684212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E926E6-C69F-451C-B742-104D324F881B}"/>
              </a:ext>
            </a:extLst>
          </p:cNvPr>
          <p:cNvSpPr/>
          <p:nvPr/>
        </p:nvSpPr>
        <p:spPr>
          <a:xfrm>
            <a:off x="8183563" y="4041776"/>
            <a:ext cx="684212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6841E4F-F4EB-4810-A30D-036DFC539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4114800"/>
            <a:ext cx="5318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9EFEC1-28E3-446A-B1EC-2E1CBDFE2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39" y="2211388"/>
            <a:ext cx="2028825" cy="1562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EB097-8913-47F8-88BD-FAA7AC15C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64" y="2251075"/>
            <a:ext cx="2224087" cy="152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D0155C-BFBC-4761-8A6F-C8ECF8A31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6" y="2262188"/>
            <a:ext cx="2200275" cy="151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7CD399-9715-4396-9A70-FA3C8715D27B}"/>
              </a:ext>
            </a:extLst>
          </p:cNvPr>
          <p:cNvSpPr/>
          <p:nvPr/>
        </p:nvSpPr>
        <p:spPr>
          <a:xfrm>
            <a:off x="3113983" y="980728"/>
            <a:ext cx="34374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12" name="32-Point Star 11">
            <a:extLst>
              <a:ext uri="{FF2B5EF4-FFF2-40B4-BE49-F238E27FC236}">
                <a16:creationId xmlns:a16="http://schemas.microsoft.com/office/drawing/2014/main" id="{CD51E1C2-1578-42C2-9044-C55861761692}"/>
              </a:ext>
            </a:extLst>
          </p:cNvPr>
          <p:cNvSpPr/>
          <p:nvPr/>
        </p:nvSpPr>
        <p:spPr>
          <a:xfrm>
            <a:off x="8867776" y="677863"/>
            <a:ext cx="1008063" cy="86360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CDB8F3-2136-4061-8DD1-7613CDF94018}"/>
              </a:ext>
            </a:extLst>
          </p:cNvPr>
          <p:cNvSpPr/>
          <p:nvPr/>
        </p:nvSpPr>
        <p:spPr>
          <a:xfrm>
            <a:off x="2319339" y="4005264"/>
            <a:ext cx="6826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92025D5C-B447-4400-ACEF-E1A91BF04BC0}"/>
              </a:ext>
            </a:extLst>
          </p:cNvPr>
          <p:cNvSpPr/>
          <p:nvPr/>
        </p:nvSpPr>
        <p:spPr>
          <a:xfrm>
            <a:off x="3035301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5" name="32-Point Star 14">
            <a:extLst>
              <a:ext uri="{FF2B5EF4-FFF2-40B4-BE49-F238E27FC236}">
                <a16:creationId xmlns:a16="http://schemas.microsoft.com/office/drawing/2014/main" id="{3FBE5EEB-2303-4149-877D-4DCEF70C84C0}"/>
              </a:ext>
            </a:extLst>
          </p:cNvPr>
          <p:cNvSpPr/>
          <p:nvPr/>
        </p:nvSpPr>
        <p:spPr>
          <a:xfrm>
            <a:off x="5883276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6" name="32-Point Star 15">
            <a:extLst>
              <a:ext uri="{FF2B5EF4-FFF2-40B4-BE49-F238E27FC236}">
                <a16:creationId xmlns:a16="http://schemas.microsoft.com/office/drawing/2014/main" id="{48EEDE14-39F7-42F4-9B67-B9C2FEB42499}"/>
              </a:ext>
            </a:extLst>
          </p:cNvPr>
          <p:cNvSpPr/>
          <p:nvPr/>
        </p:nvSpPr>
        <p:spPr>
          <a:xfrm>
            <a:off x="8975726" y="3973513"/>
            <a:ext cx="684213" cy="72390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6077815-C92C-4EDB-9F0B-DB18D681B857}"/>
              </a:ext>
            </a:extLst>
          </p:cNvPr>
          <p:cNvSpPr/>
          <p:nvPr/>
        </p:nvSpPr>
        <p:spPr>
          <a:xfrm>
            <a:off x="5199063" y="4048126"/>
            <a:ext cx="684212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902A52-9A00-4A8F-958E-7DA7DCC614A0}"/>
              </a:ext>
            </a:extLst>
          </p:cNvPr>
          <p:cNvSpPr/>
          <p:nvPr/>
        </p:nvSpPr>
        <p:spPr>
          <a:xfrm>
            <a:off x="8183563" y="4041776"/>
            <a:ext cx="684212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81CC9FE-7432-4F56-9269-BD77D04A1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4071938"/>
            <a:ext cx="531812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B51C14-5A6C-46F8-B79A-7B84A6341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39" y="2251075"/>
            <a:ext cx="2028825" cy="152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C8B214-3CA7-454B-935F-995253787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64" y="2251075"/>
            <a:ext cx="2224087" cy="1525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AB2CB-A6A5-44AD-B3D6-9191152FE7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6" y="2262188"/>
            <a:ext cx="2200275" cy="1511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8E6943F-8799-4046-90E1-958EACED6C89}"/>
              </a:ext>
            </a:extLst>
          </p:cNvPr>
          <p:cNvSpPr/>
          <p:nvPr/>
        </p:nvSpPr>
        <p:spPr>
          <a:xfrm>
            <a:off x="3113983" y="980728"/>
            <a:ext cx="34374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12" name="32-Point Star 11">
            <a:extLst>
              <a:ext uri="{FF2B5EF4-FFF2-40B4-BE49-F238E27FC236}">
                <a16:creationId xmlns:a16="http://schemas.microsoft.com/office/drawing/2014/main" id="{F9E4DE50-C335-4062-A820-4716D5835E60}"/>
              </a:ext>
            </a:extLst>
          </p:cNvPr>
          <p:cNvSpPr/>
          <p:nvPr/>
        </p:nvSpPr>
        <p:spPr>
          <a:xfrm>
            <a:off x="8867776" y="677863"/>
            <a:ext cx="1008063" cy="86360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4201A7-20C4-45FE-A0DB-FE2D9C885411}"/>
              </a:ext>
            </a:extLst>
          </p:cNvPr>
          <p:cNvSpPr/>
          <p:nvPr/>
        </p:nvSpPr>
        <p:spPr>
          <a:xfrm>
            <a:off x="2319339" y="4005264"/>
            <a:ext cx="6826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50918FC4-5CFC-49D0-B672-AB1582BE5866}"/>
              </a:ext>
            </a:extLst>
          </p:cNvPr>
          <p:cNvSpPr/>
          <p:nvPr/>
        </p:nvSpPr>
        <p:spPr>
          <a:xfrm>
            <a:off x="3035301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5" name="32-Point Star 14">
            <a:extLst>
              <a:ext uri="{FF2B5EF4-FFF2-40B4-BE49-F238E27FC236}">
                <a16:creationId xmlns:a16="http://schemas.microsoft.com/office/drawing/2014/main" id="{02E3C7E7-32FA-46AB-AE8D-0625B7C22B69}"/>
              </a:ext>
            </a:extLst>
          </p:cNvPr>
          <p:cNvSpPr/>
          <p:nvPr/>
        </p:nvSpPr>
        <p:spPr>
          <a:xfrm>
            <a:off x="5883276" y="3960814"/>
            <a:ext cx="684213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6" name="32-Point Star 15">
            <a:extLst>
              <a:ext uri="{FF2B5EF4-FFF2-40B4-BE49-F238E27FC236}">
                <a16:creationId xmlns:a16="http://schemas.microsoft.com/office/drawing/2014/main" id="{23A8D45A-EAE9-4CDE-8AAC-0D2E47DEF565}"/>
              </a:ext>
            </a:extLst>
          </p:cNvPr>
          <p:cNvSpPr/>
          <p:nvPr/>
        </p:nvSpPr>
        <p:spPr>
          <a:xfrm>
            <a:off x="8975726" y="3973513"/>
            <a:ext cx="684213" cy="72390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970FD9-03E0-4D48-B869-E649209AC718}"/>
              </a:ext>
            </a:extLst>
          </p:cNvPr>
          <p:cNvSpPr/>
          <p:nvPr/>
        </p:nvSpPr>
        <p:spPr>
          <a:xfrm>
            <a:off x="5199063" y="4048126"/>
            <a:ext cx="684212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99EAAC-E8ED-4D5F-8401-15ED2E651906}"/>
              </a:ext>
            </a:extLst>
          </p:cNvPr>
          <p:cNvSpPr/>
          <p:nvPr/>
        </p:nvSpPr>
        <p:spPr>
          <a:xfrm>
            <a:off x="8183563" y="4041776"/>
            <a:ext cx="684212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2DACCE-1E7C-4D44-A6FA-B6FEC4464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135439"/>
            <a:ext cx="5318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36311" y="2084118"/>
            <a:ext cx="102034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UNIT 1: LESSON 3</a:t>
            </a:r>
          </a:p>
        </p:txBody>
      </p:sp>
    </p:spTree>
    <p:extLst>
      <p:ext uri="{BB962C8B-B14F-4D97-AF65-F5344CB8AC3E}">
        <p14:creationId xmlns:p14="http://schemas.microsoft.com/office/powerpoint/2010/main" val="7113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EDC257-26ED-4B74-922E-F4D576446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39" y="2058988"/>
            <a:ext cx="2028825" cy="1776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761CF7-4989-4B50-A510-D2B0082E4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5864" y="2117725"/>
            <a:ext cx="2224087" cy="1658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B7081-422C-4F07-83EB-1267FA6E6D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7576" y="2117725"/>
            <a:ext cx="2200275" cy="184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BCCFD2-3339-41B4-8AEC-65350853CFCD}"/>
              </a:ext>
            </a:extLst>
          </p:cNvPr>
          <p:cNvSpPr/>
          <p:nvPr/>
        </p:nvSpPr>
        <p:spPr>
          <a:xfrm>
            <a:off x="3113983" y="1019023"/>
            <a:ext cx="3437479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cap="all" dirty="0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Broadway" pitchFamily="82" charset="0"/>
                <a:cs typeface="Arial" charset="0"/>
              </a:rPr>
              <a:t>LISTEN AND TICK</a:t>
            </a:r>
          </a:p>
        </p:txBody>
      </p:sp>
      <p:sp>
        <p:nvSpPr>
          <p:cNvPr id="12" name="32-Point Star 11">
            <a:extLst>
              <a:ext uri="{FF2B5EF4-FFF2-40B4-BE49-F238E27FC236}">
                <a16:creationId xmlns:a16="http://schemas.microsoft.com/office/drawing/2014/main" id="{47AFE661-DA9E-43A9-B3DF-BF365229BEE4}"/>
              </a:ext>
            </a:extLst>
          </p:cNvPr>
          <p:cNvSpPr/>
          <p:nvPr/>
        </p:nvSpPr>
        <p:spPr>
          <a:xfrm>
            <a:off x="8867776" y="677863"/>
            <a:ext cx="1008063" cy="863600"/>
          </a:xfrm>
          <a:prstGeom prst="star3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324A19-E504-4E74-A655-8EAA58C3C054}"/>
              </a:ext>
            </a:extLst>
          </p:cNvPr>
          <p:cNvSpPr/>
          <p:nvPr/>
        </p:nvSpPr>
        <p:spPr>
          <a:xfrm>
            <a:off x="2454276" y="4122739"/>
            <a:ext cx="682625" cy="574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32-Point Star 13">
            <a:extLst>
              <a:ext uri="{FF2B5EF4-FFF2-40B4-BE49-F238E27FC236}">
                <a16:creationId xmlns:a16="http://schemas.microsoft.com/office/drawing/2014/main" id="{BE61CD60-6F16-44F3-A8CF-52DBA83419C5}"/>
              </a:ext>
            </a:extLst>
          </p:cNvPr>
          <p:cNvSpPr/>
          <p:nvPr/>
        </p:nvSpPr>
        <p:spPr>
          <a:xfrm>
            <a:off x="3132138" y="4084639"/>
            <a:ext cx="684212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15" name="32-Point Star 14">
            <a:extLst>
              <a:ext uri="{FF2B5EF4-FFF2-40B4-BE49-F238E27FC236}">
                <a16:creationId xmlns:a16="http://schemas.microsoft.com/office/drawing/2014/main" id="{1C63612A-A657-4D16-AD79-00D2A79F6B83}"/>
              </a:ext>
            </a:extLst>
          </p:cNvPr>
          <p:cNvSpPr/>
          <p:nvPr/>
        </p:nvSpPr>
        <p:spPr>
          <a:xfrm>
            <a:off x="5888038" y="4122739"/>
            <a:ext cx="684212" cy="725487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</a:p>
        </p:txBody>
      </p:sp>
      <p:sp>
        <p:nvSpPr>
          <p:cNvPr id="16" name="32-Point Star 15">
            <a:extLst>
              <a:ext uri="{FF2B5EF4-FFF2-40B4-BE49-F238E27FC236}">
                <a16:creationId xmlns:a16="http://schemas.microsoft.com/office/drawing/2014/main" id="{D78F6986-0A04-45E3-9F4C-65FEE77E2EC9}"/>
              </a:ext>
            </a:extLst>
          </p:cNvPr>
          <p:cNvSpPr/>
          <p:nvPr/>
        </p:nvSpPr>
        <p:spPr>
          <a:xfrm>
            <a:off x="8975726" y="3973513"/>
            <a:ext cx="684213" cy="723900"/>
          </a:xfrm>
          <a:prstGeom prst="star32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33143D-382C-4486-B0BA-30AAFEE3C668}"/>
              </a:ext>
            </a:extLst>
          </p:cNvPr>
          <p:cNvSpPr/>
          <p:nvPr/>
        </p:nvSpPr>
        <p:spPr>
          <a:xfrm>
            <a:off x="5156201" y="4159251"/>
            <a:ext cx="684213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497F30-C9DC-4E08-B488-BFDE70EAAA90}"/>
              </a:ext>
            </a:extLst>
          </p:cNvPr>
          <p:cNvSpPr/>
          <p:nvPr/>
        </p:nvSpPr>
        <p:spPr>
          <a:xfrm>
            <a:off x="8183563" y="4041776"/>
            <a:ext cx="684212" cy="5762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8AB110-F159-4EBF-B948-A0DB22843E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4192589"/>
            <a:ext cx="531812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ow to Write A Resume Summary | MyPerfectResume">
            <a:extLst>
              <a:ext uri="{FF2B5EF4-FFF2-40B4-BE49-F238E27FC236}">
                <a16:creationId xmlns:a16="http://schemas.microsoft.com/office/drawing/2014/main" id="{B19C8EDC-0923-41CD-870C-2054BF02B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08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B7A39F67-6A17-468D-9869-2D6D85069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22" y="333375"/>
            <a:ext cx="11981467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Monday, September 13</a:t>
            </a:r>
            <a:r>
              <a:rPr kumimoji="0" lang="en-US" alt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Unit 2: I always get up early. How about you?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Vocabulary</a:t>
            </a: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get up: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do morning exercise: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alt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- have breakfast: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alt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- brush teeth: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răng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wash face: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3" indent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watch tv: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alt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0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B7A39F67-6A17-468D-9869-2D6D85069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22" y="333375"/>
            <a:ext cx="1198146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Monday, September 13</a:t>
            </a:r>
            <a:r>
              <a:rPr kumimoji="0" lang="en-US" alt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2021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Unit 2: I always get up early. How about you?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9199B1-A99C-4E06-B182-87DBA9B6A870}"/>
              </a:ext>
            </a:extLst>
          </p:cNvPr>
          <p:cNvSpPr txBox="1"/>
          <p:nvPr/>
        </p:nvSpPr>
        <p:spPr>
          <a:xfrm>
            <a:off x="744718" y="5000707"/>
            <a:ext cx="11161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3. Model sentence: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Hỏi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–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đáp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xem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bạn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làm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gì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trong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thời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gian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nào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What do you do in the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morning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?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I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always brush my teeth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1645B-9DCE-42E2-AF15-E82AD3DE27CC}"/>
              </a:ext>
            </a:extLst>
          </p:cNvPr>
          <p:cNvSpPr txBox="1"/>
          <p:nvPr/>
        </p:nvSpPr>
        <p:spPr>
          <a:xfrm>
            <a:off x="744717" y="1695070"/>
            <a:ext cx="47888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2. Adverbs of frequency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always: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luôn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usually: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often: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luôn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sometimes: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thỉnh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thoảng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- never: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bao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giờ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D16324-0806-4EEF-BEB1-0C9C477D377E}"/>
              </a:ext>
            </a:extLst>
          </p:cNvPr>
          <p:cNvSpPr txBox="1"/>
          <p:nvPr/>
        </p:nvSpPr>
        <p:spPr>
          <a:xfrm>
            <a:off x="5533534" y="1584387"/>
            <a:ext cx="62971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Cách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dùng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Trạng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chỉ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tần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suất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dùng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diễn tả mức độ thường xuyên của hành 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 được dùng để trả lời cho câu hỏi “How often?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Vị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trí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trạng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chỉ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tần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suất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trong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câu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Đứng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To be: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VD: I am always happy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Đứng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trước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   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VD: He sometimes plays chess.</a:t>
            </a:r>
          </a:p>
        </p:txBody>
      </p:sp>
    </p:spTree>
    <p:extLst>
      <p:ext uri="{BB962C8B-B14F-4D97-AF65-F5344CB8AC3E}">
        <p14:creationId xmlns:p14="http://schemas.microsoft.com/office/powerpoint/2010/main" val="2832964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C8D140C-95C7-4227-ADDC-684071415D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4537685"/>
              </p:ext>
            </p:extLst>
          </p:nvPr>
        </p:nvGraphicFramePr>
        <p:xfrm>
          <a:off x="735290" y="148472"/>
          <a:ext cx="10661715" cy="6561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9479726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anks Bye GIFs | Tenor">
            <a:extLst>
              <a:ext uri="{FF2B5EF4-FFF2-40B4-BE49-F238E27FC236}">
                <a16:creationId xmlns:a16="http://schemas.microsoft.com/office/drawing/2014/main" id="{8FFD28BA-226F-49BD-8EC4-23B35EDA7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68" y="-365786"/>
            <a:ext cx="7588577" cy="72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9FCDBC-BF15-43B2-8CFC-9227280AD956}"/>
              </a:ext>
            </a:extLst>
          </p:cNvPr>
          <p:cNvSpPr/>
          <p:nvPr/>
        </p:nvSpPr>
        <p:spPr>
          <a:xfrm rot="20056065">
            <a:off x="2111604" y="1432874"/>
            <a:ext cx="1715678" cy="1555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909597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.VnTifani Heavy" panose="020B7200000000000000" pitchFamily="34" charset="0"/>
                <a:ea typeface="+mn-ea"/>
                <a:cs typeface="+mn-cs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 Listen and repeat.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231" y="1945371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77C72-13E9-485A-B1B6-817A230133B7}"/>
              </a:ext>
            </a:extLst>
          </p:cNvPr>
          <p:cNvSpPr txBox="1"/>
          <p:nvPr/>
        </p:nvSpPr>
        <p:spPr>
          <a:xfrm>
            <a:off x="1208900" y="972417"/>
            <a:ext cx="9657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rơi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GB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2.Listen and circle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E52C13-4BDC-4ED3-9E8A-8D8C9422E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C5B337-9B3B-430F-9F23-5E254984A25E}"/>
              </a:ext>
            </a:extLst>
          </p:cNvPr>
          <p:cNvSpPr/>
          <p:nvPr/>
        </p:nvSpPr>
        <p:spPr>
          <a:xfrm>
            <a:off x="876300" y="1397887"/>
            <a:ext cx="10439400" cy="30451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/>
                <a:solidFill>
                  <a:schemeClr val="accent4"/>
                </a:solidFill>
                <a:latin typeface="#9Slide04 AdrianeSwash" panose="02000504060000090004" pitchFamily="2" charset="0"/>
                <a:cs typeface="Arial"/>
              </a:rPr>
              <a:t>UNIT 2. I ALWAYS GET UP EARLY.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/>
                <a:solidFill>
                  <a:schemeClr val="accent4"/>
                </a:solidFill>
                <a:latin typeface="#9Slide04 AdrianeSwash" panose="02000504060000090004" pitchFamily="2" charset="0"/>
                <a:cs typeface="Arial"/>
              </a:rPr>
              <a:t>HOW ABOUT YOU?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/>
                <a:solidFill>
                  <a:schemeClr val="accent4"/>
                </a:solidFill>
                <a:latin typeface="#9Slide04 AdrianeSwash" panose="02000504060000090004" pitchFamily="2" charset="0"/>
                <a:cs typeface="Arial"/>
              </a:rPr>
              <a:t>(LESSON 1)</a:t>
            </a:r>
            <a:endParaRPr lang="en-US" sz="5400" b="1" dirty="0">
              <a:ln/>
              <a:solidFill>
                <a:schemeClr val="accent4"/>
              </a:solidFill>
              <a:latin typeface="#9Slide04 AdrianeSwash" panose="02000504060000090004" pitchFamily="2" charset="0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23ABE558-20FB-4C01-8CB9-592CDDCF1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60684E-9067-4E9E-837B-E96E068C6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altLang="en-US" sz="7200" b="1"/>
          </a:p>
          <a:p>
            <a:pPr marL="0" indent="0" algn="ctr">
              <a:buNone/>
            </a:pPr>
            <a:r>
              <a:rPr lang="en-US" altLang="en-US" sz="7200" b="1">
                <a:latin typeface=".Vn3DH" panose="020B7200000000000000" pitchFamily="34" charset="0"/>
              </a:rPr>
              <a:t>VOCABULARY</a:t>
            </a:r>
            <a:r>
              <a:rPr lang="en-US" altLang="en-US" sz="7200" b="1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733913-7DAF-4057-A904-67DDA3AD3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7264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54BA2F55-76EC-4DAE-B887-620B64471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42" y="126998"/>
            <a:ext cx="1362075" cy="1209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ammar không khó xơi như bạn nghĩ! - Simple English">
            <a:extLst>
              <a:ext uri="{FF2B5EF4-FFF2-40B4-BE49-F238E27FC236}">
                <a16:creationId xmlns:a16="http://schemas.microsoft.com/office/drawing/2014/main" id="{AD5A55F1-1626-4AD6-9A5B-B62DD38E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385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C6A19B-E0A6-4ADD-9EE9-B781F4223A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637" y="4648200"/>
            <a:ext cx="11896725" cy="800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BB1583-A2D8-42D3-BAED-111AE9DAE8D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961D7-A35D-44C9-8BAB-3760E3FB530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094" y="650033"/>
            <a:ext cx="10499736" cy="4093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377173-4051-48B0-A2E8-78E1F7B0EAD3}"/>
              </a:ext>
            </a:extLst>
          </p:cNvPr>
          <p:cNvSpPr txBox="1"/>
          <p:nvPr/>
        </p:nvSpPr>
        <p:spPr>
          <a:xfrm>
            <a:off x="1676400" y="76439"/>
            <a:ext cx="9001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1. Adverbs of frequency: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Trạng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chỉ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tần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SFU Fenice Regular" panose="00000400000000000000" pitchFamily="2" charset="0"/>
                <a:ea typeface="+mn-ea"/>
                <a:cs typeface="Arial"/>
              </a:rPr>
              <a:t>suất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4 SFU Fenice Regular" panose="00000400000000000000" pitchFamily="2" charset="0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2DDCF9-7730-4842-901D-BE9C9C124B5D}"/>
              </a:ext>
            </a:extLst>
          </p:cNvPr>
          <p:cNvSpPr txBox="1"/>
          <p:nvPr/>
        </p:nvSpPr>
        <p:spPr>
          <a:xfrm>
            <a:off x="314325" y="4831149"/>
            <a:ext cx="117300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Cách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dùng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Trạng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chỉ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tần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suất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dùng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diễn tả mức độ thường xuyên của hành 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 được dùng để trả lời cho câu hỏi “How often?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*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Vị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trí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của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trạng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chỉ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tần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suất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trong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câu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Đứng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sau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To be: VD: I am always happy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Đứng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trước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động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từ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thường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</a:rPr>
              <a:t>. VD: He sometimes plays chess.</a:t>
            </a:r>
          </a:p>
        </p:txBody>
      </p:sp>
      <p:pic>
        <p:nvPicPr>
          <p:cNvPr id="2" name="always">
            <a:hlinkClick r:id="" action="ppaction://media"/>
            <a:extLst>
              <a:ext uri="{FF2B5EF4-FFF2-40B4-BE49-F238E27FC236}">
                <a16:creationId xmlns:a16="http://schemas.microsoft.com/office/drawing/2014/main" id="{19601306-A275-44DC-A5E3-175748DB2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54300" y="1341956"/>
            <a:ext cx="406400" cy="406400"/>
          </a:xfrm>
          <a:prstGeom prst="rect">
            <a:avLst/>
          </a:prstGeom>
        </p:spPr>
      </p:pic>
      <p:pic>
        <p:nvPicPr>
          <p:cNvPr id="4" name="usually">
            <a:hlinkClick r:id="" action="ppaction://media"/>
            <a:extLst>
              <a:ext uri="{FF2B5EF4-FFF2-40B4-BE49-F238E27FC236}">
                <a16:creationId xmlns:a16="http://schemas.microsoft.com/office/drawing/2014/main" id="{B12DEAC1-DEB1-42D7-A48C-1810281BDC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54300" y="2047137"/>
            <a:ext cx="406400" cy="406400"/>
          </a:xfrm>
          <a:prstGeom prst="rect">
            <a:avLst/>
          </a:prstGeom>
        </p:spPr>
      </p:pic>
      <p:pic>
        <p:nvPicPr>
          <p:cNvPr id="6" name="often">
            <a:hlinkClick r:id="" action="ppaction://media"/>
            <a:extLst>
              <a:ext uri="{FF2B5EF4-FFF2-40B4-BE49-F238E27FC236}">
                <a16:creationId xmlns:a16="http://schemas.microsoft.com/office/drawing/2014/main" id="{B6B36517-08D3-443D-979E-6784CBF651E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54300" y="2791878"/>
            <a:ext cx="406400" cy="406400"/>
          </a:xfrm>
          <a:prstGeom prst="rect">
            <a:avLst/>
          </a:prstGeom>
        </p:spPr>
      </p:pic>
      <p:pic>
        <p:nvPicPr>
          <p:cNvPr id="10" name="sometimes">
            <a:hlinkClick r:id="" action="ppaction://media"/>
            <a:extLst>
              <a:ext uri="{FF2B5EF4-FFF2-40B4-BE49-F238E27FC236}">
                <a16:creationId xmlns:a16="http://schemas.microsoft.com/office/drawing/2014/main" id="{187F7185-3395-45A5-BAAE-D4821591B63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16200" y="3496728"/>
            <a:ext cx="406400" cy="406400"/>
          </a:xfrm>
          <a:prstGeom prst="rect">
            <a:avLst/>
          </a:prstGeom>
        </p:spPr>
      </p:pic>
      <p:pic>
        <p:nvPicPr>
          <p:cNvPr id="11" name="never">
            <a:hlinkClick r:id="" action="ppaction://media"/>
            <a:extLst>
              <a:ext uri="{FF2B5EF4-FFF2-40B4-BE49-F238E27FC236}">
                <a16:creationId xmlns:a16="http://schemas.microsoft.com/office/drawing/2014/main" id="{9C882C68-B7D7-4C11-9C47-1F367BCDCDE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2654300" y="41503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A4D9B5A-EF19-4E27-AF15-21D11F47AF42}"/>
</file>

<file path=customXml/itemProps2.xml><?xml version="1.0" encoding="utf-8"?>
<ds:datastoreItem xmlns:ds="http://schemas.openxmlformats.org/officeDocument/2006/customXml" ds:itemID="{B0A2BB59-9CC0-43B2-9FA8-5E0F2166B848}"/>
</file>

<file path=customXml/itemProps3.xml><?xml version="1.0" encoding="utf-8"?>
<ds:datastoreItem xmlns:ds="http://schemas.openxmlformats.org/officeDocument/2006/customXml" ds:itemID="{73701615-1CC8-498E-8ED2-837A3BB5EA63}"/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532</Words>
  <Application>Microsoft Office PowerPoint</Application>
  <PresentationFormat>Widescreen</PresentationFormat>
  <Paragraphs>93</Paragraphs>
  <Slides>25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#9Slide04 AdrianeSwash</vt:lpstr>
      <vt:lpstr>#9Slide04 SFU Fenice Regular</vt:lpstr>
      <vt:lpstr>.Vn3DH</vt:lpstr>
      <vt:lpstr>.VnTifani Heavy</vt:lpstr>
      <vt:lpstr>Adobe Arabic</vt:lpstr>
      <vt:lpstr>Arial</vt:lpstr>
      <vt:lpstr>Broadway</vt:lpstr>
      <vt:lpstr>Calibri</vt:lpstr>
      <vt:lpstr>Calibri Light</vt:lpstr>
      <vt:lpstr>Cambria</vt:lpstr>
      <vt:lpstr>Office Theme</vt:lpstr>
      <vt:lpstr>Diseño predeterminado</vt:lpstr>
      <vt:lpstr>1_Diseño predeterminado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maitrang2002</dc:creator>
  <cp:lastModifiedBy>Nguyễn Thị Hạnh</cp:lastModifiedBy>
  <cp:revision>21</cp:revision>
  <dcterms:created xsi:type="dcterms:W3CDTF">2021-09-11T01:38:32Z</dcterms:created>
  <dcterms:modified xsi:type="dcterms:W3CDTF">2021-10-24T04:44:55Z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