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fntdata" ContentType="application/x-fontdata"/>
  <Default Extension="wav" ContentType="audio/wav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media/audio17.wav" ContentType="audio/x-wav"/>
  <Override PartName="/ppt/tags/tag7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ppt/tags/tag15.xml" ContentType="application/vnd.openxmlformats-officedocument.presentationml.tags+xml"/>
  <Override PartName="/docProps/app.xml" ContentType="application/vnd.openxmlformats-officedocument.extended-properties+xml"/>
  <Override PartName="/ppt/tags/tag16.xml" ContentType="application/vnd.openxmlformats-officedocument.presentationml.tags+xml"/>
  <Override PartName="/ppt/tags/tag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10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tags/tag13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9"/>
  </p:notesMasterIdLst>
  <p:sldIdLst>
    <p:sldId id="331" r:id="rId5"/>
    <p:sldId id="256" r:id="rId6"/>
    <p:sldId id="260" r:id="rId7"/>
    <p:sldId id="257" r:id="rId8"/>
    <p:sldId id="318" r:id="rId9"/>
    <p:sldId id="308" r:id="rId10"/>
    <p:sldId id="296" r:id="rId11"/>
    <p:sldId id="273" r:id="rId12"/>
    <p:sldId id="309" r:id="rId13"/>
    <p:sldId id="310" r:id="rId14"/>
    <p:sldId id="319" r:id="rId15"/>
    <p:sldId id="320" r:id="rId16"/>
    <p:sldId id="332" r:id="rId17"/>
    <p:sldId id="317" r:id="rId18"/>
    <p:sldId id="258" r:id="rId19"/>
    <p:sldId id="298" r:id="rId20"/>
    <p:sldId id="281" r:id="rId21"/>
    <p:sldId id="311" r:id="rId22"/>
    <p:sldId id="312" r:id="rId23"/>
    <p:sldId id="323" r:id="rId24"/>
    <p:sldId id="271" r:id="rId25"/>
    <p:sldId id="272" r:id="rId26"/>
    <p:sldId id="324" r:id="rId27"/>
    <p:sldId id="328" r:id="rId28"/>
    <p:sldId id="333" r:id="rId29"/>
    <p:sldId id="329" r:id="rId30"/>
    <p:sldId id="302" r:id="rId31"/>
    <p:sldId id="290" r:id="rId32"/>
    <p:sldId id="291" r:id="rId33"/>
    <p:sldId id="292" r:id="rId34"/>
    <p:sldId id="293" r:id="rId35"/>
    <p:sldId id="294" r:id="rId36"/>
    <p:sldId id="295" r:id="rId37"/>
    <p:sldId id="770" r:id="rId38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40"/>
    </p:embeddedFont>
    <p:embeddedFont>
      <p:font typeface="Broadway" panose="04040905080B02020502" pitchFamily="8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Imprint MT Shadow" panose="04020605060303030202" pitchFamily="82" charset="0"/>
      <p:regular r:id="rId50"/>
    </p:embeddedFont>
    <p:embeddedFont>
      <p:font typeface="Showcard Gothic" panose="04020904020102020604" pitchFamily="82" charset="0"/>
      <p:regular r:id="rId51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0C788E"/>
    <a:srgbClr val="FFFF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52" autoAdjust="0"/>
  </p:normalViewPr>
  <p:slideViewPr>
    <p:cSldViewPr>
      <p:cViewPr varScale="1">
        <p:scale>
          <a:sx n="60" d="100"/>
          <a:sy n="60" d="100"/>
        </p:scale>
        <p:origin x="13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4B75FE9-8961-4484-B6FA-604190C131A1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8EC3CE-293C-42CF-A8BA-5C7AC4635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1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594902D-4142-49E5-A4DB-43B682B85FAA}" type="slidenum">
              <a:rPr lang="en-US" smtClean="0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2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8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1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D8363-FEC4-40C7-8732-C05612590C9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6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8DAA6-4810-4863-A298-9CEAA4813BB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253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9F95B-B6FF-4F00-A4D0-6BC1D690378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72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2241-0416-4903-B54A-EBD8CCC8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3454B-34E4-4C85-AF1E-8450DBF8F66D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8385-19D3-48CD-8C39-ABA377E3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60392-9B15-4A92-89C8-6BC33ED1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DFB36-9B05-4D6B-BBBA-C2EBE5893C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066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4BDF2-8E54-43B0-8441-8648128E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623-24B6-439D-AC76-F89509359829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DF7BD-4BD2-4D5F-BF31-29E38BA8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775C9-3E98-4DBE-86B3-CCD476DC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F0161-1C9D-4E6B-8191-31D2BC1CA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45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BF993-0C95-4A00-9E90-909F9A0F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ED6BD-3322-4E21-8E02-507A66FF3886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D58AE-DD3E-4DB6-855A-3757AD88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A8C87-76A5-41F8-9B43-B769315F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49FBF-8205-4972-9A39-9ACDE25DE0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978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A63109-FF87-4899-B759-FA3B1F795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F2609-5A64-417D-A8EA-CFE9DDE3029E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1C058D-D432-4D3E-A7A0-F4A5A8D7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B5EE36-342C-4D38-A27A-0408D91DE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65DBB-20BD-4AAD-9697-3A35B1BC5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98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E69ACF-5F86-4CB8-BED9-921BDF5B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0ECBB-D705-4311-9A68-FD59E761E8BD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9188A0-BD1A-477B-B9AA-38FB4E53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FF2A8D-C5C4-47C8-9233-2EA0A2FC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A219E-3735-4310-9B2C-43FE45F49E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74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D40DC6B-1341-4398-9F08-D0769C32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BFF81-9F4D-46A4-8EBA-42741C79D707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121C2E-95F4-4CA8-8E54-2632F470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4822D9-1313-4CAD-896E-F41A5286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9A3-3F82-4437-9B89-F95D4077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6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1CA812-ECEC-4EF3-90C8-A728D6A1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EC2A4-2891-44B5-8236-551B44DD1D81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F8A1A6-3744-4154-9897-0B5303D4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847350-83C4-47D1-9DB9-274E2331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091CD-A6BC-4061-B72C-92973D101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33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367ABB-BD22-493D-BDFA-1BA2ADED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FEA8C-ACD8-4D8D-9582-516914CD565B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C3F4C5-92C8-4908-94B2-B22B53F0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D21C2D-F971-48BB-9A38-AF592585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AA5FE-E95B-4521-8F52-9B243FC78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80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5369A-7E69-4BD1-813F-88002E02BA9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253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4F11DA-5911-4DC2-96F9-4884F474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13858-21F3-4EA1-9DFB-B176C50E8A7C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B3E54E-0A6F-4CA9-A9C6-48FADDA0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A0B1D-A51F-47D6-B476-016102C3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96E97-8FED-413E-871F-649B905D8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11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B6CDF-CBBD-482F-B222-C5888EF7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9DB94-ED75-4CEE-8E32-C26AE4E5571E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25CD1-5987-4B7F-B3A9-D11066D7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E5669-6BEA-4A84-A470-67FD9FC5A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A0FF0-2373-4B9F-9BBB-98EF280698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111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6BFA7-05CE-476D-A4AD-B7661401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55DAC-2844-4DAB-9BAC-8442C2806F1E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FB2B9-A3AE-4490-81C0-77897FF2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78D44-5DED-42C0-9A18-DCE7CDB6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7D4A-0F2C-4FFC-9DC1-739FA174D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580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1C01A3-2B17-42C2-B2AB-3BA4A4D96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2E8ECF-3B43-46D6-AB7B-4207F2CB0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B5F52A-E4D4-4CCF-895D-E399B4B7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A66131-1239-4F15-B5D8-0A60D4DA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E63D02-E87B-4BC2-8838-04E5DFD8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7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C1D15-A178-45C6-8CD6-049345CB7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41EF2E-FB60-4E0A-9925-BC56FAFF1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B2ACAF-C2EF-4003-9787-22918D02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FAA0D9-B6D4-432A-946B-7C9C2BAF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BB19F-EB0B-41B6-BF7B-7B0710B8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B8DEBD-0F09-489C-B07E-EA2DA6FB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43F65-36A2-464C-B26F-BD6830892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F660A4-EA24-4117-B830-EE536BA7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E70239-6D1D-4FCB-92FD-3208A4C0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85CF27-8A22-45A9-8901-65A0D78C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5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6B2181-DF1E-4F40-8717-66713B0A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783D72-AD91-4D0B-917F-1957EA24D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E9E5C5-30C5-4279-8683-55A11A176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2A7406-43BE-4D28-B999-44FD5DCA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9A2F19-85F2-44F7-95FE-D384AA7B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DE3942-455B-42E1-BC64-D58DF36C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5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D5E86E-16F9-4057-BA4D-1D584352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9EF540-87F4-41D2-BF37-76FCC8244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93A934-5880-4708-A377-E4A2C6C7F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FE967-BBC0-42C1-96B0-CDBECC011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9EAF25-2464-4E7E-8768-A2AB4D689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3F2322-2429-45A8-88C6-E1888886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2C74DDF-59FA-4A2E-8B50-6A8F359B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16C8725-9089-4B12-8C24-9E9E193E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4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1891A-96EA-4630-92CC-15A5EE81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718DA3-CFD8-42DD-B818-ED96C11E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BC261C-2B79-4B70-90A5-CBB0FD8C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9D3B3D-8401-41AF-BB0A-EEA5621D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4A452B-5B81-4183-A81D-D0FEAE4E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A28C00-2ADC-4951-A78C-98D228E8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B3BA73-01A1-4786-8B31-6AF8F1A6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A50A-C586-4112-872F-18C7D8AC8E2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030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0E0ADA-6C3C-45A4-AD50-1CBA3CF0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6CB4D3-02CC-4088-968F-3394D4A6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994CCD-7E65-4BA7-815F-09CAC3E66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5D9D25-347F-4782-827C-3111C2D6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123361-55B9-4371-9136-F3707B37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6F9824-C005-4544-9CB0-F3608A71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0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F3FBEA-D66C-42C6-AD4C-0EDFFB6A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348F391-9BA7-4A95-B432-5D966F12A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D15865-D200-4431-A3C2-8290F12C6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CCE7B4-6832-4786-B227-AD37CB5F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7687A-387A-4CFB-9E07-2FD17B50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94BDD5-BC71-4AA3-B078-B974C851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5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33FFF4-8822-4EC6-91C5-592B4AF6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A7ABDA-2BF9-4595-93BF-AC19BE026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61A383-289D-4AA6-8720-70381A93C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4B99AB-E02F-4370-A46D-E746FB84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397FA9-1C31-49E8-8E4A-EB0365F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5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B12B52-0449-4D17-9DF0-A2C9907EB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9CF671-0729-4308-82D8-6584F61BD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E13E-DB4C-422A-91E6-64376045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2250F8-8F16-4146-B9B6-C2D7EB99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88A13-0C65-453D-AA2D-095246DD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3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A38ACC-4B60-4ED7-8153-2789439E9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8E946C-193F-4B95-B428-C7FB2B5539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9C69B-4B8A-420C-B065-BAD9D8B29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1B445-048D-4E57-81EA-05D7606C4A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59554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EF63A-0949-493D-BD9A-EBE5FCB70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334527-0BE5-4BE5-9585-66AC82EB9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A3A612-4257-4AA1-802D-D44A56BCA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72DE7-3FED-4765-B600-14E1F8E7DCE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22730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9AB8B2-6B23-4497-A1CE-5513DD239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0680B-4D4C-4C8D-9130-65667D871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4F5A35-8971-4ED2-BF10-C40D1C437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8C1EE-141B-469C-AA67-38F68DEF16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05761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09241-A5AA-4971-9FB8-7CDFFA890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2F02D-1208-464A-91D5-02C15A35DA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0242A-0162-4CAF-B7AC-A227946A8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8E7BD-3A81-4654-B73F-EFCF00D4840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51815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57CDB3-C648-4F3A-A95A-455F5D71C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D12229-617A-4C9B-89DE-A6092ACBC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723866-16EF-4BFA-BEC9-97D378CAC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F1825-088F-4E95-AF6B-7F2A05CD7D5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2200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67D512-1733-4392-91C4-697F619B8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0B95BB-268D-4E05-86AB-8745732F8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D1C2A8-C60D-4190-955D-85EC3ABBC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FAB01-3462-4674-A16D-D079E27E0D3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521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F0F8B-443B-432E-B061-DEE7374AB78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090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2DE4CD-0EA8-411D-9948-AEFB5F0FB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D510FE-FD68-4F2A-960E-4FEC988720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07DF66-BFA7-483C-A8D7-A3E8DFD01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32FD4-846A-4C49-BFFE-0AA9074619B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1346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5E958-275E-4F07-82F9-3910A8D44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16C0B-1637-419E-9DF4-003082172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42529-C76E-49A1-8CEC-1AE19F427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8AC5E-AAC4-4BAE-AB63-E5C3A1DD291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10342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BE593-F994-4000-9526-D37BC7B38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930E3D-A533-46E4-AF1B-DFCF131D2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7AE33-FFEB-4CD3-A655-B3CE9C57B8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FBA47-7383-4E18-A19B-55CBC45413F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0699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17AEB4-7AE7-4165-8D96-CC73C170E3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3053EB-2385-4F44-8A09-6541510F3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151CD7-A8E0-476A-9EBE-9A5BE5D902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D1F3B-2960-4703-8F1F-ACB6AC62423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89671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BE1247-3AC3-48D4-914D-11042EA9D5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29B40D-3BDE-4240-8E37-575DBC3C65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8C1DF-CA5D-46F2-9E91-48F391BB8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A0AEC-6914-4D00-8D5A-8B924FA3D0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636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84A5-C3B6-4D8B-85C8-8D8F7B9FCE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9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2826F-67EC-41B7-9402-C8A0E1D0545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38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C0F6-7ECE-4354-9792-238621AD56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59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18875-A3A7-4F04-83A9-709B6139284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33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4B091-3C1A-4BDB-B933-D78BB977E4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594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C399FE-91A9-4397-8784-AA994A7CBDD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B4820AD-6DDE-4ED3-A0A8-49B6B19ED6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5F1C55A-2B33-46EC-9B4D-D8E9DB31F8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FBAFB-CBCC-4451-99C5-0B1399833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FA77CB-7744-4ABF-AD19-CC4662512FAB}" type="datetime1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C8FCA-A798-45BA-8DE8-CA45B9AD5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B4845-BB21-4A93-9F2F-A6FD7294E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BF034A7-96E6-4FAC-BAB9-366A07B94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82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84F4179-65E6-4EAF-B082-FF2FFE99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8828CF-61DD-41B5-AB93-3A4FE7E27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62D6-3DB6-4E67-BDA1-CA9633AD8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C2E5-256E-4EC7-8395-2D8FFE33A3E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C216AF-C200-4FFC-947B-22402ACC7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3219A-4262-4D16-B41C-F297F7D27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鲜花&#10;&#10;已生成极高可信度的说明">
            <a:extLst>
              <a:ext uri="{FF2B5EF4-FFF2-40B4-BE49-F238E27FC236}">
                <a16:creationId xmlns:a16="http://schemas.microsoft.com/office/drawing/2014/main" id="{98CB9987-F44A-4C68-869A-BB6C37F06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20990" b="14463"/>
          <a:stretch/>
        </p:blipFill>
        <p:spPr>
          <a:xfrm rot="5400000">
            <a:off x="1142999" y="-1142998"/>
            <a:ext cx="685800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8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BBBC16-C229-4E30-95F5-28956BDEE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A3173F-D9F6-42F3-B9B3-99CFB56A5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D60A46-898D-4DC0-84A9-8E8915E4A8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645533-CCDF-4D1D-BD4B-D4CE8534B6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BCD8CA-0F8A-4F0D-B6F5-9DC25179BD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AF493AB2-C4AD-402A-827F-00F50E0B69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1447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9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audio" Target="../media/audio11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3.wav"/><Relationship Id="rId7" Type="http://schemas.openxmlformats.org/officeDocument/2006/relationships/image" Target="../media/image4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sachmem.vn/books/3/exercises/126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slide" Target="slide23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slide" Target="slide27.xml"/><Relationship Id="rId5" Type="http://schemas.openxmlformats.org/officeDocument/2006/relationships/tags" Target="../tags/tag4.xml"/><Relationship Id="rId10" Type="http://schemas.openxmlformats.org/officeDocument/2006/relationships/slide" Target="slide26.xml"/><Relationship Id="rId4" Type="http://schemas.openxmlformats.org/officeDocument/2006/relationships/tags" Target="../tags/tag3.xml"/><Relationship Id="rId9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" Target="slide23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11.xml"/><Relationship Id="rId11" Type="http://schemas.openxmlformats.org/officeDocument/2006/relationships/slide" Target="slide27.xml"/><Relationship Id="rId5" Type="http://schemas.openxmlformats.org/officeDocument/2006/relationships/tags" Target="../tags/tag10.xml"/><Relationship Id="rId10" Type="http://schemas.openxmlformats.org/officeDocument/2006/relationships/slide" Target="slide26.xml"/><Relationship Id="rId4" Type="http://schemas.openxmlformats.org/officeDocument/2006/relationships/tags" Target="../tags/tag9.xml"/><Relationship Id="rId9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" Target="slide23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17.xml"/><Relationship Id="rId11" Type="http://schemas.openxmlformats.org/officeDocument/2006/relationships/slide" Target="slide34.xml"/><Relationship Id="rId5" Type="http://schemas.openxmlformats.org/officeDocument/2006/relationships/tags" Target="../tags/tag1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OW%20ARE%20YOU%20SONG-p1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ADMIN\Downloads\L&#201;ON%20-%20No%20Goodbyes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6606A3-F92B-4BEE-8FB0-72D0F11293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6E96D-ED08-4443-AFAC-3565AC008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2400"/>
            <a:ext cx="90010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ạc nền trẻ em rất hay">
            <a:hlinkClick r:id="" action="ppaction://media"/>
            <a:extLst>
              <a:ext uri="{FF2B5EF4-FFF2-40B4-BE49-F238E27FC236}">
                <a16:creationId xmlns:a16="http://schemas.microsoft.com/office/drawing/2014/main" id="{EE7DD734-F681-4B77-B37D-A9DC6130E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12476" y="5216872"/>
            <a:ext cx="447040" cy="4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 night">
            <a:hlinkClick r:id="" action="ppaction://media"/>
            <a:extLst>
              <a:ext uri="{FF2B5EF4-FFF2-40B4-BE49-F238E27FC236}">
                <a16:creationId xmlns:a16="http://schemas.microsoft.com/office/drawing/2014/main" id="{ED977C3E-0A82-4A10-85BF-4328B6B46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6369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5D6FA-628B-4644-8FE7-401CD38E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13940" r="3535" b="10909"/>
          <a:stretch/>
        </p:blipFill>
        <p:spPr>
          <a:xfrm>
            <a:off x="1381989" y="1600200"/>
            <a:ext cx="7613074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A720B4D-433A-4094-86BB-C731F004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8EBEFCDF-A9FE-4DE2-9662-18986F191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95888"/>
            <a:ext cx="76962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dbye">
            <a:hlinkClick r:id="" action="ppaction://media"/>
            <a:extLst>
              <a:ext uri="{FF2B5EF4-FFF2-40B4-BE49-F238E27FC236}">
                <a16:creationId xmlns:a16="http://schemas.microsoft.com/office/drawing/2014/main" id="{E5F71710-275D-48B5-8502-FDC64B546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589" y="55584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7">
            <a:extLst>
              <a:ext uri="{FF2B5EF4-FFF2-40B4-BE49-F238E27FC236}">
                <a16:creationId xmlns:a16="http://schemas.microsoft.com/office/drawing/2014/main" id="{8C3734A7-169A-4AAE-8B2C-AD9BCDDE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9BFCF78F-2E99-45CC-B122-E99A5F8C1A81}"/>
              </a:ext>
            </a:extLst>
          </p:cNvPr>
          <p:cNvSpPr/>
          <p:nvPr/>
        </p:nvSpPr>
        <p:spPr>
          <a:xfrm>
            <a:off x="152400" y="152401"/>
            <a:ext cx="6172200" cy="990600"/>
          </a:xfrm>
          <a:prstGeom prst="cloudCallout">
            <a:avLst>
              <a:gd name="adj1" fmla="val 56449"/>
              <a:gd name="adj2" fmla="val 3942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you tomorrow.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ABC586-DF2D-4058-96C7-7251BB4C8759}"/>
              </a:ext>
            </a:extLst>
          </p:cNvPr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394A4-534D-49D6-BCB4-07F03555E2C0}"/>
              </a:ext>
            </a:extLst>
          </p:cNvPr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6" name="Cloud Callout 14">
            <a:extLst>
              <a:ext uri="{FF2B5EF4-FFF2-40B4-BE49-F238E27FC236}">
                <a16:creationId xmlns:a16="http://schemas.microsoft.com/office/drawing/2014/main" id="{3915BF7A-E932-4D1A-9399-AD774695BE37}"/>
              </a:ext>
            </a:extLst>
          </p:cNvPr>
          <p:cNvSpPr/>
          <p:nvPr/>
        </p:nvSpPr>
        <p:spPr>
          <a:xfrm>
            <a:off x="4129584" y="4662759"/>
            <a:ext cx="5040560" cy="990600"/>
          </a:xfrm>
          <a:prstGeom prst="cloudCallout">
            <a:avLst>
              <a:gd name="adj1" fmla="val 56449"/>
              <a:gd name="adj2" fmla="val 3942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you later.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see you tomorrow">
            <a:hlinkClick r:id="" action="ppaction://media"/>
            <a:extLst>
              <a:ext uri="{FF2B5EF4-FFF2-40B4-BE49-F238E27FC236}">
                <a16:creationId xmlns:a16="http://schemas.microsoft.com/office/drawing/2014/main" id="{46BE7FE4-1CFB-47A0-BBBF-4E29104D8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68" y="444501"/>
            <a:ext cx="406400" cy="406400"/>
          </a:xfrm>
          <a:prstGeom prst="rect">
            <a:avLst/>
          </a:prstGeom>
        </p:spPr>
      </p:pic>
      <p:pic>
        <p:nvPicPr>
          <p:cNvPr id="7" name="see you later">
            <a:hlinkClick r:id="" action="ppaction://media"/>
            <a:extLst>
              <a:ext uri="{FF2B5EF4-FFF2-40B4-BE49-F238E27FC236}">
                <a16:creationId xmlns:a16="http://schemas.microsoft.com/office/drawing/2014/main" id="{D2DAF39E-C646-4D28-88AF-EA811D3CB2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3576" y="4954859"/>
            <a:ext cx="406400" cy="406400"/>
          </a:xfrm>
          <a:prstGeom prst="rect">
            <a:avLst/>
          </a:prstGeom>
        </p:spPr>
      </p:pic>
      <p:sp>
        <p:nvSpPr>
          <p:cNvPr id="11" name="Cloud Callout 14">
            <a:extLst>
              <a:ext uri="{FF2B5EF4-FFF2-40B4-BE49-F238E27FC236}">
                <a16:creationId xmlns:a16="http://schemas.microsoft.com/office/drawing/2014/main" id="{C9FD5B19-CBD8-4E7C-9D17-2E1A32C0B948}"/>
              </a:ext>
            </a:extLst>
          </p:cNvPr>
          <p:cNvSpPr/>
          <p:nvPr/>
        </p:nvSpPr>
        <p:spPr>
          <a:xfrm>
            <a:off x="4139952" y="5714999"/>
            <a:ext cx="4896544" cy="990600"/>
          </a:xfrm>
          <a:prstGeom prst="cloudCallout">
            <a:avLst>
              <a:gd name="adj1" fmla="val 56449"/>
              <a:gd name="adj2" fmla="val 3942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you again.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ee you again">
            <a:hlinkClick r:id="" action="ppaction://media"/>
            <a:extLst>
              <a:ext uri="{FF2B5EF4-FFF2-40B4-BE49-F238E27FC236}">
                <a16:creationId xmlns:a16="http://schemas.microsoft.com/office/drawing/2014/main" id="{3B7FFE30-DFF1-431D-BBF0-4D0C961E49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5976" y="60070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0935-B554-4983-9685-10426C9E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2012949"/>
            <a:ext cx="6696744" cy="4525963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B. Sentence Pattern (Review)</a:t>
            </a:r>
          </a:p>
          <a:p>
            <a:pPr marL="0" indent="0">
              <a:buNone/>
            </a:pPr>
            <a:r>
              <a:rPr lang="en-GB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800100" lvl="2" indent="0">
              <a:buNone/>
            </a:pPr>
            <a:r>
              <a:rPr lang="en-GB" sz="3200" b="1" i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are you?</a:t>
            </a:r>
          </a:p>
          <a:p>
            <a:pPr marL="800100" lvl="2" indent="0">
              <a:buNone/>
            </a:pPr>
            <a:r>
              <a:rPr lang="en-GB" sz="3200" b="1" i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I’m fine, thank you</a:t>
            </a:r>
          </a:p>
          <a:p>
            <a:pPr marL="800100" lvl="2" indent="0">
              <a:buNone/>
            </a:pPr>
            <a:r>
              <a:rPr lang="en-GB" sz="3200" b="1" i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Fine, thanks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002F4-3455-43A4-ADDC-A25D8E61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By Jessica</a:t>
            </a:r>
          </a:p>
        </p:txBody>
      </p:sp>
    </p:spTree>
    <p:extLst>
      <p:ext uri="{BB962C8B-B14F-4D97-AF65-F5344CB8AC3E}">
        <p14:creationId xmlns:p14="http://schemas.microsoft.com/office/powerpoint/2010/main" val="428007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616DBA-1255-4DD5-BD61-8A4B482D3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39BF4-8EBB-4AC0-8841-1C230B23E210}"/>
              </a:ext>
            </a:extLst>
          </p:cNvPr>
          <p:cNvSpPr txBox="1"/>
          <p:nvPr/>
        </p:nvSpPr>
        <p:spPr>
          <a:xfrm>
            <a:off x="1979712" y="198884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B. PRACTICE LESSON 1</a:t>
            </a:r>
          </a:p>
        </p:txBody>
      </p:sp>
    </p:spTree>
    <p:extLst>
      <p:ext uri="{BB962C8B-B14F-4D97-AF65-F5344CB8AC3E}">
        <p14:creationId xmlns:p14="http://schemas.microsoft.com/office/powerpoint/2010/main" val="83262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3568701"/>
            <a:ext cx="360288" cy="36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3" y="692696"/>
            <a:ext cx="450849" cy="4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5929"/>
            <a:ext cx="360958" cy="36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369421" cy="37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3" y="3792261"/>
            <a:ext cx="361730" cy="36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55" y="3928989"/>
            <a:ext cx="355129" cy="35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2" y="6204862"/>
            <a:ext cx="304725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6167512"/>
            <a:ext cx="352351" cy="35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42063"/>
            <a:ext cx="11160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By Jessica </a:t>
            </a: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52388"/>
            <a:ext cx="6365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9"/>
            <a:ext cx="9169400" cy="55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746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98" y="1447376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24" y="1437042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-523875" y="1262063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-425338" y="1412776"/>
            <a:ext cx="444001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/>
              <a:t>Good morning, Miss Hien</a:t>
            </a:r>
          </a:p>
          <a:p>
            <a:pPr eaLnBrk="1" hangingPunct="1"/>
            <a:endParaRPr lang="en-US" dirty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5100167" y="479187"/>
            <a:ext cx="400144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/>
              <a:t>Good morning, Mai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23131" y="230068"/>
            <a:ext cx="451395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/>
              <a:t>Good afternoon, </a:t>
            </a:r>
            <a:r>
              <a:rPr lang="en-US" sz="3600" b="1" dirty="0" err="1"/>
              <a:t>Phong</a:t>
            </a:r>
            <a:endParaRPr lang="en-US" sz="3600" b="1" dirty="0"/>
          </a:p>
          <a:p>
            <a:pPr eaLnBrk="1" hangingPunct="1"/>
            <a:endParaRPr lang="en-US" sz="3600" dirty="0"/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5086351" y="548680"/>
            <a:ext cx="4140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/>
              <a:t>Good afternoon, Mr. Loc</a:t>
            </a:r>
          </a:p>
          <a:p>
            <a:pPr eaLnBrk="1" hangingPunct="1"/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378183" y="228719"/>
            <a:ext cx="3740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/>
              <a:t>Good evening, Mr. Loc</a:t>
            </a:r>
          </a:p>
          <a:p>
            <a:pPr eaLnBrk="1" hangingPunct="1"/>
            <a:endParaRPr lang="en-US" sz="1600" dirty="0"/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5403850" y="375722"/>
            <a:ext cx="3740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/>
              <a:t>Good evening, Miss Hien</a:t>
            </a:r>
          </a:p>
          <a:p>
            <a:pPr eaLnBrk="1" hangingPunct="1"/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E71462-F3F4-4AAB-9311-60D2C57BF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0" name="Rectangle 166"/>
          <p:cNvSpPr>
            <a:spLocks noGrp="1" noChangeArrowheads="1"/>
          </p:cNvSpPr>
          <p:nvPr>
            <p:ph type="subTitle" idx="1"/>
          </p:nvPr>
        </p:nvSpPr>
        <p:spPr>
          <a:xfrm>
            <a:off x="287337" y="411460"/>
            <a:ext cx="8569325" cy="3024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4800" b="1" dirty="0">
                <a:solidFill>
                  <a:srgbClr val="00CC00"/>
                </a:solidFill>
                <a:latin typeface="Imprint MT Shadow" pitchFamily="82" charset="0"/>
              </a:rPr>
              <a:t>UNIT 1</a:t>
            </a:r>
          </a:p>
          <a:p>
            <a:pPr eaLnBrk="1" hangingPunct="1">
              <a:lnSpc>
                <a:spcPct val="90000"/>
              </a:lnSpc>
            </a:pPr>
            <a:r>
              <a:rPr lang="es-ES" sz="4800" b="1" dirty="0">
                <a:solidFill>
                  <a:srgbClr val="00CC00"/>
                </a:solidFill>
                <a:latin typeface="Imprint MT Shadow" pitchFamily="82" charset="0"/>
              </a:rPr>
              <a:t> NICE TO SEE YOU AGAIN</a:t>
            </a:r>
          </a:p>
          <a:p>
            <a:pPr eaLnBrk="1" hangingPunct="1">
              <a:lnSpc>
                <a:spcPct val="90000"/>
              </a:lnSpc>
            </a:pPr>
            <a:r>
              <a:rPr lang="es-ES" sz="4800" b="1" dirty="0">
                <a:solidFill>
                  <a:srgbClr val="00CC00"/>
                </a:solidFill>
                <a:latin typeface="Imprint MT Shadow" pitchFamily="82" charset="0"/>
              </a:rPr>
              <a:t>(LESSON 1 &amp; 2)</a:t>
            </a:r>
          </a:p>
          <a:p>
            <a:pPr eaLnBrk="1" hangingPunct="1">
              <a:lnSpc>
                <a:spcPct val="90000"/>
              </a:lnSpc>
            </a:pPr>
            <a:endParaRPr lang="es-ES" sz="4800" b="1" dirty="0">
              <a:solidFill>
                <a:srgbClr val="00CC00"/>
              </a:solidFill>
              <a:latin typeface="Imprint MT Shadow" pitchFamily="82" charset="0"/>
            </a:endParaRPr>
          </a:p>
        </p:txBody>
      </p:sp>
      <p:pic>
        <p:nvPicPr>
          <p:cNvPr id="22530" name="Picture 2" descr="Blog | Games4esl">
            <a:extLst>
              <a:ext uri="{FF2B5EF4-FFF2-40B4-BE49-F238E27FC236}">
                <a16:creationId xmlns:a16="http://schemas.microsoft.com/office/drawing/2014/main" id="{E9794339-2D80-4BE4-B5A6-D26A1CB4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59613"/>
            <a:ext cx="3816423" cy="2174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616DBA-1255-4DD5-BD61-8A4B482D3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39BF4-8EBB-4AC0-8841-1C230B23E210}"/>
              </a:ext>
            </a:extLst>
          </p:cNvPr>
          <p:cNvSpPr txBox="1"/>
          <p:nvPr/>
        </p:nvSpPr>
        <p:spPr>
          <a:xfrm>
            <a:off x="1979712" y="198884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B. PRACTICE LESSON 2</a:t>
            </a:r>
          </a:p>
        </p:txBody>
      </p:sp>
    </p:spTree>
    <p:extLst>
      <p:ext uri="{BB962C8B-B14F-4D97-AF65-F5344CB8AC3E}">
        <p14:creationId xmlns:p14="http://schemas.microsoft.com/office/powerpoint/2010/main" val="383755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408A6-D13C-43AB-8CBA-2CBA183CE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5E05BF-A32B-431C-B3DE-1CB9732A2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6AB761-2DF2-4768-AC5D-EE0B9540D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927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AF7A2-6A81-4316-9546-43A027B6A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429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ECC358-1061-4256-8FB1-80C650E9A2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022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DD3ED391-EC72-4C70-8FB1-258A9B2E1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36224" r="9893" b="28896"/>
          <a:stretch/>
        </p:blipFill>
        <p:spPr bwMode="auto">
          <a:xfrm>
            <a:off x="914400" y="609600"/>
            <a:ext cx="8001002" cy="601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0540F71-4D95-4922-AC1F-B06138871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564904"/>
            <a:ext cx="1713827" cy="42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5AA7A-AC6C-44FD-91B0-55CF9908C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511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98949-90AD-4699-90F0-4570D968B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2348880"/>
            <a:ext cx="4124464" cy="2064123"/>
          </a:xfrm>
        </p:spPr>
        <p:txBody>
          <a:bodyPr/>
          <a:lstStyle/>
          <a:p>
            <a:pPr marL="0" indent="0">
              <a:buNone/>
            </a:pPr>
            <a:r>
              <a:rPr lang="en-GB" sz="4800" dirty="0">
                <a:latin typeface="Alien Encounters Solid" panose="00000400000000000000" pitchFamily="2" charset="0"/>
                <a:hlinkClick r:id="rId2"/>
              </a:rPr>
              <a:t>C. LISTENING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AAAEE-E53B-4C5E-BD26-449E6319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3528" y="2407388"/>
            <a:ext cx="4536504" cy="4706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76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A_MH_Entry_2">
            <a:hlinkClick r:id="rId10" action="ppaction://hlinksldjump"/>
            <a:extLst>
              <a:ext uri="{FF2B5EF4-FFF2-40B4-BE49-F238E27FC236}">
                <a16:creationId xmlns:a16="http://schemas.microsoft.com/office/drawing/2014/main" id="{E1707FA8-558A-4B2D-8D31-8F8D32D778C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7019" y="2957871"/>
            <a:ext cx="7992888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good morning: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chào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buổi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sáng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good afternoon: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chào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buổi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chiều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good evening: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chào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buổi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tối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goodbye = bye: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chào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tạm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biệt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good night: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chúc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ngủ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ngon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 sz="2800" dirty="0">
              <a:solidFill>
                <a:srgbClr val="000000"/>
              </a:solidFill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4" name="PA_MH_Entry_4">
            <a:hlinkClick r:id="rId11" action="ppaction://hlinksldjump"/>
            <a:extLst>
              <a:ext uri="{FF2B5EF4-FFF2-40B4-BE49-F238E27FC236}">
                <a16:creationId xmlns:a16="http://schemas.microsoft.com/office/drawing/2014/main" id="{8918EE1E-CBCE-47B1-A696-C583A2424A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07019" y="4653136"/>
            <a:ext cx="7145501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Nice to see you: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Rất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vui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See you tomorrow: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Hẹn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ngày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mai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See you later: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sau</a:t>
            </a:r>
            <a:endParaRPr lang="en-GB" altLang="zh-C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See you again: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Hẹn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endParaRPr lang="zh-CN" altLang="en-US" sz="2800" dirty="0">
              <a:solidFill>
                <a:srgbClr val="000000"/>
              </a:solidFill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5" name="PA_MH_Number_1">
            <a:hlinkClick r:id="rId12" action="ppaction://hlinksldjump"/>
            <a:extLst>
              <a:ext uri="{FF2B5EF4-FFF2-40B4-BE49-F238E27FC236}">
                <a16:creationId xmlns:a16="http://schemas.microsoft.com/office/drawing/2014/main" id="{8C63F52F-172E-4B2E-829B-F0292B9516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47664" y="1415537"/>
            <a:ext cx="580179" cy="495838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100" dirty="0">
                <a:solidFill>
                  <a:srgbClr val="FFFFFF"/>
                </a:solidFill>
                <a:latin typeface="Arial" panose="020F0502020204030204"/>
                <a:ea typeface="方正静蕾简体"/>
                <a:cs typeface="+mn-ea"/>
                <a:sym typeface="+mn-lt"/>
              </a:rPr>
              <a:t>1</a:t>
            </a:r>
            <a:endParaRPr lang="zh-CN" altLang="en-US" sz="2100" dirty="0">
              <a:solidFill>
                <a:srgbClr val="FFFFFF"/>
              </a:solidFill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76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id="{C09A0431-6818-4ED4-9490-C850D8C0D16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107019" y="1397175"/>
            <a:ext cx="2335145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Vocabulary</a:t>
            </a:r>
            <a:endParaRPr lang="zh-CN" altLang="en-US" sz="3200" b="1" dirty="0">
              <a:solidFill>
                <a:srgbClr val="002060"/>
              </a:solidFill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7" name="PA_MH_Others_1">
            <a:extLst>
              <a:ext uri="{FF2B5EF4-FFF2-40B4-BE49-F238E27FC236}">
                <a16:creationId xmlns:a16="http://schemas.microsoft.com/office/drawing/2014/main" id="{6E0E4C64-58A4-42D4-96F6-042B362792F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95477" y="-10160"/>
            <a:ext cx="3124480" cy="576064"/>
          </a:xfrm>
          <a:prstGeom prst="hexagon">
            <a:avLst>
              <a:gd name="adj" fmla="val 0"/>
              <a:gd name="vf" fmla="val 1154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bIns="13500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2800" b="1" kern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SUMMARY</a:t>
            </a:r>
            <a:endParaRPr lang="zh-CN" altLang="en-US" sz="2800" b="1" kern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9" name="PA_MH_Others_3">
            <a:extLst>
              <a:ext uri="{FF2B5EF4-FFF2-40B4-BE49-F238E27FC236}">
                <a16:creationId xmlns:a16="http://schemas.microsoft.com/office/drawing/2014/main" id="{7B79139A-8D37-4183-937C-8814C028939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00000">
            <a:off x="-1220612" y="3541893"/>
            <a:ext cx="4232180" cy="438581"/>
          </a:xfrm>
          <a:prstGeom prst="rect">
            <a:avLst/>
          </a:prstGeom>
          <a:noFill/>
        </p:spPr>
        <p:txBody>
          <a:bodyPr vert="horz" wrap="none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kern="0" spc="375" dirty="0">
                <a:solidFill>
                  <a:srgbClr val="002060"/>
                </a:solidFill>
                <a:latin typeface="Arial" panose="020F0502020204030204"/>
                <a:ea typeface="方正静蕾简体"/>
                <a:cs typeface="+mn-ea"/>
                <a:sym typeface="+mn-lt"/>
              </a:rPr>
              <a:t>CONTENTS</a:t>
            </a:r>
            <a:endParaRPr lang="zh-CN" altLang="en-US" sz="4400" b="1" kern="0" spc="375" dirty="0">
              <a:solidFill>
                <a:srgbClr val="002060"/>
              </a:solidFill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0EDD2-287E-47B8-843C-F4D8EC88E5D7}"/>
              </a:ext>
            </a:extLst>
          </p:cNvPr>
          <p:cNvSpPr txBox="1"/>
          <p:nvPr/>
        </p:nvSpPr>
        <p:spPr>
          <a:xfrm>
            <a:off x="755577" y="439771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/>
              <a:t>Tuesday, September 7</a:t>
            </a:r>
            <a:r>
              <a:rPr lang="en-GB" sz="2800" b="1" i="1" baseline="30000" dirty="0"/>
              <a:t>th</a:t>
            </a:r>
            <a:r>
              <a:rPr lang="en-GB" sz="2800" b="1" i="1" dirty="0"/>
              <a:t> 2021</a:t>
            </a:r>
          </a:p>
          <a:p>
            <a:pPr algn="ctr"/>
            <a:r>
              <a:rPr lang="en-GB" sz="2800" b="1" i="1" dirty="0"/>
              <a:t>Unit 1: Nice to see you again (Lesson 1 &amp;2)</a:t>
            </a:r>
          </a:p>
        </p:txBody>
      </p:sp>
    </p:spTree>
    <p:extLst>
      <p:ext uri="{BB962C8B-B14F-4D97-AF65-F5344CB8AC3E}">
        <p14:creationId xmlns:p14="http://schemas.microsoft.com/office/powerpoint/2010/main" val="41881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  <p:bldP spid="75" grpId="0" animBg="1"/>
      <p:bldP spid="76" grpId="0" animBg="1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A_MH_Entry_2">
            <a:hlinkClick r:id="rId10" action="ppaction://hlinksldjump"/>
            <a:extLst>
              <a:ext uri="{FF2B5EF4-FFF2-40B4-BE49-F238E27FC236}">
                <a16:creationId xmlns:a16="http://schemas.microsoft.com/office/drawing/2014/main" id="{E1707FA8-558A-4B2D-8D31-8F8D32D778C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7019" y="2957871"/>
            <a:ext cx="7992888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4" name="PA_MH_Entry_4">
            <a:hlinkClick r:id="rId11" action="ppaction://hlinksldjump"/>
            <a:extLst>
              <a:ext uri="{FF2B5EF4-FFF2-40B4-BE49-F238E27FC236}">
                <a16:creationId xmlns:a16="http://schemas.microsoft.com/office/drawing/2014/main" id="{8918EE1E-CBCE-47B1-A696-C583A2424A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9752" y="3265345"/>
            <a:ext cx="5842560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Hỏi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đáp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xem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khỏe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  </a:t>
            </a:r>
            <a:r>
              <a:rPr lang="en-GB" altLang="zh-C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How are you?</a:t>
            </a:r>
          </a:p>
          <a:p>
            <a:pPr marL="342900" lvl="0" indent="-34290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altLang="zh-C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I’m fine, thank you</a:t>
            </a: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zh-C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- Fine, thanks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5" name="PA_MH_Number_1">
            <a:hlinkClick r:id="rId12" action="ppaction://hlinksldjump"/>
            <a:extLst>
              <a:ext uri="{FF2B5EF4-FFF2-40B4-BE49-F238E27FC236}">
                <a16:creationId xmlns:a16="http://schemas.microsoft.com/office/drawing/2014/main" id="{8C63F52F-172E-4B2E-829B-F0292B9516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9573" y="1962741"/>
            <a:ext cx="580179" cy="495838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ea typeface="方正静蕾简体"/>
                <a:cs typeface="+mn-ea"/>
                <a:sym typeface="+mn-lt"/>
              </a:rPr>
              <a:t>2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76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id="{C09A0431-6818-4ED4-9490-C850D8C0D16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198322" y="1944536"/>
            <a:ext cx="5542030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Sentence pattern (Review)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7" name="PA_MH_Others_1">
            <a:extLst>
              <a:ext uri="{FF2B5EF4-FFF2-40B4-BE49-F238E27FC236}">
                <a16:creationId xmlns:a16="http://schemas.microsoft.com/office/drawing/2014/main" id="{6E0E4C64-58A4-42D4-96F6-042B362792F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95477" y="-10160"/>
            <a:ext cx="3124480" cy="576064"/>
          </a:xfrm>
          <a:prstGeom prst="hexagon">
            <a:avLst>
              <a:gd name="adj" fmla="val 0"/>
              <a:gd name="vf" fmla="val 1154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bIns="13500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SUMMARY</a:t>
            </a:r>
            <a:endParaRPr kumimoji="0" lang="zh-CN" altLang="en-US" sz="2800" b="1" i="0" u="none" strike="noStrike" kern="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9" name="PA_MH_Others_3">
            <a:extLst>
              <a:ext uri="{FF2B5EF4-FFF2-40B4-BE49-F238E27FC236}">
                <a16:creationId xmlns:a16="http://schemas.microsoft.com/office/drawing/2014/main" id="{7B79139A-8D37-4183-937C-8814C028939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00000">
            <a:off x="-1220612" y="3541893"/>
            <a:ext cx="4232180" cy="438581"/>
          </a:xfrm>
          <a:prstGeom prst="rect">
            <a:avLst/>
          </a:prstGeom>
          <a:noFill/>
        </p:spPr>
        <p:txBody>
          <a:bodyPr vert="horz" wrap="none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3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ea typeface="方正静蕾简体"/>
                <a:cs typeface="+mn-ea"/>
                <a:sym typeface="+mn-lt"/>
              </a:rPr>
              <a:t>CONTENTS</a:t>
            </a:r>
            <a:endParaRPr kumimoji="0" lang="zh-CN" altLang="en-US" sz="4400" b="1" i="0" u="none" strike="noStrike" kern="0" cap="none" spc="37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0EDD2-287E-47B8-843C-F4D8EC88E5D7}"/>
              </a:ext>
            </a:extLst>
          </p:cNvPr>
          <p:cNvSpPr txBox="1"/>
          <p:nvPr/>
        </p:nvSpPr>
        <p:spPr>
          <a:xfrm>
            <a:off x="755577" y="439771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Tuesday, September 7</a:t>
            </a:r>
            <a:r>
              <a:rPr kumimoji="0" lang="en-GB" sz="2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th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Unit 1: Nice to see you again (Lesson 1 &amp;2)</a:t>
            </a:r>
          </a:p>
        </p:txBody>
      </p:sp>
    </p:spTree>
    <p:extLst>
      <p:ext uri="{BB962C8B-B14F-4D97-AF65-F5344CB8AC3E}">
        <p14:creationId xmlns:p14="http://schemas.microsoft.com/office/powerpoint/2010/main" val="34909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  <p:bldP spid="75" grpId="0" animBg="1"/>
      <p:bldP spid="76" grpId="0" animBg="1"/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A_MH_Number_3">
            <a:hlinkClick r:id="rId11" action="ppaction://hlinksldjump"/>
            <a:extLst>
              <a:ext uri="{FF2B5EF4-FFF2-40B4-BE49-F238E27FC236}">
                <a16:creationId xmlns:a16="http://schemas.microsoft.com/office/drawing/2014/main" id="{796CAC7B-35C9-4521-A50A-390E521975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19672" y="2836248"/>
            <a:ext cx="576064" cy="474912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ea typeface="方正静蕾简体"/>
                <a:cs typeface="+mn-ea"/>
                <a:sym typeface="+mn-lt"/>
              </a:rPr>
              <a:t>2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72" name="PA_MH_Entry_3">
            <a:hlinkClick r:id="rId11" action="ppaction://hlinksldjump"/>
            <a:extLst>
              <a:ext uri="{FF2B5EF4-FFF2-40B4-BE49-F238E27FC236}">
                <a16:creationId xmlns:a16="http://schemas.microsoft.com/office/drawing/2014/main" id="{69E967E1-918D-4A68-91A1-5CAD18E4F9F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93857" y="3687720"/>
            <a:ext cx="5718204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Hoàn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thành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 BT:</a:t>
            </a:r>
          </a:p>
          <a:p>
            <a:pPr marL="457200" marR="0" lvl="0" indent="-457200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altLang="zh-CN" sz="32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Bài</a:t>
            </a:r>
            <a:r>
              <a:rPr lang="en-GB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 4 ( </a:t>
            </a:r>
            <a:r>
              <a:rPr lang="en-GB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sách</a:t>
            </a:r>
            <a:r>
              <a:rPr lang="en-GB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 HS- Trang 7)</a:t>
            </a:r>
          </a:p>
          <a:p>
            <a:pPr marL="457200" marR="0" lvl="0" indent="-457200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Bài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 5 ( SHS- Trang 9)</a:t>
            </a:r>
          </a:p>
          <a:p>
            <a:pPr marR="0" lvl="0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altLang="zh-CN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-   BT Unit 1 ( </a:t>
            </a:r>
            <a:r>
              <a:rPr lang="en-GB" altLang="zh-CN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Sách</a:t>
            </a:r>
            <a:r>
              <a:rPr lang="en-GB" altLang="zh-CN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方正静蕾简体"/>
                <a:cs typeface="+mn-ea"/>
                <a:sym typeface="+mn-lt"/>
              </a:rPr>
              <a:t> BT)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5" name="PA_MH_Number_1">
            <a:hlinkClick r:id="rId12" action="ppaction://hlinksldjump"/>
            <a:extLst>
              <a:ext uri="{FF2B5EF4-FFF2-40B4-BE49-F238E27FC236}">
                <a16:creationId xmlns:a16="http://schemas.microsoft.com/office/drawing/2014/main" id="{8C63F52F-172E-4B2E-829B-F0292B9516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19672" y="1996335"/>
            <a:ext cx="580179" cy="495838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ea typeface="方正静蕾简体"/>
                <a:cs typeface="+mn-ea"/>
                <a:sym typeface="+mn-lt"/>
              </a:rPr>
              <a:t>1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76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id="{C09A0431-6818-4ED4-9490-C850D8C0D16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123625" y="1985872"/>
            <a:ext cx="5544720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Học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thuộc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vựng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  <p:sp>
        <p:nvSpPr>
          <p:cNvPr id="79" name="PA_MH_Others_3">
            <a:extLst>
              <a:ext uri="{FF2B5EF4-FFF2-40B4-BE49-F238E27FC236}">
                <a16:creationId xmlns:a16="http://schemas.microsoft.com/office/drawing/2014/main" id="{7B79139A-8D37-4183-937C-8814C028939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5400000">
            <a:off x="-1220612" y="3541893"/>
            <a:ext cx="4232180" cy="438581"/>
          </a:xfrm>
          <a:prstGeom prst="rect">
            <a:avLst/>
          </a:prstGeom>
          <a:noFill/>
        </p:spPr>
        <p:txBody>
          <a:bodyPr vert="horz" wrap="none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spc="375" noProof="0" dirty="0">
                <a:solidFill>
                  <a:srgbClr val="002060"/>
                </a:solidFill>
                <a:latin typeface="Arial" panose="020F0502020204030204"/>
                <a:ea typeface="方正静蕾简体"/>
                <a:cs typeface="+mn-ea"/>
                <a:sym typeface="+mn-lt"/>
              </a:rPr>
              <a:t>REMEMBER </a:t>
            </a:r>
            <a:endParaRPr kumimoji="0" lang="zh-CN" altLang="en-US" sz="4400" b="1" i="0" u="none" strike="noStrike" kern="0" cap="none" spc="37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0EDD2-287E-47B8-843C-F4D8EC88E5D7}"/>
              </a:ext>
            </a:extLst>
          </p:cNvPr>
          <p:cNvSpPr txBox="1"/>
          <p:nvPr/>
        </p:nvSpPr>
        <p:spPr>
          <a:xfrm>
            <a:off x="755577" y="439771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Tuesday, September 7</a:t>
            </a:r>
            <a:r>
              <a:rPr kumimoji="0" lang="en-GB" sz="2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th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方正静蕾简体"/>
                <a:cs typeface="Arial" charset="0"/>
              </a:rPr>
              <a:t>Unit 1: Nice to see you again (Lesson 1 &amp;2)</a:t>
            </a:r>
          </a:p>
        </p:txBody>
      </p:sp>
      <p:sp>
        <p:nvSpPr>
          <p:cNvPr id="11" name="PA_MH_Number_3">
            <a:hlinkClick r:id="rId11" action="ppaction://hlinksldjump"/>
            <a:extLst>
              <a:ext uri="{FF2B5EF4-FFF2-40B4-BE49-F238E27FC236}">
                <a16:creationId xmlns:a16="http://schemas.microsoft.com/office/drawing/2014/main" id="{84B142BF-239A-469C-B853-581787755BB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47560" y="5229200"/>
            <a:ext cx="576064" cy="474912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ea typeface="方正静蕾简体"/>
                <a:cs typeface="+mn-ea"/>
                <a:sym typeface="+mn-lt"/>
              </a:rPr>
              <a:t>3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方正静蕾简体"/>
              <a:cs typeface="+mn-ea"/>
              <a:sym typeface="+mn-lt"/>
            </a:endParaRPr>
          </a:p>
        </p:txBody>
      </p:sp>
      <p:sp>
        <p:nvSpPr>
          <p:cNvPr id="12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id="{D9FF5A70-CF14-4B55-930B-7B34388871C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9360" y="5141649"/>
            <a:ext cx="6441111" cy="4958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Chép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vào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vở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(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vựng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GB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方正静蕾简体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1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5" grpId="0" animBg="1"/>
      <p:bldP spid="76" grpId="0" animBg="1"/>
      <p:bldP spid="79" grpId="0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000" dirty="0">
                <a:latin typeface="Showcard Gothic" pitchFamily="82" charset="0"/>
              </a:rPr>
              <a:t>Good </a:t>
            </a:r>
            <a:r>
              <a:rPr lang="fr-FR" altLang="fr-FR" sz="4000" dirty="0" err="1">
                <a:latin typeface="Showcard Gothic" pitchFamily="82" charset="0"/>
              </a:rPr>
              <a:t>moning</a:t>
            </a:r>
            <a:endParaRPr lang="fr-FR" altLang="fr-FR" sz="4000" dirty="0">
              <a:latin typeface="Showcard Gothic" pitchFamily="82" charset="0"/>
            </a:endParaRP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3200">
                <a:latin typeface="Showcard Gothic" pitchFamily="82" charset="0"/>
              </a:rPr>
              <a:t>Good afternoon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Good night</a:t>
            </a:r>
          </a:p>
        </p:txBody>
      </p:sp>
      <p:sp>
        <p:nvSpPr>
          <p:cNvPr id="2458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altLang="fr-FR"/>
              <a:t>2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1214438" y="2028825"/>
            <a:ext cx="3748087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9500"/>
            <a:ext cx="338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/>
          <p:cNvSpPr/>
          <p:nvPr/>
        </p:nvSpPr>
        <p:spPr>
          <a:xfrm>
            <a:off x="55563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Étoile à 5 branches 9"/>
          <p:cNvSpPr/>
          <p:nvPr/>
        </p:nvSpPr>
        <p:spPr>
          <a:xfrm>
            <a:off x="476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Étoile à 5 branches 10"/>
          <p:cNvSpPr/>
          <p:nvPr/>
        </p:nvSpPr>
        <p:spPr>
          <a:xfrm>
            <a:off x="685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Étoile à 5 branches 11"/>
          <p:cNvSpPr/>
          <p:nvPr/>
        </p:nvSpPr>
        <p:spPr>
          <a:xfrm>
            <a:off x="88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Étoile à 5 branches 12"/>
          <p:cNvSpPr/>
          <p:nvPr/>
        </p:nvSpPr>
        <p:spPr>
          <a:xfrm>
            <a:off x="7119938" y="361950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Étoile à 5 branches 13"/>
          <p:cNvSpPr/>
          <p:nvPr/>
        </p:nvSpPr>
        <p:spPr>
          <a:xfrm>
            <a:off x="7726363" y="47625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Étoile à 5 branches 14"/>
          <p:cNvSpPr/>
          <p:nvPr/>
        </p:nvSpPr>
        <p:spPr>
          <a:xfrm>
            <a:off x="5503863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6804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afternoon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5076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morning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night</a:t>
            </a:r>
            <a:endParaRPr lang="fr-FR" altLang="fr-FR" sz="2800">
              <a:latin typeface="Showcard Gothic" pitchFamily="82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altLang="fr-FR"/>
              <a:t>3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1428750" y="2028825"/>
            <a:ext cx="3533775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357438"/>
            <a:ext cx="27860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466" y="1556792"/>
            <a:ext cx="4572000" cy="4549775"/>
          </a:xfrm>
        </p:spPr>
      </p:pic>
      <p:sp>
        <p:nvSpPr>
          <p:cNvPr id="6" name="Rectangle 5"/>
          <p:cNvSpPr/>
          <p:nvPr/>
        </p:nvSpPr>
        <p:spPr>
          <a:xfrm>
            <a:off x="1714480" y="428604"/>
            <a:ext cx="505298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A9B23-2465-4417-9BD2-286548E0B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3856"/>
            <a:ext cx="226774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3618E-AD93-41A7-B2BE-BFA61718B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09120"/>
            <a:ext cx="2357120" cy="199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afternoon</a:t>
            </a:r>
          </a:p>
        </p:txBody>
      </p:sp>
      <p:sp>
        <p:nvSpPr>
          <p:cNvPr id="8195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morning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400">
                <a:latin typeface="Showcard Gothic" pitchFamily="82" charset="0"/>
              </a:rPr>
              <a:t>night</a:t>
            </a:r>
          </a:p>
        </p:txBody>
      </p:sp>
      <p:sp>
        <p:nvSpPr>
          <p:cNvPr id="2662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altLang="fr-FR"/>
              <a:t>4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1357313" y="2000250"/>
            <a:ext cx="360680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6116" r="7048" b="27130"/>
          <a:stretch>
            <a:fillRect/>
          </a:stretch>
        </p:blipFill>
        <p:spPr bwMode="auto">
          <a:xfrm>
            <a:off x="1504950" y="2259013"/>
            <a:ext cx="3211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000">
                <a:latin typeface="Showcard Gothic" pitchFamily="82" charset="0"/>
              </a:rPr>
              <a:t>hello</a:t>
            </a:r>
          </a:p>
        </p:txBody>
      </p:sp>
      <p:sp>
        <p:nvSpPr>
          <p:cNvPr id="23555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Good bye</a:t>
            </a:r>
          </a:p>
        </p:txBody>
      </p:sp>
      <p:sp>
        <p:nvSpPr>
          <p:cNvPr id="23556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bye</a:t>
            </a:r>
          </a:p>
        </p:txBody>
      </p:sp>
      <p:sp>
        <p:nvSpPr>
          <p:cNvPr id="27653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altLang="fr-FR"/>
              <a:t>5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1357313" y="2028825"/>
            <a:ext cx="3605212" cy="4176713"/>
          </a:xfrm>
          <a:prstGeom prst="rect">
            <a:avLst/>
          </a:prstGeom>
          <a:solidFill>
            <a:srgbClr val="FFC0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0533"/>
          <a:stretch>
            <a:fillRect/>
          </a:stretch>
        </p:blipFill>
        <p:spPr bwMode="auto">
          <a:xfrm>
            <a:off x="1547813" y="2333625"/>
            <a:ext cx="3240087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8" grpId="0" animBg="1"/>
      <p:bldP spid="23555" grpId="0" animBg="1"/>
      <p:bldP spid="235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BYE</a:t>
            </a: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GOOD BYE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2400">
                <a:latin typeface="Showcard Gothic" pitchFamily="82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altLang="fr-FR"/>
              <a:t>6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285875" y="2024063"/>
            <a:ext cx="3671888" cy="4176712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1884363" y="2276475"/>
            <a:ext cx="2724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BYE</a:t>
            </a:r>
          </a:p>
        </p:txBody>
      </p:sp>
      <p:sp>
        <p:nvSpPr>
          <p:cNvPr id="25603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4800">
                <a:latin typeface="Showcard Gothic" pitchFamily="82" charset="0"/>
              </a:rPr>
              <a:t>GOOD BYE</a:t>
            </a:r>
          </a:p>
        </p:txBody>
      </p:sp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5076825" y="4797425"/>
            <a:ext cx="403225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altLang="fr-FR" sz="2800">
                <a:latin typeface="Showcard Gothic" pitchFamily="82" charset="0"/>
              </a:rPr>
              <a:t>HELLO/ HI</a:t>
            </a:r>
          </a:p>
        </p:txBody>
      </p:sp>
      <p:sp>
        <p:nvSpPr>
          <p:cNvPr id="2970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altLang="fr-FR"/>
              <a:t>9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1285875" y="2028825"/>
            <a:ext cx="367665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00313"/>
            <a:ext cx="29892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133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C629561D-A373-447A-A733-A01F7F68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03F69-39F9-47BF-8E5C-FAF8AA195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2219436"/>
            <a:ext cx="3527444" cy="4017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0BABD-F21D-48AB-A3E0-1E0C5506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367" y="1322786"/>
            <a:ext cx="48065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Good bye.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See you next week</a:t>
            </a:r>
          </a:p>
        </p:txBody>
      </p:sp>
      <p:pic>
        <p:nvPicPr>
          <p:cNvPr id="2" name="LÉON - No Goodbyes.mp3">
            <a:hlinkClick r:id="" action="ppaction://media"/>
            <a:extLst>
              <a:ext uri="{FF2B5EF4-FFF2-40B4-BE49-F238E27FC236}">
                <a16:creationId xmlns:a16="http://schemas.microsoft.com/office/drawing/2014/main" id="{BA4F7527-A777-49B2-BB56-59A55ABE03AF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5481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436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00808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5078" y="8438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ECA907-8B5B-44F3-BB3C-A985D8B0D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" y="-32504"/>
            <a:ext cx="9121408" cy="6874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1D3566-EE02-4360-9F83-CBAAFDA7D1C3}"/>
              </a:ext>
            </a:extLst>
          </p:cNvPr>
          <p:cNvSpPr txBox="1"/>
          <p:nvPr/>
        </p:nvSpPr>
        <p:spPr>
          <a:xfrm>
            <a:off x="5004048" y="1484784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Alien Encounters Solid" panose="00000400000000000000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348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ce to meet you">
            <a:hlinkClick r:id="" action="ppaction://media"/>
            <a:extLst>
              <a:ext uri="{FF2B5EF4-FFF2-40B4-BE49-F238E27FC236}">
                <a16:creationId xmlns:a16="http://schemas.microsoft.com/office/drawing/2014/main" id="{DE9FD41D-2F90-4A54-A32C-E20610386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1196752"/>
            <a:ext cx="406400" cy="40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AA4C37-28B2-4F0B-AB51-82CFFD7ADD4E}"/>
              </a:ext>
            </a:extLst>
          </p:cNvPr>
          <p:cNvSpPr/>
          <p:nvPr/>
        </p:nvSpPr>
        <p:spPr>
          <a:xfrm>
            <a:off x="8028384" y="0"/>
            <a:ext cx="72008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2158" y="5933093"/>
            <a:ext cx="617823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Good morning </a:t>
            </a:r>
          </a:p>
        </p:txBody>
      </p:sp>
      <p:pic>
        <p:nvPicPr>
          <p:cNvPr id="3" name="good morning">
            <a:hlinkClick r:id="" action="ppaction://media"/>
            <a:extLst>
              <a:ext uri="{FF2B5EF4-FFF2-40B4-BE49-F238E27FC236}">
                <a16:creationId xmlns:a16="http://schemas.microsoft.com/office/drawing/2014/main" id="{823D7562-F4D6-4628-9C50-642F570A6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619155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o"/>
          <p:cNvSpPr/>
          <p:nvPr/>
        </p:nvSpPr>
        <p:spPr>
          <a:xfrm>
            <a:off x="0" y="-26988"/>
            <a:ext cx="9144000" cy="6884988"/>
          </a:xfrm>
          <a:prstGeom prst="frame">
            <a:avLst>
              <a:gd name="adj1" fmla="val 14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good afternoon">
            <a:hlinkClick r:id="" action="ppaction://media"/>
            <a:extLst>
              <a:ext uri="{FF2B5EF4-FFF2-40B4-BE49-F238E27FC236}">
                <a16:creationId xmlns:a16="http://schemas.microsoft.com/office/drawing/2014/main" id="{1EE3D950-5713-470F-BE59-EBCE855F6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20486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90549" y="5933093"/>
            <a:ext cx="576145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Good EVENING</a:t>
            </a:r>
          </a:p>
        </p:txBody>
      </p:sp>
      <p:pic>
        <p:nvPicPr>
          <p:cNvPr id="2" name="good evening">
            <a:hlinkClick r:id="" action="ppaction://media"/>
            <a:extLst>
              <a:ext uri="{FF2B5EF4-FFF2-40B4-BE49-F238E27FC236}">
                <a16:creationId xmlns:a16="http://schemas.microsoft.com/office/drawing/2014/main" id="{EFEF34D4-7ED1-4366-AD37-2724C50A9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619155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2"/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1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OTHERS"/>
  <p:tag name="ID" val="545813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OTHERS"/>
  <p:tag name="ID" val="545813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NUMBER"/>
  <p:tag name="ID" val="545813"/>
  <p:tag name="MH_ORDER" val="3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3"/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NUMBER"/>
  <p:tag name="ID" val="545813"/>
  <p:tag name="MH_ORDER" val="1"/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OTHERS"/>
  <p:tag name="ID" val="545813"/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NUMBER"/>
  <p:tag name="ID" val="545813"/>
  <p:tag name="MH_ORDER" val="3"/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4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NUMBER"/>
  <p:tag name="ID" val="545813"/>
  <p:tag name="MH_ORDER" val="1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OTHERS"/>
  <p:tag name="ID" val="545813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OTHERS"/>
  <p:tag name="ID" val="545813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2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ENTRY"/>
  <p:tag name="ID" val="545813"/>
  <p:tag name="MH_ORDER" val="4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211327"/>
  <p:tag name="MH_LIBRARY" val="CONTENTS"/>
  <p:tag name="MH_TYPE" val="NUMBER"/>
  <p:tag name="ID" val="545813"/>
  <p:tag name="MH_ORDER" val="1"/>
  <p:tag name="PA" val="v3.2.0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新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E9095"/>
      </a:accent1>
      <a:accent2>
        <a:srgbClr val="4F829D"/>
      </a:accent2>
      <a:accent3>
        <a:srgbClr val="FCDDB2"/>
      </a:accent3>
      <a:accent4>
        <a:srgbClr val="8DC2D2"/>
      </a:accent4>
      <a:accent5>
        <a:srgbClr val="8FA45D"/>
      </a:accent5>
      <a:accent6>
        <a:srgbClr val="828282"/>
      </a:accent6>
      <a:hlink>
        <a:srgbClr val="006382"/>
      </a:hlink>
      <a:folHlink>
        <a:srgbClr val="BFBFBF"/>
      </a:folHlink>
    </a:clrScheme>
    <a:fontScheme name="temp">
      <a:majorFont>
        <a:latin typeface="Arial" panose="020F0302020204030204"/>
        <a:ea typeface="方正静蕾简体"/>
        <a:cs typeface=""/>
      </a:majorFont>
      <a:minorFont>
        <a:latin typeface="Arial" panose="020F0502020204030204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9095"/>
    </a:accent1>
    <a:accent2>
      <a:srgbClr val="4F829D"/>
    </a:accent2>
    <a:accent3>
      <a:srgbClr val="FCDDB2"/>
    </a:accent3>
    <a:accent4>
      <a:srgbClr val="8DC2D2"/>
    </a:accent4>
    <a:accent5>
      <a:srgbClr val="8FA45D"/>
    </a:accent5>
    <a:accent6>
      <a:srgbClr val="828282"/>
    </a:accent6>
    <a:hlink>
      <a:srgbClr val="00638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9095"/>
    </a:accent1>
    <a:accent2>
      <a:srgbClr val="4F829D"/>
    </a:accent2>
    <a:accent3>
      <a:srgbClr val="FCDDB2"/>
    </a:accent3>
    <a:accent4>
      <a:srgbClr val="8DC2D2"/>
    </a:accent4>
    <a:accent5>
      <a:srgbClr val="8FA45D"/>
    </a:accent5>
    <a:accent6>
      <a:srgbClr val="828282"/>
    </a:accent6>
    <a:hlink>
      <a:srgbClr val="00638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9095"/>
    </a:accent1>
    <a:accent2>
      <a:srgbClr val="4F829D"/>
    </a:accent2>
    <a:accent3>
      <a:srgbClr val="FCDDB2"/>
    </a:accent3>
    <a:accent4>
      <a:srgbClr val="8DC2D2"/>
    </a:accent4>
    <a:accent5>
      <a:srgbClr val="8FA45D"/>
    </a:accent5>
    <a:accent6>
      <a:srgbClr val="828282"/>
    </a:accent6>
    <a:hlink>
      <a:srgbClr val="006382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28C0A79-513E-4ECA-8D20-78D90B33AD7C}"/>
</file>

<file path=customXml/itemProps2.xml><?xml version="1.0" encoding="utf-8"?>
<ds:datastoreItem xmlns:ds="http://schemas.openxmlformats.org/officeDocument/2006/customXml" ds:itemID="{C661CCE5-3104-47AD-83E3-516E38B90CC2}"/>
</file>

<file path=customXml/itemProps3.xml><?xml version="1.0" encoding="utf-8"?>
<ds:datastoreItem xmlns:ds="http://schemas.openxmlformats.org/officeDocument/2006/customXml" ds:itemID="{84E76C6E-187D-464E-84B1-0C2814C77070}"/>
</file>

<file path=docProps/app.xml><?xml version="1.0" encoding="utf-8"?>
<Properties xmlns="http://schemas.openxmlformats.org/officeDocument/2006/extended-properties" xmlns:vt="http://schemas.openxmlformats.org/officeDocument/2006/docPropsVTypes">
  <TotalTime>6224</TotalTime>
  <Words>368</Words>
  <Application>Microsoft Office PowerPoint</Application>
  <PresentationFormat>On-screen Show (4:3)</PresentationFormat>
  <Paragraphs>97</Paragraphs>
  <Slides>34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Showcard Gothic</vt:lpstr>
      <vt:lpstr>Arial</vt:lpstr>
      <vt:lpstr>Alien Encounters Solid</vt:lpstr>
      <vt:lpstr>Cambria</vt:lpstr>
      <vt:lpstr>等线</vt:lpstr>
      <vt:lpstr>Imprint MT Shadow</vt:lpstr>
      <vt:lpstr>Calibri</vt:lpstr>
      <vt:lpstr>Broadway</vt:lpstr>
      <vt:lpstr>Diseño predeterminado</vt:lpstr>
      <vt:lpstr>Office Theme</vt:lpstr>
      <vt:lpstr>Office 主题​​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LE THANH HUYEN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E4-U1-L1-HANH</dc:title>
  <dc:creator>JESSICA LEE</dc:creator>
  <cp:lastModifiedBy>Nguyễn Thị Hạnh</cp:lastModifiedBy>
  <cp:revision>844</cp:revision>
  <dcterms:created xsi:type="dcterms:W3CDTF">2010-05-23T14:28:12Z</dcterms:created>
  <dcterms:modified xsi:type="dcterms:W3CDTF">2021-10-24T04:28:02Z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