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313" r:id="rId6"/>
    <p:sldId id="257" r:id="rId7"/>
    <p:sldId id="259" r:id="rId8"/>
    <p:sldId id="280" r:id="rId9"/>
    <p:sldId id="283" r:id="rId10"/>
    <p:sldId id="285" r:id="rId11"/>
    <p:sldId id="286" r:id="rId12"/>
    <p:sldId id="314" r:id="rId13"/>
    <p:sldId id="31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2">
          <p15:clr>
            <a:srgbClr val="A4A3A4"/>
          </p15:clr>
        </p15:guide>
        <p15:guide id="2" pos="28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02"/>
        <p:guide pos="28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HỌC KÌ II</a:t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TIN HỌC - LỚP 4</a:t>
            </a:r>
          </a:p>
        </p:txBody>
      </p:sp>
      <p:pic>
        <p:nvPicPr>
          <p:cNvPr id="4" name="Picture 6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971800"/>
            <a:ext cx="3124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3037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441406" y="27781"/>
            <a:ext cx="173037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AD7C-35CA-4236-A7B9-A3F0E611D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Logo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AFF8C-AFAE-4BBB-8254-505436188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3, 4, 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(SGK/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113)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8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0ED844-1A26-44F3-B8FF-89396713AA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A/PHẦN LÍ THUYẾT</a:t>
            </a:r>
          </a:p>
        </p:txBody>
      </p:sp>
    </p:spTree>
    <p:extLst>
      <p:ext uri="{BB962C8B-B14F-4D97-AF65-F5344CB8AC3E}">
        <p14:creationId xmlns:p14="http://schemas.microsoft.com/office/powerpoint/2010/main" val="108376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"/>
            <a:ext cx="8229600" cy="702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7924800" y="6019800"/>
            <a:ext cx="685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4E2328-98FC-4C3B-8F2D-CC4233F0A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19200"/>
            <a:ext cx="7949751" cy="386923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36F6D8-5C06-497B-87D5-04D213B40400}"/>
              </a:ext>
            </a:extLst>
          </p:cNvPr>
          <p:cNvCxnSpPr/>
          <p:nvPr/>
        </p:nvCxnSpPr>
        <p:spPr>
          <a:xfrm>
            <a:off x="1524000" y="1905000"/>
            <a:ext cx="388620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2A318CF-9E12-40E3-9F7B-93D9D48BF800}"/>
              </a:ext>
            </a:extLst>
          </p:cNvPr>
          <p:cNvCxnSpPr/>
          <p:nvPr/>
        </p:nvCxnSpPr>
        <p:spPr>
          <a:xfrm>
            <a:off x="1524000" y="3153816"/>
            <a:ext cx="3886200" cy="134198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FD8A998-113E-42D4-A3AA-2EBDB24DCA29}"/>
              </a:ext>
            </a:extLst>
          </p:cNvPr>
          <p:cNvCxnSpPr/>
          <p:nvPr/>
        </p:nvCxnSpPr>
        <p:spPr>
          <a:xfrm flipV="1">
            <a:off x="1524000" y="3276600"/>
            <a:ext cx="3886200" cy="12192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229600" cy="19326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Chọn câu trả lời đúng.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tạo hiệu ứng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7848600" y="5715000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5E0D09-AE41-4842-8621-E4AF85D96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389858"/>
            <a:ext cx="8161039" cy="88674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1DC732D-8070-4832-9D55-26F861F35579}"/>
              </a:ext>
            </a:extLst>
          </p:cNvPr>
          <p:cNvSpPr txBox="1"/>
          <p:nvPr/>
        </p:nvSpPr>
        <p:spPr>
          <a:xfrm>
            <a:off x="609600" y="264856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80" y="533401"/>
            <a:ext cx="8194675" cy="1752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Chọn câu trả lời đúng.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làm việc với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Logo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 nháy đúp chuột vào biểu tượng nào?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>
            <a:hlinkClick r:id="" action="ppaction://noaction"/>
          </p:cNvPr>
          <p:cNvSpPr/>
          <p:nvPr/>
        </p:nvSpPr>
        <p:spPr>
          <a:xfrm>
            <a:off x="7848600" y="5715000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00EC19-9501-4192-A9D0-711328314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53" y="2649505"/>
            <a:ext cx="8558093" cy="11017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8A654F-6653-41DB-9E93-3120ECFF9605}"/>
              </a:ext>
            </a:extLst>
          </p:cNvPr>
          <p:cNvSpPr txBox="1"/>
          <p:nvPr/>
        </p:nvSpPr>
        <p:spPr>
          <a:xfrm>
            <a:off x="5029200" y="3045762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381001"/>
            <a:ext cx="8575675" cy="7619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câu trả lời 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>
            <a:hlinkClick r:id="" action="ppaction://noaction"/>
          </p:cNvPr>
          <p:cNvSpPr/>
          <p:nvPr/>
        </p:nvSpPr>
        <p:spPr>
          <a:xfrm>
            <a:off x="7924800" y="6203731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565EFA-2231-4C3E-83E4-A114E2220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25" y="1524000"/>
            <a:ext cx="8042271" cy="1295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B6ADD3-1D45-47B3-A853-B4FC62142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594318"/>
            <a:ext cx="7467600" cy="144428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0BEDF562-7EBC-4167-BC76-1C6DE610E528}"/>
              </a:ext>
            </a:extLst>
          </p:cNvPr>
          <p:cNvSpPr/>
          <p:nvPr/>
        </p:nvSpPr>
        <p:spPr>
          <a:xfrm>
            <a:off x="415925" y="2819400"/>
            <a:ext cx="574675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381000"/>
            <a:ext cx="8763000" cy="16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câu trả lời 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repeat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[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120]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>
            <a:hlinkClick r:id="" action="ppaction://noaction"/>
          </p:cNvPr>
          <p:cNvSpPr/>
          <p:nvPr/>
        </p:nvSpPr>
        <p:spPr>
          <a:xfrm>
            <a:off x="7848600" y="5715000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51CDE0-DE44-48AD-990C-9E829735D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667000"/>
            <a:ext cx="8146477" cy="10668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3C212F8B-3E6F-4489-846A-4CB1C96A091F}"/>
              </a:ext>
            </a:extLst>
          </p:cNvPr>
          <p:cNvSpPr/>
          <p:nvPr/>
        </p:nvSpPr>
        <p:spPr>
          <a:xfrm>
            <a:off x="2667000" y="3124200"/>
            <a:ext cx="574675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80" y="300355"/>
            <a:ext cx="8194675" cy="8426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hãy viết các dòng lệnh để Rùa vẽ được hình chữ nhật dưới đây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Right Arrow 4">
            <a:hlinkClick r:id="" action="ppaction://noaction"/>
          </p:cNvPr>
          <p:cNvSpPr/>
          <p:nvPr/>
        </p:nvSpPr>
        <p:spPr>
          <a:xfrm>
            <a:off x="7848600" y="5715000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78E9AF-3951-437D-BA42-2DD72CC9B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447800"/>
            <a:ext cx="4496427" cy="21053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D32AF9-714A-4F8F-953C-E73278E9D4B7}"/>
              </a:ext>
            </a:extLst>
          </p:cNvPr>
          <p:cNvSpPr txBox="1"/>
          <p:nvPr/>
        </p:nvSpPr>
        <p:spPr>
          <a:xfrm>
            <a:off x="474980" y="3637172"/>
            <a:ext cx="3792220" cy="237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 FD 50 RT 90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FD 100 RT 90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FD 50 RT 90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FD 100 RT 90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D73618-A6C9-48B6-9FD0-079F05813755}"/>
              </a:ext>
            </a:extLst>
          </p:cNvPr>
          <p:cNvSpPr txBox="1"/>
          <p:nvPr/>
        </p:nvSpPr>
        <p:spPr>
          <a:xfrm>
            <a:off x="246380" y="5585626"/>
            <a:ext cx="7373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 REPEAT 2 [FD 50 RT 90 FD 100 RT 90]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0ED844-1A26-44F3-B8FF-89396713AA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B/PHẦN THỰC HÀNH</a:t>
            </a:r>
          </a:p>
        </p:txBody>
      </p:sp>
    </p:spTree>
    <p:extLst>
      <p:ext uri="{BB962C8B-B14F-4D97-AF65-F5344CB8AC3E}">
        <p14:creationId xmlns:p14="http://schemas.microsoft.com/office/powerpoint/2010/main" val="3632417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9C95FF6B-A1F6-4E07-B8E5-0C5C7D55C7A5}"/>
</file>

<file path=customXml/itemProps2.xml><?xml version="1.0" encoding="utf-8"?>
<ds:datastoreItem xmlns:ds="http://schemas.openxmlformats.org/officeDocument/2006/customXml" ds:itemID="{2CB5D962-A3B6-4E0B-9F92-1B8713046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5117B8-75F5-4E41-AE66-15A5989A1ABF}">
  <ds:schemaRefs>
    <ds:schemaRef ds:uri="http://schemas.microsoft.com/office/2006/metadata/properties"/>
    <ds:schemaRef ds:uri="http://schemas.microsoft.com/office/infopath/2007/PartnerControls"/>
    <ds:schemaRef ds:uri="aa3bae8b-93bb-44fa-b79c-ae2e3c4b5ffa"/>
    <ds:schemaRef ds:uri="04428cd5-0689-4562-8eaa-c57d4739e61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222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ÔN TẬP HỌC KÌ II MÔN TIN HỌC - LỚP 4</vt:lpstr>
      <vt:lpstr>A/PHẦN LÍ THUYẾT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B/PHẦN THỰC HÀNH</vt:lpstr>
      <vt:lpstr>Mở phần mềm Logo và thực hiện những yêu cầu của bài tập dưới đây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HỌC KÌ II</dc:title>
  <dc:creator>THANGANH</dc:creator>
  <cp:lastModifiedBy>Vũ Ngọc Anh</cp:lastModifiedBy>
  <cp:revision>32</cp:revision>
  <dcterms:created xsi:type="dcterms:W3CDTF">2021-04-12T18:20:00Z</dcterms:created>
  <dcterms:modified xsi:type="dcterms:W3CDTF">2022-05-06T15:51:56Z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2DFE830C90C941F8841D7558D36F948B</vt:lpwstr>
  </property>
  <property fmtid="{D5CDD505-2E9C-101B-9397-08002B2CF9AE}" pid="3" name="KSOProductBuildVer">
    <vt:lpwstr>1033-11.2.0.10443</vt:lpwstr>
  </property>
  <property fmtid="{D5CDD505-2E9C-101B-9397-08002B2CF9AE}" pid="4" name="ContentTypeId">
    <vt:lpwstr>0x010100D136222746B9DD4E9009FC74C2167E69</vt:lpwstr>
  </property>
  <property fmtid="{D5CDD505-2E9C-101B-9397-08002B2CF9AE}" pid="5" name="MediaServiceImageTags">
    <vt:lpwstr/>
  </property>
</Properties>
</file>