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313" r:id="rId6"/>
    <p:sldId id="257" r:id="rId7"/>
    <p:sldId id="259" r:id="rId8"/>
    <p:sldId id="280" r:id="rId9"/>
    <p:sldId id="283" r:id="rId10"/>
    <p:sldId id="285" r:id="rId11"/>
    <p:sldId id="286" r:id="rId12"/>
    <p:sldId id="314" r:id="rId13"/>
    <p:sldId id="31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2">
          <p15:clr>
            <a:srgbClr val="A4A3A4"/>
          </p15:clr>
        </p15:guide>
        <p15:guide id="2" pos="28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02"/>
        <p:guide pos="28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E8498-A142-4DB5-ACE6-D3FDAB2003E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FBA13-5A2B-46C5-8D7A-470209B790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HỌC KÌ II</a:t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TIN HỌC - LỚP 3</a:t>
            </a:r>
          </a:p>
        </p:txBody>
      </p:sp>
      <p:pic>
        <p:nvPicPr>
          <p:cNvPr id="4" name="Picture 6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971800"/>
            <a:ext cx="3124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73037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441406" y="27781"/>
            <a:ext cx="1730375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AD7C-35CA-4236-A7B9-A3F0E611D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Word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AFF8C-AFAE-4BBB-8254-505436188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717" y="2514600"/>
            <a:ext cx="82296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(SGK/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78)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(SGK/</a:t>
            </a:r>
            <a:r>
              <a:rPr lang="en-US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79,80)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(SGK/</a:t>
            </a:r>
            <a:r>
              <a:rPr lang="en-US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85)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8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0ED844-1A26-44F3-B8FF-89396713AA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A/PHẦN LÍ THUYẾT</a:t>
            </a:r>
          </a:p>
        </p:txBody>
      </p:sp>
    </p:spTree>
    <p:extLst>
      <p:ext uri="{BB962C8B-B14F-4D97-AF65-F5344CB8AC3E}">
        <p14:creationId xmlns:p14="http://schemas.microsoft.com/office/powerpoint/2010/main" val="108376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81000"/>
            <a:ext cx="8229600" cy="2209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Chọn câu trả lời đúng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làm việc với chương trình soạn thảo văn bản Word 2007, em nháy đúp chuột vào biểu tượng nào?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7924800" y="6019800"/>
            <a:ext cx="6858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8E951C-3CF5-4AFA-89DE-4F8F0F44F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048" y="2683968"/>
            <a:ext cx="8012615" cy="17356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CB08C0-F48D-46D5-A383-464C8E43D405}"/>
              </a:ext>
            </a:extLst>
          </p:cNvPr>
          <p:cNvSpPr txBox="1"/>
          <p:nvPr/>
        </p:nvSpPr>
        <p:spPr>
          <a:xfrm>
            <a:off x="4114800" y="37820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229600" cy="762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Đ,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ight Arrow 4">
            <a:hlinkClick r:id="rId2" action="ppaction://hlinksldjump"/>
          </p:cNvPr>
          <p:cNvSpPr/>
          <p:nvPr/>
        </p:nvSpPr>
        <p:spPr>
          <a:xfrm>
            <a:off x="7848600" y="5715000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285824-284E-4642-9EEF-0D54D5238E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1512772"/>
            <a:ext cx="8545693" cy="328782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80D085C-5B49-434A-8156-42011127A08F}"/>
              </a:ext>
            </a:extLst>
          </p:cNvPr>
          <p:cNvSpPr txBox="1"/>
          <p:nvPr/>
        </p:nvSpPr>
        <p:spPr>
          <a:xfrm>
            <a:off x="685800" y="1595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DCED09-FC2A-4713-BB99-7432754373BB}"/>
              </a:ext>
            </a:extLst>
          </p:cNvPr>
          <p:cNvSpPr txBox="1"/>
          <p:nvPr/>
        </p:nvSpPr>
        <p:spPr>
          <a:xfrm>
            <a:off x="685800" y="265448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F68948-5957-4F09-B3F6-301FCA0D2EAD}"/>
              </a:ext>
            </a:extLst>
          </p:cNvPr>
          <p:cNvSpPr txBox="1"/>
          <p:nvPr/>
        </p:nvSpPr>
        <p:spPr>
          <a:xfrm>
            <a:off x="685800" y="3555621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B7C1C0-5CA9-4712-937C-6ABDB41A2D1F}"/>
              </a:ext>
            </a:extLst>
          </p:cNvPr>
          <p:cNvSpPr txBox="1"/>
          <p:nvPr/>
        </p:nvSpPr>
        <p:spPr>
          <a:xfrm>
            <a:off x="685800" y="424951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80" y="533401"/>
            <a:ext cx="8194675" cy="228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câu trả lời đúng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toàn bộ chữ hoa trong phầm mềm Word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  <a:buNone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>
            <a:hlinkClick r:id="" action="ppaction://noaction"/>
          </p:cNvPr>
          <p:cNvSpPr/>
          <p:nvPr/>
        </p:nvSpPr>
        <p:spPr>
          <a:xfrm>
            <a:off x="7848600" y="5715000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2DE44F-7195-4ADC-948C-CA2DADE66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3048000"/>
            <a:ext cx="8172452" cy="25146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B3488CD9-71E7-47ED-865B-75C092F3B639}"/>
              </a:ext>
            </a:extLst>
          </p:cNvPr>
          <p:cNvSpPr/>
          <p:nvPr/>
        </p:nvSpPr>
        <p:spPr>
          <a:xfrm>
            <a:off x="474980" y="3048000"/>
            <a:ext cx="59182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381001"/>
            <a:ext cx="8575675" cy="838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>
            <a:hlinkClick r:id="" action="ppaction://noaction"/>
          </p:cNvPr>
          <p:cNvSpPr/>
          <p:nvPr/>
        </p:nvSpPr>
        <p:spPr>
          <a:xfrm>
            <a:off x="7924800" y="6203731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995F84-A00F-42BA-819E-ACD2F457B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25" y="1143000"/>
            <a:ext cx="7966075" cy="486591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1148CFC-3653-430B-A8A9-39A59FA202B2}"/>
              </a:ext>
            </a:extLst>
          </p:cNvPr>
          <p:cNvCxnSpPr/>
          <p:nvPr/>
        </p:nvCxnSpPr>
        <p:spPr>
          <a:xfrm>
            <a:off x="3657600" y="1828800"/>
            <a:ext cx="1828800" cy="2286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85CC31F-F07C-4221-8186-5BC2D284D800}"/>
              </a:ext>
            </a:extLst>
          </p:cNvPr>
          <p:cNvCxnSpPr/>
          <p:nvPr/>
        </p:nvCxnSpPr>
        <p:spPr>
          <a:xfrm>
            <a:off x="3657600" y="3048000"/>
            <a:ext cx="1828800" cy="22098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9C1220-A223-4550-96D2-5BCB70C2C9A6}"/>
              </a:ext>
            </a:extLst>
          </p:cNvPr>
          <p:cNvCxnSpPr/>
          <p:nvPr/>
        </p:nvCxnSpPr>
        <p:spPr>
          <a:xfrm flipV="1">
            <a:off x="3657600" y="1828800"/>
            <a:ext cx="1828800" cy="2438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711693B-F76E-4BF3-9E6F-D765F2EB5C6C}"/>
              </a:ext>
            </a:extLst>
          </p:cNvPr>
          <p:cNvCxnSpPr/>
          <p:nvPr/>
        </p:nvCxnSpPr>
        <p:spPr>
          <a:xfrm flipV="1">
            <a:off x="3657600" y="3048000"/>
            <a:ext cx="1828800" cy="23622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381000"/>
            <a:ext cx="8194675" cy="16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Chọn câu trả lời đúng.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 làm việc với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 nháy đúp chuột vào biểu tượng nào?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>
            <a:hlinkClick r:id="" action="ppaction://noaction"/>
          </p:cNvPr>
          <p:cNvSpPr/>
          <p:nvPr/>
        </p:nvSpPr>
        <p:spPr>
          <a:xfrm>
            <a:off x="7848600" y="5715000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6A9A5D-43BD-40FE-9C17-DD79A90A5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488" y="2438400"/>
            <a:ext cx="8028712" cy="17316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FE4948-5EAF-4176-9590-9DF79A1A3027}"/>
              </a:ext>
            </a:extLst>
          </p:cNvPr>
          <p:cNvSpPr txBox="1"/>
          <p:nvPr/>
        </p:nvSpPr>
        <p:spPr>
          <a:xfrm>
            <a:off x="6705600" y="34290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80" y="300355"/>
            <a:ext cx="8194675" cy="84264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>
            <a:hlinkClick r:id="" action="ppaction://noaction"/>
          </p:cNvPr>
          <p:cNvSpPr/>
          <p:nvPr/>
        </p:nvSpPr>
        <p:spPr>
          <a:xfrm>
            <a:off x="7848600" y="5715000"/>
            <a:ext cx="762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06D8D9-B4B7-45AC-AF02-8D345EE2E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531" y="1372049"/>
            <a:ext cx="8186381" cy="312375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7B4EEF2-9CDD-4A68-8460-BF8B68AC83A7}"/>
              </a:ext>
            </a:extLst>
          </p:cNvPr>
          <p:cNvCxnSpPr/>
          <p:nvPr/>
        </p:nvCxnSpPr>
        <p:spPr>
          <a:xfrm>
            <a:off x="2133600" y="1828800"/>
            <a:ext cx="4876800" cy="152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18F4ABF-DBBA-49AF-B586-44FA828EA3F5}"/>
              </a:ext>
            </a:extLst>
          </p:cNvPr>
          <p:cNvCxnSpPr/>
          <p:nvPr/>
        </p:nvCxnSpPr>
        <p:spPr>
          <a:xfrm>
            <a:off x="1752600" y="3048000"/>
            <a:ext cx="5257800" cy="10668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6E7F499-4C5A-4EC1-88F8-DDB87A0B9D0A}"/>
              </a:ext>
            </a:extLst>
          </p:cNvPr>
          <p:cNvCxnSpPr/>
          <p:nvPr/>
        </p:nvCxnSpPr>
        <p:spPr>
          <a:xfrm flipV="1">
            <a:off x="2133600" y="3048000"/>
            <a:ext cx="4876800" cy="9906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0ED844-1A26-44F3-B8FF-89396713AA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B/PHẦN THỰC HÀNH</a:t>
            </a:r>
          </a:p>
        </p:txBody>
      </p:sp>
    </p:spTree>
    <p:extLst>
      <p:ext uri="{BB962C8B-B14F-4D97-AF65-F5344CB8AC3E}">
        <p14:creationId xmlns:p14="http://schemas.microsoft.com/office/powerpoint/2010/main" val="3632417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5117B8-75F5-4E41-AE66-15A5989A1ABF}">
  <ds:schemaRefs>
    <ds:schemaRef ds:uri="http://schemas.microsoft.com/office/2006/metadata/properties"/>
    <ds:schemaRef ds:uri="http://schemas.microsoft.com/office/infopath/2007/PartnerControls"/>
    <ds:schemaRef ds:uri="aa3bae8b-93bb-44fa-b79c-ae2e3c4b5ffa"/>
    <ds:schemaRef ds:uri="04428cd5-0689-4562-8eaa-c57d4739e61c"/>
  </ds:schemaRefs>
</ds:datastoreItem>
</file>

<file path=customXml/itemProps2.xml><?xml version="1.0" encoding="utf-8"?>
<ds:datastoreItem xmlns:ds="http://schemas.openxmlformats.org/officeDocument/2006/customXml" ds:itemID="{2CB5D962-A3B6-4E0B-9F92-1B8713046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C450C1-C96C-410A-88D8-94C7A9057519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193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ÔN TẬP HỌC KÌ II MÔN TIN HỌC - LỚP 3</vt:lpstr>
      <vt:lpstr>A/PHẦN LÍ THUYẾT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B/PHẦN THỰC HÀNH</vt:lpstr>
      <vt:lpstr>Mở phần mềm Word và thực hiện những yêu cầu của bài tập dưới đây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HỌC KÌ II</dc:title>
  <dc:creator>THANGANH</dc:creator>
  <cp:lastModifiedBy>Vũ Ngọc Anh</cp:lastModifiedBy>
  <cp:revision>31</cp:revision>
  <dcterms:created xsi:type="dcterms:W3CDTF">2021-04-12T18:20:00Z</dcterms:created>
  <dcterms:modified xsi:type="dcterms:W3CDTF">2022-05-06T15:39:15Z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2DFE830C90C941F8841D7558D36F948B</vt:lpwstr>
  </property>
  <property fmtid="{D5CDD505-2E9C-101B-9397-08002B2CF9AE}" pid="3" name="KSOProductBuildVer">
    <vt:lpwstr>1033-11.2.0.10443</vt:lpwstr>
  </property>
  <property fmtid="{D5CDD505-2E9C-101B-9397-08002B2CF9AE}" pid="4" name="ContentTypeId">
    <vt:lpwstr>0x010100D136222746B9DD4E9009FC74C2167E69</vt:lpwstr>
  </property>
  <property fmtid="{D5CDD505-2E9C-101B-9397-08002B2CF9AE}" pid="5" name="MediaServiceImageTags">
    <vt:lpwstr/>
  </property>
</Properties>
</file>