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56" r:id="rId4"/>
    <p:sldId id="258" r:id="rId5"/>
    <p:sldId id="259" r:id="rId6"/>
    <p:sldId id="261" r:id="rId7"/>
    <p:sldId id="266" r:id="rId8"/>
    <p:sldId id="263" r:id="rId9"/>
    <p:sldId id="264" r:id="rId10"/>
    <p:sldId id="265" r:id="rId11"/>
    <p:sldId id="262" r:id="rId12"/>
    <p:sldId id="260" r:id="rId13"/>
    <p:sldId id="257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4" d="100"/>
          <a:sy n="44" d="100"/>
        </p:scale>
        <p:origin x="-1704" y="-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ableStyles" Target="tableStyles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7" Type="http://schemas.openxmlformats.org/officeDocument/2006/relationships/viewProps" Target="viewProps.xml"/><Relationship Id="rId12" Type="http://schemas.openxmlformats.org/officeDocument/2006/relationships/slide" Target="slides/slide10.xml"/><Relationship Id="rId2" Type="http://schemas.openxmlformats.org/officeDocument/2006/relationships/theme" Target="theme/theme1.xml"/><Relationship Id="rId16" Type="http://schemas.openxmlformats.org/officeDocument/2006/relationships/presProps" Target="presProps.xml"/><Relationship Id="rId20" Type="http://schemas.openxmlformats.org/officeDocument/2006/relationships/customXml" Target="../customXml/item2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9" Type="http://schemas.openxmlformats.org/officeDocument/2006/relationships/slide" Target="slides/slide7.xml"/><Relationship Id="rId4" Type="http://schemas.openxmlformats.org/officeDocument/2006/relationships/slide" Target="slides/slide2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CFA55-B543-4D69-B4D0-9F87A262693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A2D0-00E9-438D-8389-728E9A251EA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21" y="4520772"/>
            <a:ext cx="4573999" cy="1706174"/>
          </a:xfrm>
        </p:spPr>
      </p:pic>
      <p:sp>
        <p:nvSpPr>
          <p:cNvPr id="4" name="Title 1"/>
          <p:cNvSpPr txBox="1"/>
          <p:nvPr/>
        </p:nvSpPr>
        <p:spPr>
          <a:xfrm>
            <a:off x="652976" y="1080868"/>
            <a:ext cx="7168661" cy="591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02191" y="3080825"/>
            <a:ext cx="1375433" cy="2293034"/>
            <a:chOff x="1547446" y="2869809"/>
            <a:chExt cx="1375433" cy="2293034"/>
          </a:xfrm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325" y="2382868"/>
            <a:ext cx="6217350" cy="151042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502" y="0"/>
            <a:ext cx="10515600" cy="718087"/>
          </a:xfrm>
        </p:spPr>
        <p:txBody>
          <a:bodyPr/>
          <a:lstStyle/>
          <a:p>
            <a:pPr algn="r"/>
            <a:r>
              <a:rPr lang="en-US" b="1" dirty="0" smtClean="0"/>
              <a:t>A.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132" y="1080037"/>
            <a:ext cx="10515600" cy="52926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3.THAY ĐỔI TỰA ĐỀ, TIÊU ĐỀ, TÊN NHẠC SĨ…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CỦA BẢN NHẠC ĐÃ TẠO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346" y="2064844"/>
            <a:ext cx="9639390" cy="37732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12677" y="3629465"/>
            <a:ext cx="6217920" cy="11394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0" y="365124"/>
            <a:ext cx="11893902" cy="6345165"/>
          </a:xfrm>
        </p:spPr>
      </p:pic>
      <p:sp>
        <p:nvSpPr>
          <p:cNvPr id="7" name="Rectangle 6"/>
          <p:cNvSpPr/>
          <p:nvPr/>
        </p:nvSpPr>
        <p:spPr>
          <a:xfrm>
            <a:off x="3221502" y="1955409"/>
            <a:ext cx="4473526" cy="4642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540" y="6146299"/>
            <a:ext cx="4473526" cy="4642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8539089" y="844062"/>
            <a:ext cx="3277773" cy="1730326"/>
          </a:xfrm>
          <a:prstGeom prst="wedgeRectCallout">
            <a:avLst>
              <a:gd name="adj1" fmla="val -80490"/>
              <a:gd name="adj2" fmla="val 2998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5261316" y="4880207"/>
            <a:ext cx="3277773" cy="1730326"/>
          </a:xfrm>
          <a:prstGeom prst="wedgeRectCallout">
            <a:avLst>
              <a:gd name="adj1" fmla="val -80490"/>
              <a:gd name="adj2" fmla="val 2998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9816" y="2022696"/>
            <a:ext cx="9106485" cy="2387600"/>
          </a:xfrm>
        </p:spPr>
        <p:txBody>
          <a:bodyPr>
            <a:noAutofit/>
          </a:bodyPr>
          <a:lstStyle/>
          <a:p>
            <a:pPr>
              <a:spcBef>
                <a:spcPts val="4200"/>
              </a:spcBef>
            </a:pPr>
            <a:r>
              <a:rPr lang="en-US" sz="6600" b="1" dirty="0" smtClean="0">
                <a:solidFill>
                  <a:srgbClr val="FF0000"/>
                </a:solidFill>
              </a:rPr>
              <a:t>BÀI 4: CHÈN Ô NHỊP VÀ THAY ĐỔI THÔNG TIN VỀ BẢN </a:t>
            </a:r>
            <a:r>
              <a:rPr lang="en-US" sz="6600" b="1" dirty="0" smtClean="0">
                <a:solidFill>
                  <a:srgbClr val="FF0000"/>
                </a:solidFill>
              </a:rPr>
              <a:t>NHẠC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80" y="2201948"/>
            <a:ext cx="4573999" cy="1706174"/>
          </a:xfrm>
        </p:spPr>
      </p:pic>
      <p:sp>
        <p:nvSpPr>
          <p:cNvPr id="4" name="Title 1"/>
          <p:cNvSpPr txBox="1"/>
          <p:nvPr/>
        </p:nvSpPr>
        <p:spPr>
          <a:xfrm>
            <a:off x="652976" y="1080868"/>
            <a:ext cx="7168661" cy="591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. CHÈN THÊM MỘT Ô NHỊP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80" y="4535596"/>
            <a:ext cx="6217350" cy="1510429"/>
          </a:xfrm>
          <a:prstGeom prst="rect">
            <a:avLst/>
          </a:prstGeom>
        </p:spPr>
      </p:pic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02191" y="3080825"/>
            <a:ext cx="1375433" cy="2293034"/>
            <a:chOff x="1547446" y="2869809"/>
            <a:chExt cx="1375433" cy="2293034"/>
          </a:xfrm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995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5292"/>
            <a:ext cx="10515600" cy="526449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CÁC BƯỚC CHÈN THÊM MỘT Ô NHỊP</a:t>
            </a:r>
            <a:endParaRPr lang="en-US" b="1" dirty="0" smtClean="0"/>
          </a:p>
          <a:p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Chọn</a:t>
            </a:r>
            <a:r>
              <a:rPr lang="en-US" dirty="0" smtClean="0"/>
              <a:t> ô </a:t>
            </a:r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chèn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Bước</a:t>
            </a:r>
            <a:r>
              <a:rPr lang="en-US" dirty="0" smtClean="0"/>
              <a:t> 2:-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b="1" dirty="0" smtClean="0"/>
              <a:t>Add</a:t>
            </a:r>
            <a:endParaRPr lang="en-US" dirty="0"/>
          </a:p>
          <a:p>
            <a:pPr marL="1371600" lvl="3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b="1" dirty="0" smtClean="0"/>
              <a:t>Measures</a:t>
            </a:r>
            <a:endParaRPr lang="en-US" sz="2800" dirty="0"/>
          </a:p>
          <a:p>
            <a:pPr marL="1371600" lvl="3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tục</a:t>
            </a:r>
            <a:r>
              <a:rPr lang="en-US" sz="2800" dirty="0" smtClean="0"/>
              <a:t>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b="1" dirty="0" smtClean="0"/>
              <a:t>Insert One Measure.</a:t>
            </a:r>
            <a:endParaRPr lang="en-US" sz="2800" b="1" dirty="0" smtClean="0"/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41" y="2310325"/>
            <a:ext cx="4573999" cy="1706174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3354846" y="2074985"/>
            <a:ext cx="309489" cy="4079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58517" y="2482948"/>
            <a:ext cx="2037246" cy="80185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996" y="2664652"/>
            <a:ext cx="5542850" cy="332818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187397" y="2664652"/>
            <a:ext cx="534572" cy="2754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87396" y="3009310"/>
            <a:ext cx="1139483" cy="2754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00736" y="3025664"/>
            <a:ext cx="2791264" cy="3787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80" y="2201948"/>
            <a:ext cx="4573999" cy="1706174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80" y="4535596"/>
            <a:ext cx="6217350" cy="1510429"/>
          </a:xfrm>
          <a:prstGeom prst="rect">
            <a:avLst/>
          </a:prstGeom>
        </p:spPr>
      </p:pic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02191" y="3080825"/>
            <a:ext cx="1375433" cy="2293034"/>
            <a:chOff x="1547446" y="2869809"/>
            <a:chExt cx="1375433" cy="2293034"/>
          </a:xfrm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80" y="2201948"/>
            <a:ext cx="4573999" cy="1706174"/>
          </a:xfrm>
        </p:spPr>
      </p:pic>
      <p:sp>
        <p:nvSpPr>
          <p:cNvPr id="4" name="Title 1"/>
          <p:cNvSpPr txBox="1"/>
          <p:nvPr/>
        </p:nvSpPr>
        <p:spPr>
          <a:xfrm>
            <a:off x="652976" y="1080868"/>
            <a:ext cx="7168661" cy="591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2. CHÈN THÊM NHIỀU Ô NHỊP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02191" y="3080825"/>
            <a:ext cx="1375433" cy="2293034"/>
            <a:chOff x="1547446" y="2869809"/>
            <a:chExt cx="1375433" cy="2293034"/>
          </a:xfrm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749" y="4634071"/>
            <a:ext cx="8533637" cy="165358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995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5292"/>
            <a:ext cx="10515600" cy="526449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CÁC BƯỚC CHÈN THÊM NHIỀU Ô NHỊP</a:t>
            </a:r>
            <a:endParaRPr lang="en-US" b="1" dirty="0" smtClean="0"/>
          </a:p>
          <a:p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Chọn</a:t>
            </a:r>
            <a:r>
              <a:rPr lang="en-US" dirty="0" smtClean="0"/>
              <a:t> ô </a:t>
            </a:r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chèn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Bước</a:t>
            </a:r>
            <a:r>
              <a:rPr lang="en-US" dirty="0" smtClean="0"/>
              <a:t> 2:-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b="1" dirty="0" smtClean="0"/>
              <a:t>Add</a:t>
            </a:r>
            <a:endParaRPr lang="en-US" dirty="0"/>
          </a:p>
          <a:p>
            <a:pPr marL="1371600" lvl="3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b="1" dirty="0" smtClean="0"/>
              <a:t>Measures</a:t>
            </a:r>
            <a:endParaRPr lang="en-US" sz="2800" dirty="0"/>
          </a:p>
          <a:p>
            <a:pPr marL="1371600" lvl="3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tục</a:t>
            </a:r>
            <a:r>
              <a:rPr lang="en-US" sz="2800" dirty="0" smtClean="0"/>
              <a:t>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b="1" dirty="0" smtClean="0"/>
              <a:t>Insert Measure.</a:t>
            </a:r>
            <a:endParaRPr lang="en-US" sz="2800" b="1" dirty="0" smtClean="0"/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41" y="2310325"/>
            <a:ext cx="4573999" cy="1706174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3354846" y="2074985"/>
            <a:ext cx="309489" cy="4079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58517" y="2482948"/>
            <a:ext cx="2037246" cy="80185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996" y="2664652"/>
            <a:ext cx="5542850" cy="332818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187397" y="2664652"/>
            <a:ext cx="534572" cy="2754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87396" y="3009310"/>
            <a:ext cx="1139483" cy="2754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00736" y="3368179"/>
            <a:ext cx="2791264" cy="3787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363" y="3557538"/>
            <a:ext cx="6785547" cy="2505934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>
          <a:xfrm>
            <a:off x="5704764" y="4940490"/>
            <a:ext cx="1978926" cy="900752"/>
          </a:xfrm>
          <a:prstGeom prst="wedgeRoundRectCallout">
            <a:avLst>
              <a:gd name="adj1" fmla="val 117788"/>
              <a:gd name="adj2" fmla="val -5416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1478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80" y="2201948"/>
            <a:ext cx="4573999" cy="1706174"/>
          </a:xfrm>
        </p:spPr>
      </p:pic>
      <p:sp>
        <p:nvSpPr>
          <p:cNvPr id="8" name="Title 1"/>
          <p:cNvSpPr txBox="1"/>
          <p:nvPr/>
        </p:nvSpPr>
        <p:spPr>
          <a:xfrm>
            <a:off x="6980934" y="1974167"/>
            <a:ext cx="3865097" cy="443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02191" y="3080825"/>
            <a:ext cx="1375433" cy="2293034"/>
            <a:chOff x="1547446" y="2869809"/>
            <a:chExt cx="1375433" cy="2293034"/>
          </a:xfrm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178" y="4437724"/>
            <a:ext cx="8533637" cy="165358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995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A. HOẠT ĐỘNG CƠ BẢN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5292"/>
            <a:ext cx="10515600" cy="526449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CÁC BƯỚC XÓA Ô NHỊP</a:t>
            </a:r>
            <a:endParaRPr lang="en-US" b="1" dirty="0" smtClean="0"/>
          </a:p>
          <a:p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Chọn</a:t>
            </a:r>
            <a:r>
              <a:rPr lang="en-US" dirty="0" smtClean="0"/>
              <a:t> ô </a:t>
            </a:r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xóa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Bước</a:t>
            </a:r>
            <a:r>
              <a:rPr lang="en-US" dirty="0" smtClean="0"/>
              <a:t> 2:-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b="1" dirty="0" smtClean="0"/>
              <a:t>Edit</a:t>
            </a:r>
            <a:endParaRPr lang="en-US" dirty="0"/>
          </a:p>
          <a:p>
            <a:pPr marL="1371600" lvl="3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b="1" dirty="0" smtClean="0"/>
              <a:t>Measure</a:t>
            </a:r>
            <a:endParaRPr lang="en-US" sz="2800" dirty="0"/>
          </a:p>
          <a:p>
            <a:pPr marL="1371600" lvl="3" indent="0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tục</a:t>
            </a:r>
            <a:r>
              <a:rPr lang="en-US" sz="2800" dirty="0" smtClean="0"/>
              <a:t>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b="1" dirty="0" smtClean="0"/>
              <a:t>Delete Select Measure.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826288" y="1894420"/>
            <a:ext cx="309489" cy="40796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360" y="2111233"/>
            <a:ext cx="4505954" cy="38105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50168" y="2282305"/>
            <a:ext cx="534572" cy="2754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40628" y="4674337"/>
            <a:ext cx="1139483" cy="2754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792081" y="4674337"/>
            <a:ext cx="2791264" cy="3787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00" y="2308656"/>
            <a:ext cx="6217350" cy="15104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39902" y="2420053"/>
            <a:ext cx="2037246" cy="80185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304B0C85-A7A7-4C96-A3E2-3BAE5705E277}"/>
</file>

<file path=customXml/itemProps2.xml><?xml version="1.0" encoding="utf-8"?>
<ds:datastoreItem xmlns:ds="http://schemas.openxmlformats.org/officeDocument/2006/customXml" ds:itemID="{FAD118F0-5F71-4A4D-8DF8-C5865B0F17AB}"/>
</file>

<file path=customXml/itemProps3.xml><?xml version="1.0" encoding="utf-8"?>
<ds:datastoreItem xmlns:ds="http://schemas.openxmlformats.org/officeDocument/2006/customXml" ds:itemID="{D985D558-F6A5-4A9C-8DBF-B0D2B692709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818</Words>
  <Application>WPS Presentation</Application>
  <PresentationFormat>Custom</PresentationFormat>
  <Paragraphs>67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</vt:lpstr>
      <vt:lpstr>Office Theme</vt:lpstr>
      <vt:lpstr>PowerPoint 演示文稿</vt:lpstr>
      <vt:lpstr>BÀI 4: CHÈN Ô NHỊP VÀ THAY ĐỔI THÔNG TIN VỀ BẢN NHẠC (T1)</vt:lpstr>
      <vt:lpstr>A. HOẠT ĐỘNG CƠ BẢN</vt:lpstr>
      <vt:lpstr>A. HOẠT ĐỘNG CƠ BẢN</vt:lpstr>
      <vt:lpstr>A. HOẠT ĐỘNG CƠ BẢN</vt:lpstr>
      <vt:lpstr>A. HOẠT ĐỘNG CƠ BẢN</vt:lpstr>
      <vt:lpstr>A. HOẠT ĐỘNG CƠ BẢN</vt:lpstr>
      <vt:lpstr>A. HOẠT ĐỘNG CƠ BẢN</vt:lpstr>
      <vt:lpstr>A. HOẠT ĐỘNG CƠ BẢN</vt:lpstr>
      <vt:lpstr>A. HOẠT ĐỘNG CƠ BẢN</vt:lpstr>
      <vt:lpstr>A. HOẠT ĐỘNG CƠ BẢN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CHÈN Ô NHỊP VÀ THAY ĐỔI THÔNG TIN VỀ BẢN NHẠC</dc:title>
  <dc:creator>XUAN</dc:creator>
  <cp:lastModifiedBy>Administrator</cp:lastModifiedBy>
  <cp:revision>17</cp:revision>
  <dcterms:created xsi:type="dcterms:W3CDTF">2018-04-10T15:16:00Z</dcterms:created>
  <dcterms:modified xsi:type="dcterms:W3CDTF">2020-02-25T14:16:17Z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1033-11.2.0.9085</vt:lpwstr>
  </property>
  <property fmtid="{D5CDD505-2E9C-101B-9397-08002B2CF9AE}" pid="3" name="ContentTypeId">
    <vt:lpwstr>0x010100D136222746B9DD4E9009FC74C2167E69</vt:lpwstr>
  </property>
  <property fmtid="{D5CDD505-2E9C-101B-9397-08002B2CF9AE}" pid="4" name="MediaServiceImageTags">
    <vt:lpwstr/>
  </property>
</Properties>
</file>