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wav" ContentType="audio/x-wav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37" r:id="rId10"/>
    <p:sldId id="317" r:id="rId11"/>
    <p:sldId id="320" r:id="rId12"/>
    <p:sldId id="301" r:id="rId13"/>
    <p:sldId id="303" r:id="rId14"/>
    <p:sldId id="308" r:id="rId15"/>
    <p:sldId id="312" r:id="rId16"/>
    <p:sldId id="310" r:id="rId17"/>
    <p:sldId id="331" r:id="rId18"/>
    <p:sldId id="334" r:id="rId19"/>
    <p:sldId id="335" r:id="rId20"/>
    <p:sldId id="336" r:id="rId21"/>
    <p:sldId id="314" r:id="rId22"/>
    <p:sldId id="29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6600"/>
    <a:srgbClr val="E7FFF7"/>
    <a:srgbClr val="FFFFEB"/>
    <a:srgbClr val="FFFBFF"/>
    <a:srgbClr val="E1FFF9"/>
    <a:srgbClr val="FFFFF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3979" autoAdjust="0"/>
  </p:normalViewPr>
  <p:slideViewPr>
    <p:cSldViewPr>
      <p:cViewPr varScale="1">
        <p:scale>
          <a:sx n="68" d="100"/>
          <a:sy n="68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37EE81B-E0B8-4937-B2B3-ACE38A003385}" type="datetimeFigureOut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7CCA3-AE8F-421B-B3A1-53F8382BA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C44969-190B-48F6-82C2-476021C1350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4D00187-F7F9-49E1-B65D-987BF0F91B22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7893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B98A7A-7318-4D5C-848D-AE7B2D0F43F7}" type="datetime1">
              <a:rPr lang="vi-VN" altLang="en-US" smtClean="0"/>
              <a:pPr eaLnBrk="1" hangingPunct="1"/>
              <a:t>17/04/2022</a:t>
            </a:fld>
            <a:endParaRPr lang="en-US" altLang="en-US"/>
          </a:p>
        </p:txBody>
      </p:sp>
      <p:sp>
        <p:nvSpPr>
          <p:cNvPr id="37894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LÊ HẢI</a:t>
            </a:r>
          </a:p>
        </p:txBody>
      </p:sp>
      <p:sp>
        <p:nvSpPr>
          <p:cNvPr id="3789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THAO GIẢNG TỔ</a:t>
            </a:r>
          </a:p>
        </p:txBody>
      </p:sp>
    </p:spTree>
    <p:extLst>
      <p:ext uri="{BB962C8B-B14F-4D97-AF65-F5344CB8AC3E}">
        <p14:creationId xmlns:p14="http://schemas.microsoft.com/office/powerpoint/2010/main" val="271304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4D00187-F7F9-49E1-B65D-987BF0F91B22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7893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B98A7A-7318-4D5C-848D-AE7B2D0F43F7}" type="datetime1">
              <a:rPr lang="vi-VN" altLang="en-US" smtClean="0"/>
              <a:pPr eaLnBrk="1" hangingPunct="1"/>
              <a:t>17/04/2022</a:t>
            </a:fld>
            <a:endParaRPr lang="en-US" altLang="en-US"/>
          </a:p>
        </p:txBody>
      </p:sp>
      <p:sp>
        <p:nvSpPr>
          <p:cNvPr id="37894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LÊ HẢI</a:t>
            </a:r>
          </a:p>
        </p:txBody>
      </p:sp>
      <p:sp>
        <p:nvSpPr>
          <p:cNvPr id="3789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THAO GIẢNG TỔ</a:t>
            </a:r>
          </a:p>
        </p:txBody>
      </p:sp>
    </p:spTree>
    <p:extLst>
      <p:ext uri="{BB962C8B-B14F-4D97-AF65-F5344CB8AC3E}">
        <p14:creationId xmlns:p14="http://schemas.microsoft.com/office/powerpoint/2010/main" val="23317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4D00187-F7F9-49E1-B65D-987BF0F91B22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dirty="0">
              <a:latin typeface="Calibri" panose="020F0502020204030204" pitchFamily="34" charset="0"/>
            </a:endParaRPr>
          </a:p>
        </p:txBody>
      </p:sp>
      <p:sp>
        <p:nvSpPr>
          <p:cNvPr id="37893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B98A7A-7318-4D5C-848D-AE7B2D0F43F7}" type="datetime1">
              <a:rPr lang="vi-VN" altLang="en-US" smtClean="0"/>
              <a:pPr eaLnBrk="1" hangingPunct="1"/>
              <a:t>17/04/2022</a:t>
            </a:fld>
            <a:endParaRPr lang="en-US" altLang="en-US"/>
          </a:p>
        </p:txBody>
      </p:sp>
      <p:sp>
        <p:nvSpPr>
          <p:cNvPr id="37894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LÊ HẢI</a:t>
            </a:r>
          </a:p>
        </p:txBody>
      </p:sp>
      <p:sp>
        <p:nvSpPr>
          <p:cNvPr id="3789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THAO GIẢNG TỔ</a:t>
            </a:r>
          </a:p>
        </p:txBody>
      </p:sp>
    </p:spTree>
    <p:extLst>
      <p:ext uri="{BB962C8B-B14F-4D97-AF65-F5344CB8AC3E}">
        <p14:creationId xmlns:p14="http://schemas.microsoft.com/office/powerpoint/2010/main" val="321411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1D8FE-28B9-43B7-A452-A1552DF54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75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E14B-396A-46DE-945F-D465A1485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5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A68D-833E-4A9F-8D18-7C392095D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28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3C4A0-B188-4A81-89A0-FFB75CDF3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2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19ED-1410-4DF6-B6C0-BA5312BB9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57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B233-611B-40AF-A3C5-7D74A840C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48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ECD0-1E9A-4E37-B2CB-02139A75D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CB07-1230-4067-B1F8-947ACBA4D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A0B3A-39AF-4ED9-8A79-37AB11512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8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28E6-396E-4EA3-A327-D3AF4709F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09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7B6E-43FD-4898-8EF4-3423B055A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0321FC3-6048-4197-88FD-102342ED1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png"/><Relationship Id="rId11" Type="http://schemas.openxmlformats.org/officeDocument/2006/relationships/image" Target="../media/image13.jpeg"/><Relationship Id="rId5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7.jpeg"/><Relationship Id="rId9" Type="http://schemas.microsoft.com/office/2007/relationships/hdphoto" Target="../media/hdphoto6.wdp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microsoft.com/office/2007/relationships/hdphoto" Target="../media/hdphoto10.wdp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4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6.png"/><Relationship Id="rId4" Type="http://schemas.openxmlformats.org/officeDocument/2006/relationships/image" Target="../media/image20.jpeg"/><Relationship Id="rId9" Type="http://schemas.openxmlformats.org/officeDocument/2006/relationships/image" Target="../media/image23.pn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5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8.png"/><Relationship Id="rId15" Type="http://schemas.openxmlformats.org/officeDocument/2006/relationships/image" Target="../media/image16.png"/><Relationship Id="rId10" Type="http://schemas.openxmlformats.org/officeDocument/2006/relationships/image" Target="../media/image13.jpeg"/><Relationship Id="rId4" Type="http://schemas.openxmlformats.org/officeDocument/2006/relationships/image" Target="../media/image27.jpeg"/><Relationship Id="rId9" Type="http://schemas.openxmlformats.org/officeDocument/2006/relationships/image" Target="../media/image3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microsoft.com/office/2007/relationships/hdphoto" Target="../media/hdphoto14.wdp"/><Relationship Id="rId11" Type="http://schemas.openxmlformats.org/officeDocument/2006/relationships/image" Target="../media/image30.png"/><Relationship Id="rId5" Type="http://schemas.openxmlformats.org/officeDocument/2006/relationships/image" Target="../media/image31.png"/><Relationship Id="rId15" Type="http://schemas.openxmlformats.org/officeDocument/2006/relationships/image" Target="../media/image5.png"/><Relationship Id="rId10" Type="http://schemas.microsoft.com/office/2007/relationships/hdphoto" Target="../media/hdphoto16.wdp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136524" y="-12701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7848600" y="76200"/>
            <a:ext cx="1600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8123">
            <a:off x="7645400" y="5521325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304800" y="5470525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49863"/>
            <a:ext cx="51054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2"/>
          <p:cNvGrpSpPr>
            <a:grpSpLocks/>
          </p:cNvGrpSpPr>
          <p:nvPr/>
        </p:nvGrpSpPr>
        <p:grpSpPr bwMode="auto">
          <a:xfrm>
            <a:off x="3175" y="0"/>
            <a:ext cx="9186863" cy="6951663"/>
            <a:chOff x="0" y="0"/>
            <a:chExt cx="5760" cy="4320"/>
          </a:xfrm>
        </p:grpSpPr>
        <p:pic>
          <p:nvPicPr>
            <p:cNvPr id="3084" name="Picture 1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5300663"/>
            <a:ext cx="3540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216"/>
          <p:cNvSpPr txBox="1">
            <a:spLocks noChangeArrowheads="1"/>
          </p:cNvSpPr>
          <p:nvPr/>
        </p:nvSpPr>
        <p:spPr bwMode="auto">
          <a:xfrm>
            <a:off x="2170516" y="1600200"/>
            <a:ext cx="4724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Tin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308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5300663"/>
            <a:ext cx="3540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3" y="2211407"/>
            <a:ext cx="9025494" cy="46420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3027" y="892314"/>
            <a:ext cx="826251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BẠN ĐẾN VỚI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4036" y="1431493"/>
            <a:ext cx="619592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THẾ GIỚI LOGO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362200"/>
            <a:ext cx="7653377" cy="123880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</a:p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8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9731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3" y="1444626"/>
            <a:ext cx="7550150" cy="2117725"/>
            <a:chOff x="1336675" y="544945"/>
            <a:chExt cx="7532555" cy="2921000"/>
          </a:xfrm>
        </p:grpSpPr>
        <p:pic>
          <p:nvPicPr>
            <p:cNvPr id="39944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544945"/>
              <a:ext cx="5004809" cy="148896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30000"/>
                </a:lnSpc>
              </a:pP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5" y="3276600"/>
            <a:ext cx="7431088" cy="2324100"/>
            <a:chOff x="1462426" y="3337719"/>
            <a:chExt cx="7430655" cy="3098800"/>
          </a:xfrm>
        </p:grpSpPr>
        <p:pic>
          <p:nvPicPr>
            <p:cNvPr id="39942" name="Picture 7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717786"/>
              <a:ext cx="5028907" cy="156633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30000"/>
                </a:lnSpc>
              </a:pP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Wait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Rùa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252412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2"/>
          <p:cNvSpPr>
            <a:spLocks noChangeArrowheads="1"/>
          </p:cNvSpPr>
          <p:nvPr/>
        </p:nvSpPr>
        <p:spPr bwMode="auto">
          <a:xfrm>
            <a:off x="0" y="990600"/>
            <a:ext cx="8991600" cy="57150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8" y="214629"/>
            <a:ext cx="8905323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544513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762000" y="792957"/>
            <a:ext cx="8382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766763" y="2233613"/>
            <a:ext cx="1981200" cy="1981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AutoShape 20"/>
          <p:cNvSpPr>
            <a:spLocks/>
          </p:cNvSpPr>
          <p:nvPr/>
        </p:nvSpPr>
        <p:spPr bwMode="auto">
          <a:xfrm rot="5400000">
            <a:off x="1714500" y="3338513"/>
            <a:ext cx="76200" cy="1981200"/>
          </a:xfrm>
          <a:prstGeom prst="rightBrace">
            <a:avLst>
              <a:gd name="adj1" fmla="val 2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4" name="AutoShape 21"/>
          <p:cNvSpPr>
            <a:spLocks/>
          </p:cNvSpPr>
          <p:nvPr/>
        </p:nvSpPr>
        <p:spPr bwMode="auto">
          <a:xfrm>
            <a:off x="609600" y="2233613"/>
            <a:ext cx="76200" cy="1981200"/>
          </a:xfrm>
          <a:prstGeom prst="leftBrace">
            <a:avLst>
              <a:gd name="adj1" fmla="val 2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5" name="Text Box 22"/>
          <p:cNvSpPr txBox="1">
            <a:spLocks noChangeArrowheads="1"/>
          </p:cNvSpPr>
          <p:nvPr/>
        </p:nvSpPr>
        <p:spPr bwMode="auto">
          <a:xfrm>
            <a:off x="1447800" y="4291013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176" name="Text Box 23"/>
          <p:cNvSpPr txBox="1">
            <a:spLocks noChangeArrowheads="1"/>
          </p:cNvSpPr>
          <p:nvPr/>
        </p:nvSpPr>
        <p:spPr bwMode="auto">
          <a:xfrm rot="-5400000">
            <a:off x="127264" y="3169722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7177" name="Picture 25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5400"/>
            <a:ext cx="12271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5548313"/>
            <a:ext cx="13112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7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42263" y="5659438"/>
            <a:ext cx="120173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8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588"/>
            <a:ext cx="108743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200400" y="1295400"/>
            <a:ext cx="1752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FD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RT 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FD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RT 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FD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RT 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FD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RT 90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495800" y="1452563"/>
            <a:ext cx="228600" cy="8382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ight Brace 33"/>
          <p:cNvSpPr/>
          <p:nvPr/>
        </p:nvSpPr>
        <p:spPr>
          <a:xfrm>
            <a:off x="4516438" y="2667000"/>
            <a:ext cx="228600" cy="8382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ight Brace 36"/>
          <p:cNvSpPr/>
          <p:nvPr/>
        </p:nvSpPr>
        <p:spPr>
          <a:xfrm>
            <a:off x="4497388" y="3968750"/>
            <a:ext cx="228600" cy="8382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ight Brace 39"/>
          <p:cNvSpPr/>
          <p:nvPr/>
        </p:nvSpPr>
        <p:spPr>
          <a:xfrm>
            <a:off x="4495800" y="5262563"/>
            <a:ext cx="228600" cy="8382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11713" y="1638300"/>
            <a:ext cx="598487" cy="4953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4819650" y="2822575"/>
            <a:ext cx="598488" cy="49688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819650" y="4195763"/>
            <a:ext cx="598488" cy="4953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4808538" y="5410200"/>
            <a:ext cx="598487" cy="49688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Right Brace 44"/>
          <p:cNvSpPr/>
          <p:nvPr/>
        </p:nvSpPr>
        <p:spPr>
          <a:xfrm>
            <a:off x="5410200" y="1801813"/>
            <a:ext cx="184150" cy="3857625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380" y="3530272"/>
            <a:ext cx="3731086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3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REPEAT 4 [FD 100 RT 90]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138" y="214629"/>
            <a:ext cx="8905323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34" grpId="0" animBg="1"/>
      <p:bldP spid="37" grpId="0" animBg="1"/>
      <p:bldP spid="40" grpId="0" animBg="1"/>
      <p:bldP spid="4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85673" y="1301751"/>
            <a:ext cx="510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Repeat 4 [FD 100 RT 90]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819924" y="1866320"/>
            <a:ext cx="855267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      :</a:t>
            </a:r>
            <a:r>
              <a:rPr lang="en-US" altLang="en-US" sz="2400" b="1" dirty="0" err="1">
                <a:solidFill>
                  <a:srgbClr val="000066"/>
                </a:solidFill>
              </a:rPr>
              <a:t>Số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lần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lặp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của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cạnh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hình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vuông</a:t>
            </a:r>
            <a:endParaRPr lang="en-US" alt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                          :</a:t>
            </a:r>
            <a:r>
              <a:rPr lang="en-US" altLang="en-US" sz="2400" b="1" dirty="0" err="1">
                <a:solidFill>
                  <a:srgbClr val="000066"/>
                </a:solidFill>
              </a:rPr>
              <a:t>Câu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lệnh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gọi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rùa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tiến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về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trước</a:t>
            </a:r>
            <a:r>
              <a:rPr lang="en-US" altLang="en-US" sz="2400" b="1" dirty="0">
                <a:solidFill>
                  <a:srgbClr val="000066"/>
                </a:solidFill>
              </a:rPr>
              <a:t> 100 </a:t>
            </a:r>
            <a:r>
              <a:rPr lang="en-US" altLang="en-US" sz="2400" b="1" dirty="0" err="1">
                <a:solidFill>
                  <a:srgbClr val="000066"/>
                </a:solidFill>
              </a:rPr>
              <a:t>bước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err="1">
                <a:solidFill>
                  <a:srgbClr val="000066"/>
                </a:solidFill>
              </a:rPr>
              <a:t>và</a:t>
            </a:r>
            <a:r>
              <a:rPr lang="en-US" altLang="en-US" sz="2400" b="1" dirty="0">
                <a:solidFill>
                  <a:srgbClr val="000066"/>
                </a:solidFill>
              </a:rPr>
              <a:t> quay </a:t>
            </a:r>
            <a:r>
              <a:rPr lang="en-US" altLang="en-US" sz="2400" b="1" dirty="0" err="1">
                <a:solidFill>
                  <a:srgbClr val="000066"/>
                </a:solidFill>
              </a:rPr>
              <a:t>phải</a:t>
            </a:r>
            <a:r>
              <a:rPr lang="en-US" altLang="en-US" sz="2400" b="1" dirty="0">
                <a:solidFill>
                  <a:srgbClr val="000066"/>
                </a:solidFill>
              </a:rPr>
              <a:t> 90 </a:t>
            </a:r>
            <a:r>
              <a:rPr lang="en-US" altLang="en-US" sz="2400" b="1" dirty="0" err="1">
                <a:solidFill>
                  <a:srgbClr val="000066"/>
                </a:solidFill>
              </a:rPr>
              <a:t>độ</a:t>
            </a:r>
            <a:endParaRPr lang="en-US" altLang="en-US" sz="2400" b="1" dirty="0">
              <a:solidFill>
                <a:srgbClr val="000066"/>
              </a:solidFill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218056" y="1307088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582963" y="1295400"/>
            <a:ext cx="2970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[FD 100 RT 90]</a:t>
            </a:r>
          </a:p>
        </p:txBody>
      </p:sp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8200" name="Picture 25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6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640387"/>
            <a:ext cx="1219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7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5425" y="5562600"/>
            <a:ext cx="1298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8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7362" y="1588"/>
            <a:ext cx="1038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6108" y="5182321"/>
            <a:ext cx="7448550" cy="1477962"/>
          </a:xfrm>
          <a:prstGeom prst="rect">
            <a:avLst/>
          </a:prstGeom>
          <a:solidFill>
            <a:srgbClr val="FFFFEB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01556" y="3184092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09650" y="3900849"/>
            <a:ext cx="6769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n [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49287" y="4460441"/>
            <a:ext cx="826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lần lặp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[…]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138" y="214629"/>
            <a:ext cx="8905323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875 0.08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6164 0.15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41" grpId="0"/>
      <p:bldP spid="5141" grpId="1"/>
      <p:bldP spid="5142" grpId="0"/>
      <p:bldP spid="5142" grpId="1"/>
      <p:bldP spid="3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000" y="313532"/>
            <a:ext cx="8636000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143000" y="685800"/>
            <a:ext cx="981075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50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60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50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60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50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60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50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60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50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60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50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60</a:t>
            </a:r>
          </a:p>
        </p:txBody>
      </p:sp>
      <p:sp>
        <p:nvSpPr>
          <p:cNvPr id="6" name="Left Brace 5"/>
          <p:cNvSpPr/>
          <p:nvPr/>
        </p:nvSpPr>
        <p:spPr>
          <a:xfrm>
            <a:off x="1066800" y="1312863"/>
            <a:ext cx="125413" cy="638175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1050925" y="2170113"/>
            <a:ext cx="127000" cy="636587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1050925" y="3027363"/>
            <a:ext cx="127000" cy="636587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1050925" y="3906838"/>
            <a:ext cx="127000" cy="638175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Left Brace 24"/>
          <p:cNvSpPr/>
          <p:nvPr/>
        </p:nvSpPr>
        <p:spPr>
          <a:xfrm>
            <a:off x="1066800" y="4787900"/>
            <a:ext cx="125413" cy="636588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Left Brace 25"/>
          <p:cNvSpPr/>
          <p:nvPr/>
        </p:nvSpPr>
        <p:spPr>
          <a:xfrm>
            <a:off x="1033463" y="5626100"/>
            <a:ext cx="127000" cy="636588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2124075" y="1312863"/>
            <a:ext cx="390525" cy="5011737"/>
          </a:xfrm>
          <a:prstGeom prst="righ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67000" y="3671888"/>
            <a:ext cx="601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………………………………………………………………….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1571625"/>
            <a:ext cx="4572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60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36650" y="1136650"/>
            <a:ext cx="9794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50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86075" y="3430588"/>
            <a:ext cx="549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27500" y="3429000"/>
            <a:ext cx="269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6[                          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37222 0.333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166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48333 0.268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134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1" grpId="0"/>
      <p:bldP spid="11" grpId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agulls_flying_toget_a_hc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43345" y="-238412"/>
            <a:ext cx="3352800" cy="2971800"/>
          </a:xfrm>
          <a:noFill/>
        </p:spPr>
      </p:pic>
      <p:pic>
        <p:nvPicPr>
          <p:cNvPr id="12291" name="Picture 3" descr="seagulls_flying_toget_a_hc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-238412"/>
            <a:ext cx="3352800" cy="2971800"/>
          </a:xfrm>
          <a:noFill/>
        </p:spPr>
      </p:pic>
      <p:pic>
        <p:nvPicPr>
          <p:cNvPr id="12292" name="Picture 4" descr="flower2Div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monarch_with_chrysalys_t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flower2Div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60960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tiger_flap_m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388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9100" y="1242029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036" y="2537593"/>
            <a:ext cx="91855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Viết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câu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lệnh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lặp</a:t>
            </a:r>
            <a:r>
              <a:rPr lang="en-US" sz="3600" dirty="0">
                <a:solidFill>
                  <a:srgbClr val="002060"/>
                </a:solidFill>
              </a:rPr>
              <a:t> hay </a:t>
            </a:r>
            <a:r>
              <a:rPr lang="en-US" sz="3600" dirty="0" err="1">
                <a:solidFill>
                  <a:srgbClr val="002060"/>
                </a:solidFill>
              </a:rPr>
              <a:t>bị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gặp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lỗi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Ví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dụ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muốn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viết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câu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lệnh</a:t>
            </a:r>
            <a:r>
              <a:rPr lang="en-US" sz="3600" dirty="0">
                <a:solidFill>
                  <a:srgbClr val="002060"/>
                </a:solidFill>
              </a:rPr>
              <a:t> REPEAT </a:t>
            </a:r>
            <a:r>
              <a:rPr lang="en-US" sz="3600" dirty="0" err="1">
                <a:solidFill>
                  <a:srgbClr val="002060"/>
                </a:solidFill>
              </a:rPr>
              <a:t>mà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câu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lệnh</a:t>
            </a:r>
            <a:r>
              <a:rPr lang="en-US" sz="3600" dirty="0">
                <a:solidFill>
                  <a:srgbClr val="002060"/>
                </a:solidFill>
              </a:rPr>
              <a:t> “RÊPAT”</a:t>
            </a:r>
          </a:p>
          <a:p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Khắc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phục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nhấn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tổ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hợp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phím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Ctrl +Shift </a:t>
            </a:r>
            <a:r>
              <a:rPr lang="en-US" sz="3600" dirty="0" err="1">
                <a:solidFill>
                  <a:srgbClr val="002060"/>
                </a:solidFill>
              </a:rPr>
              <a:t>để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chuyển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độ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gõ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tiếng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anh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3315" name="Picture 25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6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0" y="6020891"/>
            <a:ext cx="838200" cy="8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7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1641" y="6019800"/>
            <a:ext cx="872358" cy="8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8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07362" y="1588"/>
            <a:ext cx="10382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838200" y="342900"/>
            <a:ext cx="7696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55958"/>
              </p:ext>
            </p:extLst>
          </p:nvPr>
        </p:nvGraphicFramePr>
        <p:xfrm>
          <a:off x="228600" y="1028700"/>
          <a:ext cx="8643719" cy="544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07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5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</a:t>
                      </a:r>
                      <a:endParaRPr lang="en-US" sz="2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589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Repeat </a:t>
                      </a:r>
                      <a:r>
                        <a:rPr lang="en-US" sz="25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[FD 200 RT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FD 100 RT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5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Repeat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[FD 150 RT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5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360: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Repeat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[FD 150 RT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5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360: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Repeat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[FD 100 RT 72]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360: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Repeat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[FD 100 RT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25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25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360 : </a:t>
                      </a:r>
                      <a:r>
                        <a:rPr lang="en-US" sz="2500" b="1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562600" y="1828800"/>
            <a:ext cx="1143000" cy="5334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5400000">
            <a:off x="5600700" y="2819400"/>
            <a:ext cx="762000" cy="685800"/>
          </a:xfrm>
          <a:prstGeom prst="triangl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888828"/>
            <a:ext cx="762000" cy="6096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5" name="Regular Pentagon 4"/>
          <p:cNvSpPr/>
          <p:nvPr/>
        </p:nvSpPr>
        <p:spPr>
          <a:xfrm rot="9776687">
            <a:off x="5617425" y="4755930"/>
            <a:ext cx="907831" cy="796653"/>
          </a:xfrm>
          <a:prstGeom prst="pentagon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 rot="5400000">
            <a:off x="5622747" y="5651404"/>
            <a:ext cx="823502" cy="732604"/>
          </a:xfrm>
          <a:prstGeom prst="hexagon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2181021"/>
            <a:ext cx="4517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cap="none" spc="0" dirty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0" dirty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cap="none" spc="0" dirty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cap="none" spc="0" dirty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4000" b="1" cap="none" spc="0" dirty="0">
              <a:ln w="13462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448" y="2917955"/>
            <a:ext cx="853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Repeat n [ FD k RT 360/n]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0264" y="3839719"/>
            <a:ext cx="4992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" y="2461280"/>
            <a:ext cx="906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" y="4381495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[FD 100 RT 360/8]</a:t>
            </a:r>
          </a:p>
        </p:txBody>
      </p:sp>
      <p:pic>
        <p:nvPicPr>
          <p:cNvPr id="8203" name="Picture 25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6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7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8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" y="1274560"/>
            <a:ext cx="8905323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688" y="5284205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[FD 100 RT 45]</a:t>
            </a:r>
          </a:p>
        </p:txBody>
      </p:sp>
    </p:spTree>
    <p:extLst>
      <p:ext uri="{BB962C8B-B14F-4D97-AF65-F5344CB8AC3E}">
        <p14:creationId xmlns:p14="http://schemas.microsoft.com/office/powerpoint/2010/main" val="20300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916" y="1709838"/>
            <a:ext cx="9097084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Quan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lệnh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REPEAT 5 [ FD 200 RT 72 ] </a:t>
            </a:r>
            <a:r>
              <a:rPr lang="en-US" altLang="en-US" sz="3000" b="1" dirty="0" err="1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điền</a:t>
            </a:r>
            <a:r>
              <a:rPr lang="en-US" altLang="en-US" sz="3000" b="1" dirty="0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thích</a:t>
            </a:r>
            <a:r>
              <a:rPr lang="en-US" altLang="en-US" sz="3000" b="1" dirty="0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hợp</a:t>
            </a:r>
            <a:r>
              <a:rPr lang="en-US" altLang="en-US" sz="3000" b="1" dirty="0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chỗ</a:t>
            </a:r>
            <a:r>
              <a:rPr lang="en-US" altLang="en-US" sz="3000" b="1" dirty="0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trống</a:t>
            </a:r>
            <a:r>
              <a:rPr lang="en-US" altLang="en-US" sz="3000" b="1" dirty="0">
                <a:solidFill>
                  <a:srgbClr val="0000FF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24000" y="3147468"/>
            <a:ext cx="480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lần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lặp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:</a:t>
            </a:r>
            <a:endParaRPr lang="en-US" altLang="en-US" sz="30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6629" name="Picture 4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9335"/>
            <a:ext cx="571500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4" descr="658285i82lzhnmv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45" y="4396979"/>
            <a:ext cx="557213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71700" y="5866210"/>
            <a:ext cx="48006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3585D9-9D96-434A-B8BC-5B3BFAA4921E}" type="slidenum">
              <a:rPr lang="en-US" altLang="en-US">
                <a:solidFill>
                  <a:srgbClr val="FFFFFF"/>
                </a:solidFill>
              </a:rPr>
              <a:pPr eaLnBrk="1" hangingPunct="1"/>
              <a:t>18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1059061"/>
            <a:ext cx="480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: </a:t>
            </a:r>
            <a:endParaRPr lang="en-US" altLang="en-US" sz="3000" b="1" dirty="0">
              <a:solidFill>
                <a:srgbClr val="0000CC"/>
              </a:solidFill>
              <a:ea typeface="HP001 5H" pitchFamily="34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0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38" y="214629"/>
            <a:ext cx="8905323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3989389"/>
            <a:ext cx="480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lệnh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lặp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:</a:t>
            </a:r>
            <a:endParaRPr lang="en-US" altLang="en-US" sz="3000" b="1" dirty="0">
              <a:solidFill>
                <a:srgbClr val="0000CC"/>
              </a:solidFill>
              <a:ea typeface="HP001 5H" pitchFamily="34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0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05400" y="3992880"/>
            <a:ext cx="480060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[ FD 200 RT 72 ]</a:t>
            </a:r>
            <a:endParaRPr lang="en-US" altLang="en-US" sz="3000" b="1" dirty="0">
              <a:solidFill>
                <a:srgbClr val="0000CC"/>
              </a:solidFill>
              <a:ea typeface="HP001 5H" pitchFamily="34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0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733800" y="3154680"/>
            <a:ext cx="480060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0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19200" y="1808560"/>
            <a:ext cx="6286500" cy="110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Chọn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lệnh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sử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logo: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115291" y="3203376"/>
            <a:ext cx="783317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FD 	BK	RT 	EU  	CS 	GH    repeat</a:t>
            </a:r>
            <a:endParaRPr lang="en-US" altLang="en-US" sz="3000" b="1" dirty="0">
              <a:solidFill>
                <a:srgbClr val="0000CC"/>
              </a:solidFill>
              <a:ea typeface="HP001 5H" pitchFamily="34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0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6629" name="Picture 4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9335"/>
            <a:ext cx="571500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4" descr="658285i82lzhnmv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45" y="4396979"/>
            <a:ext cx="557213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6" descr="1018272pyifbwc5d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57251"/>
            <a:ext cx="571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71700" y="5866210"/>
            <a:ext cx="48006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3585D9-9D96-434A-B8BC-5B3BFAA4921E}" type="slidenum">
              <a:rPr lang="en-US" altLang="en-US">
                <a:solidFill>
                  <a:srgbClr val="FFFFFF"/>
                </a:solidFill>
              </a:rPr>
              <a:pPr eaLnBrk="1" hangingPunct="1"/>
              <a:t>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1059061"/>
            <a:ext cx="480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: </a:t>
            </a:r>
            <a:endParaRPr lang="en-US" altLang="en-US" sz="3000" b="1" dirty="0">
              <a:solidFill>
                <a:srgbClr val="0000CC"/>
              </a:solidFill>
              <a:ea typeface="HP001 5H" pitchFamily="34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0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38" y="214629"/>
            <a:ext cx="8905323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539115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49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27438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1114962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5758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8782" y="3237228"/>
            <a:ext cx="533400" cy="5672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19200" y="883227"/>
            <a:ext cx="6286500" cy="238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3: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rùa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tam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giác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đều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chọn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lệnh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nào</a:t>
            </a:r>
            <a:r>
              <a:rPr lang="en-US" altLang="en-US" sz="3000" b="1" dirty="0">
                <a:solidFill>
                  <a:srgbClr val="0000CC"/>
                </a:solidFill>
                <a:ea typeface="HP001 5H" pitchFamily="34" charset="-127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26473" y="3287129"/>
            <a:ext cx="4208315" cy="46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33CC"/>
                </a:solidFill>
                <a:ea typeface="HP001 5H" pitchFamily="34" charset="-127"/>
                <a:cs typeface="Times New Roman" panose="02020603050405020304" pitchFamily="18" charset="0"/>
              </a:rPr>
              <a:t>A.  </a:t>
            </a:r>
            <a:r>
              <a:rPr lang="en-US" altLang="en-US" sz="2400" b="1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Repeat 3 [</a:t>
            </a:r>
            <a:r>
              <a:rPr lang="en-US" altLang="en-US" sz="2400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FD 100 RT 360/3] </a:t>
            </a:r>
          </a:p>
        </p:txBody>
      </p:sp>
      <p:pic>
        <p:nvPicPr>
          <p:cNvPr id="26629" name="Picture 4" descr="724608s7aonrbep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7" y="4166538"/>
            <a:ext cx="571500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4" descr="658285i82lzhnmv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94" y="4325866"/>
            <a:ext cx="557213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6" descr="1018272pyifbwc5d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57251"/>
            <a:ext cx="571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171700" y="5866210"/>
            <a:ext cx="48006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3585D9-9D96-434A-B8BC-5B3BFAA4921E}" type="slidenum">
              <a:rPr lang="en-US" altLang="en-US">
                <a:solidFill>
                  <a:srgbClr val="FFFFFF"/>
                </a:solidFill>
              </a:rPr>
              <a:pPr eaLnBrk="1" hangingPunct="1"/>
              <a:t>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1059061"/>
            <a:ext cx="480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C3300"/>
                </a:solidFill>
                <a:ea typeface="HP001 5H" pitchFamily="34" charset="-127"/>
                <a:cs typeface="Times New Roman" panose="02020603050405020304" pitchFamily="18" charset="0"/>
              </a:rPr>
              <a:t>: </a:t>
            </a:r>
            <a:endParaRPr lang="en-US" altLang="en-US" sz="3000" b="1" dirty="0">
              <a:solidFill>
                <a:srgbClr val="0000CC"/>
              </a:solidFill>
              <a:ea typeface="HP001 5H" pitchFamily="34" charset="-127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0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734788" y="3294420"/>
            <a:ext cx="4104412" cy="5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33CC"/>
                </a:solidFill>
                <a:ea typeface="HP001 5H" pitchFamily="34" charset="-127"/>
                <a:cs typeface="Times New Roman" panose="02020603050405020304" pitchFamily="18" charset="0"/>
              </a:rPr>
              <a:t>B. </a:t>
            </a:r>
            <a:r>
              <a:rPr lang="en-US" altLang="en-US" sz="2400" b="1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Repeat 3[</a:t>
            </a:r>
            <a:r>
              <a:rPr lang="en-US" altLang="en-US" sz="2400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FD 100 RT 90]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23418" y="4081763"/>
            <a:ext cx="4211370" cy="5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33CC"/>
                </a:solidFill>
                <a:ea typeface="HP001 5H" pitchFamily="34" charset="-127"/>
                <a:cs typeface="Times New Roman" panose="02020603050405020304" pitchFamily="18" charset="0"/>
              </a:rPr>
              <a:t>C. </a:t>
            </a:r>
            <a:r>
              <a:rPr lang="en-US" altLang="en-US" sz="2400" b="1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Repeat 4 [</a:t>
            </a:r>
            <a:r>
              <a:rPr lang="en-US" altLang="en-US" sz="2400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FD 100 RT 360/6]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734788" y="4019335"/>
            <a:ext cx="4256812" cy="5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33CC"/>
                </a:solidFill>
                <a:ea typeface="HP001 5H" pitchFamily="34" charset="-127"/>
                <a:cs typeface="Times New Roman" panose="02020603050405020304" pitchFamily="18" charset="0"/>
              </a:rPr>
              <a:t>D. </a:t>
            </a:r>
            <a:r>
              <a:rPr lang="en-US" altLang="en-US" sz="2400" b="1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Repeat 3[</a:t>
            </a:r>
            <a:r>
              <a:rPr lang="en-US" altLang="en-US" sz="2400" dirty="0">
                <a:solidFill>
                  <a:srgbClr val="FF0000"/>
                </a:solidFill>
                <a:ea typeface="HP001 5H" pitchFamily="34" charset="-127"/>
                <a:cs typeface="Times New Roman" panose="02020603050405020304" pitchFamily="18" charset="0"/>
              </a:rPr>
              <a:t>FD 100 RT 360/4]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dirty="0">
              <a:solidFill>
                <a:schemeClr val="accent2"/>
              </a:solidFill>
              <a:ea typeface="HP001 5H" pitchFamily="34" charset="-127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138" y="214629"/>
            <a:ext cx="8905323" cy="6540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sz="38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SỬ DỤNG CÂU LỆNH LẶP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8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748" grpId="0"/>
      <p:bldP spid="31749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BFF"/>
            </a:gs>
            <a:gs pos="74001">
              <a:srgbClr val="FFFFEB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81000" y="2590800"/>
            <a:ext cx="8229600" cy="4114800"/>
          </a:xfrm>
          <a:prstGeom prst="cloud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905000" y="1387480"/>
            <a:ext cx="5750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TẬP VỀ NHÀ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7432" y="3794120"/>
            <a:ext cx="65430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 2 (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120)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agulls_flying_toget_a_hc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" y="95250"/>
            <a:ext cx="3352800" cy="2971800"/>
          </a:xfrm>
          <a:noFill/>
        </p:spPr>
      </p:pic>
      <p:pic>
        <p:nvPicPr>
          <p:cNvPr id="15363" name="Picture 3" descr="seagulls_flying_toget_a_hc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14300"/>
            <a:ext cx="3352800" cy="2971800"/>
          </a:xfrm>
          <a:noFill/>
        </p:spPr>
      </p:pic>
      <p:pic>
        <p:nvPicPr>
          <p:cNvPr id="15364" name="Picture 4" descr="flower2Div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monarch_with_chrysalys_t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flower2Div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60960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tiger_flap_m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388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04800" y="3086100"/>
            <a:ext cx="8991600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Cảm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ơn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lắng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nghe</a:t>
            </a:r>
            <a:r>
              <a:rPr lang="en-US" altLang="en-US" sz="3600" b="1" dirty="0">
                <a:solidFill>
                  <a:srgbClr val="FF0000"/>
                </a:solidFill>
              </a:rPr>
              <a:t> !</a:t>
            </a:r>
            <a:endParaRPr lang="en-US" alt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402214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3" y="3758907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066800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50074" y="1676400"/>
            <a:ext cx="506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112407"/>
            <a:ext cx="1981200" cy="100637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FF0000"/>
                </a:solidFill>
              </a:rPr>
              <a:t>A.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40788" y="3112407"/>
            <a:ext cx="2155013" cy="100637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FF0000"/>
                </a:solidFill>
              </a:rPr>
              <a:t>B.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07524" y="3124199"/>
            <a:ext cx="2074277" cy="9945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FF0000"/>
                </a:solidFill>
              </a:rPr>
              <a:t>C.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10400" y="3112406"/>
            <a:ext cx="1981200" cy="10063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FF0000"/>
                </a:solidFill>
              </a:rPr>
              <a:t>D.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4" y="4648201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3751036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140979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99060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157772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156610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211839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85911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88405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185624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1143000" y="381000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184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" y="871538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4" y="4772026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6" y="270439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05227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182880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152400" y="3112406"/>
            <a:ext cx="1981200" cy="8974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33CC"/>
                </a:solidFill>
              </a:rPr>
              <a:t>A.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1" y="3112406"/>
            <a:ext cx="2155013" cy="8499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33CC"/>
                </a:solidFill>
              </a:rPr>
              <a:t>D.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1" y="3124200"/>
            <a:ext cx="2074277" cy="838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33CC"/>
                </a:solidFill>
              </a:rPr>
              <a:t>C.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3112407"/>
            <a:ext cx="2133600" cy="8974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</a:rPr>
              <a:t>B.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375103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140979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99060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157772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156610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211839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85911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88405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185624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676400" y="396240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86000" y="1752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 50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hành động gì của Rùa?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7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4" y="390984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30987" y="3112406"/>
            <a:ext cx="1981200" cy="84999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200" b="1" dirty="0">
                <a:solidFill>
                  <a:srgbClr val="0033CC"/>
                </a:solidFill>
              </a:rPr>
              <a:t>A.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411480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286001" y="3124199"/>
            <a:ext cx="2074277" cy="83819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200" b="1" dirty="0">
                <a:solidFill>
                  <a:srgbClr val="0033CC"/>
                </a:solidFill>
              </a:rPr>
              <a:t>B.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3623470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4" y="441057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129540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912788" y="3124200"/>
            <a:ext cx="2155013" cy="83819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200" b="1" dirty="0">
                <a:solidFill>
                  <a:srgbClr val="0033CC"/>
                </a:solidFill>
              </a:rPr>
              <a:t>D.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3124200"/>
            <a:ext cx="2057400" cy="83819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200" b="1" dirty="0">
                <a:solidFill>
                  <a:srgbClr val="0033CC"/>
                </a:solidFill>
              </a:rPr>
              <a:t>C.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91440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14600" y="1676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876801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375103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140979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99060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157772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156610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211839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85911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88405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185624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1295400" y="396240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6703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281902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7" y="3112407"/>
            <a:ext cx="1981200" cy="8779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200" b="1" dirty="0">
                <a:solidFill>
                  <a:srgbClr val="0033CC"/>
                </a:solidFill>
              </a:rPr>
              <a:t>A.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1" y="3124199"/>
            <a:ext cx="2074277" cy="8661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200" b="1" dirty="0">
                <a:solidFill>
                  <a:srgbClr val="0033CC"/>
                </a:solidFill>
              </a:rPr>
              <a:t>B.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2788" y="3112406"/>
            <a:ext cx="2155013" cy="87797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400" b="1" dirty="0">
                <a:solidFill>
                  <a:srgbClr val="0033CC"/>
                </a:solidFill>
              </a:rPr>
              <a:t>D.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3124200"/>
            <a:ext cx="2057400" cy="8661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200" b="1" dirty="0">
                <a:solidFill>
                  <a:srgbClr val="0033CC"/>
                </a:solidFill>
              </a:rPr>
              <a:t>C.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377474" y="1676401"/>
            <a:ext cx="493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 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4" y="4772026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906000" y="3751036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140979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99060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157772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156610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211839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85911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88405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85624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1295400" y="396240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7651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28662"/>
            <a:ext cx="93726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3514905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337709" y="3031948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98938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724400" y="3048000"/>
            <a:ext cx="1981200" cy="8619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33CC"/>
                </a:solidFill>
              </a:rPr>
              <a:t>C.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97723" y="3055257"/>
            <a:ext cx="2074277" cy="8927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33CC"/>
                </a:solidFill>
              </a:rPr>
              <a:t>B.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0" y="3055256"/>
            <a:ext cx="2155013" cy="905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33CC"/>
                </a:solidFill>
              </a:rPr>
              <a:t>D.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84174" y="3048000"/>
            <a:ext cx="2438400" cy="9129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33CC"/>
                </a:solidFill>
              </a:rPr>
              <a:t>A.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8572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133600" y="161925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b="1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hành động gì của Rùa?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694813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375103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140979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99060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157772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156610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211839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85911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88405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185624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1219200" y="381000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8761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iai cuu dai duong 2\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00" y1="32647" x2="44000" y2="37647"/>
                        <a14:foregroundMark x1="61125" y1="35882" x2="57375" y2="4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480031"/>
            <a:ext cx="1600200" cy="13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Giai cuu dai duong 2\6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2444" y1="51821" x2="23556" y2="57423"/>
                        <a14:foregroundMark x1="21333" y1="63305" x2="10000" y2="71989"/>
                        <a14:foregroundMark x1="10667" y1="71989" x2="7111" y2="84594"/>
                        <a14:foregroundMark x1="22889" y1="65546" x2="17111" y2="77311"/>
                        <a14:foregroundMark x1="59556" y1="68347" x2="64444" y2="78151"/>
                        <a14:foregroundMark x1="15982" y1="78448" x2="17580" y2="89655"/>
                        <a14:foregroundMark x1="26712" y1="70402" x2="22603" y2="82184"/>
                        <a14:foregroundMark x1="64384" y1="70115" x2="71005" y2="75862"/>
                        <a14:foregroundMark x1="73744" y1="71839" x2="78767" y2="7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04">
            <a:off x="2090158" y="4370394"/>
            <a:ext cx="1824246" cy="14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06" l="0" r="98923">
                        <a14:foregroundMark x1="33231" y1="37575" x2="37692" y2="48907"/>
                        <a14:foregroundMark x1="62462" y1="35785" x2="56769" y2="5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513856"/>
            <a:ext cx="1676400" cy="12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16" flipH="1">
            <a:off x="3932595" y="3252722"/>
            <a:ext cx="4151392" cy="39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30987" y="3112406"/>
            <a:ext cx="1981200" cy="92619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rgbClr val="0033CC"/>
              </a:solidFill>
            </a:endParaRPr>
          </a:p>
          <a:p>
            <a:r>
              <a:rPr lang="en-US" sz="2000" b="1" dirty="0">
                <a:solidFill>
                  <a:srgbClr val="0033CC"/>
                </a:solidFill>
              </a:rPr>
              <a:t>A.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1" y="3124199"/>
            <a:ext cx="2074277" cy="86314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33CC"/>
              </a:solidFill>
            </a:endParaRPr>
          </a:p>
          <a:p>
            <a:r>
              <a:rPr lang="en-US" sz="2400" b="1" dirty="0">
                <a:solidFill>
                  <a:srgbClr val="0033CC"/>
                </a:solidFill>
              </a:rPr>
              <a:t>B</a:t>
            </a:r>
            <a:r>
              <a:rPr lang="en-US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12788" y="3112406"/>
            <a:ext cx="2155013" cy="87493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b="1" dirty="0">
              <a:solidFill>
                <a:srgbClr val="0033CC"/>
              </a:solidFill>
            </a:endParaRPr>
          </a:p>
          <a:p>
            <a:r>
              <a:rPr lang="en-US" sz="2200" b="1" dirty="0">
                <a:solidFill>
                  <a:srgbClr val="0033CC"/>
                </a:solidFill>
              </a:rPr>
              <a:t>D.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0" y="3124199"/>
            <a:ext cx="2057400" cy="91439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33CC"/>
              </a:solidFill>
            </a:endParaRPr>
          </a:p>
          <a:p>
            <a:r>
              <a:rPr lang="en-US" sz="2400" b="1" dirty="0">
                <a:solidFill>
                  <a:srgbClr val="0033CC"/>
                </a:solidFill>
              </a:rPr>
              <a:t>C.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286000" y="1676401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hành động gì của Rùa?</a:t>
            </a:r>
            <a:endParaRPr lang="en-US" sz="280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94" y="4657726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906000" y="375103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140979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99060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157772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1566100"/>
            <a:ext cx="90244" cy="76328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2118399"/>
            <a:ext cx="90244" cy="76328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85911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884057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944484" y="185624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Explosion 2 52"/>
          <p:cNvSpPr/>
          <p:nvPr/>
        </p:nvSpPr>
        <p:spPr>
          <a:xfrm>
            <a:off x="1295400" y="373380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8730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942E-6 L 0.05782 0.0068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ADMIN\Desktop\Giai cuu dai duong 2\Picture1.png">
            <a:extLst>
              <a:ext uri="{FF2B5EF4-FFF2-40B4-BE49-F238E27FC236}">
                <a16:creationId xmlns:a16="http://schemas.microsoft.com/office/drawing/2014/main" id="{4BAE1A9E-1084-4FE6-9625-22F4D39D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5400"/>
            <a:ext cx="9225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544513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2563814" y="2120901"/>
            <a:ext cx="1981200" cy="1981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3" name="AutoShape 20"/>
          <p:cNvSpPr>
            <a:spLocks/>
          </p:cNvSpPr>
          <p:nvPr/>
        </p:nvSpPr>
        <p:spPr bwMode="auto">
          <a:xfrm rot="5400000">
            <a:off x="3516314" y="3334777"/>
            <a:ext cx="76200" cy="1981200"/>
          </a:xfrm>
          <a:prstGeom prst="rightBrace">
            <a:avLst>
              <a:gd name="adj1" fmla="val 2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4" name="AutoShape 21"/>
          <p:cNvSpPr>
            <a:spLocks/>
          </p:cNvSpPr>
          <p:nvPr/>
        </p:nvSpPr>
        <p:spPr bwMode="auto">
          <a:xfrm>
            <a:off x="2169907" y="2120901"/>
            <a:ext cx="76200" cy="1981200"/>
          </a:xfrm>
          <a:prstGeom prst="leftBrace">
            <a:avLst>
              <a:gd name="adj1" fmla="val 2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5" name="Text Box 22"/>
          <p:cNvSpPr txBox="1">
            <a:spLocks noChangeArrowheads="1"/>
          </p:cNvSpPr>
          <p:nvPr/>
        </p:nvSpPr>
        <p:spPr bwMode="auto">
          <a:xfrm>
            <a:off x="3301076" y="4510883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176" name="Text Box 23"/>
          <p:cNvSpPr txBox="1">
            <a:spLocks noChangeArrowheads="1"/>
          </p:cNvSpPr>
          <p:nvPr/>
        </p:nvSpPr>
        <p:spPr bwMode="auto">
          <a:xfrm rot="-5400000">
            <a:off x="1566335" y="3013732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7177" name="Picture 25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5400"/>
            <a:ext cx="12271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5548313"/>
            <a:ext cx="13112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7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42263" y="5659438"/>
            <a:ext cx="120173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8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8150" y="1588"/>
            <a:ext cx="1087438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426877" y="1601177"/>
            <a:ext cx="1752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FD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RT 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FD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RT 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FD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RT 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FD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RT 90</a:t>
            </a:r>
          </a:p>
        </p:txBody>
      </p:sp>
      <p:pic>
        <p:nvPicPr>
          <p:cNvPr id="27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E5E8A253-D36D-4E2F-98E6-C37A2BDF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4" y="6357"/>
            <a:ext cx="6616700" cy="131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3D8DE7-A750-4DDC-9EA7-C8C38B564EA7}"/>
              </a:ext>
            </a:extLst>
          </p:cNvPr>
          <p:cNvSpPr txBox="1"/>
          <p:nvPr/>
        </p:nvSpPr>
        <p:spPr>
          <a:xfrm>
            <a:off x="1530350" y="184941"/>
            <a:ext cx="608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23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56&quot;/&gt;&lt;/object&gt;&lt;object type=&quot;3&quot; unique_id=&quot;10004&quot;&gt;&lt;property id=&quot;20148&quot; value=&quot;5&quot;/&gt;&lt;property id=&quot;20300&quot; value=&quot;Slide 4 - &amp;quot; &amp;quot;&quot;/&gt;&lt;property id=&quot;20307&quot; value=&quot;257&quot;/&gt;&lt;/object&gt;&lt;object type=&quot;3&quot; unique_id=&quot;10005&quot;&gt;&lt;property id=&quot;20148&quot; value=&quot;5&quot;/&gt;&lt;property id=&quot;20300&quot; value=&quot;Slide 5&quot;/&gt;&lt;property id=&quot;20307&quot; value=&quot;272&quot;/&gt;&lt;/object&gt;&lt;object type=&quot;3&quot; unique_id=&quot;10006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81&quot;/&gt;&lt;/object&gt;&lt;object type=&quot;3&quot; unique_id=&quot;10014&quot;&gt;&lt;property id=&quot;20148&quot; value=&quot;5&quot;/&gt;&lt;property id=&quot;20300&quot; value=&quot;Slide 9&quot;/&gt;&lt;property id=&quot;20307&quot; value=&quot;277&quot;/&gt;&lt;/object&gt;&lt;object type=&quot;3&quot; unique_id=&quot;10113&quot;&gt;&lt;property id=&quot;20148&quot; value=&quot;5&quot;/&gt;&lt;property id=&quot;20300&quot; value=&quot;Slide 10&quot;/&gt;&lt;property id=&quot;20307&quot; value=&quot;283&quot;/&gt;&lt;/object&gt;&lt;object type=&quot;3&quot; unique_id=&quot;11050&quot;&gt;&lt;property id=&quot;20148&quot; value=&quot;5&quot;/&gt;&lt;property id=&quot;20300&quot; value=&quot;Slide 1&quot;/&gt;&lt;property id=&quot;20307&quot; value=&quot;284&quot;/&gt;&lt;/object&gt;&lt;object type=&quot;3&quot; unique_id=&quot;11318&quot;&gt;&lt;property id=&quot;20148&quot; value=&quot;5&quot;/&gt;&lt;property id=&quot;20300&quot; value=&quot;Slide 2&quot;/&gt;&lt;property id=&quot;20307&quot; value=&quot;285&quot;/&gt;&lt;/object&gt;&lt;object type=&quot;3&quot; unique_id=&quot;11319&quot;&gt;&lt;property id=&quot;20148&quot; value=&quot;5&quot;/&gt;&lt;property id=&quot;20300&quot; value=&quot;Slide 11&quot;/&gt;&lt;property id=&quot;20307&quot; value=&quot;286&quot;/&gt;&lt;/object&gt;&lt;object type=&quot;3&quot; unique_id=&quot;11320&quot;&gt;&lt;property id=&quot;20148&quot; value=&quot;5&quot;/&gt;&lt;property id=&quot;20300&quot; value=&quot;Slide 12&quot;/&gt;&lt;property id=&quot;20307&quot; value=&quot;287&quot;/&gt;&lt;/object&gt;&lt;object type=&quot;3&quot; unique_id=&quot;11321&quot;&gt;&lt;property id=&quot;20148&quot; value=&quot;5&quot;/&gt;&lt;property id=&quot;20300&quot; value=&quot;Slide 13&quot;/&gt;&lt;property id=&quot;20307&quot; value=&quot;295&quot;/&gt;&lt;/object&gt;&lt;object type=&quot;3&quot; unique_id=&quot;11322&quot;&gt;&lt;property id=&quot;20148&quot; value=&quot;5&quot;/&gt;&lt;property id=&quot;20300&quot; value=&quot;Slide 14&quot;/&gt;&lt;property id=&quot;20307&quot; value=&quot;296&quot;/&gt;&lt;/object&gt;&lt;object type=&quot;3&quot; unique_id=&quot;11323&quot;&gt;&lt;property id=&quot;20148&quot; value=&quot;5&quot;/&gt;&lt;property id=&quot;20300&quot; value=&quot;Slide 15&quot;/&gt;&lt;property id=&quot;20307&quot; value=&quot;297&quot;/&gt;&lt;/object&gt;&lt;object type=&quot;3&quot; unique_id=&quot;11324&quot;&gt;&lt;property id=&quot;20148&quot; value=&quot;5&quot;/&gt;&lt;property id=&quot;20300&quot; value=&quot;Slide 16&quot;/&gt;&lt;property id=&quot;20307&quot; value=&quot;298&quot;/&gt;&lt;/object&gt;&lt;object type=&quot;3&quot; unique_id=&quot;11325&quot;&gt;&lt;property id=&quot;20148&quot; value=&quot;5&quot;/&gt;&lt;property id=&quot;20300&quot; value=&quot;Slide 17&quot;/&gt;&lt;property id=&quot;20307&quot; value=&quot;292&quot;/&gt;&lt;/object&gt;&lt;object type=&quot;3&quot; unique_id=&quot;11326&quot;&gt;&lt;property id=&quot;20148&quot; value=&quot;5&quot;/&gt;&lt;property id=&quot;20300&quot; value=&quot;Slide 18&quot;/&gt;&lt;property id=&quot;20307&quot; value=&quot;293&quot;/&gt;&lt;/object&gt;&lt;object type=&quot;3&quot; unique_id=&quot;11327&quot;&gt;&lt;property id=&quot;20148&quot; value=&quot;5&quot;/&gt;&lt;property id=&quot;20300&quot; value=&quot;Slide 19&quot;/&gt;&lt;property id=&quot;20307&quot; value=&quot;294&quot;/&gt;&lt;/object&gt;&lt;object type=&quot;3&quot; unique_id=&quot;11833&quot;&gt;&lt;property id=&quot;20148&quot; value=&quot;5&quot;/&gt;&lt;property id=&quot;20300&quot; value=&quot;Slide 20&quot;/&gt;&lt;property id=&quot;20307&quot; value=&quot;299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66CB809-BF9A-4410-9870-42A899E6E021}"/>
</file>

<file path=customXml/itemProps2.xml><?xml version="1.0" encoding="utf-8"?>
<ds:datastoreItem xmlns:ds="http://schemas.openxmlformats.org/officeDocument/2006/customXml" ds:itemID="{32BC247B-59BC-49B3-A9FE-08183D1026A4}"/>
</file>

<file path=customXml/itemProps3.xml><?xml version="1.0" encoding="utf-8"?>
<ds:datastoreItem xmlns:ds="http://schemas.openxmlformats.org/officeDocument/2006/customXml" ds:itemID="{7FB746A1-33C8-4D3A-B9F9-59D5AB24ECB7}"/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1033</Words>
  <Application>Microsoft Office PowerPoint</Application>
  <PresentationFormat>On-screen Show (4:3)</PresentationFormat>
  <Paragraphs>184</Paragraphs>
  <Slides>22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Vũ Ngọc Anh</cp:lastModifiedBy>
  <cp:revision>173</cp:revision>
  <dcterms:created xsi:type="dcterms:W3CDTF">2010-03-29T21:28:11Z</dcterms:created>
  <dcterms:modified xsi:type="dcterms:W3CDTF">2022-04-17T16:34:04Z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