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56" r:id="rId4"/>
    <p:sldId id="258" r:id="rId5"/>
    <p:sldId id="259" r:id="rId6"/>
    <p:sldId id="261" r:id="rId7"/>
    <p:sldId id="266" r:id="rId8"/>
    <p:sldId id="264" r:id="rId9"/>
    <p:sldId id="257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3.xml"/><Relationship Id="rId2" Type="http://schemas.openxmlformats.org/officeDocument/2006/relationships/theme" Target="theme/theme1.xml"/><Relationship Id="rId16" Type="http://schemas.openxmlformats.org/officeDocument/2006/relationships/customXml" Target="../customXml/item2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slide" Target="slides/slide8.xml"/><Relationship Id="rId9" Type="http://schemas.openxmlformats.org/officeDocument/2006/relationships/slide" Target="slides/slide7.xml"/><Relationship Id="rId4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862" y="838667"/>
            <a:ext cx="10806332" cy="2387600"/>
          </a:xfrm>
        </p:spPr>
        <p:txBody>
          <a:bodyPr>
            <a:noAutofit/>
          </a:bodyPr>
          <a:lstStyle/>
          <a:p>
            <a:pPr algn="r">
              <a:spcBef>
                <a:spcPts val="4200"/>
              </a:spcBef>
            </a:pPr>
            <a:r>
              <a:rPr lang="en-US" sz="6600" b="1" dirty="0" smtClean="0">
                <a:solidFill>
                  <a:srgbClr val="FF0000"/>
                </a:solidFill>
              </a:rPr>
              <a:t>BÀI </a:t>
            </a:r>
            <a:r>
              <a:rPr lang="en-US" sz="6600" b="1" dirty="0" smtClean="0">
                <a:solidFill>
                  <a:srgbClr val="FF0000"/>
                </a:solidFill>
              </a:rPr>
              <a:t>3: GHI LỜI BÀI NHẠC, THAY ĐỔI NỐT NHẠC, THÊM Ô NHỊP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7415" y="3997569"/>
            <a:ext cx="965161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</a:rPr>
              <a:t>Mục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tiêu</a:t>
            </a:r>
            <a:r>
              <a:rPr lang="en-US" sz="3200" dirty="0" smtClean="0">
                <a:solidFill>
                  <a:srgbClr val="00B050"/>
                </a:solidFill>
              </a:rPr>
              <a:t>: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B050"/>
                </a:solidFill>
              </a:rPr>
              <a:t>Biết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cách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ghi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lời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bản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nhạc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B050"/>
                </a:solidFill>
              </a:rPr>
              <a:t>Biết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cách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thay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đổi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nốt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nhạc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đã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nhập</a:t>
            </a:r>
            <a:r>
              <a:rPr lang="en-US" sz="3200" dirty="0" smtClean="0">
                <a:solidFill>
                  <a:srgbClr val="00B050"/>
                </a:solidFill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</a:rPr>
              <a:t>thêm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được</a:t>
            </a:r>
            <a:r>
              <a:rPr lang="en-US" sz="3200" dirty="0" smtClean="0">
                <a:solidFill>
                  <a:srgbClr val="00B050"/>
                </a:solidFill>
              </a:rPr>
              <a:t> ô </a:t>
            </a:r>
            <a:r>
              <a:rPr lang="en-US" sz="3200" dirty="0" err="1" smtClean="0">
                <a:solidFill>
                  <a:srgbClr val="00B050"/>
                </a:solidFill>
              </a:rPr>
              <a:t>nhịp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B050"/>
                </a:solidFill>
              </a:rPr>
              <a:t>Lưu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thay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đổi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thành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bản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nhạc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mới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6123" y="2748338"/>
            <a:ext cx="10093569" cy="30545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478" y="2897498"/>
            <a:ext cx="9812214" cy="29054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285" y="2815887"/>
            <a:ext cx="9725746" cy="27994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sp>
        <p:nvSpPr>
          <p:cNvPr id="4" name="Title 1"/>
          <p:cNvSpPr txBox="1"/>
          <p:nvPr/>
        </p:nvSpPr>
        <p:spPr>
          <a:xfrm>
            <a:off x="652976" y="776074"/>
            <a:ext cx="7168661" cy="591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</a:rPr>
              <a:t>Ghi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lời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bản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nhạc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/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003" y="1503014"/>
            <a:ext cx="119299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Bước</a:t>
            </a:r>
            <a:r>
              <a:rPr lang="en-US" sz="2400" dirty="0" smtClean="0">
                <a:solidFill>
                  <a:srgbClr val="0070C0"/>
                </a:solidFill>
              </a:rPr>
              <a:t> 1. </a:t>
            </a:r>
            <a:r>
              <a:rPr lang="en-US" sz="2400" dirty="0" err="1" smtClean="0">
                <a:solidFill>
                  <a:srgbClr val="0070C0"/>
                </a:solidFill>
              </a:rPr>
              <a:t>Nhấn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chọn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nốt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nhạc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muốn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thêm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lời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Bước</a:t>
            </a:r>
            <a:r>
              <a:rPr lang="en-US" sz="2400" dirty="0" smtClean="0">
                <a:solidFill>
                  <a:srgbClr val="0070C0"/>
                </a:solidFill>
              </a:rPr>
              <a:t> 2. </a:t>
            </a:r>
            <a:r>
              <a:rPr lang="en-US" sz="2400" dirty="0" err="1" smtClean="0">
                <a:solidFill>
                  <a:srgbClr val="0070C0"/>
                </a:solidFill>
              </a:rPr>
              <a:t>Nhấn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tổ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hợp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phím</a:t>
            </a:r>
            <a:r>
              <a:rPr lang="en-US" sz="2400" dirty="0" smtClean="0">
                <a:solidFill>
                  <a:srgbClr val="0070C0"/>
                </a:solidFill>
              </a:rPr>
              <a:t> CTRL + L, </a:t>
            </a:r>
            <a:r>
              <a:rPr lang="en-US" sz="2400" dirty="0" err="1" smtClean="0">
                <a:solidFill>
                  <a:srgbClr val="0070C0"/>
                </a:solidFill>
              </a:rPr>
              <a:t>em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sẽ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thấy</a:t>
            </a:r>
            <a:r>
              <a:rPr lang="en-US" sz="2400" dirty="0" smtClean="0">
                <a:solidFill>
                  <a:srgbClr val="0070C0"/>
                </a:solidFill>
              </a:rPr>
              <a:t> con </a:t>
            </a:r>
            <a:r>
              <a:rPr lang="en-US" sz="2400" dirty="0" err="1" smtClean="0">
                <a:solidFill>
                  <a:srgbClr val="0070C0"/>
                </a:solidFill>
              </a:rPr>
              <a:t>trỏ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soạn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thảo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xuất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hiện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dưới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nốt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nhạc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đó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Bước</a:t>
            </a:r>
            <a:r>
              <a:rPr lang="en-US" sz="2400" dirty="0" smtClean="0">
                <a:solidFill>
                  <a:srgbClr val="0070C0"/>
                </a:solidFill>
              </a:rPr>
              <a:t> 3. </a:t>
            </a:r>
            <a:r>
              <a:rPr lang="en-US" sz="2400" dirty="0" err="1" smtClean="0">
                <a:solidFill>
                  <a:srgbClr val="0070C0"/>
                </a:solidFill>
              </a:rPr>
              <a:t>Gõ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lời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nốt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nhạc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đó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rồi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nhấn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phím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Cách</a:t>
            </a:r>
            <a:r>
              <a:rPr lang="en-US" sz="2400" dirty="0" smtClean="0">
                <a:solidFill>
                  <a:srgbClr val="0070C0"/>
                </a:solidFill>
              </a:rPr>
              <a:t>(space) </a:t>
            </a:r>
            <a:r>
              <a:rPr lang="en-US" sz="2400" dirty="0" err="1" smtClean="0">
                <a:solidFill>
                  <a:srgbClr val="0070C0"/>
                </a:solidFill>
              </a:rPr>
              <a:t>để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chuyển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ghi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lời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nốt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tiếp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theo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002" y="5545351"/>
            <a:ext cx="11091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Bước</a:t>
            </a:r>
            <a:r>
              <a:rPr lang="en-US" sz="2400" dirty="0" smtClean="0">
                <a:solidFill>
                  <a:srgbClr val="0070C0"/>
                </a:solidFill>
              </a:rPr>
              <a:t> 4 </a:t>
            </a:r>
            <a:r>
              <a:rPr lang="en-US" sz="2400" dirty="0" err="1" smtClean="0">
                <a:solidFill>
                  <a:srgbClr val="0070C0"/>
                </a:solidFill>
              </a:rPr>
              <a:t>Nhấn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phím</a:t>
            </a:r>
            <a:r>
              <a:rPr lang="en-US" sz="2400" dirty="0" smtClean="0">
                <a:solidFill>
                  <a:srgbClr val="0070C0"/>
                </a:solidFill>
              </a:rPr>
              <a:t> ESC </a:t>
            </a:r>
            <a:r>
              <a:rPr lang="en-US" sz="2400" dirty="0" err="1" smtClean="0">
                <a:solidFill>
                  <a:srgbClr val="0070C0"/>
                </a:solidFill>
              </a:rPr>
              <a:t>trên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bàn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phím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để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hoàn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thành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hoặc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tạm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dừng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quá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trình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ghi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lời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cho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bài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nhạc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995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635"/>
            <a:ext cx="10515600" cy="3998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2. </a:t>
            </a:r>
            <a:r>
              <a:rPr lang="en-US" sz="3200" b="1" dirty="0" err="1" smtClean="0"/>
              <a:t>Thay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đổi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nốt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nhập</a:t>
            </a:r>
            <a:endParaRPr lang="en-US" sz="3200" b="1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Bước</a:t>
            </a:r>
            <a:r>
              <a:rPr lang="en-US" sz="3200" dirty="0" smtClean="0"/>
              <a:t> </a:t>
            </a:r>
            <a:r>
              <a:rPr lang="en-US" sz="3200" dirty="0" smtClean="0"/>
              <a:t>1: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dirty="0" err="1" smtClean="0"/>
              <a:t>nốt</a:t>
            </a:r>
            <a:r>
              <a:rPr lang="en-US" sz="3200" dirty="0" smtClean="0"/>
              <a:t> </a:t>
            </a:r>
            <a:r>
              <a:rPr lang="en-US" sz="3200" dirty="0" err="1" smtClean="0"/>
              <a:t>nhạc</a:t>
            </a:r>
            <a:r>
              <a:rPr lang="en-US" sz="3200" dirty="0" smtClean="0"/>
              <a:t> </a:t>
            </a:r>
            <a:r>
              <a:rPr lang="en-US" sz="3200" dirty="0" err="1" smtClean="0"/>
              <a:t>cần</a:t>
            </a:r>
            <a:r>
              <a:rPr lang="en-US" sz="3200" dirty="0" smtClean="0"/>
              <a:t> </a:t>
            </a:r>
            <a:r>
              <a:rPr lang="en-US" sz="3200" dirty="0" err="1" smtClean="0"/>
              <a:t>thay</a:t>
            </a:r>
            <a:r>
              <a:rPr lang="en-US" sz="3200" dirty="0" smtClean="0"/>
              <a:t> </a:t>
            </a:r>
            <a:r>
              <a:rPr lang="en-US" sz="3200" dirty="0" err="1" smtClean="0"/>
              <a:t>đổi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Bước</a:t>
            </a:r>
            <a:r>
              <a:rPr lang="en-US" sz="3200" dirty="0" smtClean="0"/>
              <a:t> </a:t>
            </a:r>
            <a:r>
              <a:rPr lang="en-US" sz="3200" dirty="0" smtClean="0"/>
              <a:t>2</a:t>
            </a:r>
            <a:r>
              <a:rPr lang="en-US" sz="3200" dirty="0" smtClean="0"/>
              <a:t>: </a:t>
            </a:r>
            <a:r>
              <a:rPr lang="en-US" sz="3200" dirty="0" err="1" smtClean="0"/>
              <a:t>Nhấn</a:t>
            </a:r>
            <a:r>
              <a:rPr lang="en-US" sz="3200" dirty="0" smtClean="0"/>
              <a:t> </a:t>
            </a:r>
            <a:r>
              <a:rPr lang="en-US" sz="3200" dirty="0" err="1" smtClean="0"/>
              <a:t>phím</a:t>
            </a:r>
            <a:r>
              <a:rPr lang="en-US" sz="3200" dirty="0" smtClean="0"/>
              <a:t> Delete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bàn</a:t>
            </a:r>
            <a:r>
              <a:rPr lang="en-US" sz="3200" dirty="0" smtClean="0"/>
              <a:t> </a:t>
            </a:r>
            <a:r>
              <a:rPr lang="en-US" sz="3200" dirty="0" err="1" smtClean="0"/>
              <a:t>phím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err="1" smtClean="0"/>
              <a:t>Bước</a:t>
            </a:r>
            <a:r>
              <a:rPr lang="en-US" sz="3200" dirty="0" smtClean="0"/>
              <a:t> 3: </a:t>
            </a:r>
            <a:r>
              <a:rPr lang="en-US" sz="3200" dirty="0" err="1" smtClean="0"/>
              <a:t>Nhấn</a:t>
            </a:r>
            <a:r>
              <a:rPr lang="en-US" sz="3200" dirty="0" smtClean="0"/>
              <a:t> </a:t>
            </a:r>
            <a:r>
              <a:rPr lang="en-US" sz="3200" dirty="0" err="1" smtClean="0"/>
              <a:t>phím</a:t>
            </a:r>
            <a:r>
              <a:rPr lang="en-US" sz="3200" dirty="0" smtClean="0"/>
              <a:t> N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chuyển</a:t>
            </a:r>
            <a:r>
              <a:rPr lang="en-US" sz="3200" dirty="0" smtClean="0"/>
              <a:t> sang </a:t>
            </a:r>
            <a:r>
              <a:rPr lang="en-US" sz="3200" dirty="0" err="1" smtClean="0"/>
              <a:t>chế</a:t>
            </a:r>
            <a:r>
              <a:rPr lang="en-US" sz="3200" dirty="0" smtClean="0"/>
              <a:t> </a:t>
            </a:r>
            <a:r>
              <a:rPr lang="en-US" sz="3200" dirty="0" err="1" smtClean="0"/>
              <a:t>độ</a:t>
            </a:r>
            <a:r>
              <a:rPr lang="en-US" sz="3200" dirty="0" smtClean="0"/>
              <a:t> </a:t>
            </a:r>
            <a:r>
              <a:rPr lang="en-US" sz="3200" dirty="0" err="1" smtClean="0"/>
              <a:t>nhập</a:t>
            </a:r>
            <a:r>
              <a:rPr lang="en-US" sz="3200" dirty="0" smtClean="0"/>
              <a:t> </a:t>
            </a:r>
            <a:r>
              <a:rPr lang="en-US" sz="3200" dirty="0" err="1" smtClean="0"/>
              <a:t>nốt</a:t>
            </a:r>
            <a:r>
              <a:rPr lang="en-US" sz="3200" dirty="0" smtClean="0"/>
              <a:t> </a:t>
            </a:r>
            <a:r>
              <a:rPr lang="en-US" sz="3200" dirty="0" err="1" smtClean="0"/>
              <a:t>nhạc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err="1" smtClean="0"/>
              <a:t>Bước</a:t>
            </a:r>
            <a:r>
              <a:rPr lang="en-US" sz="3200" dirty="0" smtClean="0"/>
              <a:t> 4: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dirty="0" err="1" smtClean="0"/>
              <a:t>trường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độ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thanh</a:t>
            </a:r>
            <a:r>
              <a:rPr lang="en-US" sz="3200" dirty="0" smtClean="0"/>
              <a:t> </a:t>
            </a:r>
            <a:r>
              <a:rPr lang="en-US" sz="3200" dirty="0" err="1" smtClean="0"/>
              <a:t>công</a:t>
            </a:r>
            <a:r>
              <a:rPr lang="en-US" sz="3200" dirty="0" smtClean="0"/>
              <a:t> </a:t>
            </a:r>
            <a:r>
              <a:rPr lang="en-US" sz="3200" dirty="0" err="1" smtClean="0"/>
              <a:t>cụ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Bước</a:t>
            </a:r>
            <a:r>
              <a:rPr lang="en-US" sz="3200" dirty="0" smtClean="0"/>
              <a:t> 5: </a:t>
            </a:r>
            <a:r>
              <a:rPr lang="en-US" sz="3200" dirty="0" err="1" smtClean="0"/>
              <a:t>Nhấn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khuông</a:t>
            </a:r>
            <a:r>
              <a:rPr lang="en-US" sz="3200" dirty="0" smtClean="0"/>
              <a:t> </a:t>
            </a:r>
            <a:r>
              <a:rPr lang="en-US" sz="3200" dirty="0" err="1" smtClean="0"/>
              <a:t>nhạc</a:t>
            </a:r>
            <a:r>
              <a:rPr lang="en-US" sz="3200" dirty="0" smtClean="0"/>
              <a:t> </a:t>
            </a:r>
            <a:r>
              <a:rPr lang="en-US" sz="3200" dirty="0" err="1" smtClean="0"/>
              <a:t>tại</a:t>
            </a:r>
            <a:r>
              <a:rPr lang="en-US" sz="3200" dirty="0" smtClean="0"/>
              <a:t> </a:t>
            </a:r>
            <a:r>
              <a:rPr lang="en-US" sz="3200" dirty="0" err="1" smtClean="0"/>
              <a:t>vị</a:t>
            </a:r>
            <a:r>
              <a:rPr lang="en-US" sz="3200" dirty="0" smtClean="0"/>
              <a:t> </a:t>
            </a:r>
            <a:r>
              <a:rPr lang="en-US" sz="3200" dirty="0" err="1" smtClean="0"/>
              <a:t>trí</a:t>
            </a:r>
            <a:r>
              <a:rPr lang="en-US" sz="3200" dirty="0" smtClean="0"/>
              <a:t> </a:t>
            </a:r>
            <a:r>
              <a:rPr lang="en-US" sz="3200" dirty="0" err="1" smtClean="0"/>
              <a:t>cao</a:t>
            </a:r>
            <a:r>
              <a:rPr lang="en-US" sz="3200" dirty="0" smtClean="0"/>
              <a:t> </a:t>
            </a:r>
            <a:r>
              <a:rPr lang="en-US" sz="3200" dirty="0" err="1" smtClean="0"/>
              <a:t>độ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nbốt</a:t>
            </a:r>
            <a:r>
              <a:rPr lang="en-US" sz="3200" dirty="0" smtClean="0"/>
              <a:t> </a:t>
            </a:r>
            <a:r>
              <a:rPr lang="en-US" sz="3200" dirty="0" err="1" smtClean="0"/>
              <a:t>nhạc</a:t>
            </a:r>
            <a:r>
              <a:rPr lang="en-US" sz="3200" dirty="0" smtClean="0"/>
              <a:t> </a:t>
            </a:r>
            <a:r>
              <a:rPr lang="en-US" sz="3200" dirty="0" err="1" smtClean="0"/>
              <a:t>muốn</a:t>
            </a:r>
            <a:r>
              <a:rPr lang="en-US" sz="3200" dirty="0" smtClean="0"/>
              <a:t> </a:t>
            </a:r>
            <a:r>
              <a:rPr lang="en-US" sz="3200" dirty="0" err="1" smtClean="0"/>
              <a:t>thay</a:t>
            </a:r>
            <a:r>
              <a:rPr lang="en-US" sz="3200" dirty="0" smtClean="0"/>
              <a:t> </a:t>
            </a:r>
            <a:r>
              <a:rPr lang="en-US" sz="3200" dirty="0" err="1" smtClean="0"/>
              <a:t>đổi</a:t>
            </a:r>
            <a:endParaRPr lang="en-US"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sp>
        <p:nvSpPr>
          <p:cNvPr id="8" name="Title 1"/>
          <p:cNvSpPr txBox="1"/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7315" y="1681779"/>
            <a:ext cx="2685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3. </a:t>
            </a:r>
            <a:r>
              <a:rPr lang="en-US" sz="3200" dirty="0" err="1" smtClean="0"/>
              <a:t>Thêm</a:t>
            </a:r>
            <a:r>
              <a:rPr lang="en-US" sz="3200" dirty="0" smtClean="0"/>
              <a:t> ô </a:t>
            </a:r>
            <a:r>
              <a:rPr lang="en-US" sz="3200" dirty="0" err="1" smtClean="0"/>
              <a:t>nhịp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2266553"/>
            <a:ext cx="9734550" cy="4143626"/>
          </a:xfrm>
          <a:prstGeom prst="rect">
            <a:avLst/>
          </a:prstGeom>
        </p:spPr>
      </p:pic>
      <p:sp>
        <p:nvSpPr>
          <p:cNvPr id="14" name="Bent Arrow 13"/>
          <p:cNvSpPr/>
          <p:nvPr/>
        </p:nvSpPr>
        <p:spPr>
          <a:xfrm>
            <a:off x="1087315" y="2266554"/>
            <a:ext cx="830385" cy="692546"/>
          </a:xfrm>
          <a:prstGeom prst="ben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06600" y="2603500"/>
            <a:ext cx="1346200" cy="1524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26992" y="2959100"/>
            <a:ext cx="2227708" cy="254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817100" y="5715000"/>
            <a:ext cx="1536700" cy="533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420101" y="6333233"/>
            <a:ext cx="318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Ô  </a:t>
            </a:r>
            <a:r>
              <a:rPr lang="en-US" sz="2400" dirty="0" err="1" smtClean="0">
                <a:solidFill>
                  <a:srgbClr val="0070C0"/>
                </a:solidFill>
              </a:rPr>
              <a:t>nhịp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mới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được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thêm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>
            <a:off x="10299700" y="6096000"/>
            <a:ext cx="165100" cy="2372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sp>
        <p:nvSpPr>
          <p:cNvPr id="4" name="Title 1"/>
          <p:cNvSpPr txBox="1"/>
          <p:nvPr/>
        </p:nvSpPr>
        <p:spPr>
          <a:xfrm>
            <a:off x="652976" y="1080868"/>
            <a:ext cx="7168661" cy="591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</a:rPr>
              <a:t>Lưu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tha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đổi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thành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bản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mới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/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2976" y="1886635"/>
            <a:ext cx="10506075" cy="5095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905000"/>
            <a:ext cx="104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876656" y="3263900"/>
            <a:ext cx="79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Wingdings" panose="05000000000000000000" pitchFamily="2" charset="2"/>
              </a:rPr>
              <a:t></a:t>
            </a:r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4102100"/>
            <a:ext cx="3575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 </a:t>
            </a:r>
            <a:r>
              <a:rPr lang="en-US" sz="3200" dirty="0" smtClean="0">
                <a:sym typeface="Wingdings" panose="05000000000000000000" pitchFamily="2" charset="2"/>
              </a:rPr>
              <a:t></a:t>
            </a:r>
            <a:r>
              <a:rPr lang="en-US" sz="3200" dirty="0" smtClean="0"/>
              <a:t>   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dirty="0" err="1" smtClean="0"/>
              <a:t>vị</a:t>
            </a:r>
            <a:r>
              <a:rPr lang="en-US" sz="3200" dirty="0" smtClean="0"/>
              <a:t> </a:t>
            </a:r>
            <a:r>
              <a:rPr lang="en-US" sz="3200" dirty="0" err="1" smtClean="0"/>
              <a:t>trí</a:t>
            </a:r>
            <a:r>
              <a:rPr lang="en-US" sz="3200" dirty="0" smtClean="0"/>
              <a:t> </a:t>
            </a:r>
            <a:r>
              <a:rPr lang="en-US" sz="3200" dirty="0" err="1" smtClean="0"/>
              <a:t>lưu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80934" y="6273225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 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endParaRPr lang="en-US" sz="32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</a:t>
            </a:r>
            <a:r>
              <a:rPr lang="en-US" b="1" dirty="0" smtClean="0"/>
              <a:t>ĐỘNG THỰC HÀNH</a:t>
            </a:r>
            <a:endParaRPr lang="en-US" b="1" dirty="0"/>
          </a:p>
        </p:txBody>
      </p:sp>
      <p:sp>
        <p:nvSpPr>
          <p:cNvPr id="8" name="Title 1"/>
          <p:cNvSpPr txBox="1"/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789782"/>
            <a:ext cx="10578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Hoàn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nhạc</a:t>
            </a:r>
            <a:r>
              <a:rPr lang="en-US" sz="2400" dirty="0" smtClean="0"/>
              <a:t>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hát</a:t>
            </a:r>
            <a:r>
              <a:rPr lang="en-US" sz="2400" dirty="0" smtClean="0"/>
              <a:t> </a:t>
            </a:r>
            <a:r>
              <a:rPr lang="en-US" sz="2400" dirty="0" err="1" smtClean="0"/>
              <a:t>tuổi</a:t>
            </a:r>
            <a:r>
              <a:rPr lang="en-US" sz="2400" dirty="0" smtClean="0"/>
              <a:t> </a:t>
            </a:r>
            <a:r>
              <a:rPr lang="en-US" sz="2400" dirty="0" err="1" smtClean="0"/>
              <a:t>thơ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mẫu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sách</a:t>
            </a:r>
            <a:r>
              <a:rPr lang="en-US" sz="2400" dirty="0" smtClean="0"/>
              <a:t> </a:t>
            </a:r>
            <a:r>
              <a:rPr lang="en-US" sz="2400" dirty="0" err="1" smtClean="0"/>
              <a:t>ân</a:t>
            </a:r>
            <a:r>
              <a:rPr lang="en-US" sz="2400" dirty="0" smtClean="0"/>
              <a:t> </a:t>
            </a:r>
            <a:r>
              <a:rPr lang="en-US" sz="2400" dirty="0" err="1" smtClean="0"/>
              <a:t>nhạc</a:t>
            </a:r>
            <a:r>
              <a:rPr lang="en-US" sz="2400" dirty="0" smtClean="0"/>
              <a:t> </a:t>
            </a:r>
            <a:r>
              <a:rPr lang="en-US" sz="2400" dirty="0" err="1" smtClean="0"/>
              <a:t>lớp</a:t>
            </a:r>
            <a:r>
              <a:rPr lang="en-US" sz="2400" dirty="0" smtClean="0"/>
              <a:t> 5 </a:t>
            </a:r>
            <a:r>
              <a:rPr lang="en-US" sz="2400" dirty="0" err="1" smtClean="0"/>
              <a:t>trang</a:t>
            </a:r>
            <a:r>
              <a:rPr lang="en-US" sz="2400" dirty="0" smtClean="0"/>
              <a:t> 61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60076" y="2911142"/>
            <a:ext cx="107937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Chú</a:t>
            </a:r>
            <a:r>
              <a:rPr lang="en-US" sz="3200" dirty="0" smtClean="0"/>
              <a:t> ý: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ngắt</a:t>
            </a:r>
            <a:r>
              <a:rPr lang="en-US" sz="3200" dirty="0" smtClean="0"/>
              <a:t> </a:t>
            </a:r>
            <a:r>
              <a:rPr lang="en-US" sz="3200" dirty="0" err="1" smtClean="0"/>
              <a:t>dòng</a:t>
            </a:r>
            <a:r>
              <a:rPr lang="en-US" sz="3200" dirty="0" smtClean="0"/>
              <a:t> </a:t>
            </a:r>
            <a:r>
              <a:rPr lang="en-US" sz="3200" dirty="0" err="1" smtClean="0"/>
              <a:t>theo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khuông</a:t>
            </a:r>
            <a:r>
              <a:rPr lang="en-US" sz="3200" dirty="0" smtClean="0"/>
              <a:t> </a:t>
            </a:r>
            <a:r>
              <a:rPr lang="en-US" sz="3200" dirty="0" err="1" smtClean="0"/>
              <a:t>nhạc</a:t>
            </a:r>
            <a:r>
              <a:rPr lang="en-US" sz="3200" dirty="0" smtClean="0"/>
              <a:t> </a:t>
            </a:r>
            <a:r>
              <a:rPr lang="en-US" sz="3200" dirty="0" err="1" smtClean="0"/>
              <a:t>bằng</a:t>
            </a:r>
            <a:r>
              <a:rPr lang="en-US" sz="3200" dirty="0" smtClean="0"/>
              <a:t> </a:t>
            </a:r>
            <a:r>
              <a:rPr lang="en-US" sz="3200" dirty="0" err="1" smtClean="0"/>
              <a:t>cách</a:t>
            </a:r>
            <a:r>
              <a:rPr lang="en-US" sz="3200" dirty="0" smtClean="0"/>
              <a:t>: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Nháy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thẻ</a:t>
            </a:r>
            <a:r>
              <a:rPr lang="en-US" sz="3200" dirty="0" smtClean="0"/>
              <a:t>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</a:t>
            </a:r>
            <a:r>
              <a:rPr lang="en-US" sz="3200" dirty="0" err="1" smtClean="0"/>
              <a:t>chỉnh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sym typeface="Wingdings" panose="05000000000000000000" pitchFamily="2" charset="2"/>
              </a:rPr>
              <a:t>Công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cụ</a:t>
            </a:r>
            <a:r>
              <a:rPr lang="en-US" sz="3200" dirty="0" smtClean="0">
                <a:sym typeface="Wingdings" panose="05000000000000000000" pitchFamily="2" charset="2"/>
              </a:rPr>
              <a:t>  </a:t>
            </a:r>
            <a:r>
              <a:rPr lang="en-US" sz="3200" dirty="0" err="1" smtClean="0">
                <a:sym typeface="Wingdings" panose="05000000000000000000" pitchFamily="2" charset="2"/>
              </a:rPr>
              <a:t>Thêm</a:t>
            </a:r>
            <a:r>
              <a:rPr lang="en-US" sz="3200" dirty="0" smtClean="0">
                <a:sym typeface="Wingdings" panose="05000000000000000000" pitchFamily="2" charset="2"/>
              </a:rPr>
              <a:t>/</a:t>
            </a:r>
            <a:r>
              <a:rPr lang="en-US" sz="3200" dirty="0" err="1" smtClean="0">
                <a:sym typeface="Wingdings" panose="05000000000000000000" pitchFamily="2" charset="2"/>
              </a:rPr>
              <a:t>Bỏ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các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ngắt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dòng</a:t>
            </a:r>
            <a:endParaRPr lang="en-US"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EM CẦN GHI NHỚ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6700" y="2603500"/>
            <a:ext cx="1019881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Muốn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lưu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đổi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có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nhấn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nhanh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tổ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hợp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phím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CTRL + 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dirty="0" err="1" smtClean="0">
                <a:solidFill>
                  <a:srgbClr val="FF0000"/>
                </a:solidFill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thêm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</a:rPr>
              <a:t> ô </a:t>
            </a:r>
            <a:r>
              <a:rPr lang="en-US" sz="3200" dirty="0" err="1" smtClean="0">
                <a:solidFill>
                  <a:srgbClr val="FF0000"/>
                </a:solidFill>
              </a:rPr>
              <a:t>nhịp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vào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cuối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đoạn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nhạc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có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nhấn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nhanh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tổ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phím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CTRL + B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028700" y="2832100"/>
            <a:ext cx="5080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028700" y="3748851"/>
            <a:ext cx="5080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9C33BD56-80A9-415F-8976-9CA5CD219410}"/>
</file>

<file path=customXml/itemProps2.xml><?xml version="1.0" encoding="utf-8"?>
<ds:datastoreItem xmlns:ds="http://schemas.openxmlformats.org/officeDocument/2006/customXml" ds:itemID="{B199A74A-0CE2-4B14-AB5C-E75C29C60302}"/>
</file>

<file path=customXml/itemProps3.xml><?xml version="1.0" encoding="utf-8"?>
<ds:datastoreItem xmlns:ds="http://schemas.openxmlformats.org/officeDocument/2006/customXml" ds:itemID="{2957524A-5C09-48F8-84DE-38518A5DCEE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1340</Words>
  <Application>WPS Presentation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Office Theme</vt:lpstr>
      <vt:lpstr>PowerPoint 演示文稿</vt:lpstr>
      <vt:lpstr>BÀI 3: GHI LỜI BÀI NHẠC, THAY ĐỔI NỐT NHẠC, THÊM Ô NHỊP</vt:lpstr>
      <vt:lpstr>A. HOẠT ĐỘNG CƠ BẢN</vt:lpstr>
      <vt:lpstr>A. HOẠT ĐỘNG CƠ BẢN</vt:lpstr>
      <vt:lpstr>A. HOẠT ĐỘNG CƠ BẢN</vt:lpstr>
      <vt:lpstr>A. HOẠT ĐỘNG CƠ BẢN</vt:lpstr>
      <vt:lpstr>A. HOẠT ĐỘNG THỰC HÀNH</vt:lpstr>
      <vt:lpstr>EM CẦN GHI NHỚ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4: CHÈN Ô NHỊP VÀ THAY ĐỔI THÔNG TIN VỀ BẢN NHẠC</dc:title>
  <dc:creator>XUAN</dc:creator>
  <cp:lastModifiedBy>Administrator</cp:lastModifiedBy>
  <cp:revision>28</cp:revision>
  <dcterms:created xsi:type="dcterms:W3CDTF">2018-04-10T15:16:00Z</dcterms:created>
  <dcterms:modified xsi:type="dcterms:W3CDTF">2020-02-25T14:13:13Z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1033-11.2.0.9085</vt:lpwstr>
  </property>
  <property fmtid="{D5CDD505-2E9C-101B-9397-08002B2CF9AE}" pid="3" name="ContentTypeId">
    <vt:lpwstr>0x010100D136222746B9DD4E9009FC74C2167E69</vt:lpwstr>
  </property>
</Properties>
</file>