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8" r:id="rId3"/>
    <p:sldId id="256" r:id="rId4"/>
    <p:sldId id="258" r:id="rId5"/>
    <p:sldId id="259" r:id="rId6"/>
    <p:sldId id="261" r:id="rId7"/>
    <p:sldId id="266" r:id="rId8"/>
    <p:sldId id="264" r:id="rId9"/>
    <p:sldId id="257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96" y="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openxmlformats.org/officeDocument/2006/relationships/customXml" Target="../customXml/item3.xml"/><Relationship Id="rId2" Type="http://schemas.openxmlformats.org/officeDocument/2006/relationships/theme" Target="theme/theme1.xml"/><Relationship Id="rId16" Type="http://schemas.openxmlformats.org/officeDocument/2006/relationships/customXml" Target="../customXml/item2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1" Type="http://schemas.openxmlformats.org/officeDocument/2006/relationships/slideMaster" Target="slideMasters/slideMaster1.xml"/><Relationship Id="rId5" Type="http://schemas.openxmlformats.org/officeDocument/2006/relationships/slide" Target="slides/slide3.xml"/><Relationship Id="rId15" Type="http://schemas.openxmlformats.org/officeDocument/2006/relationships/customXml" Target="../customXml/item1.xml"/><Relationship Id="rId10" Type="http://schemas.openxmlformats.org/officeDocument/2006/relationships/slide" Target="slides/slide8.xml"/><Relationship Id="rId9" Type="http://schemas.openxmlformats.org/officeDocument/2006/relationships/slide" Target="slides/slide7.xml"/><Relationship Id="rId4" Type="http://schemas.openxmlformats.org/officeDocument/2006/relationships/slide" Target="slides/slide2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FA55-B543-4D69-B4D0-9F87A262693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A2D0-00E9-438D-8389-728E9A251EAD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FA55-B543-4D69-B4D0-9F87A262693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A2D0-00E9-438D-8389-728E9A251EAD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FA55-B543-4D69-B4D0-9F87A262693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A2D0-00E9-438D-8389-728E9A251EAD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FA55-B543-4D69-B4D0-9F87A262693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A2D0-00E9-438D-8389-728E9A251EAD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FA55-B543-4D69-B4D0-9F87A262693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A2D0-00E9-438D-8389-728E9A251EAD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FA55-B543-4D69-B4D0-9F87A2626936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A2D0-00E9-438D-8389-728E9A251EAD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FA55-B543-4D69-B4D0-9F87A2626936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A2D0-00E9-438D-8389-728E9A251EAD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FA55-B543-4D69-B4D0-9F87A2626936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A2D0-00E9-438D-8389-728E9A251EAD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FA55-B543-4D69-B4D0-9F87A2626936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A2D0-00E9-438D-8389-728E9A251EAD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FA55-B543-4D69-B4D0-9F87A2626936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A2D0-00E9-438D-8389-728E9A251EAD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FA55-B543-4D69-B4D0-9F87A2626936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A2D0-00E9-438D-8389-728E9A251EAD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CFA55-B543-4D69-B4D0-9F87A262693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8A2D0-00E9-438D-8389-728E9A251EA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6862" y="838667"/>
            <a:ext cx="10806332" cy="2387600"/>
          </a:xfrm>
        </p:spPr>
        <p:txBody>
          <a:bodyPr>
            <a:noAutofit/>
          </a:bodyPr>
          <a:lstStyle/>
          <a:p>
            <a:pPr algn="r">
              <a:spcBef>
                <a:spcPts val="4200"/>
              </a:spcBef>
            </a:pPr>
            <a:r>
              <a:rPr lang="en-US" sz="6600" b="1" dirty="0" smtClean="0">
                <a:solidFill>
                  <a:srgbClr val="FF0000"/>
                </a:solidFill>
              </a:rPr>
              <a:t>BÀI </a:t>
            </a:r>
            <a:r>
              <a:rPr lang="en-US" sz="6600" b="1" dirty="0" smtClean="0">
                <a:solidFill>
                  <a:srgbClr val="FF0000"/>
                </a:solidFill>
              </a:rPr>
              <a:t>3: GHI LỜI BÀI NHẠC, THAY ĐỔI NỐT NHẠC, THÊM Ô NHỊP</a:t>
            </a:r>
            <a:endParaRPr lang="en-US" sz="66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87415" y="3997569"/>
            <a:ext cx="965161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00B050"/>
                </a:solidFill>
              </a:rPr>
              <a:t>Mục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tiêu</a:t>
            </a:r>
            <a:r>
              <a:rPr lang="en-US" sz="3200" dirty="0" smtClean="0">
                <a:solidFill>
                  <a:srgbClr val="00B050"/>
                </a:solidFill>
              </a:rPr>
              <a:t>:</a:t>
            </a:r>
            <a:endParaRPr lang="en-US" sz="3200" dirty="0" smtClean="0">
              <a:solidFill>
                <a:srgbClr val="00B05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3200" dirty="0" err="1" smtClean="0">
                <a:solidFill>
                  <a:srgbClr val="00B050"/>
                </a:solidFill>
              </a:rPr>
              <a:t>Biết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cách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ghi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lời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bản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nhạc</a:t>
            </a:r>
            <a:endParaRPr lang="en-US" sz="3200" dirty="0" smtClean="0">
              <a:solidFill>
                <a:srgbClr val="00B05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3200" dirty="0" err="1" smtClean="0">
                <a:solidFill>
                  <a:srgbClr val="00B050"/>
                </a:solidFill>
              </a:rPr>
              <a:t>Biết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cách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thay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đổi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nốt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nhạc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đã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nhập</a:t>
            </a:r>
            <a:r>
              <a:rPr lang="en-US" sz="3200" dirty="0" smtClean="0">
                <a:solidFill>
                  <a:srgbClr val="00B050"/>
                </a:solidFill>
              </a:rPr>
              <a:t>, </a:t>
            </a:r>
            <a:r>
              <a:rPr lang="en-US" sz="3200" dirty="0" err="1" smtClean="0">
                <a:solidFill>
                  <a:srgbClr val="00B050"/>
                </a:solidFill>
              </a:rPr>
              <a:t>thêm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được</a:t>
            </a:r>
            <a:r>
              <a:rPr lang="en-US" sz="3200" dirty="0" smtClean="0">
                <a:solidFill>
                  <a:srgbClr val="00B050"/>
                </a:solidFill>
              </a:rPr>
              <a:t> ô </a:t>
            </a:r>
            <a:r>
              <a:rPr lang="en-US" sz="3200" dirty="0" err="1" smtClean="0">
                <a:solidFill>
                  <a:srgbClr val="00B050"/>
                </a:solidFill>
              </a:rPr>
              <a:t>nhịp</a:t>
            </a:r>
            <a:endParaRPr lang="en-US" sz="3200" dirty="0" smtClean="0">
              <a:solidFill>
                <a:srgbClr val="00B05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3200" dirty="0" err="1" smtClean="0">
                <a:solidFill>
                  <a:srgbClr val="00B050"/>
                </a:solidFill>
              </a:rPr>
              <a:t>Lưu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thay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đổi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thành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bản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nhạc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mới</a:t>
            </a:r>
            <a:endParaRPr lang="en-US" sz="32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26123" y="2748338"/>
            <a:ext cx="10093569" cy="305458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478" y="2897498"/>
            <a:ext cx="9812214" cy="290542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0285" y="2815887"/>
            <a:ext cx="9725746" cy="27994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591478"/>
          </a:xfrm>
        </p:spPr>
        <p:txBody>
          <a:bodyPr>
            <a:normAutofit fontScale="90000"/>
          </a:bodyPr>
          <a:lstStyle/>
          <a:p>
            <a:pPr algn="r"/>
            <a:r>
              <a:rPr lang="en-US" b="1" dirty="0" smtClean="0"/>
              <a:t>A. HOẠT ĐỘNG CƠ BẢN</a:t>
            </a:r>
            <a:endParaRPr lang="en-US" b="1" dirty="0"/>
          </a:p>
        </p:txBody>
      </p:sp>
      <p:sp>
        <p:nvSpPr>
          <p:cNvPr id="4" name="Title 1"/>
          <p:cNvSpPr txBox="1"/>
          <p:nvPr/>
        </p:nvSpPr>
        <p:spPr>
          <a:xfrm>
            <a:off x="652976" y="776074"/>
            <a:ext cx="7168661" cy="5914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b="1" dirty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. </a:t>
            </a:r>
            <a:r>
              <a:rPr lang="en-US" b="1" dirty="0" err="1" smtClean="0">
                <a:solidFill>
                  <a:srgbClr val="FF0000"/>
                </a:solidFill>
              </a:rPr>
              <a:t>Ghi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lời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cho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bản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nhạc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itle 1"/>
          <p:cNvSpPr txBox="1"/>
          <p:nvPr/>
        </p:nvSpPr>
        <p:spPr>
          <a:xfrm>
            <a:off x="6980934" y="1974167"/>
            <a:ext cx="3865097" cy="44360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2003" y="1503014"/>
            <a:ext cx="119299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</a:rPr>
              <a:t>Bước</a:t>
            </a:r>
            <a:r>
              <a:rPr lang="en-US" sz="2400" dirty="0" smtClean="0">
                <a:solidFill>
                  <a:srgbClr val="0070C0"/>
                </a:solidFill>
              </a:rPr>
              <a:t> 1. </a:t>
            </a:r>
            <a:r>
              <a:rPr lang="en-US" sz="2400" dirty="0" err="1" smtClean="0">
                <a:solidFill>
                  <a:srgbClr val="0070C0"/>
                </a:solidFill>
              </a:rPr>
              <a:t>Nhấn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chọn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nốt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nhạc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muốn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thêm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lời</a:t>
            </a:r>
            <a:r>
              <a:rPr lang="en-US" sz="2400" dirty="0" smtClean="0">
                <a:solidFill>
                  <a:srgbClr val="0070C0"/>
                </a:solidFill>
              </a:rPr>
              <a:t>.</a:t>
            </a:r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sz="2400" dirty="0" err="1" smtClean="0">
                <a:solidFill>
                  <a:srgbClr val="0070C0"/>
                </a:solidFill>
              </a:rPr>
              <a:t>Bước</a:t>
            </a:r>
            <a:r>
              <a:rPr lang="en-US" sz="2400" dirty="0" smtClean="0">
                <a:solidFill>
                  <a:srgbClr val="0070C0"/>
                </a:solidFill>
              </a:rPr>
              <a:t> 2. </a:t>
            </a:r>
            <a:r>
              <a:rPr lang="en-US" sz="2400" dirty="0" err="1" smtClean="0">
                <a:solidFill>
                  <a:srgbClr val="0070C0"/>
                </a:solidFill>
              </a:rPr>
              <a:t>Nhấn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tổ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hợp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phím</a:t>
            </a:r>
            <a:r>
              <a:rPr lang="en-US" sz="2400" dirty="0" smtClean="0">
                <a:solidFill>
                  <a:srgbClr val="0070C0"/>
                </a:solidFill>
              </a:rPr>
              <a:t> CTRL + L, </a:t>
            </a:r>
            <a:r>
              <a:rPr lang="en-US" sz="2400" dirty="0" err="1" smtClean="0">
                <a:solidFill>
                  <a:srgbClr val="0070C0"/>
                </a:solidFill>
              </a:rPr>
              <a:t>em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sẽ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thấy</a:t>
            </a:r>
            <a:r>
              <a:rPr lang="en-US" sz="2400" dirty="0" smtClean="0">
                <a:solidFill>
                  <a:srgbClr val="0070C0"/>
                </a:solidFill>
              </a:rPr>
              <a:t> con </a:t>
            </a:r>
            <a:r>
              <a:rPr lang="en-US" sz="2400" dirty="0" err="1" smtClean="0">
                <a:solidFill>
                  <a:srgbClr val="0070C0"/>
                </a:solidFill>
              </a:rPr>
              <a:t>trỏ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soạn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thảo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xuất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hiện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dưới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nốt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nhạc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đó</a:t>
            </a:r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sz="2400" dirty="0" err="1" smtClean="0">
                <a:solidFill>
                  <a:srgbClr val="0070C0"/>
                </a:solidFill>
              </a:rPr>
              <a:t>Bước</a:t>
            </a:r>
            <a:r>
              <a:rPr lang="en-US" sz="2400" dirty="0" smtClean="0">
                <a:solidFill>
                  <a:srgbClr val="0070C0"/>
                </a:solidFill>
              </a:rPr>
              <a:t> 3. </a:t>
            </a:r>
            <a:r>
              <a:rPr lang="en-US" sz="2400" dirty="0" err="1" smtClean="0">
                <a:solidFill>
                  <a:srgbClr val="0070C0"/>
                </a:solidFill>
              </a:rPr>
              <a:t>Gõ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lời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cho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nốt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nhạc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đó</a:t>
            </a:r>
            <a:r>
              <a:rPr lang="en-US" sz="2400" dirty="0" smtClean="0">
                <a:solidFill>
                  <a:srgbClr val="0070C0"/>
                </a:solidFill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</a:rPr>
              <a:t>rồi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nhấn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phím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Cách</a:t>
            </a:r>
            <a:r>
              <a:rPr lang="en-US" sz="2400" dirty="0" smtClean="0">
                <a:solidFill>
                  <a:srgbClr val="0070C0"/>
                </a:solidFill>
              </a:rPr>
              <a:t>(space) </a:t>
            </a:r>
            <a:r>
              <a:rPr lang="en-US" sz="2400" dirty="0" err="1" smtClean="0">
                <a:solidFill>
                  <a:srgbClr val="0070C0"/>
                </a:solidFill>
              </a:rPr>
              <a:t>để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chuyển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ghi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lời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cho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nốt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tiếp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theo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2002" y="5545351"/>
            <a:ext cx="11091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</a:rPr>
              <a:t>Bước</a:t>
            </a:r>
            <a:r>
              <a:rPr lang="en-US" sz="2400" dirty="0" smtClean="0">
                <a:solidFill>
                  <a:srgbClr val="0070C0"/>
                </a:solidFill>
              </a:rPr>
              <a:t> 4 </a:t>
            </a:r>
            <a:r>
              <a:rPr lang="en-US" sz="2400" dirty="0" err="1" smtClean="0">
                <a:solidFill>
                  <a:srgbClr val="0070C0"/>
                </a:solidFill>
              </a:rPr>
              <a:t>Nhấn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phím</a:t>
            </a:r>
            <a:r>
              <a:rPr lang="en-US" sz="2400" dirty="0" smtClean="0">
                <a:solidFill>
                  <a:srgbClr val="0070C0"/>
                </a:solidFill>
              </a:rPr>
              <a:t> ESC </a:t>
            </a:r>
            <a:r>
              <a:rPr lang="en-US" sz="2400" dirty="0" err="1" smtClean="0">
                <a:solidFill>
                  <a:srgbClr val="0070C0"/>
                </a:solidFill>
              </a:rPr>
              <a:t>trên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bàn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phím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để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hoàn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thành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hoặc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tạm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dừng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quá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trình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ghi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lời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sz="2400" dirty="0" err="1" smtClean="0">
                <a:solidFill>
                  <a:srgbClr val="0070C0"/>
                </a:solidFill>
              </a:rPr>
              <a:t>cho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bài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nhạc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89952"/>
          </a:xfrm>
        </p:spPr>
        <p:txBody>
          <a:bodyPr>
            <a:normAutofit fontScale="90000"/>
          </a:bodyPr>
          <a:lstStyle/>
          <a:p>
            <a:pPr algn="r"/>
            <a:r>
              <a:rPr lang="en-US" b="1" dirty="0" smtClean="0"/>
              <a:t>A. HOẠT ĐỘNG CƠ BẢN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7635"/>
            <a:ext cx="10515600" cy="39984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/>
              <a:t>2. </a:t>
            </a:r>
            <a:r>
              <a:rPr lang="en-US" sz="3200" b="1" dirty="0" err="1" smtClean="0"/>
              <a:t>Thay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đổi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nốt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nhạc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đã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nhập</a:t>
            </a:r>
            <a:endParaRPr lang="en-US" sz="3200" b="1" dirty="0" smtClean="0"/>
          </a:p>
          <a:p>
            <a:r>
              <a:rPr lang="en-US" sz="3200" dirty="0" smtClean="0"/>
              <a:t> </a:t>
            </a:r>
            <a:r>
              <a:rPr lang="en-US" sz="3200" dirty="0" err="1" smtClean="0"/>
              <a:t>Bước</a:t>
            </a:r>
            <a:r>
              <a:rPr lang="en-US" sz="3200" dirty="0" smtClean="0"/>
              <a:t> </a:t>
            </a:r>
            <a:r>
              <a:rPr lang="en-US" sz="3200" dirty="0" smtClean="0"/>
              <a:t>1: </a:t>
            </a:r>
            <a:r>
              <a:rPr lang="en-US" sz="3200" dirty="0" err="1" smtClean="0"/>
              <a:t>Chọn</a:t>
            </a:r>
            <a:r>
              <a:rPr lang="en-US" sz="3200" dirty="0" smtClean="0"/>
              <a:t> </a:t>
            </a:r>
            <a:r>
              <a:rPr lang="en-US" sz="3200" dirty="0" err="1" smtClean="0"/>
              <a:t>nốt</a:t>
            </a:r>
            <a:r>
              <a:rPr lang="en-US" sz="3200" dirty="0" smtClean="0"/>
              <a:t> </a:t>
            </a:r>
            <a:r>
              <a:rPr lang="en-US" sz="3200" dirty="0" err="1" smtClean="0"/>
              <a:t>nhạc</a:t>
            </a:r>
            <a:r>
              <a:rPr lang="en-US" sz="3200" dirty="0" smtClean="0"/>
              <a:t> </a:t>
            </a:r>
            <a:r>
              <a:rPr lang="en-US" sz="3200" dirty="0" err="1" smtClean="0"/>
              <a:t>cần</a:t>
            </a:r>
            <a:r>
              <a:rPr lang="en-US" sz="3200" dirty="0" smtClean="0"/>
              <a:t> </a:t>
            </a:r>
            <a:r>
              <a:rPr lang="en-US" sz="3200" dirty="0" err="1" smtClean="0"/>
              <a:t>thay</a:t>
            </a:r>
            <a:r>
              <a:rPr lang="en-US" sz="3200" dirty="0" smtClean="0"/>
              <a:t> </a:t>
            </a:r>
            <a:r>
              <a:rPr lang="en-US" sz="3200" dirty="0" err="1" smtClean="0"/>
              <a:t>đổi</a:t>
            </a:r>
            <a:r>
              <a:rPr lang="en-US" sz="3200" dirty="0" smtClean="0"/>
              <a:t>.</a:t>
            </a:r>
            <a:endParaRPr lang="en-US" sz="3200" dirty="0" smtClean="0"/>
          </a:p>
          <a:p>
            <a:r>
              <a:rPr lang="en-US" sz="3200" dirty="0" smtClean="0"/>
              <a:t> </a:t>
            </a:r>
            <a:r>
              <a:rPr lang="en-US" sz="3200" dirty="0" err="1" smtClean="0"/>
              <a:t>Bước</a:t>
            </a:r>
            <a:r>
              <a:rPr lang="en-US" sz="3200" dirty="0" smtClean="0"/>
              <a:t> </a:t>
            </a:r>
            <a:r>
              <a:rPr lang="en-US" sz="3200" dirty="0" smtClean="0"/>
              <a:t>2</a:t>
            </a:r>
            <a:r>
              <a:rPr lang="en-US" sz="3200" dirty="0" smtClean="0"/>
              <a:t>: </a:t>
            </a:r>
            <a:r>
              <a:rPr lang="en-US" sz="3200" dirty="0" err="1" smtClean="0"/>
              <a:t>Nhấn</a:t>
            </a:r>
            <a:r>
              <a:rPr lang="en-US" sz="3200" dirty="0" smtClean="0"/>
              <a:t> </a:t>
            </a:r>
            <a:r>
              <a:rPr lang="en-US" sz="3200" dirty="0" err="1" smtClean="0"/>
              <a:t>phím</a:t>
            </a:r>
            <a:r>
              <a:rPr lang="en-US" sz="3200" dirty="0" smtClean="0"/>
              <a:t> Delete </a:t>
            </a:r>
            <a:r>
              <a:rPr lang="en-US" sz="3200" dirty="0" err="1" smtClean="0"/>
              <a:t>trên</a:t>
            </a:r>
            <a:r>
              <a:rPr lang="en-US" sz="3200" dirty="0" smtClean="0"/>
              <a:t> </a:t>
            </a:r>
            <a:r>
              <a:rPr lang="en-US" sz="3200" dirty="0" err="1" smtClean="0"/>
              <a:t>bàn</a:t>
            </a:r>
            <a:r>
              <a:rPr lang="en-US" sz="3200" dirty="0" smtClean="0"/>
              <a:t> </a:t>
            </a:r>
            <a:r>
              <a:rPr lang="en-US" sz="3200" dirty="0" err="1" smtClean="0"/>
              <a:t>phím</a:t>
            </a:r>
            <a:endParaRPr lang="en-US" sz="3200" dirty="0" smtClean="0"/>
          </a:p>
          <a:p>
            <a:r>
              <a:rPr lang="en-US" sz="3200" dirty="0"/>
              <a:t> </a:t>
            </a:r>
            <a:r>
              <a:rPr lang="en-US" sz="3200" dirty="0" err="1" smtClean="0"/>
              <a:t>Bước</a:t>
            </a:r>
            <a:r>
              <a:rPr lang="en-US" sz="3200" dirty="0" smtClean="0"/>
              <a:t> 3: </a:t>
            </a:r>
            <a:r>
              <a:rPr lang="en-US" sz="3200" dirty="0" err="1" smtClean="0"/>
              <a:t>Nhấn</a:t>
            </a:r>
            <a:r>
              <a:rPr lang="en-US" sz="3200" dirty="0" smtClean="0"/>
              <a:t> </a:t>
            </a:r>
            <a:r>
              <a:rPr lang="en-US" sz="3200" dirty="0" err="1" smtClean="0"/>
              <a:t>phím</a:t>
            </a:r>
            <a:r>
              <a:rPr lang="en-US" sz="3200" dirty="0" smtClean="0"/>
              <a:t> N </a:t>
            </a:r>
            <a:r>
              <a:rPr lang="en-US" sz="3200" dirty="0" err="1" smtClean="0"/>
              <a:t>để</a:t>
            </a:r>
            <a:r>
              <a:rPr lang="en-US" sz="3200" dirty="0" smtClean="0"/>
              <a:t> </a:t>
            </a:r>
            <a:r>
              <a:rPr lang="en-US" sz="3200" dirty="0" err="1" smtClean="0"/>
              <a:t>chuyển</a:t>
            </a:r>
            <a:r>
              <a:rPr lang="en-US" sz="3200" dirty="0" smtClean="0"/>
              <a:t> sang </a:t>
            </a:r>
            <a:r>
              <a:rPr lang="en-US" sz="3200" dirty="0" err="1" smtClean="0"/>
              <a:t>chế</a:t>
            </a:r>
            <a:r>
              <a:rPr lang="en-US" sz="3200" dirty="0" smtClean="0"/>
              <a:t> </a:t>
            </a:r>
            <a:r>
              <a:rPr lang="en-US" sz="3200" dirty="0" err="1" smtClean="0"/>
              <a:t>độ</a:t>
            </a:r>
            <a:r>
              <a:rPr lang="en-US" sz="3200" dirty="0" smtClean="0"/>
              <a:t> </a:t>
            </a:r>
            <a:r>
              <a:rPr lang="en-US" sz="3200" dirty="0" err="1" smtClean="0"/>
              <a:t>nhập</a:t>
            </a:r>
            <a:r>
              <a:rPr lang="en-US" sz="3200" dirty="0" smtClean="0"/>
              <a:t> </a:t>
            </a:r>
            <a:r>
              <a:rPr lang="en-US" sz="3200" dirty="0" err="1" smtClean="0"/>
              <a:t>nốt</a:t>
            </a:r>
            <a:r>
              <a:rPr lang="en-US" sz="3200" dirty="0" smtClean="0"/>
              <a:t> </a:t>
            </a:r>
            <a:r>
              <a:rPr lang="en-US" sz="3200" dirty="0" err="1" smtClean="0"/>
              <a:t>nhạc</a:t>
            </a:r>
            <a:endParaRPr lang="en-US" sz="3200" dirty="0" smtClean="0"/>
          </a:p>
          <a:p>
            <a:r>
              <a:rPr lang="en-US" sz="3200" dirty="0"/>
              <a:t> </a:t>
            </a:r>
            <a:r>
              <a:rPr lang="en-US" sz="3200" dirty="0" err="1" smtClean="0"/>
              <a:t>Bước</a:t>
            </a:r>
            <a:r>
              <a:rPr lang="en-US" sz="3200" dirty="0" smtClean="0"/>
              <a:t> 4: </a:t>
            </a:r>
            <a:r>
              <a:rPr lang="en-US" sz="3200" dirty="0" err="1" smtClean="0"/>
              <a:t>Chọn</a:t>
            </a:r>
            <a:r>
              <a:rPr lang="en-US" sz="3200" dirty="0" smtClean="0"/>
              <a:t> </a:t>
            </a:r>
            <a:r>
              <a:rPr lang="en-US" sz="3200" dirty="0" err="1" smtClean="0"/>
              <a:t>trường</a:t>
            </a:r>
            <a:r>
              <a:rPr lang="en-US" sz="3200" dirty="0" smtClean="0"/>
              <a:t> </a:t>
            </a:r>
            <a:r>
              <a:rPr lang="en-US" sz="3200" dirty="0" err="1" smtClean="0"/>
              <a:t>độ</a:t>
            </a:r>
            <a:r>
              <a:rPr lang="en-US" sz="3200" dirty="0" smtClean="0"/>
              <a:t> </a:t>
            </a:r>
            <a:r>
              <a:rPr lang="en-US" sz="3200" dirty="0" err="1" smtClean="0"/>
              <a:t>trên</a:t>
            </a:r>
            <a:r>
              <a:rPr lang="en-US" sz="3200" dirty="0" smtClean="0"/>
              <a:t> </a:t>
            </a:r>
            <a:r>
              <a:rPr lang="en-US" sz="3200" dirty="0" err="1" smtClean="0"/>
              <a:t>thanh</a:t>
            </a:r>
            <a:r>
              <a:rPr lang="en-US" sz="3200" dirty="0" smtClean="0"/>
              <a:t> </a:t>
            </a:r>
            <a:r>
              <a:rPr lang="en-US" sz="3200" dirty="0" err="1" smtClean="0"/>
              <a:t>công</a:t>
            </a:r>
            <a:r>
              <a:rPr lang="en-US" sz="3200" dirty="0" smtClean="0"/>
              <a:t> </a:t>
            </a:r>
            <a:r>
              <a:rPr lang="en-US" sz="3200" dirty="0" err="1" smtClean="0"/>
              <a:t>cụ</a:t>
            </a:r>
            <a:endParaRPr lang="en-US" sz="3200" dirty="0" smtClean="0"/>
          </a:p>
          <a:p>
            <a:r>
              <a:rPr lang="en-US" sz="3200" dirty="0" smtClean="0"/>
              <a:t> </a:t>
            </a:r>
            <a:r>
              <a:rPr lang="en-US" sz="3200" dirty="0" err="1" smtClean="0"/>
              <a:t>Bước</a:t>
            </a:r>
            <a:r>
              <a:rPr lang="en-US" sz="3200" dirty="0" smtClean="0"/>
              <a:t> 5: </a:t>
            </a:r>
            <a:r>
              <a:rPr lang="en-US" sz="3200" dirty="0" err="1" smtClean="0"/>
              <a:t>Nhấn</a:t>
            </a:r>
            <a:r>
              <a:rPr lang="en-US" sz="3200" dirty="0" smtClean="0"/>
              <a:t> </a:t>
            </a:r>
            <a:r>
              <a:rPr lang="en-US" sz="3200" dirty="0" err="1" smtClean="0"/>
              <a:t>vào</a:t>
            </a:r>
            <a:r>
              <a:rPr lang="en-US" sz="3200" dirty="0" smtClean="0"/>
              <a:t> </a:t>
            </a:r>
            <a:r>
              <a:rPr lang="en-US" sz="3200" dirty="0" err="1" smtClean="0"/>
              <a:t>khuông</a:t>
            </a:r>
            <a:r>
              <a:rPr lang="en-US" sz="3200" dirty="0" smtClean="0"/>
              <a:t> </a:t>
            </a:r>
            <a:r>
              <a:rPr lang="en-US" sz="3200" dirty="0" err="1" smtClean="0"/>
              <a:t>nhạc</a:t>
            </a:r>
            <a:r>
              <a:rPr lang="en-US" sz="3200" dirty="0" smtClean="0"/>
              <a:t> </a:t>
            </a:r>
            <a:r>
              <a:rPr lang="en-US" sz="3200" dirty="0" err="1" smtClean="0"/>
              <a:t>tại</a:t>
            </a:r>
            <a:r>
              <a:rPr lang="en-US" sz="3200" dirty="0" smtClean="0"/>
              <a:t> </a:t>
            </a:r>
            <a:r>
              <a:rPr lang="en-US" sz="3200" dirty="0" err="1" smtClean="0"/>
              <a:t>vị</a:t>
            </a:r>
            <a:r>
              <a:rPr lang="en-US" sz="3200" dirty="0" smtClean="0"/>
              <a:t> </a:t>
            </a:r>
            <a:r>
              <a:rPr lang="en-US" sz="3200" dirty="0" err="1" smtClean="0"/>
              <a:t>trí</a:t>
            </a:r>
            <a:r>
              <a:rPr lang="en-US" sz="3200" dirty="0" smtClean="0"/>
              <a:t> </a:t>
            </a:r>
            <a:r>
              <a:rPr lang="en-US" sz="3200" dirty="0" err="1" smtClean="0"/>
              <a:t>cao</a:t>
            </a:r>
            <a:r>
              <a:rPr lang="en-US" sz="3200" dirty="0" smtClean="0"/>
              <a:t> </a:t>
            </a:r>
            <a:r>
              <a:rPr lang="en-US" sz="3200" dirty="0" err="1" smtClean="0"/>
              <a:t>độ</a:t>
            </a:r>
            <a:r>
              <a:rPr lang="en-US" sz="3200" dirty="0" smtClean="0"/>
              <a:t> </a:t>
            </a:r>
            <a:r>
              <a:rPr lang="en-US" sz="3200" dirty="0" err="1" smtClean="0"/>
              <a:t>của</a:t>
            </a:r>
            <a:r>
              <a:rPr lang="en-US" sz="3200" dirty="0" smtClean="0"/>
              <a:t> </a:t>
            </a:r>
            <a:r>
              <a:rPr lang="en-US" sz="3200" dirty="0" err="1" smtClean="0"/>
              <a:t>nbốt</a:t>
            </a:r>
            <a:r>
              <a:rPr lang="en-US" sz="3200" dirty="0" smtClean="0"/>
              <a:t> </a:t>
            </a:r>
            <a:r>
              <a:rPr lang="en-US" sz="3200" dirty="0" err="1" smtClean="0"/>
              <a:t>nhạc</a:t>
            </a:r>
            <a:r>
              <a:rPr lang="en-US" sz="3200" dirty="0" smtClean="0"/>
              <a:t> </a:t>
            </a:r>
            <a:r>
              <a:rPr lang="en-US" sz="3200" dirty="0" err="1" smtClean="0"/>
              <a:t>muốn</a:t>
            </a:r>
            <a:r>
              <a:rPr lang="en-US" sz="3200" dirty="0" smtClean="0"/>
              <a:t> </a:t>
            </a:r>
            <a:r>
              <a:rPr lang="en-US" sz="3200" dirty="0" err="1" smtClean="0"/>
              <a:t>thay</a:t>
            </a:r>
            <a:r>
              <a:rPr lang="en-US" sz="3200" dirty="0" smtClean="0"/>
              <a:t> </a:t>
            </a:r>
            <a:r>
              <a:rPr lang="en-US" sz="3200" dirty="0" err="1" smtClean="0"/>
              <a:t>đổi</a:t>
            </a:r>
            <a:endParaRPr lang="en-US" sz="32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591478"/>
          </a:xfrm>
        </p:spPr>
        <p:txBody>
          <a:bodyPr>
            <a:normAutofit fontScale="90000"/>
          </a:bodyPr>
          <a:lstStyle/>
          <a:p>
            <a:pPr algn="r"/>
            <a:r>
              <a:rPr lang="en-US" b="1" dirty="0" smtClean="0"/>
              <a:t>A. HOẠT ĐỘNG CƠ BẢN</a:t>
            </a:r>
            <a:endParaRPr lang="en-US" b="1" dirty="0"/>
          </a:p>
        </p:txBody>
      </p:sp>
      <p:sp>
        <p:nvSpPr>
          <p:cNvPr id="8" name="Title 1"/>
          <p:cNvSpPr txBox="1"/>
          <p:nvPr/>
        </p:nvSpPr>
        <p:spPr>
          <a:xfrm>
            <a:off x="6980934" y="1974167"/>
            <a:ext cx="3865097" cy="44360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87315" y="1681779"/>
            <a:ext cx="26853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3. </a:t>
            </a:r>
            <a:r>
              <a:rPr lang="en-US" sz="3200" dirty="0" err="1" smtClean="0"/>
              <a:t>Thêm</a:t>
            </a:r>
            <a:r>
              <a:rPr lang="en-US" sz="3200" dirty="0" smtClean="0"/>
              <a:t> ô </a:t>
            </a:r>
            <a:r>
              <a:rPr lang="en-US" sz="3200" dirty="0" err="1" smtClean="0"/>
              <a:t>nhịp</a:t>
            </a:r>
            <a:endParaRPr lang="en-US" sz="3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19250" y="2266553"/>
            <a:ext cx="9734550" cy="4143626"/>
          </a:xfrm>
          <a:prstGeom prst="rect">
            <a:avLst/>
          </a:prstGeom>
        </p:spPr>
      </p:pic>
      <p:sp>
        <p:nvSpPr>
          <p:cNvPr id="14" name="Bent Arrow 13"/>
          <p:cNvSpPr/>
          <p:nvPr/>
        </p:nvSpPr>
        <p:spPr>
          <a:xfrm>
            <a:off x="1087315" y="2266554"/>
            <a:ext cx="830385" cy="692546"/>
          </a:xfrm>
          <a:prstGeom prst="ben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06600" y="2603500"/>
            <a:ext cx="1346200" cy="15240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626992" y="2959100"/>
            <a:ext cx="2227708" cy="25400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817100" y="5715000"/>
            <a:ext cx="1536700" cy="5334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420101" y="6333233"/>
            <a:ext cx="3187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Ô  </a:t>
            </a:r>
            <a:r>
              <a:rPr lang="en-US" sz="2400" dirty="0" err="1" smtClean="0">
                <a:solidFill>
                  <a:srgbClr val="0070C0"/>
                </a:solidFill>
              </a:rPr>
              <a:t>nhịp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mới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được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thêm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9" name="Up Arrow 18"/>
          <p:cNvSpPr/>
          <p:nvPr/>
        </p:nvSpPr>
        <p:spPr>
          <a:xfrm>
            <a:off x="10299700" y="6096000"/>
            <a:ext cx="165100" cy="23723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591478"/>
          </a:xfrm>
        </p:spPr>
        <p:txBody>
          <a:bodyPr>
            <a:normAutofit fontScale="90000"/>
          </a:bodyPr>
          <a:lstStyle/>
          <a:p>
            <a:pPr algn="r"/>
            <a:r>
              <a:rPr lang="en-US" b="1" dirty="0" smtClean="0"/>
              <a:t>A. HOẠT ĐỘNG CƠ BẢN</a:t>
            </a:r>
            <a:endParaRPr lang="en-US" b="1" dirty="0"/>
          </a:p>
        </p:txBody>
      </p:sp>
      <p:sp>
        <p:nvSpPr>
          <p:cNvPr id="4" name="Title 1"/>
          <p:cNvSpPr txBox="1"/>
          <p:nvPr/>
        </p:nvSpPr>
        <p:spPr>
          <a:xfrm>
            <a:off x="652976" y="1080868"/>
            <a:ext cx="7168661" cy="5914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b="1" dirty="0">
                <a:solidFill>
                  <a:srgbClr val="FF0000"/>
                </a:solidFill>
              </a:rPr>
              <a:t>4</a:t>
            </a:r>
            <a:r>
              <a:rPr lang="en-US" b="1" dirty="0" smtClean="0">
                <a:solidFill>
                  <a:srgbClr val="FF0000"/>
                </a:solidFill>
              </a:rPr>
              <a:t>. </a:t>
            </a:r>
            <a:r>
              <a:rPr lang="en-US" b="1" dirty="0" err="1" smtClean="0">
                <a:solidFill>
                  <a:srgbClr val="FF0000"/>
                </a:solidFill>
              </a:rPr>
              <a:t>Lưu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tha</a:t>
            </a:r>
            <a:r>
              <a:rPr lang="en-US" b="1" dirty="0" err="1" smtClean="0">
                <a:solidFill>
                  <a:srgbClr val="FF0000"/>
                </a:solidFill>
              </a:rPr>
              <a:t>y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đổi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thành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bản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nhạc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mới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itle 1"/>
          <p:cNvSpPr txBox="1"/>
          <p:nvPr/>
        </p:nvSpPr>
        <p:spPr>
          <a:xfrm>
            <a:off x="6980934" y="1974167"/>
            <a:ext cx="3865097" cy="44360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52976" y="1886635"/>
            <a:ext cx="10506075" cy="50958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1905000"/>
            <a:ext cx="104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 </a:t>
            </a:r>
            <a:r>
              <a:rPr lang="en-US" sz="3200" dirty="0" smtClean="0">
                <a:sym typeface="Wingdings" panose="05000000000000000000" pitchFamily="2" charset="2"/>
              </a:rPr>
              <a:t>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1876656" y="3263900"/>
            <a:ext cx="7954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ym typeface="Wingdings" panose="05000000000000000000" pitchFamily="2" charset="2"/>
              </a:rPr>
              <a:t></a:t>
            </a:r>
            <a:r>
              <a:rPr lang="en-US" sz="3200" dirty="0" smtClean="0"/>
              <a:t>2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6096000" y="4102100"/>
            <a:ext cx="35750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3 </a:t>
            </a:r>
            <a:r>
              <a:rPr lang="en-US" sz="3200" dirty="0" smtClean="0">
                <a:sym typeface="Wingdings" panose="05000000000000000000" pitchFamily="2" charset="2"/>
              </a:rPr>
              <a:t></a:t>
            </a:r>
            <a:r>
              <a:rPr lang="en-US" sz="3200" dirty="0" smtClean="0"/>
              <a:t>    </a:t>
            </a:r>
            <a:r>
              <a:rPr lang="en-US" sz="3200" dirty="0" err="1" smtClean="0"/>
              <a:t>chọn</a:t>
            </a:r>
            <a:r>
              <a:rPr lang="en-US" sz="3200" dirty="0" smtClean="0"/>
              <a:t> </a:t>
            </a:r>
            <a:r>
              <a:rPr lang="en-US" sz="3200" dirty="0" err="1" smtClean="0"/>
              <a:t>vị</a:t>
            </a:r>
            <a:r>
              <a:rPr lang="en-US" sz="3200" dirty="0" smtClean="0"/>
              <a:t> </a:t>
            </a:r>
            <a:r>
              <a:rPr lang="en-US" sz="3200" dirty="0" err="1" smtClean="0"/>
              <a:t>trí</a:t>
            </a:r>
            <a:r>
              <a:rPr lang="en-US" sz="3200" dirty="0" smtClean="0"/>
              <a:t> </a:t>
            </a:r>
            <a:r>
              <a:rPr lang="en-US" sz="3200" dirty="0" err="1" smtClean="0"/>
              <a:t>lưu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6980934" y="6273225"/>
            <a:ext cx="9813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4  </a:t>
            </a:r>
            <a:r>
              <a:rPr lang="en-US" sz="3200" dirty="0" smtClean="0">
                <a:sym typeface="Wingdings" panose="05000000000000000000" pitchFamily="2" charset="2"/>
              </a:rPr>
              <a:t></a:t>
            </a:r>
            <a:endParaRPr lang="en-US" sz="32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591478"/>
          </a:xfrm>
        </p:spPr>
        <p:txBody>
          <a:bodyPr>
            <a:normAutofit fontScale="90000"/>
          </a:bodyPr>
          <a:lstStyle/>
          <a:p>
            <a:pPr algn="r"/>
            <a:r>
              <a:rPr lang="en-US" b="1" dirty="0" smtClean="0"/>
              <a:t>A. HOẠT </a:t>
            </a:r>
            <a:r>
              <a:rPr lang="en-US" b="1" dirty="0" smtClean="0"/>
              <a:t>ĐỘNG THỰC HÀNH</a:t>
            </a:r>
            <a:endParaRPr lang="en-US" b="1" dirty="0"/>
          </a:p>
        </p:txBody>
      </p:sp>
      <p:sp>
        <p:nvSpPr>
          <p:cNvPr id="8" name="Title 1"/>
          <p:cNvSpPr txBox="1"/>
          <p:nvPr/>
        </p:nvSpPr>
        <p:spPr>
          <a:xfrm>
            <a:off x="6980934" y="1974167"/>
            <a:ext cx="3865097" cy="44360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1789782"/>
            <a:ext cx="105788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Hoàn</a:t>
            </a:r>
            <a:r>
              <a:rPr lang="en-US" sz="2400" dirty="0" smtClean="0"/>
              <a:t> </a:t>
            </a:r>
            <a:r>
              <a:rPr lang="en-US" sz="2400" dirty="0" err="1" smtClean="0"/>
              <a:t>thành</a:t>
            </a:r>
            <a:r>
              <a:rPr lang="en-US" sz="2400" dirty="0" smtClean="0"/>
              <a:t> </a:t>
            </a:r>
            <a:r>
              <a:rPr lang="en-US" sz="2400" dirty="0" err="1" smtClean="0"/>
              <a:t>bài</a:t>
            </a:r>
            <a:r>
              <a:rPr lang="en-US" sz="2400" dirty="0" smtClean="0"/>
              <a:t> </a:t>
            </a:r>
            <a:r>
              <a:rPr lang="en-US" sz="2400" dirty="0" err="1" smtClean="0"/>
              <a:t>nhạc</a:t>
            </a:r>
            <a:r>
              <a:rPr lang="en-US" sz="2400" dirty="0" smtClean="0"/>
              <a:t> </a:t>
            </a:r>
            <a:r>
              <a:rPr lang="en-US" sz="2400" dirty="0" err="1" smtClean="0"/>
              <a:t>Tiếng</a:t>
            </a:r>
            <a:r>
              <a:rPr lang="en-US" sz="2400" dirty="0" smtClean="0"/>
              <a:t> </a:t>
            </a:r>
            <a:r>
              <a:rPr lang="en-US" sz="2400" dirty="0" err="1" smtClean="0"/>
              <a:t>hát</a:t>
            </a:r>
            <a:r>
              <a:rPr lang="en-US" sz="2400" dirty="0" smtClean="0"/>
              <a:t> </a:t>
            </a:r>
            <a:r>
              <a:rPr lang="en-US" sz="2400" dirty="0" err="1" smtClean="0"/>
              <a:t>tuổi</a:t>
            </a:r>
            <a:r>
              <a:rPr lang="en-US" sz="2400" dirty="0" smtClean="0"/>
              <a:t> </a:t>
            </a:r>
            <a:r>
              <a:rPr lang="en-US" sz="2400" dirty="0" err="1" smtClean="0"/>
              <a:t>thơ</a:t>
            </a:r>
            <a:r>
              <a:rPr lang="en-US" sz="2400" dirty="0" smtClean="0"/>
              <a:t> </a:t>
            </a:r>
            <a:r>
              <a:rPr lang="en-US" sz="2400" dirty="0" err="1" smtClean="0"/>
              <a:t>theo</a:t>
            </a:r>
            <a:r>
              <a:rPr lang="en-US" sz="2400" dirty="0" smtClean="0"/>
              <a:t> </a:t>
            </a:r>
            <a:r>
              <a:rPr lang="en-US" sz="2400" dirty="0" err="1" smtClean="0"/>
              <a:t>mẫu</a:t>
            </a:r>
            <a:r>
              <a:rPr lang="en-US" sz="2400" dirty="0" smtClean="0"/>
              <a:t> </a:t>
            </a:r>
            <a:r>
              <a:rPr lang="en-US" sz="2400" dirty="0" err="1" smtClean="0"/>
              <a:t>trong</a:t>
            </a:r>
            <a:r>
              <a:rPr lang="en-US" sz="2400" dirty="0" smtClean="0"/>
              <a:t> </a:t>
            </a:r>
            <a:r>
              <a:rPr lang="en-US" sz="2400" dirty="0" err="1" smtClean="0"/>
              <a:t>sách</a:t>
            </a:r>
            <a:r>
              <a:rPr lang="en-US" sz="2400" dirty="0" smtClean="0"/>
              <a:t> </a:t>
            </a:r>
            <a:r>
              <a:rPr lang="en-US" sz="2400" dirty="0" err="1" smtClean="0"/>
              <a:t>ân</a:t>
            </a:r>
            <a:r>
              <a:rPr lang="en-US" sz="2400" dirty="0" smtClean="0"/>
              <a:t> </a:t>
            </a:r>
            <a:r>
              <a:rPr lang="en-US" sz="2400" dirty="0" err="1" smtClean="0"/>
              <a:t>nhạc</a:t>
            </a:r>
            <a:r>
              <a:rPr lang="en-US" sz="2400" dirty="0" smtClean="0"/>
              <a:t> </a:t>
            </a:r>
            <a:r>
              <a:rPr lang="en-US" sz="2400" dirty="0" err="1" smtClean="0"/>
              <a:t>lớp</a:t>
            </a:r>
            <a:r>
              <a:rPr lang="en-US" sz="2400" dirty="0" smtClean="0"/>
              <a:t> 5 </a:t>
            </a:r>
            <a:r>
              <a:rPr lang="en-US" sz="2400" dirty="0" err="1" smtClean="0"/>
              <a:t>trang</a:t>
            </a:r>
            <a:r>
              <a:rPr lang="en-US" sz="2400" dirty="0" smtClean="0"/>
              <a:t> 61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60076" y="2911142"/>
            <a:ext cx="1079372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Chú</a:t>
            </a:r>
            <a:r>
              <a:rPr lang="en-US" sz="3200" dirty="0" smtClean="0"/>
              <a:t> ý: </a:t>
            </a:r>
            <a:r>
              <a:rPr lang="en-US" sz="3200" dirty="0" err="1" smtClean="0"/>
              <a:t>em</a:t>
            </a:r>
            <a:r>
              <a:rPr lang="en-US" sz="3200" dirty="0" smtClean="0"/>
              <a:t> </a:t>
            </a:r>
            <a:r>
              <a:rPr lang="en-US" sz="3200" dirty="0" err="1" smtClean="0"/>
              <a:t>có</a:t>
            </a:r>
            <a:r>
              <a:rPr lang="en-US" sz="3200" dirty="0" smtClean="0"/>
              <a:t> </a:t>
            </a:r>
            <a:r>
              <a:rPr lang="en-US" sz="3200" dirty="0" err="1" smtClean="0"/>
              <a:t>thể</a:t>
            </a:r>
            <a:r>
              <a:rPr lang="en-US" sz="3200" dirty="0" smtClean="0"/>
              <a:t> </a:t>
            </a:r>
            <a:r>
              <a:rPr lang="en-US" sz="3200" dirty="0" err="1" smtClean="0"/>
              <a:t>ngắt</a:t>
            </a:r>
            <a:r>
              <a:rPr lang="en-US" sz="3200" dirty="0" smtClean="0"/>
              <a:t> </a:t>
            </a:r>
            <a:r>
              <a:rPr lang="en-US" sz="3200" dirty="0" err="1" smtClean="0"/>
              <a:t>dòng</a:t>
            </a:r>
            <a:r>
              <a:rPr lang="en-US" sz="3200" dirty="0" smtClean="0"/>
              <a:t> </a:t>
            </a:r>
            <a:r>
              <a:rPr lang="en-US" sz="3200" dirty="0" err="1" smtClean="0"/>
              <a:t>theo</a:t>
            </a:r>
            <a:r>
              <a:rPr lang="en-US" sz="3200" dirty="0" smtClean="0"/>
              <a:t> </a:t>
            </a:r>
            <a:r>
              <a:rPr lang="en-US" sz="3200" dirty="0" err="1" smtClean="0"/>
              <a:t>số</a:t>
            </a:r>
            <a:r>
              <a:rPr lang="en-US" sz="3200" dirty="0" smtClean="0"/>
              <a:t> </a:t>
            </a:r>
            <a:r>
              <a:rPr lang="en-US" sz="3200" dirty="0" err="1" smtClean="0"/>
              <a:t>khuông</a:t>
            </a:r>
            <a:r>
              <a:rPr lang="en-US" sz="3200" dirty="0" smtClean="0"/>
              <a:t> </a:t>
            </a:r>
            <a:r>
              <a:rPr lang="en-US" sz="3200" dirty="0" err="1" smtClean="0"/>
              <a:t>nhạc</a:t>
            </a:r>
            <a:r>
              <a:rPr lang="en-US" sz="3200" dirty="0" smtClean="0"/>
              <a:t> </a:t>
            </a:r>
            <a:r>
              <a:rPr lang="en-US" sz="3200" dirty="0" err="1" smtClean="0"/>
              <a:t>bằng</a:t>
            </a:r>
            <a:r>
              <a:rPr lang="en-US" sz="3200" dirty="0" smtClean="0"/>
              <a:t> </a:t>
            </a:r>
            <a:r>
              <a:rPr lang="en-US" sz="3200" dirty="0" err="1" smtClean="0"/>
              <a:t>cách</a:t>
            </a:r>
            <a:r>
              <a:rPr lang="en-US" sz="3200" dirty="0" smtClean="0"/>
              <a:t>:</a:t>
            </a:r>
            <a:endParaRPr lang="en-US" sz="3200" dirty="0" smtClean="0"/>
          </a:p>
          <a:p>
            <a:r>
              <a:rPr lang="en-US" sz="3200" dirty="0" smtClean="0"/>
              <a:t> </a:t>
            </a:r>
            <a:r>
              <a:rPr lang="en-US" sz="3200" dirty="0" err="1" smtClean="0"/>
              <a:t>Nháy</a:t>
            </a:r>
            <a:r>
              <a:rPr lang="en-US" sz="3200" dirty="0" smtClean="0"/>
              <a:t> </a:t>
            </a:r>
            <a:r>
              <a:rPr lang="en-US" sz="3200" dirty="0" err="1" smtClean="0"/>
              <a:t>vào</a:t>
            </a:r>
            <a:r>
              <a:rPr lang="en-US" sz="3200" dirty="0" smtClean="0"/>
              <a:t> </a:t>
            </a:r>
            <a:r>
              <a:rPr lang="en-US" sz="3200" dirty="0" err="1" smtClean="0"/>
              <a:t>thẻ</a:t>
            </a:r>
            <a:r>
              <a:rPr lang="en-US" sz="3200" dirty="0" smtClean="0"/>
              <a:t> </a:t>
            </a:r>
            <a:r>
              <a:rPr lang="en-US" sz="3200" dirty="0" err="1" smtClean="0"/>
              <a:t>Điều</a:t>
            </a:r>
            <a:r>
              <a:rPr lang="en-US" sz="3200" dirty="0" smtClean="0"/>
              <a:t> </a:t>
            </a:r>
            <a:r>
              <a:rPr lang="en-US" sz="3200" dirty="0" err="1" smtClean="0"/>
              <a:t>chỉnh</a:t>
            </a:r>
            <a:r>
              <a:rPr lang="en-US" sz="3200" dirty="0" smtClean="0"/>
              <a:t> </a:t>
            </a:r>
            <a:r>
              <a:rPr lang="en-US" sz="3200" dirty="0" smtClean="0">
                <a:sym typeface="Wingdings" panose="05000000000000000000" pitchFamily="2" charset="2"/>
              </a:rPr>
              <a:t> </a:t>
            </a:r>
            <a:r>
              <a:rPr lang="en-US" sz="3200" dirty="0" err="1" smtClean="0">
                <a:sym typeface="Wingdings" panose="05000000000000000000" pitchFamily="2" charset="2"/>
              </a:rPr>
              <a:t>Công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cụ</a:t>
            </a:r>
            <a:r>
              <a:rPr lang="en-US" sz="3200" dirty="0" smtClean="0">
                <a:sym typeface="Wingdings" panose="05000000000000000000" pitchFamily="2" charset="2"/>
              </a:rPr>
              <a:t>  </a:t>
            </a:r>
            <a:r>
              <a:rPr lang="en-US" sz="3200" dirty="0" err="1" smtClean="0">
                <a:sym typeface="Wingdings" panose="05000000000000000000" pitchFamily="2" charset="2"/>
              </a:rPr>
              <a:t>Thêm</a:t>
            </a:r>
            <a:r>
              <a:rPr lang="en-US" sz="3200" dirty="0" smtClean="0">
                <a:sym typeface="Wingdings" panose="05000000000000000000" pitchFamily="2" charset="2"/>
              </a:rPr>
              <a:t>/</a:t>
            </a:r>
            <a:r>
              <a:rPr lang="en-US" sz="3200" dirty="0" err="1" smtClean="0">
                <a:sym typeface="Wingdings" panose="05000000000000000000" pitchFamily="2" charset="2"/>
              </a:rPr>
              <a:t>Bỏ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các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ngắt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dòng</a:t>
            </a:r>
            <a:endParaRPr lang="en-US" sz="32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EM CẦN GHI NHỚ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36700" y="2603500"/>
            <a:ext cx="1019881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</a:rPr>
              <a:t>Muốn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lưu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lại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các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thay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đổi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có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thể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nhấn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nhanh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tổ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hợp</a:t>
            </a:r>
            <a:endParaRPr lang="en-US" sz="3200" dirty="0" smtClean="0">
              <a:solidFill>
                <a:srgbClr val="FF0000"/>
              </a:solidFill>
            </a:endParaRPr>
          </a:p>
          <a:p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phím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CTRL + S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r>
              <a:rPr lang="en-US" sz="3200" dirty="0" err="1" smtClean="0">
                <a:solidFill>
                  <a:srgbClr val="FF0000"/>
                </a:solidFill>
              </a:rPr>
              <a:t>Để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thêm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một</a:t>
            </a:r>
            <a:r>
              <a:rPr lang="en-US" sz="3200" dirty="0" smtClean="0">
                <a:solidFill>
                  <a:srgbClr val="FF0000"/>
                </a:solidFill>
              </a:rPr>
              <a:t> ô </a:t>
            </a:r>
            <a:r>
              <a:rPr lang="en-US" sz="3200" dirty="0" err="1" smtClean="0">
                <a:solidFill>
                  <a:srgbClr val="FF0000"/>
                </a:solidFill>
              </a:rPr>
              <a:t>nhịp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vào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cuối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đoạn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nhạc</a:t>
            </a:r>
            <a:r>
              <a:rPr lang="en-US" sz="3200" dirty="0" smtClean="0">
                <a:solidFill>
                  <a:srgbClr val="FF0000"/>
                </a:solidFill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</a:rPr>
              <a:t>có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thể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nhấn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nhanh</a:t>
            </a:r>
            <a:endParaRPr lang="en-US" sz="3200" dirty="0" smtClean="0">
              <a:solidFill>
                <a:srgbClr val="FF0000"/>
              </a:solidFill>
            </a:endParaRPr>
          </a:p>
          <a:p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tổ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hợp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phím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CTRL + B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1028700" y="2832100"/>
            <a:ext cx="508000" cy="215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1028700" y="3748851"/>
            <a:ext cx="508000" cy="215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136222746B9DD4E9009FC74C2167E69" ma:contentTypeVersion="19" ma:contentTypeDescription="Tạo tài liệu mới." ma:contentTypeScope="" ma:versionID="ed60e3c01d761df44990121a08d1a5b4">
  <xsd:schema xmlns:xsd="http://www.w3.org/2001/XMLSchema" xmlns:xs="http://www.w3.org/2001/XMLSchema" xmlns:p="http://schemas.microsoft.com/office/2006/metadata/properties" xmlns:ns2="aa3bae8b-93bb-44fa-b79c-ae2e3c4b5ffa" xmlns:ns3="04428cd5-0689-4562-8eaa-c57d4739e61c" targetNamespace="http://schemas.microsoft.com/office/2006/metadata/properties" ma:root="true" ma:fieldsID="8ee43be82755e183bcee44c14f2bde86" ns2:_="" ns3:_="">
    <xsd:import namespace="aa3bae8b-93bb-44fa-b79c-ae2e3c4b5ffa"/>
    <xsd:import namespace="04428cd5-0689-4562-8eaa-c57d4739e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bae8b-93bb-44fa-b79c-ae2e3c4b5f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Thẻ Hình ảnh" ma:readOnly="false" ma:fieldId="{5cf76f15-5ced-4ddc-b409-7134ff3c332f}" ma:taxonomyMulti="true" ma:sspId="cf3ea938-e986-4cea-a2f1-1b2aaf1bc3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28cd5-0689-4562-8eaa-c57d4739e6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9e0b4f-fe1d-49af-b5a1-a3d49ef9e7f8}" ma:internalName="TaxCatchAll" ma:showField="CatchAllData" ma:web="04428cd5-0689-4562-8eaa-c57d4739e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3bae8b-93bb-44fa-b79c-ae2e3c4b5ffa">
      <Terms xmlns="http://schemas.microsoft.com/office/infopath/2007/PartnerControls"/>
    </lcf76f155ced4ddcb4097134ff3c332f>
    <TaxCatchAll xmlns="04428cd5-0689-4562-8eaa-c57d4739e61c" xsi:nil="true"/>
  </documentManagement>
</p:properties>
</file>

<file path=customXml/itemProps1.xml><?xml version="1.0" encoding="utf-8"?>
<ds:datastoreItem xmlns:ds="http://schemas.openxmlformats.org/officeDocument/2006/customXml" ds:itemID="{9C33BD56-80A9-415F-8976-9CA5CD219410}"/>
</file>

<file path=customXml/itemProps2.xml><?xml version="1.0" encoding="utf-8"?>
<ds:datastoreItem xmlns:ds="http://schemas.openxmlformats.org/officeDocument/2006/customXml" ds:itemID="{B199A74A-0CE2-4B14-AB5C-E75C29C60302}"/>
</file>

<file path=customXml/itemProps3.xml><?xml version="1.0" encoding="utf-8"?>
<ds:datastoreItem xmlns:ds="http://schemas.openxmlformats.org/officeDocument/2006/customXml" ds:itemID="{2957524A-5C09-48F8-84DE-38518A5DCEE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1340</Words>
  <Application>WPS Presentation</Application>
  <PresentationFormat>Widescreen</PresentationFormat>
  <Paragraphs>59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Arial</vt:lpstr>
      <vt:lpstr>SimSun</vt:lpstr>
      <vt:lpstr>Wingdings</vt:lpstr>
      <vt:lpstr>Times New Roman</vt:lpstr>
      <vt:lpstr>Microsoft YaHei</vt:lpstr>
      <vt:lpstr/>
      <vt:lpstr>Arial Unicode MS</vt:lpstr>
      <vt:lpstr>Calibri</vt:lpstr>
      <vt:lpstr>Office Theme</vt:lpstr>
      <vt:lpstr>PowerPoint 演示文稿</vt:lpstr>
      <vt:lpstr>BÀI 3: GHI LỜI BÀI NHẠC, THAY ĐỔI NỐT NHẠC, THÊM Ô NHỊP</vt:lpstr>
      <vt:lpstr>A. HOẠT ĐỘNG CƠ BẢN</vt:lpstr>
      <vt:lpstr>A. HOẠT ĐỘNG CƠ BẢN</vt:lpstr>
      <vt:lpstr>A. HOẠT ĐỘNG CƠ BẢN</vt:lpstr>
      <vt:lpstr>A. HOẠT ĐỘNG CƠ BẢN</vt:lpstr>
      <vt:lpstr>A. HOẠT ĐỘNG THỰC HÀNH</vt:lpstr>
      <vt:lpstr>EM CẦN GHI NHỚ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4: CHÈN Ô NHỊP VÀ THAY ĐỔI THÔNG TIN VỀ BẢN NHẠC</dc:title>
  <dc:creator>XUAN</dc:creator>
  <cp:lastModifiedBy>Administrator</cp:lastModifiedBy>
  <cp:revision>28</cp:revision>
  <dcterms:created xsi:type="dcterms:W3CDTF">2018-04-10T15:16:00Z</dcterms:created>
  <dcterms:modified xsi:type="dcterms:W3CDTF">2020-02-25T14:13:13Z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1033-11.2.0.9085</vt:lpwstr>
  </property>
  <property fmtid="{D5CDD505-2E9C-101B-9397-08002B2CF9AE}" pid="3" name="ContentTypeId">
    <vt:lpwstr>0x010100D136222746B9DD4E9009FC74C2167E69</vt:lpwstr>
  </property>
</Properties>
</file>