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17"/>
  </p:notesMasterIdLst>
  <p:sldIdLst>
    <p:sldId id="335" r:id="rId2"/>
    <p:sldId id="305" r:id="rId3"/>
    <p:sldId id="286" r:id="rId4"/>
    <p:sldId id="327" r:id="rId5"/>
    <p:sldId id="336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C0"/>
    <a:srgbClr val="35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NT%20-%20Shortcut.l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4.gif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90800" y="228600"/>
            <a:ext cx="585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000" b="1" u="none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sz="4000" b="1" u="none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u="none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sz="4000" b="1" u="none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33600" y="40386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biếc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baseline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Đăng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Tô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chùa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3886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dòng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FBC5B2-2E76-4FE7-BC76-17A440D80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85800"/>
            <a:ext cx="4454767" cy="296984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7801"/>
            <a:ext cx="6248399" cy="66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2362200" cy="1904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Nháy chuột vào vùng soạn tiêu đề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717800"/>
            <a:ext cx="2286000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Nháy chuột vào vùng soạn nội dung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2667000" y="1447800"/>
            <a:ext cx="2514600" cy="147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3581400"/>
            <a:ext cx="2514600" cy="55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27937" indent="-227937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152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1066800" cy="13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27937" indent="-227937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685800"/>
            <a:ext cx="18288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Home,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Slide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733800"/>
            <a:ext cx="19050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1549400"/>
            <a:ext cx="76200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33600" y="3835400"/>
            <a:ext cx="53340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0"/>
            <a:ext cx="5257800" cy="53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6200" y="117197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27937" indent="-227937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762000"/>
            <a:ext cx="2590800" cy="251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14800"/>
            <a:ext cx="18288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lệnh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Delete Slide 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5122" idx="1"/>
          </p:cNvCxnSpPr>
          <p:nvPr/>
        </p:nvCxnSpPr>
        <p:spPr>
          <a:xfrm>
            <a:off x="2971800" y="2514600"/>
            <a:ext cx="914400" cy="79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1447800" cy="251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2438400" y="4724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534400" y="6096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4191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ight Wrong icon PNG and SVG Vector Free Download">
            <a:extLst>
              <a:ext uri="{FF2B5EF4-FFF2-40B4-BE49-F238E27FC236}">
                <a16:creationId xmlns:a16="http://schemas.microsoft.com/office/drawing/2014/main" id="{4BE938D1-328B-4802-A66F-703591689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 bwMode="auto">
          <a:xfrm>
            <a:off x="1828800" y="381000"/>
            <a:ext cx="671546" cy="6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4572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</a:rPr>
              <a:t>Tạo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chiếu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theo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yêu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cầu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:</a:t>
            </a:r>
          </a:p>
          <a:p>
            <a:r>
              <a:rPr lang="en-US" sz="2800" i="1" dirty="0" err="1"/>
              <a:t>Trang</a:t>
            </a:r>
            <a:r>
              <a:rPr lang="en-US" sz="2800" i="1" dirty="0"/>
              <a:t> 1</a:t>
            </a:r>
          </a:p>
          <a:p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: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  <a:p>
            <a:r>
              <a:rPr lang="en-US" sz="2800" dirty="0" err="1"/>
              <a:t>Nội</a:t>
            </a:r>
            <a:r>
              <a:rPr lang="en-US" sz="2800" dirty="0"/>
              <a:t> dung: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  <a:p>
            <a:r>
              <a:rPr lang="en-US" sz="2800" i="1" dirty="0" err="1"/>
              <a:t>Trang</a:t>
            </a:r>
            <a:r>
              <a:rPr lang="en-US" sz="2800" i="1" dirty="0"/>
              <a:t> 2</a:t>
            </a:r>
          </a:p>
          <a:p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: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  <a:p>
            <a:r>
              <a:rPr lang="en-US" sz="2800" dirty="0" err="1"/>
              <a:t>Nội</a:t>
            </a:r>
            <a:r>
              <a:rPr lang="en-US" sz="2800" dirty="0"/>
              <a:t> dung: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endParaRPr lang="en-US" sz="2800" dirty="0"/>
          </a:p>
          <a:p>
            <a:pPr indent="463550" algn="just">
              <a:lnSpc>
                <a:spcPct val="150000"/>
              </a:lnSpc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6" name="AutoShape 4" descr="Học sinh được đào tạo Kỹ năng làm việc nhóm - Trường Trung Học Phổ Thông F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3434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A8C8494-1835-4FE1-AD60-7EFC498A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55" y="152400"/>
            <a:ext cx="8229600" cy="12192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209A55C-120C-469E-98C0-EB5BBDD2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2667000"/>
          </a:xfrm>
        </p:spPr>
        <p:txBody>
          <a:bodyPr>
            <a:noAutofit/>
          </a:bodyPr>
          <a:lstStyle/>
          <a:p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  <a:p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+ N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+ S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3C6497-871C-4F13-B669-BF448F2A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ishJunping">
            <a:extLst>
              <a:ext uri="{FF2B5EF4-FFF2-40B4-BE49-F238E27FC236}">
                <a16:creationId xmlns:a16="http://schemas.microsoft.com/office/drawing/2014/main" id="{443FF491-F85B-4DA1-8F0B-006804A3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314700"/>
            <a:ext cx="131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5">
            <a:extLst>
              <a:ext uri="{FF2B5EF4-FFF2-40B4-BE49-F238E27FC236}">
                <a16:creationId xmlns:a16="http://schemas.microsoft.com/office/drawing/2014/main" id="{BAF4C481-C6D3-4408-82FF-C48C414F2F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39863" y="1430338"/>
            <a:ext cx="6172200" cy="4159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516859"/>
              </a:avLst>
            </a:prstTxWarp>
          </a:bodyPr>
          <a:lstStyle/>
          <a:p>
            <a:pPr algn="ctr"/>
            <a:r>
              <a:rPr lang="vi-VN" sz="3000" b="1" kern="1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cs typeface="Arial" panose="020B0604020202020204" pitchFamily="34" charset="0"/>
              </a:rPr>
              <a:t>Hướng dẫn học Tin học </a:t>
            </a:r>
            <a:endParaRPr lang="en-US" sz="3000" b="1" kern="10">
              <a:effectLst>
                <a:outerShdw blurRad="38100" dist="19049" dir="2700000" algn="tl" rotWithShape="0">
                  <a:schemeClr val="tx1">
                    <a:alpha val="39998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101" name="Picture 6" descr="3DBUTT~1">
            <a:extLst>
              <a:ext uri="{FF2B5EF4-FFF2-40B4-BE49-F238E27FC236}">
                <a16:creationId xmlns:a16="http://schemas.microsoft.com/office/drawing/2014/main" id="{516C20D3-BC8B-4AF3-8454-14DFFEBF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05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3DBUTT~1">
            <a:extLst>
              <a:ext uri="{FF2B5EF4-FFF2-40B4-BE49-F238E27FC236}">
                <a16:creationId xmlns:a16="http://schemas.microsoft.com/office/drawing/2014/main" id="{F11A31AF-5492-4719-8F67-68B100EC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9433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3DBIRD~1">
            <a:extLst>
              <a:ext uri="{FF2B5EF4-FFF2-40B4-BE49-F238E27FC236}">
                <a16:creationId xmlns:a16="http://schemas.microsoft.com/office/drawing/2014/main" id="{AB0883D5-5DCC-4066-BE4D-A4C146FA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57300"/>
            <a:ext cx="10937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3DBIRD~1">
            <a:extLst>
              <a:ext uri="{FF2B5EF4-FFF2-40B4-BE49-F238E27FC236}">
                <a16:creationId xmlns:a16="http://schemas.microsoft.com/office/drawing/2014/main" id="{42ECB280-8125-4E0C-B0B2-C9354096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28700"/>
            <a:ext cx="10937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fishJunping">
            <a:extLst>
              <a:ext uri="{FF2B5EF4-FFF2-40B4-BE49-F238E27FC236}">
                <a16:creationId xmlns:a16="http://schemas.microsoft.com/office/drawing/2014/main" id="{2D53AAC9-CDB6-4733-9358-D5655CEE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71850"/>
            <a:ext cx="131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fishJunping">
            <a:extLst>
              <a:ext uri="{FF2B5EF4-FFF2-40B4-BE49-F238E27FC236}">
                <a16:creationId xmlns:a16="http://schemas.microsoft.com/office/drawing/2014/main" id="{86BE42CB-5564-44B3-A5B2-316F9470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632075"/>
            <a:ext cx="2171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animatedFish">
            <a:extLst>
              <a:ext uri="{FF2B5EF4-FFF2-40B4-BE49-F238E27FC236}">
                <a16:creationId xmlns:a16="http://schemas.microsoft.com/office/drawing/2014/main" id="{F477F19D-219F-44BC-8028-37696863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fishJunping">
            <a:extLst>
              <a:ext uri="{FF2B5EF4-FFF2-40B4-BE49-F238E27FC236}">
                <a16:creationId xmlns:a16="http://schemas.microsoft.com/office/drawing/2014/main" id="{BBDA200B-3C88-41CF-BF2C-C6B0572B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200400"/>
            <a:ext cx="21717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animatedFish">
            <a:extLst>
              <a:ext uri="{FF2B5EF4-FFF2-40B4-BE49-F238E27FC236}">
                <a16:creationId xmlns:a16="http://schemas.microsoft.com/office/drawing/2014/main" id="{061E7CAA-FB0D-4840-B0A4-0A1DB079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600450"/>
            <a:ext cx="18113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fishJunping">
            <a:extLst>
              <a:ext uri="{FF2B5EF4-FFF2-40B4-BE49-F238E27FC236}">
                <a16:creationId xmlns:a16="http://schemas.microsoft.com/office/drawing/2014/main" id="{CCE7986F-7B2C-455D-A89F-5EEC6C8C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314700"/>
            <a:ext cx="24574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animatedFish">
            <a:extLst>
              <a:ext uri="{FF2B5EF4-FFF2-40B4-BE49-F238E27FC236}">
                <a16:creationId xmlns:a16="http://schemas.microsoft.com/office/drawing/2014/main" id="{80B5A8A5-B00E-478D-B4C4-97CD023F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94335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19">
            <a:extLst>
              <a:ext uri="{FF2B5EF4-FFF2-40B4-BE49-F238E27FC236}">
                <a16:creationId xmlns:a16="http://schemas.microsoft.com/office/drawing/2014/main" id="{702DD926-D52A-409A-B59A-AC0FDC98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95938"/>
            <a:ext cx="1841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700">
              <a:cs typeface="Arial" panose="020B0604020202020204" pitchFamily="34" charset="0"/>
            </a:endParaRPr>
          </a:p>
        </p:txBody>
      </p:sp>
      <p:pic>
        <p:nvPicPr>
          <p:cNvPr id="4113" name="Picture 20" descr="s_ee2c8a624d08a3d2be02218622846f56">
            <a:extLst>
              <a:ext uri="{FF2B5EF4-FFF2-40B4-BE49-F238E27FC236}">
                <a16:creationId xmlns:a16="http://schemas.microsoft.com/office/drawing/2014/main" id="{258FE50E-BE5D-40FE-812B-E29D7A1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6863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1" descr="s_ee2c8a624d08a3d2be02218622846f56">
            <a:extLst>
              <a:ext uri="{FF2B5EF4-FFF2-40B4-BE49-F238E27FC236}">
                <a16:creationId xmlns:a16="http://schemas.microsoft.com/office/drawing/2014/main" id="{15FF6A18-A7D4-45CF-8BB3-E8A9B46A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18038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" name="Group 23">
            <a:extLst>
              <a:ext uri="{FF2B5EF4-FFF2-40B4-BE49-F238E27FC236}">
                <a16:creationId xmlns:a16="http://schemas.microsoft.com/office/drawing/2014/main" id="{058FEEB3-4217-40A9-A866-2412F1F31A9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1704975"/>
            <a:ext cx="1536700" cy="946150"/>
            <a:chOff x="2261" y="960"/>
            <a:chExt cx="1291" cy="795"/>
          </a:xfrm>
        </p:grpSpPr>
        <p:graphicFrame>
          <p:nvGraphicFramePr>
            <p:cNvPr id="4120" name="Object 24">
              <a:extLst>
                <a:ext uri="{FF2B5EF4-FFF2-40B4-BE49-F238E27FC236}">
                  <a16:creationId xmlns:a16="http://schemas.microsoft.com/office/drawing/2014/main" id="{C97773DC-1072-4C90-BEB5-768A0E4CD6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1" y="960"/>
            <a:ext cx="1291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0507325" imgH="12334875" progId="">
                    <p:embed/>
                  </p:oleObj>
                </mc:Choice>
                <mc:Fallback>
                  <p:oleObj r:id="rId8" imgW="20507325" imgH="12334875" progId="">
                    <p:embed/>
                    <p:pic>
                      <p:nvPicPr>
                        <p:cNvPr id="4120" name="Object 24">
                          <a:extLst>
                            <a:ext uri="{FF2B5EF4-FFF2-40B4-BE49-F238E27FC236}">
                              <a16:creationId xmlns:a16="http://schemas.microsoft.com/office/drawing/2014/main" id="{C97773DC-1072-4C90-BEB5-768A0E4CD6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1" y="960"/>
                          <a:ext cx="1291" cy="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Text Box 25">
              <a:extLst>
                <a:ext uri="{FF2B5EF4-FFF2-40B4-BE49-F238E27FC236}">
                  <a16:creationId xmlns:a16="http://schemas.microsoft.com/office/drawing/2014/main" id="{B7B5BA31-0BA9-4052-A610-80A8F4514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104"/>
              <a:ext cx="384" cy="3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350">
                  <a:solidFill>
                    <a:srgbClr val="FF0000"/>
                  </a:solidFill>
                  <a:latin typeface="Calibri" panose="020F0502020204030204" pitchFamily="34" charset="0"/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350">
                  <a:solidFill>
                    <a:srgbClr val="FF00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  <p:sp>
          <p:nvSpPr>
            <p:cNvPr id="9242" name="Text Box 26">
              <a:extLst>
                <a:ext uri="{FF2B5EF4-FFF2-40B4-BE49-F238E27FC236}">
                  <a16:creationId xmlns:a16="http://schemas.microsoft.com/office/drawing/2014/main" id="{148A96D3-74B0-40FC-BCFF-1142DFD3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104"/>
              <a:ext cx="475" cy="3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350">
                  <a:solidFill>
                    <a:srgbClr val="FF3300"/>
                  </a:solidFill>
                  <a:latin typeface="Calibri" panose="020F0502020204030204" pitchFamily="34" charset="0"/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350">
                  <a:solidFill>
                    <a:srgbClr val="FF33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</p:grpSp>
      <p:pic>
        <p:nvPicPr>
          <p:cNvPr id="4116" name="Picture 30" descr="pretty_flower_purple_hb">
            <a:extLst>
              <a:ext uri="{FF2B5EF4-FFF2-40B4-BE49-F238E27FC236}">
                <a16:creationId xmlns:a16="http://schemas.microsoft.com/office/drawing/2014/main" id="{E042E80C-D7E3-4826-9265-C1A2307A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916113"/>
            <a:ext cx="1143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1" descr="pretty_flower_red_hb">
            <a:extLst>
              <a:ext uri="{FF2B5EF4-FFF2-40B4-BE49-F238E27FC236}">
                <a16:creationId xmlns:a16="http://schemas.microsoft.com/office/drawing/2014/main" id="{1CFCFC75-D722-423F-9F1D-CFC3F16D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917700"/>
            <a:ext cx="10858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3" descr="Chuong">
            <a:extLst>
              <a:ext uri="{FF2B5EF4-FFF2-40B4-BE49-F238E27FC236}">
                <a16:creationId xmlns:a16="http://schemas.microsoft.com/office/drawing/2014/main" id="{43553564-151A-47D2-A7A3-04338F92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3916363" y="40941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WordArt 34">
            <a:extLst>
              <a:ext uri="{FF2B5EF4-FFF2-40B4-BE49-F238E27FC236}">
                <a16:creationId xmlns:a16="http://schemas.microsoft.com/office/drawing/2014/main" id="{0FE223D3-8F4F-4682-B025-526E0BF7A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438" y="3000375"/>
            <a:ext cx="2124075" cy="695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eme2375157">
            <a:extLst>
              <a:ext uri="{FF2B5EF4-FFF2-40B4-BE49-F238E27FC236}">
                <a16:creationId xmlns:a16="http://schemas.microsoft.com/office/drawing/2014/main" id="{F25CA0DD-9951-41EC-A967-61618AF3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828BE8-94AF-4F24-B11A-3FBC9FCE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513618" cy="1371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LÀM QUEN VỚI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 MỀM TRÌNH CHIẾU</a:t>
            </a:r>
          </a:p>
        </p:txBody>
      </p:sp>
      <p:sp>
        <p:nvSpPr>
          <p:cNvPr id="5" name="WordArt 26">
            <a:extLst>
              <a:ext uri="{FF2B5EF4-FFF2-40B4-BE49-F238E27FC236}">
                <a16:creationId xmlns:a16="http://schemas.microsoft.com/office/drawing/2014/main" id="{74F9C3F2-DA65-432D-B9A4-36D5D3A458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5909" y="304800"/>
            <a:ext cx="7696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 KẾ BÀI TRÌNH CHIẾU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1295400"/>
            <a:ext cx="7586663" cy="2266950"/>
            <a:chOff x="1300247" y="443345"/>
            <a:chExt cx="7568983" cy="3022600"/>
          </a:xfrm>
        </p:grpSpPr>
        <p:pic>
          <p:nvPicPr>
            <p:cNvPr id="7176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247" y="544945"/>
              <a:ext cx="7568983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42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400" dirty="0" err="1">
                  <a:solidFill>
                    <a:srgbClr val="0070C0"/>
                  </a:solidFill>
                </a:rPr>
                <a:t>Làm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quen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với</a:t>
              </a:r>
              <a:r>
                <a:rPr lang="vi-VN" sz="2400" dirty="0">
                  <a:solidFill>
                    <a:srgbClr val="0070C0"/>
                  </a:solidFill>
                </a:rPr>
                <a:t> PM trình chiếu, biết cách t</a:t>
              </a:r>
              <a:r>
                <a:rPr lang="nl-NL" sz="2400" dirty="0">
                  <a:solidFill>
                    <a:srgbClr val="0070C0"/>
                  </a:solidFill>
                </a:rPr>
                <a:t>ạo được trang trình chiếu mới, xóa trang trình chiếu đã có. 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360738"/>
            <a:ext cx="7431088" cy="2324100"/>
            <a:chOff x="1462426" y="3337719"/>
            <a:chExt cx="7430655" cy="3098800"/>
          </a:xfrm>
        </p:grpSpPr>
        <p:pic>
          <p:nvPicPr>
            <p:cNvPr id="7174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2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soạn được nội dung đơn giản vào bài trình chiếu. </a:t>
              </a:r>
            </a:p>
            <a:p>
              <a:pPr algn="just">
                <a:defRPr/>
              </a:pPr>
              <a:r>
                <a:rPr lang="nl-NL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Lưu được bài trình chiếu đã soạn vào thư mục máy tính</a:t>
              </a:r>
              <a:endPara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998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ight Wrong icon PNG and SVG Vector Free Download">
            <a:extLst>
              <a:ext uri="{FF2B5EF4-FFF2-40B4-BE49-F238E27FC236}">
                <a16:creationId xmlns:a16="http://schemas.microsoft.com/office/drawing/2014/main" id="{4BE938D1-328B-4802-A66F-703591689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/>
          <a:stretch/>
        </p:blipFill>
        <p:spPr bwMode="auto">
          <a:xfrm>
            <a:off x="1828800" y="381000"/>
            <a:ext cx="671546" cy="6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 ứng dụng trình chiếu chuyên nghiệp thay thế cho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5867400" cy="2838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2954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1"/>
            <a:ext cx="63246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177801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1.Bảng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006601"/>
            <a:ext cx="2209800" cy="172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2.Trang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038600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3.Vùng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685800"/>
            <a:ext cx="762000" cy="20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21082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2362200"/>
            <a:ext cx="26670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381000"/>
            <a:ext cx="5791200" cy="838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6196793"/>
            <a:ext cx="7620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8155"/>
            <a:ext cx="4495800" cy="28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2520355"/>
            <a:ext cx="2667000" cy="756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3968155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60960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155"/>
            <a:ext cx="4267200" cy="2819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2520355"/>
            <a:ext cx="2209800" cy="8324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273476" y="3831930"/>
            <a:ext cx="1301154" cy="342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76400" y="304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PowePoint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Picture 17" descr="A picture containing text, handwear, clothing&#10;&#10;Description automatically generated">
            <a:extLst>
              <a:ext uri="{FF2B5EF4-FFF2-40B4-BE49-F238E27FC236}">
                <a16:creationId xmlns:a16="http://schemas.microsoft.com/office/drawing/2014/main" id="{A0BDB6F1-F1AC-4B7C-8CCA-74F5ADADD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247">
            <a:off x="963604" y="354004"/>
            <a:ext cx="620998" cy="6209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14478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733800" cy="24439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466850" y="127635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28600" y="3657600"/>
            <a:ext cx="8915400" cy="26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Word: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PowePoint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295408" y="1981206"/>
            <a:ext cx="990601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304800" y="76200"/>
            <a:ext cx="88392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27937" indent="-227937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1066800"/>
            <a:ext cx="1752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599" y="1066800"/>
            <a:ext cx="1571297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104900" y="2400300"/>
            <a:ext cx="1219200" cy="761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2857500" y="2552700"/>
            <a:ext cx="1905000" cy="4572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0600" y="5181600"/>
            <a:ext cx="75438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3A9FD46-EE5B-4DE9-A17A-3D28D78EEC1D}"/>
</file>

<file path=customXml/itemProps2.xml><?xml version="1.0" encoding="utf-8"?>
<ds:datastoreItem xmlns:ds="http://schemas.openxmlformats.org/officeDocument/2006/customXml" ds:itemID="{7DD07327-FA30-47C1-88FD-629B1EEE58AC}"/>
</file>

<file path=customXml/itemProps3.xml><?xml version="1.0" encoding="utf-8"?>
<ds:datastoreItem xmlns:ds="http://schemas.openxmlformats.org/officeDocument/2006/customXml" ds:itemID="{304D8E71-F045-4F34-9BD3-BDB195B36B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510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BÀI 1: LÀM QUEN VỚI  PHẦN MỀM TRÌNH CHIẾU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Vũ Ngọc Anh</cp:lastModifiedBy>
  <cp:revision>268</cp:revision>
  <dcterms:created xsi:type="dcterms:W3CDTF">2014-10-11T13:38:36Z</dcterms:created>
  <dcterms:modified xsi:type="dcterms:W3CDTF">2022-03-31T00:43:19Z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