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5" r:id="rId4"/>
    <p:sldMasterId id="2147483698" r:id="rId5"/>
    <p:sldMasterId id="2147483711" r:id="rId6"/>
  </p:sldMasterIdLst>
  <p:sldIdLst>
    <p:sldId id="272" r:id="rId7"/>
    <p:sldId id="276" r:id="rId8"/>
    <p:sldId id="274" r:id="rId9"/>
    <p:sldId id="275" r:id="rId10"/>
    <p:sldId id="277" r:id="rId11"/>
    <p:sldId id="283" r:id="rId12"/>
    <p:sldId id="284" r:id="rId13"/>
    <p:sldId id="278" r:id="rId14"/>
    <p:sldId id="267" r:id="rId15"/>
    <p:sldId id="268" r:id="rId16"/>
    <p:sldId id="279" r:id="rId17"/>
    <p:sldId id="280" r:id="rId18"/>
    <p:sldId id="281" r:id="rId19"/>
    <p:sldId id="282" r:id="rId20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3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136220"/>
            <a:ext cx="6019800" cy="26384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67000" y="165735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F772C-3399-4602-8414-8CDEED7FDA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53660-D1E3-4462-9122-AF8000F0E0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50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90987-769A-451F-A874-BC78892841F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B3517-11B6-47D1-9C32-576E42BA30B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884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15E59-023B-41B4-A83C-2733798FC58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11ABB-9128-400D-A9E0-D6C6744EBF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5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ABB8B-C675-486F-B17E-0AA1913374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5343-A973-4EE6-8FED-C4EE7DD7F6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89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4263A-3C99-4512-9851-2E7A618E48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AA51-C609-4958-84C1-AEBFC18860F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742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305D7-339A-45C0-8FE6-ACAC36253E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1AE74-B0E6-4F08-BC03-29420C27A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876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415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1" y="204793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9273-E757-4E8D-8846-39C4B99F4F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019F8-16CA-4ACE-9871-9CB09DE709C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33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67000" y="165735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7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A38B2-13F6-4885-AF92-4710F0491D1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B505-BFF7-4771-A582-69FA1BDCFB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60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CB173-A5E3-4D3C-8B3C-7E1DA8BB70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1B353-2207-4FC1-9E76-352395CB93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86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35580-76D0-47F9-802D-1D366C85463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FDA46-0964-4A78-9FA0-0A5516AED96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28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6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68F09-A2C3-4B34-861C-240F78A49FC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3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B6905-AB70-4A21-A151-DB0E453C57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73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5D479-C6F2-4789-A20B-16293154CD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344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04D2B-0544-4D46-9787-62E9711070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961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E95D9-AE68-4613-A77A-80E6D4CFD43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85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187BF-C000-45AB-BCAE-0288F75814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13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EF622-1EA6-411D-A445-1C4F5E63CD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19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D379A-2F18-48B2-94C9-C2D3BB695B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3754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7" y="204793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6DCA3-6B8D-479C-A22F-9F518C8AC7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310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7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EC405-8F8D-4AE1-BA1F-F6F13FEF2EB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7485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A7B63-99C0-4EAC-96E0-15A1E00B2B1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708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12FB8-3CCD-491F-BE7B-6A416FC2439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3953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C0074-7978-45CC-9168-12B5FB94E15B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B4D09-7CD8-4665-BC8B-98013A6F8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332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11CF1-D66B-407F-9849-98C0CF2891D2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1BFB0-6035-423A-B301-EBC37F0BB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089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D6783-9F6E-4DDB-93E1-15618230CB48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042A-B2D9-480D-8C13-4DC741607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155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6C537-7A5D-49A4-8698-45685E7199D3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C9849-B913-4F27-9038-7B2366257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52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42387-623E-4C9F-B3A5-8712A3399A1B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A630-308B-45DE-B59F-B5EFC34EE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9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67000" y="165735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C13A9-2141-4810-A277-A8CFF5694E67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713C-86D6-4A7E-A6C8-53598702A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660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2338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04793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C22E-AF84-424E-B691-C289C71FE3A9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3791A-A1D2-4DA7-BA8D-76A2009A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423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7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886C9-C9CC-4E65-B924-67D0421C60DB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5202-8B27-4D4C-BC3C-30F092A5C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565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D44B7-BA01-4D67-BCA0-EB77E612DBE6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54B00-DE1C-46BB-8C65-456C898984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628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B1993-D29C-4E54-A243-B8EED1FC7F12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ED5E9-2DA4-4705-A294-9B69DF411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4546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6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ED71F-9533-4707-BA03-6BA8D8174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765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8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F772C-3399-4602-8414-8CDEED7FDA3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53660-D1E3-4462-9122-AF8000F0E0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8220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90987-769A-451F-A874-BC78892841F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B3517-11B6-47D1-9C32-576E42BA30B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7708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15E59-023B-41B4-A83C-2733798FC58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11ABB-9128-400D-A9E0-D6C6744EBF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5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67000" y="1657350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ABB8B-C675-486F-B17E-0AA1913374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5343-A973-4EE6-8FED-C4EE7DD7F6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993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4263A-3C99-4512-9851-2E7A618E48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4AA51-C609-4958-84C1-AEBFC18860F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7482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305D7-339A-45C0-8FE6-ACAC36253E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1AE74-B0E6-4F08-BC03-29420C27A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856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3245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04793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9273-E757-4E8D-8846-39C4B99F4F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019F8-16CA-4ACE-9871-9CB09DE709C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693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7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A38B2-13F6-4885-AF92-4710F0491D1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B505-BFF7-4771-A582-69FA1BDCFB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7458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CB173-A5E3-4D3C-8B3C-7E1DA8BB70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1B353-2207-4FC1-9E76-352395CB93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614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35580-76D0-47F9-802D-1D366C85463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FDA46-0964-4A78-9FA0-0A5516AED96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4349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6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68F09-A2C3-4B34-861C-240F78A49FC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177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9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9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98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9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97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96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96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95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87DBF0-EEE1-4AE1-BD32-3C83AEC36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1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67000" y="165735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7584633-6229-4B8E-8D73-A58044838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421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6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947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19894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984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978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973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968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963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957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898BC5-53FA-4622-B037-981ADFA1D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098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6AABCA-E174-4F57-AC2E-01636D5FE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6630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9472" indent="0">
              <a:buNone/>
              <a:defRPr sz="2600" b="1"/>
            </a:lvl2pPr>
            <a:lvl3pPr marL="1198945" indent="0">
              <a:buNone/>
              <a:defRPr sz="2400" b="1"/>
            </a:lvl3pPr>
            <a:lvl4pPr marL="1798416" indent="0">
              <a:buNone/>
              <a:defRPr sz="2100" b="1"/>
            </a:lvl4pPr>
            <a:lvl5pPr marL="2397889" indent="0">
              <a:buNone/>
              <a:defRPr sz="2100" b="1"/>
            </a:lvl5pPr>
            <a:lvl6pPr marL="2997362" indent="0">
              <a:buNone/>
              <a:defRPr sz="2100" b="1"/>
            </a:lvl6pPr>
            <a:lvl7pPr marL="3596831" indent="0">
              <a:buNone/>
              <a:defRPr sz="2100" b="1"/>
            </a:lvl7pPr>
            <a:lvl8pPr marL="4196306" indent="0">
              <a:buNone/>
              <a:defRPr sz="2100" b="1"/>
            </a:lvl8pPr>
            <a:lvl9pPr marL="47957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6"/>
            <a:ext cx="4041775" cy="47982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9472" indent="0">
              <a:buNone/>
              <a:defRPr sz="2600" b="1"/>
            </a:lvl2pPr>
            <a:lvl3pPr marL="1198945" indent="0">
              <a:buNone/>
              <a:defRPr sz="2400" b="1"/>
            </a:lvl3pPr>
            <a:lvl4pPr marL="1798416" indent="0">
              <a:buNone/>
              <a:defRPr sz="2100" b="1"/>
            </a:lvl4pPr>
            <a:lvl5pPr marL="2397889" indent="0">
              <a:buNone/>
              <a:defRPr sz="2100" b="1"/>
            </a:lvl5pPr>
            <a:lvl6pPr marL="2997362" indent="0">
              <a:buNone/>
              <a:defRPr sz="2100" b="1"/>
            </a:lvl6pPr>
            <a:lvl7pPr marL="3596831" indent="0">
              <a:buNone/>
              <a:defRPr sz="2100" b="1"/>
            </a:lvl7pPr>
            <a:lvl8pPr marL="4196306" indent="0">
              <a:buNone/>
              <a:defRPr sz="2100" b="1"/>
            </a:lvl8pPr>
            <a:lvl9pPr marL="47957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95DC3D0-9CD0-47F8-B46F-17BD0CD46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925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CA6527E-9CA3-43E7-AF94-1AF52EAE3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578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068CFE4-7BB1-460B-826C-12B0A545D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788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04788"/>
            <a:ext cx="3008313" cy="8715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800"/>
            </a:lvl1pPr>
            <a:lvl2pPr marL="599472" indent="0">
              <a:buNone/>
              <a:defRPr sz="1600"/>
            </a:lvl2pPr>
            <a:lvl3pPr marL="1198945" indent="0">
              <a:buNone/>
              <a:defRPr sz="1300"/>
            </a:lvl3pPr>
            <a:lvl4pPr marL="1798416" indent="0">
              <a:buNone/>
              <a:defRPr sz="1200"/>
            </a:lvl4pPr>
            <a:lvl5pPr marL="2397889" indent="0">
              <a:buNone/>
              <a:defRPr sz="1200"/>
            </a:lvl5pPr>
            <a:lvl6pPr marL="2997362" indent="0">
              <a:buNone/>
              <a:defRPr sz="1200"/>
            </a:lvl6pPr>
            <a:lvl7pPr marL="3596831" indent="0">
              <a:buNone/>
              <a:defRPr sz="1200"/>
            </a:lvl7pPr>
            <a:lvl8pPr marL="4196306" indent="0">
              <a:buNone/>
              <a:defRPr sz="1200"/>
            </a:lvl8pPr>
            <a:lvl9pPr marL="47957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6CDC1D-C937-496A-8167-F678484E9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863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4200"/>
            </a:lvl1pPr>
            <a:lvl2pPr marL="599472" indent="0">
              <a:buNone/>
              <a:defRPr sz="3700"/>
            </a:lvl2pPr>
            <a:lvl3pPr marL="1198945" indent="0">
              <a:buNone/>
              <a:defRPr sz="3100"/>
            </a:lvl3pPr>
            <a:lvl4pPr marL="1798416" indent="0">
              <a:buNone/>
              <a:defRPr sz="2600"/>
            </a:lvl4pPr>
            <a:lvl5pPr marL="2397889" indent="0">
              <a:buNone/>
              <a:defRPr sz="2600"/>
            </a:lvl5pPr>
            <a:lvl6pPr marL="2997362" indent="0">
              <a:buNone/>
              <a:defRPr sz="2600"/>
            </a:lvl6pPr>
            <a:lvl7pPr marL="3596831" indent="0">
              <a:buNone/>
              <a:defRPr sz="2600"/>
            </a:lvl7pPr>
            <a:lvl8pPr marL="4196306" indent="0">
              <a:buNone/>
              <a:defRPr sz="2600"/>
            </a:lvl8pPr>
            <a:lvl9pPr marL="4795776" indent="0">
              <a:buNone/>
              <a:defRPr sz="2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1"/>
            <a:ext cx="5486400" cy="603647"/>
          </a:xfrm>
        </p:spPr>
        <p:txBody>
          <a:bodyPr/>
          <a:lstStyle>
            <a:lvl1pPr marL="0" indent="0">
              <a:buNone/>
              <a:defRPr sz="1800"/>
            </a:lvl1pPr>
            <a:lvl2pPr marL="599472" indent="0">
              <a:buNone/>
              <a:defRPr sz="1600"/>
            </a:lvl2pPr>
            <a:lvl3pPr marL="1198945" indent="0">
              <a:buNone/>
              <a:defRPr sz="1300"/>
            </a:lvl3pPr>
            <a:lvl4pPr marL="1798416" indent="0">
              <a:buNone/>
              <a:defRPr sz="1200"/>
            </a:lvl4pPr>
            <a:lvl5pPr marL="2397889" indent="0">
              <a:buNone/>
              <a:defRPr sz="1200"/>
            </a:lvl5pPr>
            <a:lvl6pPr marL="2997362" indent="0">
              <a:buNone/>
              <a:defRPr sz="1200"/>
            </a:lvl6pPr>
            <a:lvl7pPr marL="3596831" indent="0">
              <a:buNone/>
              <a:defRPr sz="1200"/>
            </a:lvl7pPr>
            <a:lvl8pPr marL="4196306" indent="0">
              <a:buNone/>
              <a:defRPr sz="1200"/>
            </a:lvl8pPr>
            <a:lvl9pPr marL="47957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B524B2-7E38-4D2D-9695-DE07910ED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4793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934379B-3440-4083-8590-08166BE7E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734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190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EB9BC27-A7D1-4D04-87A4-C76BD902C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93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7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4A096-BF1F-4FA3-86D0-DCFBF569EC34}" type="datetimeFigureOut">
              <a:rPr lang="en-US" smtClean="0"/>
              <a:pPr/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07B41-C264-496A-9C7C-636563828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086637" y="1143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Thứ</a:t>
            </a:r>
            <a:r>
              <a:rPr lang="en-US" sz="1800" dirty="0" smtClean="0"/>
              <a:t> </a:t>
            </a:r>
            <a:r>
              <a:rPr lang="en-US" sz="1800" dirty="0" err="1" smtClean="0"/>
              <a:t>hai</a:t>
            </a:r>
            <a:r>
              <a:rPr lang="en-US" sz="1800" dirty="0" smtClean="0"/>
              <a:t> </a:t>
            </a:r>
            <a:r>
              <a:rPr lang="en-US" sz="1800" dirty="0" err="1" smtClean="0"/>
              <a:t>ngày</a:t>
            </a:r>
            <a:r>
              <a:rPr lang="en-US" sz="1800" smtClean="0"/>
              <a:t> 24 </a:t>
            </a:r>
            <a:r>
              <a:rPr lang="en-US" sz="1800" dirty="0" err="1" smtClean="0"/>
              <a:t>tháng</a:t>
            </a:r>
            <a:r>
              <a:rPr lang="en-US" sz="1800" dirty="0" smtClean="0"/>
              <a:t> 3 </a:t>
            </a:r>
            <a:r>
              <a:rPr lang="en-US" sz="1800" dirty="0" err="1" smtClean="0"/>
              <a:t>năm</a:t>
            </a:r>
            <a:r>
              <a:rPr lang="en-US" sz="1800" dirty="0" smtClean="0"/>
              <a:t> 2019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0" i="0" u="none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6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76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0DFE7F-FE4C-42E2-99A8-7A2023E05C5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76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76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1A0BF4-8362-4346-971A-BB2E6D4069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5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25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5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184C23-C81A-41F0-9562-914EC9BA381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1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4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7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272A98-7867-4DA2-9D2B-1BCB717D61F7}" type="datetimeFigureOut">
              <a:rPr lang="en-US"/>
              <a:pPr>
                <a:defRPr/>
              </a:pPr>
              <a:t>30/08/2021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7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7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741887-127A-45DC-A966-3408C4B254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4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71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0DFE7F-FE4C-42E2-99A8-7A2023E05C5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7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71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1A0BF4-8362-4346-971A-BB2E6D4069F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9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6713" y="205979"/>
            <a:ext cx="823057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894" tIns="59947" rIns="119894" bIns="5994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6713" y="1200151"/>
            <a:ext cx="8230577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894" tIns="59947" rIns="119894" bIns="599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13" y="4767264"/>
            <a:ext cx="2134577" cy="273844"/>
          </a:xfrm>
          <a:prstGeom prst="rect">
            <a:avLst/>
          </a:prstGeom>
        </p:spPr>
        <p:txBody>
          <a:bodyPr vert="horz" lIns="119894" tIns="59947" rIns="119894" bIns="59947" rtlCol="0" anchor="ctr"/>
          <a:lstStyle>
            <a:lvl1pPr algn="l" defTabSz="913829" eaLnBrk="0" hangingPunct="0">
              <a:defRPr sz="16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713" y="4767264"/>
            <a:ext cx="2896577" cy="273844"/>
          </a:xfrm>
          <a:prstGeom prst="rect">
            <a:avLst/>
          </a:prstGeom>
        </p:spPr>
        <p:txBody>
          <a:bodyPr vert="horz" lIns="119894" tIns="59947" rIns="119894" bIns="59947" rtlCol="0" anchor="ctr"/>
          <a:lstStyle>
            <a:lvl1pPr algn="ctr" defTabSz="913829" eaLnBrk="0" hangingPunct="0">
              <a:defRPr sz="16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2713" y="4767264"/>
            <a:ext cx="2134577" cy="273844"/>
          </a:xfrm>
          <a:prstGeom prst="rect">
            <a:avLst/>
          </a:prstGeom>
        </p:spPr>
        <p:txBody>
          <a:bodyPr vert="horz" lIns="119894" tIns="59947" rIns="119894" bIns="59947" rtlCol="0" anchor="ctr"/>
          <a:lstStyle>
            <a:lvl1pPr algn="r" defTabSz="913829" eaLnBrk="0" hangingPunct="0">
              <a:defRPr sz="16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D4450-3C57-44C2-B185-4306D028510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6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1198563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19856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defTabSz="119856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defTabSz="119856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defTabSz="1198563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457200" algn="ctr" defTabSz="119856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6pPr>
      <a:lvl7pPr marL="914400" algn="ctr" defTabSz="119856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7pPr>
      <a:lvl8pPr marL="1371600" algn="ctr" defTabSz="119856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8pPr>
      <a:lvl9pPr marL="1828800" algn="ctr" defTabSz="1198563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9pPr>
    </p:titleStyle>
    <p:bodyStyle>
      <a:lvl1pPr marL="449263" indent="-449263" algn="l" defTabSz="11985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73138" indent="-374650" algn="l" defTabSz="11985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498600" indent="-298450" algn="l" defTabSz="11985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97088" indent="-298450" algn="l" defTabSz="11985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97163" indent="-298450" algn="l" defTabSz="11985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97095" indent="-299733" algn="l" defTabSz="119894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569" indent="-299733" algn="l" defTabSz="119894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6040" indent="-299733" algn="l" defTabSz="119894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5513" indent="-299733" algn="l" defTabSz="119894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9472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8945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98416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97889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7362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96831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96306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95776" algn="l" defTabSz="11989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5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1657350"/>
            <a:ext cx="9144000" cy="1543050"/>
          </a:xfrm>
          <a:extLst/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CHỦ ĐỀ 5: EM HỌC NHẠC</a:t>
            </a:r>
            <a:endParaRPr lang="en-US" sz="48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6692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aSDF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5943600" y="571500"/>
            <a:ext cx="2438400" cy="685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527699" y="301700"/>
            <a:ext cx="381000" cy="3429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3" idx="1"/>
          </p:cNvCxnSpPr>
          <p:nvPr/>
        </p:nvCxnSpPr>
        <p:spPr>
          <a:xfrm flipH="1" flipV="1">
            <a:off x="4876800" y="514350"/>
            <a:ext cx="1066800" cy="4000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2" y="236234"/>
            <a:ext cx="5133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THỰC HÀNH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8218" y="800110"/>
            <a:ext cx="8729587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 4_TDN so 1 (co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mscz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4_TDN so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(co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mscz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HOC NHAC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Desktop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theo.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2" y="2743200"/>
            <a:ext cx="6776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ỨNG DỤNG MỞ RỘNG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166" y="3337605"/>
            <a:ext cx="8873634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 4_TDN so 5.mscz,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48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Box 16"/>
          <p:cNvSpPr txBox="1">
            <a:spLocks noChangeArrowheads="1"/>
          </p:cNvSpPr>
          <p:nvPr/>
        </p:nvSpPr>
        <p:spPr bwMode="auto">
          <a:xfrm>
            <a:off x="49227" y="514355"/>
            <a:ext cx="9043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CẦN NHỚ</a:t>
            </a:r>
          </a:p>
        </p:txBody>
      </p:sp>
      <p:sp>
        <p:nvSpPr>
          <p:cNvPr id="2" name="Cloud 1"/>
          <p:cNvSpPr/>
          <p:nvPr/>
        </p:nvSpPr>
        <p:spPr>
          <a:xfrm>
            <a:off x="228600" y="1352550"/>
            <a:ext cx="8763000" cy="3429000"/>
          </a:xfrm>
          <a:prstGeom prst="cloud">
            <a:avLst/>
          </a:prstGeom>
          <a:solidFill>
            <a:schemeClr val="bg1"/>
          </a:solidFill>
          <a:ln>
            <a:solidFill>
              <a:srgbClr val="0B0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B03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TextBox 2"/>
          <p:cNvSpPr txBox="1">
            <a:spLocks noChangeArrowheads="1"/>
          </p:cNvSpPr>
          <p:nvPr/>
        </p:nvSpPr>
        <p:spPr bwMode="auto">
          <a:xfrm>
            <a:off x="1181100" y="2057407"/>
            <a:ext cx="7467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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MusesScore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1156048" y="2914657"/>
            <a:ext cx="7467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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Play 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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để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nghe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bản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nhạc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đó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.</a:t>
            </a:r>
            <a:endParaRPr lang="en-US" sz="2800" dirty="0" smtClean="0">
              <a:solidFill>
                <a:srgbClr val="0B03B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43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290488" y="1294138"/>
            <a:ext cx="8701112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MUSESCORE.</a:t>
            </a:r>
            <a:endParaRPr lang="vi-VN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914400" y="447675"/>
            <a:ext cx="6477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DẶN DÒ</a:t>
            </a:r>
            <a:endParaRPr lang="vi-VN" sz="28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3557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3194" y="-115094"/>
            <a:ext cx="10287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77820" y="3946531"/>
            <a:ext cx="9588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5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8738" y="0"/>
            <a:ext cx="9009062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9" tIns="34295" rIns="68589" bIns="3429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0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3000" b="1" kern="10" smtClean="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458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"/>
            <a:ext cx="1828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3850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58755" y="4030668"/>
            <a:ext cx="9588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9" y="4189415"/>
            <a:ext cx="127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6" name="Group 16"/>
          <p:cNvGrpSpPr>
            <a:grpSpLocks/>
          </p:cNvGrpSpPr>
          <p:nvPr/>
        </p:nvGrpSpPr>
        <p:grpSpPr bwMode="auto">
          <a:xfrm>
            <a:off x="68273" y="728669"/>
            <a:ext cx="8802687" cy="2144746"/>
            <a:chOff x="218804" y="2133600"/>
            <a:chExt cx="11734800" cy="1249794"/>
          </a:xfrm>
        </p:grpSpPr>
        <p:sp>
          <p:nvSpPr>
            <p:cNvPr id="24587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300" b="1" kern="10" smtClean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prstClr val="black">
                        <a:alpha val="50000"/>
                      </a:prstClr>
                    </a:outerShdw>
                  </a:effectLst>
                  <a:latin typeface="Arial"/>
                  <a:cs typeface="Arial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295925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84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066805" y="166699"/>
            <a:ext cx="7924796" cy="2919413"/>
            <a:chOff x="1219200" y="221189"/>
            <a:chExt cx="7924796" cy="3892550"/>
          </a:xfrm>
        </p:grpSpPr>
        <p:pic>
          <p:nvPicPr>
            <p:cNvPr id="21509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504">
              <a:off x="1219200" y="221189"/>
              <a:ext cx="5181600" cy="3892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Rounded Rectangle 1"/>
            <p:cNvSpPr/>
            <p:nvPr/>
          </p:nvSpPr>
          <p:spPr>
            <a:xfrm>
              <a:off x="4190996" y="262732"/>
              <a:ext cx="4953000" cy="1032669"/>
            </a:xfrm>
            <a:prstGeom prst="roundRect">
              <a:avLst/>
            </a:prstGeom>
            <a:solidFill>
              <a:srgbClr val="D9EDE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200" dirty="0" err="1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200" dirty="0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quen</a:t>
              </a:r>
              <a:r>
                <a:rPr lang="en-US" sz="2200" dirty="0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200" dirty="0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200" dirty="0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mềm</a:t>
              </a:r>
              <a:r>
                <a:rPr lang="en-US" sz="2200" dirty="0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MuseScore</a:t>
              </a:r>
              <a:r>
                <a:rPr lang="en-US" sz="2200" dirty="0" smtClean="0">
                  <a:solidFill>
                    <a:srgbClr val="00759E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066817" y="1073835"/>
            <a:ext cx="7924784" cy="1878915"/>
            <a:chOff x="1219200" y="1387330"/>
            <a:chExt cx="7924784" cy="2505220"/>
          </a:xfrm>
        </p:grpSpPr>
        <p:pic>
          <p:nvPicPr>
            <p:cNvPr id="21510" name="Picture 6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1631950"/>
              <a:ext cx="5419725" cy="226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>
              <a:off x="4190984" y="1387330"/>
              <a:ext cx="4953000" cy="1574800"/>
            </a:xfrm>
            <a:prstGeom prst="roundRect">
              <a:avLst/>
            </a:prstGeom>
            <a:solidFill>
              <a:srgbClr val="D6EDB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mới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lưu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thư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mục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máy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200" dirty="0" smtClean="0">
                  <a:solidFill>
                    <a:srgbClr val="74B23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6800" y="2343150"/>
            <a:ext cx="7924801" cy="914400"/>
            <a:chOff x="1219200" y="2971800"/>
            <a:chExt cx="7696199" cy="1219200"/>
          </a:xfrm>
        </p:grpSpPr>
        <p:pic>
          <p:nvPicPr>
            <p:cNvPr id="21511" name="Picture 7" descr="Cov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3068637"/>
              <a:ext cx="5419725" cy="1122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ounded Rectangle 13"/>
            <p:cNvSpPr/>
            <p:nvPr/>
          </p:nvSpPr>
          <p:spPr>
            <a:xfrm>
              <a:off x="4105274" y="2971800"/>
              <a:ext cx="4810125" cy="1032669"/>
            </a:xfrm>
            <a:prstGeom prst="roundRect">
              <a:avLst/>
            </a:prstGeom>
            <a:solidFill>
              <a:srgbClr val="C9C9F7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mới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nốt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, ô </a:t>
              </a:r>
              <a:r>
                <a:rPr lang="en-US" sz="22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nhịp</a:t>
              </a:r>
              <a:r>
                <a:rPr lang="en-US" sz="22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66800" y="2355530"/>
            <a:ext cx="7924801" cy="1829990"/>
            <a:chOff x="1219200" y="3124200"/>
            <a:chExt cx="7924801" cy="2439987"/>
          </a:xfrm>
        </p:grpSpPr>
        <p:pic>
          <p:nvPicPr>
            <p:cNvPr id="21512" name="Picture 8" descr="Cov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3124200"/>
              <a:ext cx="5449888" cy="24399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ounded Rectangle 14"/>
            <p:cNvSpPr/>
            <p:nvPr/>
          </p:nvSpPr>
          <p:spPr>
            <a:xfrm>
              <a:off x="4191000" y="4343391"/>
              <a:ext cx="4953001" cy="1032669"/>
            </a:xfrm>
            <a:prstGeom prst="roundRect">
              <a:avLst/>
            </a:prstGeom>
            <a:solidFill>
              <a:srgbClr val="C1FFD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 algn="just" fontAlgn="base">
                <a:spcBef>
                  <a:spcPct val="0"/>
                </a:spcBef>
                <a:spcAft>
                  <a:spcPct val="0"/>
                </a:spcAft>
                <a:buFontTx/>
                <a:buChar char="-"/>
              </a:pP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thông</a:t>
              </a: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tin </a:t>
              </a: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endParaRPr lang="en-US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58037" y="2214136"/>
            <a:ext cx="8070838" cy="2886075"/>
            <a:chOff x="1073150" y="2971800"/>
            <a:chExt cx="8070838" cy="3848100"/>
          </a:xfrm>
        </p:grpSpPr>
        <p:pic>
          <p:nvPicPr>
            <p:cNvPr id="21513" name="Picture 9" descr="Cover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150" y="2971800"/>
              <a:ext cx="5480050" cy="3848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ounded Rectangle 15"/>
            <p:cNvSpPr/>
            <p:nvPr/>
          </p:nvSpPr>
          <p:spPr>
            <a:xfrm>
              <a:off x="4190987" y="5562600"/>
              <a:ext cx="4953001" cy="103266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Thiết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lập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giấy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xuất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tệp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âm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thanh</a:t>
              </a:r>
              <a:r>
                <a:rPr lang="en-US" sz="2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152400" y="2091468"/>
            <a:ext cx="2971800" cy="1122255"/>
          </a:xfrm>
          <a:prstGeom prst="ellipse">
            <a:avLst/>
          </a:prstGeom>
          <a:solidFill>
            <a:srgbClr val="FAD1CE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 CHỦ ĐỂ </a:t>
            </a:r>
          </a:p>
        </p:txBody>
      </p:sp>
    </p:spTree>
    <p:extLst>
      <p:ext uri="{BB962C8B-B14F-4D97-AF65-F5344CB8AC3E}">
        <p14:creationId xmlns:p14="http://schemas.microsoft.com/office/powerpoint/2010/main" val="238040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caeafb8a355aa3f8d67d58ed6d832b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235903"/>
            <a:ext cx="8955088" cy="19055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1143000"/>
            <a:ext cx="9144000" cy="1543050"/>
          </a:xfrm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1: LÀM QUEN VỚI </a:t>
            </a:r>
            <a:br>
              <a:rPr lang="en-US" sz="4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PHẦN MỀM MUSESCORE</a:t>
            </a:r>
            <a:endParaRPr lang="en-US" sz="48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52331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5713" y="588001"/>
            <a:ext cx="7550150" cy="2117111"/>
            <a:chOff x="1336675" y="544945"/>
            <a:chExt cx="7532555" cy="2921000"/>
          </a:xfrm>
        </p:grpSpPr>
        <p:pic>
          <p:nvPicPr>
            <p:cNvPr id="10248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544945"/>
              <a:ext cx="5004809" cy="1488553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quen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giao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mềm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Musescore</a:t>
              </a:r>
              <a:r>
                <a:rPr lang="en-US" sz="260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4775" y="2419350"/>
            <a:ext cx="7431088" cy="2324100"/>
            <a:chOff x="1462426" y="3337719"/>
            <a:chExt cx="7430655" cy="3098800"/>
          </a:xfrm>
        </p:grpSpPr>
        <p:pic>
          <p:nvPicPr>
            <p:cNvPr id="10246" name="Picture 7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717787"/>
              <a:ext cx="5028907" cy="15663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6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mở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sẵn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thư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mục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máy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600" dirty="0" err="1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600" dirty="0" smtClean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63" y="1666889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59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3" y="236234"/>
            <a:ext cx="431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CƠ BẢN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1399222"/>
            <a:ext cx="861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Musescore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Miu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sờ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-co)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1605" y="652763"/>
            <a:ext cx="5067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MuseScore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tải xuống.png"/>
          <p:cNvPicPr>
            <a:picLocks noChangeAspect="1"/>
          </p:cNvPicPr>
          <p:nvPr/>
        </p:nvPicPr>
        <p:blipFill>
          <a:blip r:embed="rId2"/>
          <a:srcRect t="5780" r="67733" b="52344"/>
          <a:stretch>
            <a:fillRect/>
          </a:stretch>
        </p:blipFill>
        <p:spPr>
          <a:xfrm>
            <a:off x="3352800" y="2857513"/>
            <a:ext cx="2438400" cy="1833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228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7" name="Picture 6" descr="UnaSDF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0"/>
            <a:ext cx="9220200" cy="514349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953000" y="1314450"/>
            <a:ext cx="34290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953000" y="3886200"/>
            <a:ext cx="4114800" cy="1028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133600" y="1200150"/>
            <a:ext cx="1295400" cy="1600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8" idx="1"/>
          </p:cNvCxnSpPr>
          <p:nvPr/>
        </p:nvCxnSpPr>
        <p:spPr>
          <a:xfrm flipH="1">
            <a:off x="3429000" y="1771650"/>
            <a:ext cx="1524000" cy="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107722" y="4617287"/>
            <a:ext cx="1219200" cy="228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3352800" y="4685108"/>
            <a:ext cx="1600200" cy="119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52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5596" y="3486150"/>
            <a:ext cx="8076712" cy="669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126" tIns="26561" rIns="53126" bIns="26561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4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000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2778126" y="1650206"/>
            <a:ext cx="3962644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1225" fontAlgn="base">
              <a:spcBef>
                <a:spcPct val="0"/>
              </a:spcBef>
              <a:spcAft>
                <a:spcPct val="0"/>
              </a:spcAft>
            </a:pPr>
            <a:r>
              <a:rPr lang="en-US" sz="3100" kern="1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Thảo luận nhóm 4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16" y="2466975"/>
            <a:ext cx="175235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9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5178" tIns="57585" rIns="115178" bIns="57585" anchor="ctr"/>
          <a:lstStyle/>
          <a:p>
            <a:pPr defTabSz="1150938"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9640" name="TextBox 16"/>
          <p:cNvSpPr txBox="1">
            <a:spLocks noChangeArrowheads="1"/>
          </p:cNvSpPr>
          <p:nvPr/>
        </p:nvSpPr>
        <p:spPr bwMode="auto">
          <a:xfrm>
            <a:off x="533646" y="774146"/>
            <a:ext cx="5409955" cy="699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126" tIns="26561" rIns="53126" bIns="26561">
            <a:spAutoFit/>
          </a:bodyPr>
          <a:lstStyle>
            <a:lvl1pPr marL="298450" indent="-29845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438" y="4305301"/>
            <a:ext cx="8778162" cy="60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126" tIns="26561" rIns="53126" bIns="26561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6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439" y="246079"/>
            <a:ext cx="41056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2833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9640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UnaSDF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"/>
            <a:ext cx="9144000" cy="5143499"/>
          </a:xfrm>
          <a:prstGeom prst="rect">
            <a:avLst/>
          </a:prstGeom>
        </p:spPr>
      </p:pic>
      <p:sp>
        <p:nvSpPr>
          <p:cNvPr id="10245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altLang="vi-VN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953000" y="3943350"/>
            <a:ext cx="3810000" cy="10287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107722" y="4617287"/>
            <a:ext cx="1219200" cy="228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3352800" y="4685108"/>
            <a:ext cx="1600200" cy="119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68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aSDF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"/>
            <a:ext cx="9144000" cy="5143499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029200" y="133350"/>
            <a:ext cx="2133600" cy="685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953000" y="1257300"/>
            <a:ext cx="3429000" cy="5143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943600" y="4000500"/>
            <a:ext cx="2133600" cy="7429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Open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05000" y="514350"/>
            <a:ext cx="2286000" cy="2857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5" idx="1"/>
            <a:endCxn id="9" idx="3"/>
          </p:cNvCxnSpPr>
          <p:nvPr/>
        </p:nvCxnSpPr>
        <p:spPr>
          <a:xfrm flipH="1">
            <a:off x="4191000" y="476250"/>
            <a:ext cx="838200" cy="1809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2438400" y="1485900"/>
            <a:ext cx="1905000" cy="14859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4343400" y="1485900"/>
            <a:ext cx="609600" cy="2857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953000" y="3371850"/>
            <a:ext cx="990600" cy="2857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8" idx="1"/>
            <a:endCxn id="17" idx="2"/>
          </p:cNvCxnSpPr>
          <p:nvPr/>
        </p:nvCxnSpPr>
        <p:spPr>
          <a:xfrm flipH="1" flipV="1">
            <a:off x="5448300" y="3657600"/>
            <a:ext cx="495300" cy="7143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4" grpId="0" animBg="1"/>
      <p:bldP spid="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2&quot; unique_id=&quot;10002&quot;&gt;&lt;object type=&quot;3&quot; unique_id=&quot;10013&quot;&gt;&lt;property id=&quot;20148&quot; value=&quot;5&quot;/&gt;&lt;property id=&quot;20300&quot; value=&quot;Slide 10&quot;/&gt;&lt;property id=&quot;20307&quot; value=&quot;267&quot;/&gt;&lt;/object&gt;&lt;object type=&quot;3&quot; unique_id=&quot;10014&quot;&gt;&lt;property id=&quot;20148&quot; value=&quot;5&quot;/&gt;&lt;property id=&quot;20300&quot; value=&quot;Slide 11&quot;/&gt;&lt;property id=&quot;20307&quot; value=&quot;268&quot;/&gt;&lt;/object&gt;&lt;object type=&quot;3&quot; unique_id=&quot;10188&quot;&gt;&lt;property id=&quot;20148&quot; value=&quot;5&quot;/&gt;&lt;property id=&quot;20300&quot; value=&quot;Slide 1&quot;/&gt;&lt;property id=&quot;20307&quot; value=&quot;271&quot;/&gt;&lt;/object&gt;&lt;object type=&quot;3&quot; unique_id=&quot;10189&quot;&gt;&lt;property id=&quot;20148&quot; value=&quot;5&quot;/&gt;&lt;property id=&quot;20300&quot; value=&quot;Slide 2 - &amp;quot;CHỦ ĐỀ 5: EM HỌC NHẠC&amp;quot;&quot;/&gt;&lt;property id=&quot;20307&quot; value=&quot;272&quot;/&gt;&lt;/object&gt;&lt;object type=&quot;3&quot; unique_id=&quot;10190&quot;&gt;&lt;property id=&quot;20148&quot; value=&quot;5&quot;/&gt;&lt;property id=&quot;20300&quot; value=&quot;Slide 3&quot;/&gt;&lt;property id=&quot;20307&quot; value=&quot;276&quot;/&gt;&lt;/object&gt;&lt;object type=&quot;3&quot; unique_id=&quot;10191&quot;&gt;&lt;property id=&quot;20148&quot; value=&quot;5&quot;/&gt;&lt;property id=&quot;20300&quot; value=&quot;Slide 4 - &amp;quot;BÀI 1: LÀM QUEN VỚI  PHẦN MỀM MUSESCORE&amp;quot;&quot;/&gt;&lt;property id=&quot;20307&quot; value=&quot;274&quot;/&gt;&lt;/object&gt;&lt;object type=&quot;3&quot; unique_id=&quot;10192&quot;&gt;&lt;property id=&quot;20148&quot; value=&quot;5&quot;/&gt;&lt;property id=&quot;20300&quot; value=&quot;Slide 5&quot;/&gt;&lt;property id=&quot;20307&quot; value=&quot;275&quot;/&gt;&lt;/object&gt;&lt;object type=&quot;3&quot; unique_id=&quot;10315&quot;&gt;&lt;property id=&quot;20148&quot; value=&quot;5&quot;/&gt;&lt;property id=&quot;20300&quot; value=&quot;Slide 6&quot;/&gt;&lt;property id=&quot;20307&quot; value=&quot;277&quot;/&gt;&lt;/object&gt;&lt;object type=&quot;3&quot; unique_id=&quot;10361&quot;&gt;&lt;property id=&quot;20148&quot; value=&quot;5&quot;/&gt;&lt;property id=&quot;20300&quot; value=&quot;Slide 9&quot;/&gt;&lt;property id=&quot;20307&quot; value=&quot;278&quot;/&gt;&lt;/object&gt;&lt;object type=&quot;3&quot; unique_id=&quot;10442&quot;&gt;&lt;property id=&quot;20148&quot; value=&quot;5&quot;/&gt;&lt;property id=&quot;20300&quot; value=&quot;Slide 12&quot;/&gt;&lt;property id=&quot;20307&quot; value=&quot;279&quot;/&gt;&lt;/object&gt;&lt;object type=&quot;3&quot; unique_id=&quot;10932&quot;&gt;&lt;property id=&quot;20148&quot; value=&quot;5&quot;/&gt;&lt;property id=&quot;20300&quot; value=&quot;Slide 13&quot;/&gt;&lt;property id=&quot;20307&quot; value=&quot;280&quot;/&gt;&lt;/object&gt;&lt;object type=&quot;3&quot; unique_id=&quot;10933&quot;&gt;&lt;property id=&quot;20148&quot; value=&quot;5&quot;/&gt;&lt;property id=&quot;20300&quot; value=&quot;Slide 14&quot;/&gt;&lt;property id=&quot;20307&quot; value=&quot;281&quot;/&gt;&lt;/object&gt;&lt;object type=&quot;3&quot; unique_id=&quot;10934&quot;&gt;&lt;property id=&quot;20148&quot; value=&quot;5&quot;/&gt;&lt;property id=&quot;20300&quot; value=&quot;Slide 15&quot;/&gt;&lt;property id=&quot;20307&quot; value=&quot;282&quot;/&gt;&lt;/object&gt;&lt;object type=&quot;3&quot; unique_id=&quot;11080&quot;&gt;&lt;property id=&quot;20148&quot; value=&quot;5&quot;/&gt;&lt;property id=&quot;20300&quot; value=&quot;Slide 7&quot;/&gt;&lt;property id=&quot;20307&quot; value=&quot;283&quot;/&gt;&lt;/object&gt;&lt;object type=&quot;3&quot; unique_id=&quot;11469&quot;&gt;&lt;property id=&quot;20148&quot; value=&quot;5&quot;/&gt;&lt;property id=&quot;20300&quot; value=&quot;Slide 8&quot;/&gt;&lt;property id=&quot;20307&quot; value=&quot;284&quot;/&gt;&lt;/object&gt;&lt;/object&gt;&lt;object type=&quot;8&quot; unique_id=&quot;1003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21193FE4-EC05-4A1B-9EB1-3431C1ABA118}"/>
</file>

<file path=customXml/itemProps2.xml><?xml version="1.0" encoding="utf-8"?>
<ds:datastoreItem xmlns:ds="http://schemas.openxmlformats.org/officeDocument/2006/customXml" ds:itemID="{E033A745-3E94-4E82-A08A-1E60F96FC1C7}"/>
</file>

<file path=customXml/itemProps3.xml><?xml version="1.0" encoding="utf-8"?>
<ds:datastoreItem xmlns:ds="http://schemas.openxmlformats.org/officeDocument/2006/customXml" ds:itemID="{1DE2594F-92EC-4278-B3DB-301B071FA4D2}"/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427</Words>
  <Application>Microsoft Office PowerPoint</Application>
  <PresentationFormat>On-screen Show (16:9)</PresentationFormat>
  <Paragraphs>38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Office Theme</vt:lpstr>
      <vt:lpstr>1_Office Theme</vt:lpstr>
      <vt:lpstr>Default Design</vt:lpstr>
      <vt:lpstr>2_Office Theme</vt:lpstr>
      <vt:lpstr>3_Office Theme</vt:lpstr>
      <vt:lpstr>4_Office Theme</vt:lpstr>
      <vt:lpstr>CHỦ ĐỀ 5: EM HỌC NHẠC</vt:lpstr>
      <vt:lpstr>PowerPoint Presentation</vt:lpstr>
      <vt:lpstr>BÀI 1: LÀM QUEN VỚI  PHẦN MỀM MUSESCORE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114</cp:revision>
  <dcterms:created xsi:type="dcterms:W3CDTF">2018-03-26T08:01:38Z</dcterms:created>
  <dcterms:modified xsi:type="dcterms:W3CDTF">2021-08-30T07:02:23Z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