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gif" ContentType="image/gi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28" r:id="rId3"/>
  </p:sldMasterIdLst>
  <p:notesMasterIdLst>
    <p:notesMasterId r:id="rId24"/>
  </p:notesMasterIdLst>
  <p:sldIdLst>
    <p:sldId id="336" r:id="rId4"/>
    <p:sldId id="338" r:id="rId5"/>
    <p:sldId id="337" r:id="rId6"/>
    <p:sldId id="289" r:id="rId7"/>
    <p:sldId id="314" r:id="rId8"/>
    <p:sldId id="312" r:id="rId9"/>
    <p:sldId id="313" r:id="rId10"/>
    <p:sldId id="295" r:id="rId11"/>
    <p:sldId id="310" r:id="rId12"/>
    <p:sldId id="311" r:id="rId13"/>
    <p:sldId id="322" r:id="rId14"/>
    <p:sldId id="320" r:id="rId15"/>
    <p:sldId id="321" r:id="rId16"/>
    <p:sldId id="318" r:id="rId17"/>
    <p:sldId id="330" r:id="rId18"/>
    <p:sldId id="331" r:id="rId19"/>
    <p:sldId id="332" r:id="rId20"/>
    <p:sldId id="333" r:id="rId21"/>
    <p:sldId id="334" r:id="rId22"/>
    <p:sldId id="33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2" autoAdjust="0"/>
    <p:restoredTop sz="94660"/>
  </p:normalViewPr>
  <p:slideViewPr>
    <p:cSldViewPr>
      <p:cViewPr varScale="1">
        <p:scale>
          <a:sx n="68" d="100"/>
          <a:sy n="68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6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9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sơ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tư</a:t>
            </a:r>
            <a:r>
              <a:rPr lang="en-US" baseline="0" dirty="0"/>
              <a:t> </a:t>
            </a:r>
            <a:r>
              <a:rPr lang="en-US" baseline="0" dirty="0" err="1"/>
              <a:t>duy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2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88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3/20/2022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7AD575-CD49-4D8D-B7EB-D2A0202EEF7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24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3/20/2022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7AD575-CD49-4D8D-B7EB-D2A0202EEF7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7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3/20/2022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75-CD49-4D8D-B7EB-D2A0202EEF7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2450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3/20/2022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75-CD49-4D8D-B7EB-D2A0202EEF7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90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3/20/2022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97AD575-CD49-4D8D-B7EB-D2A0202EEF7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57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3/20/2022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75-CD49-4D8D-B7EB-D2A0202EEF7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37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3/20/2022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75-CD49-4D8D-B7EB-D2A0202EEF7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40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3/20/2022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75-CD49-4D8D-B7EB-D2A0202EEF7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8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55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3/20/2022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75-CD49-4D8D-B7EB-D2A0202EEF7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833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3/20/2022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75-CD49-4D8D-B7EB-D2A0202EEF7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65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D0FC-8AF8-4E74-A972-D94F82FFCF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3/20/2022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AD575-CD49-4D8D-B7EB-D2A0202EEF7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24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F628F-3B7D-4418-AEF5-DA81417E0C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1F47-8801-4083-9DED-4069483ED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243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B6ADF-EAC9-4C24-A62C-F87E06DAAA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98434-24FC-4BA5-8A22-C0EA544F4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262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86EE0-AD27-4955-B39F-427141A837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7A5AB-B300-4EF7-B4D1-F8468E3F4E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0F8F5-A92E-4BE1-931E-0542D9176B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67BE8-1359-43F5-B78F-3A1DDDC7C8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267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F631-79D5-4EAD-9CE4-5602BD7111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1984-A829-47BC-8272-B1FA4F3D5F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402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EEDAD-A809-4ACD-8EE7-7089162586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1B329-79B2-45E1-A76F-BDB881AE85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137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9E5F-3222-44EA-9E68-C3A0ACF411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6FAD4-7713-498A-8451-3CC120FF02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44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88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D0E99-959F-4594-8FE3-0524D1BB535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2D2D3-2F7B-43E9-8AE8-8470A7D78B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771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1E1BB-82B4-4CCB-BCA2-ACE867A2CF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2B857-3EFA-4DFE-9F6C-14C5B77D1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0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05CA6-DDD1-47A5-86E0-93B6B79D66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E35E2-3237-4BF4-B38E-BFC313261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7278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ED63E-CF5F-41DB-8DE5-A3A01ED891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FFEAE-93BA-411D-80A0-15014BA4D1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5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2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1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2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7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1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AB535-E4C4-42BE-8A18-6C6A72E0B781}" type="datetimeFigureOut">
              <a:rPr lang="en-US" smtClean="0"/>
              <a:pPr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9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FAD0FC-8AF8-4E74-A972-D94F82FFCF2D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3/20/2022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7AD575-CD49-4D8D-B7EB-D2A0202EEF70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6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2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257175" indent="-25717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Franklin Gothic Book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C7E636-BFB6-4C4B-A9BC-74C8D3009C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Franklin Gothic Book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0A033-8E1E-464E-8F5A-ADB23B024238}" type="slidenum">
              <a:rPr lang="en-US" altLang="en-US">
                <a:latin typeface="Franklin Gothic Book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Franklin Gothic Book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52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animaatjes.nl/plaatjes/nieuwjaar/3/nieuwjaar37.gif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icrosoft%20Windows%20Logo.lnk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icrosoft%20Windows%20Logo.lnk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hyperlink" Target="Microsoft%20Windows%20Logo.lnk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20.w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hyperlink" Target="Microsoft%20Windows%20Logo.lnk" TargetMode="External"/><Relationship Id="rId5" Type="http://schemas.openxmlformats.org/officeDocument/2006/relationships/image" Target="../media/image22.gif"/><Relationship Id="rId4" Type="http://schemas.openxmlformats.org/officeDocument/2006/relationships/image" Target="../media/image21.wmf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/Program%20Files%20(x86)/Softronics/Microsoft%20Windows%20Logo/Logo32.ex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icrosoft%20Windows%20Logo.lnk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1749"/>
          <p:cNvSpPr>
            <a:spLocks noChangeArrowheads="1" noChangeShapeType="1" noTextEdit="1"/>
          </p:cNvSpPr>
          <p:nvPr/>
        </p:nvSpPr>
        <p:spPr bwMode="auto">
          <a:xfrm>
            <a:off x="762000" y="2119993"/>
            <a:ext cx="7620000" cy="4566557"/>
          </a:xfrm>
          <a:prstGeom prst="rect">
            <a:avLst/>
          </a:prstGeom>
        </p:spPr>
        <p:txBody>
          <a:bodyPr spcFirstLastPara="1" wrap="none" lIns="87920" tIns="43960" rIns="87920" bIns="43960" numCol="1" fromWordArt="1">
            <a:prstTxWarp prst="textArchUp">
              <a:avLst>
                <a:gd name="adj" fmla="val 10812039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lstStyle/>
          <a:p>
            <a:pPr algn="ctr"/>
            <a:endParaRPr lang="en-US" sz="135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052" name="Picture 31750" descr="pretty_flower_red_h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4426" y="4946333"/>
            <a:ext cx="1679575" cy="10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1751" descr="pretty_flower_yellow_h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8731" y="2117543"/>
            <a:ext cx="1608138" cy="123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1752" descr="pretty_flower_orange_h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857251"/>
            <a:ext cx="13652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31753" descr="pretty_flower_purple_h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857251"/>
            <a:ext cx="15240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31754" descr="pretty_flower_red_h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037" y="2078117"/>
            <a:ext cx="1447800" cy="128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31755" descr="pretty_flower_yellow_h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4770597"/>
            <a:ext cx="1608138" cy="123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31757"/>
          <p:cNvSpPr>
            <a:spLocks noChangeArrowheads="1" noChangeShapeType="1" noTextEdit="1"/>
          </p:cNvSpPr>
          <p:nvPr/>
        </p:nvSpPr>
        <p:spPr bwMode="auto">
          <a:xfrm>
            <a:off x="1654176" y="6123212"/>
            <a:ext cx="5810250" cy="507207"/>
          </a:xfrm>
          <a:prstGeom prst="rect">
            <a:avLst/>
          </a:prstGeom>
        </p:spPr>
        <p:txBody>
          <a:bodyPr wrap="none" lIns="87920" tIns="43960" rIns="87920" bIns="4396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450" b="1" kern="1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450" b="1" kern="1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450" b="1" kern="1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450" b="1" kern="1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/>
                <a:cs typeface="Times New Roman"/>
              </a:rPr>
              <a:t>: Vũ Ngọc Anh</a:t>
            </a:r>
          </a:p>
        </p:txBody>
      </p:sp>
      <p:sp>
        <p:nvSpPr>
          <p:cNvPr id="2060" name="Rectangle 23"/>
          <p:cNvSpPr>
            <a:spLocks noChangeArrowheads="1"/>
          </p:cNvSpPr>
          <p:nvPr/>
        </p:nvSpPr>
        <p:spPr bwMode="auto">
          <a:xfrm>
            <a:off x="774756" y="122189"/>
            <a:ext cx="7594487" cy="59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920" tIns="43960" rIns="87920" bIns="43960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en-US" altLang="en-US" sz="33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3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33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3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3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33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2061" name="Picture 12" descr="nieuwjaar37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3486150"/>
            <a:ext cx="1295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2" descr="nieuwjaar37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3429000"/>
            <a:ext cx="1219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1752" descr="pretty_flower_orange_h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857251"/>
            <a:ext cx="13652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31753" descr="pretty_flower_purple_h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857251"/>
            <a:ext cx="15240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31750" descr="pretty_flower_red_h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4426" y="4946333"/>
            <a:ext cx="1679575" cy="10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31752" descr="pretty_flower_orange_h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857251"/>
            <a:ext cx="13652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31753" descr="pretty_flower_purple_h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857251"/>
            <a:ext cx="15240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31755" descr="pretty_flower_yellow_h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4770597"/>
            <a:ext cx="1608138" cy="123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31750" descr="pretty_flower_red_h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4426" y="4946333"/>
            <a:ext cx="1679575" cy="10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31752" descr="pretty_flower_orange_h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857251"/>
            <a:ext cx="13652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31753" descr="pretty_flower_purple_h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857251"/>
            <a:ext cx="15240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851421" y="2496206"/>
            <a:ext cx="5082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HƯỚNG DẪN HỌC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TIN HỌC LỚP 4</a:t>
            </a:r>
          </a:p>
        </p:txBody>
      </p:sp>
    </p:spTree>
    <p:extLst>
      <p:ext uri="{BB962C8B-B14F-4D97-AF65-F5344CB8AC3E}">
        <p14:creationId xmlns:p14="http://schemas.microsoft.com/office/powerpoint/2010/main" val="16925576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830719"/>
              </p:ext>
            </p:extLst>
          </p:nvPr>
        </p:nvGraphicFramePr>
        <p:xfrm>
          <a:off x="571500" y="609600"/>
          <a:ext cx="8001000" cy="51511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Hành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động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của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fd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C. Quay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Home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C. Quay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CS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xóa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sân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C. Quay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7" name="Picture 2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40520"/>
            <a:ext cx="457200" cy="3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976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505200"/>
            <a:ext cx="8314931" cy="767477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9" y="7620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00B0F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09600" y="1733490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2114490"/>
            <a:ext cx="8382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2495490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600" y="2895600"/>
            <a:ext cx="8382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9600" y="3276600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" y="3657600"/>
            <a:ext cx="8382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" y="4038600"/>
            <a:ext cx="8382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1733490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47800" y="2114490"/>
            <a:ext cx="152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FD 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47800" y="2895600"/>
            <a:ext cx="152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FD 50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47800" y="3276600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47800" y="3657600"/>
            <a:ext cx="152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47800" y="4038600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173349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71800" y="2114490"/>
            <a:ext cx="563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71800" y="249549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90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71800" y="2876490"/>
            <a:ext cx="563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71800" y="325749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71800" y="3638490"/>
            <a:ext cx="56388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71800" y="4019490"/>
            <a:ext cx="56388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2495490"/>
            <a:ext cx="1524000" cy="40011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RT 90</a:t>
            </a:r>
          </a:p>
        </p:txBody>
      </p:sp>
    </p:spTree>
    <p:extLst>
      <p:ext uri="{BB962C8B-B14F-4D97-AF65-F5344CB8AC3E}">
        <p14:creationId xmlns:p14="http://schemas.microsoft.com/office/powerpoint/2010/main" val="30543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7200" y="685800"/>
            <a:ext cx="8314931" cy="838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2286000"/>
            <a:ext cx="8314931" cy="7674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909769"/>
              </p:ext>
            </p:extLst>
          </p:nvPr>
        </p:nvGraphicFramePr>
        <p:xfrm>
          <a:off x="457200" y="304800"/>
          <a:ext cx="8343900" cy="2773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Hành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động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của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FD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RT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 90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FD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fd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Home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xóa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sân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9600" y="3053477"/>
            <a:ext cx="8478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 Một số lệnh chỉ có phần chữ (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 Một số lệnh có cả phần chữ và phần số. Phần chữ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số cách nhau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100,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90)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chữ trong lệnh không phân biệt chữ hoa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ví dụ: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cách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sau là như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FD 100,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100)</a:t>
            </a: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8069" y="2286000"/>
            <a:ext cx="8324062" cy="767477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685800"/>
            <a:ext cx="8314931" cy="419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8069" y="1866900"/>
            <a:ext cx="8314931" cy="419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0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321320"/>
            <a:ext cx="457200" cy="3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04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505200"/>
            <a:ext cx="8314931" cy="7674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48344"/>
              </p:ext>
            </p:extLst>
          </p:nvPr>
        </p:nvGraphicFramePr>
        <p:xfrm>
          <a:off x="457200" y="1524000"/>
          <a:ext cx="8343900" cy="2773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Hành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động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của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FD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RT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 90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FD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fd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Home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79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xóa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toàn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sân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chơi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48069" y="3505200"/>
            <a:ext cx="8324062" cy="767477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1905000"/>
            <a:ext cx="8314931" cy="838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1905000"/>
            <a:ext cx="8314931" cy="419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8069" y="3086100"/>
            <a:ext cx="8314931" cy="4191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5994" y="511260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FD: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RT: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994" y="4653717"/>
            <a:ext cx="430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7811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1528" y="1295400"/>
            <a:ext cx="3989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1528" y="970051"/>
            <a:ext cx="398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228600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 HOẠT ĐỘNG CƠ BẢN</a:t>
            </a:r>
            <a:endParaRPr lang="en-US" sz="2800" b="1" u="sng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Tx/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69" y="1905000"/>
            <a:ext cx="5493279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145" y="3048000"/>
            <a:ext cx="42767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1905000"/>
            <a:ext cx="258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 Color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0" y="26670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Pen Color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Ok</a:t>
            </a:r>
          </a:p>
        </p:txBody>
      </p:sp>
      <p:pic>
        <p:nvPicPr>
          <p:cNvPr id="15" name="Picture 1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340350"/>
            <a:ext cx="457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69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0984" y="871774"/>
            <a:ext cx="9281616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khiển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Rùa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trí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xuất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xoá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toàn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sân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chơi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chữ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rộng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50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2773362"/>
            <a:ext cx="3124200" cy="1600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4495800" y="3992562"/>
            <a:ext cx="457200" cy="381000"/>
          </a:xfrm>
          <a:prstGeom prst="triangl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4686300" y="2582862"/>
            <a:ext cx="457200" cy="381000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0800000">
            <a:off x="7620000" y="2773362"/>
            <a:ext cx="457200" cy="457200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6200000">
            <a:off x="7391400" y="4144962"/>
            <a:ext cx="457200" cy="457200"/>
          </a:xfrm>
          <a:prstGeom prst="triangle">
            <a:avLst/>
          </a:prstGeom>
          <a:noFill/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28600" y="2239962"/>
            <a:ext cx="3810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* </a:t>
            </a:r>
            <a:r>
              <a:rPr kumimoji="0" lang="en-US" sz="26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kumimoji="0" lang="en-US" sz="2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dẫn</a:t>
            </a:r>
            <a:r>
              <a:rPr kumimoji="0" lang="en-US" sz="2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thẳng</a:t>
            </a: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50 </a:t>
            </a:r>
            <a:r>
              <a:rPr kumimoji="0" lang="en-US" sz="2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bước</a:t>
            </a:r>
            <a:endParaRPr kumimoji="0" lang="en-US" sz="2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baseline="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bước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F4125C-4299-43DA-A685-6C719F7DBD76}"/>
              </a:ext>
            </a:extLst>
          </p:cNvPr>
          <p:cNvSpPr txBox="1"/>
          <p:nvPr/>
        </p:nvSpPr>
        <p:spPr>
          <a:xfrm>
            <a:off x="457200" y="187668"/>
            <a:ext cx="518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B. HOẠT ĐỘNG THỰC HÀNH</a:t>
            </a:r>
            <a:endParaRPr lang="en-US" sz="2800" b="1" u="sng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744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775 L 3.33333E-6 -0.1720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9325E-6 L 0.3 -3.29325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0907E-6 L -3.33333E-6 0.1665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77058E-7 L -0.34167 -7.77058E-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600" y="1325562"/>
            <a:ext cx="86868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khiển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Rùa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việc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trí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xuất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phát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xoá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toàn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bộ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sân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chơi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Vẽ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vuông</a:t>
            </a: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chiều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150 </a:t>
            </a:r>
            <a:r>
              <a:rPr kumimoji="0" 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bước</a:t>
            </a:r>
            <a:r>
              <a:rPr kumimoji="0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2925762"/>
            <a:ext cx="1676400" cy="1600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4495800" y="4144962"/>
            <a:ext cx="457200" cy="381000"/>
          </a:xfrm>
          <a:prstGeom prst="triangl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99891"/>
      </p:ext>
    </p:extLst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28600" y="258762"/>
            <a:ext cx="4038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	FD 40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	FD 40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	FD 40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	FD 40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4000" t="25778" r="25500" b="22667"/>
          <a:stretch>
            <a:fillRect/>
          </a:stretch>
        </p:blipFill>
        <p:spPr bwMode="auto">
          <a:xfrm>
            <a:off x="4419600" y="334962"/>
            <a:ext cx="400706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Isosceles Triangle 12"/>
          <p:cNvSpPr/>
          <p:nvPr/>
        </p:nvSpPr>
        <p:spPr>
          <a:xfrm>
            <a:off x="4648200" y="3382962"/>
            <a:ext cx="4572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3" idx="3"/>
          </p:cNvCxnSpPr>
          <p:nvPr/>
        </p:nvCxnSpPr>
        <p:spPr>
          <a:xfrm rot="5400000" flipH="1">
            <a:off x="4114800" y="3001962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76800" y="2239962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>
            <a:off x="5631633" y="3011404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84761" y="3751452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28800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5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 l="44000" t="32000" r="25500" b="15556"/>
          <a:stretch>
            <a:fillRect/>
          </a:stretch>
        </p:blipFill>
        <p:spPr bwMode="auto">
          <a:xfrm>
            <a:off x="4876800" y="487362"/>
            <a:ext cx="3886200" cy="375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28600" y="563562"/>
            <a:ext cx="40386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  </a:t>
            </a:r>
            <a:r>
              <a:rPr kumimoji="0" lang="en-US" sz="2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6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lệnh</a:t>
            </a:r>
            <a:r>
              <a:rPr kumimoji="0" lang="en-US" sz="2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	FD 60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	FD 60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	FD 30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RT 90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600" baseline="0" dirty="0">
                <a:latin typeface="Times New Roman" pitchFamily="18" charset="0"/>
                <a:cs typeface="Times New Roman" pitchFamily="18" charset="0"/>
              </a:rPr>
              <a:t>	FD 60</a:t>
            </a:r>
            <a:endParaRPr kumimoji="0" 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0"/>
            <a:ext cx="8229600" cy="1143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86763"/>
      </p:ext>
    </p:extLst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187016"/>
            <a:ext cx="28194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-38100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3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0942" y="5448712"/>
            <a:ext cx="144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381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895600"/>
            <a:ext cx="2209800" cy="6463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90800" y="2438400"/>
            <a:ext cx="914400" cy="8565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05200" y="1981201"/>
            <a:ext cx="19812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590800" y="32766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05200" y="3810000"/>
            <a:ext cx="23368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21" idx="1"/>
          </p:cNvCxnSpPr>
          <p:nvPr/>
        </p:nvCxnSpPr>
        <p:spPr>
          <a:xfrm flipV="1">
            <a:off x="5842000" y="3561098"/>
            <a:ext cx="787400" cy="553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29400" y="3256298"/>
            <a:ext cx="21590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RT: Quay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4" idx="1"/>
          </p:cNvCxnSpPr>
          <p:nvPr/>
        </p:nvCxnSpPr>
        <p:spPr>
          <a:xfrm>
            <a:off x="5842000" y="4114800"/>
            <a:ext cx="787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629400" y="3962400"/>
            <a:ext cx="2133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>
            <a:stCxn id="15" idx="3"/>
          </p:cNvCxnSpPr>
          <p:nvPr/>
        </p:nvCxnSpPr>
        <p:spPr>
          <a:xfrm>
            <a:off x="5842000" y="4114800"/>
            <a:ext cx="787400" cy="1447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629400" y="4724400"/>
            <a:ext cx="2133600" cy="7881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CS: 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54800" y="2501833"/>
            <a:ext cx="21336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FD: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15" idx="3"/>
            <a:endCxn id="26" idx="1"/>
          </p:cNvCxnSpPr>
          <p:nvPr/>
        </p:nvCxnSpPr>
        <p:spPr>
          <a:xfrm flipV="1">
            <a:off x="5842000" y="2806633"/>
            <a:ext cx="812800" cy="13081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2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07150"/>
            <a:ext cx="4572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1" descr="13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30213"/>
            <a:ext cx="847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771A171-3F64-4CB0-9BCF-9ED7FD3222E2}"/>
              </a:ext>
            </a:extLst>
          </p:cNvPr>
          <p:cNvSpPr/>
          <p:nvPr/>
        </p:nvSpPr>
        <p:spPr>
          <a:xfrm>
            <a:off x="3530600" y="4724400"/>
            <a:ext cx="2184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54B4013-AF1E-4988-8A38-5043BE315C36}"/>
              </a:ext>
            </a:extLst>
          </p:cNvPr>
          <p:cNvCxnSpPr>
            <a:cxnSpLocks/>
          </p:cNvCxnSpPr>
          <p:nvPr/>
        </p:nvCxnSpPr>
        <p:spPr>
          <a:xfrm>
            <a:off x="2590800" y="3294966"/>
            <a:ext cx="914400" cy="15818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87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5" grpId="0" animBg="1"/>
      <p:bldP spid="21" grpId="0" animBg="1"/>
      <p:bldP spid="24" grpId="0" animBg="1"/>
      <p:bldP spid="29" grpId="0" animBg="1"/>
      <p:bldP spid="26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39863"/>
            <a:ext cx="1143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7"/>
          <p:cNvSpPr txBox="1">
            <a:spLocks noChangeArrowheads="1"/>
          </p:cNvSpPr>
          <p:nvPr/>
        </p:nvSpPr>
        <p:spPr bwMode="auto">
          <a:xfrm>
            <a:off x="76200" y="1752600"/>
            <a:ext cx="89154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KHỞI ĐỘNG ĐẦU GIỜ </a:t>
            </a:r>
          </a:p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Trò chơi: Truyền điện </a:t>
            </a:r>
          </a:p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Nối tiếp nêu các tổ hợp phím để tạo bài trình chiếu mới, thêm trang trình chiếu mới. Bật tắt: chữ in đậm, chữ in nghiêng, chữ gạch chân.</a:t>
            </a:r>
          </a:p>
        </p:txBody>
      </p:sp>
    </p:spTree>
    <p:extLst>
      <p:ext uri="{BB962C8B-B14F-4D97-AF65-F5344CB8AC3E}">
        <p14:creationId xmlns:p14="http://schemas.microsoft.com/office/powerpoint/2010/main" val="1529327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03313" y="-228600"/>
            <a:ext cx="6348412" cy="1320800"/>
          </a:xfrm>
        </p:spPr>
        <p:txBody>
          <a:bodyPr/>
          <a:lstStyle/>
          <a:p>
            <a:pPr algn="ctr" eaLnBrk="1" hangingPunct="1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0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27142"/>
            <a:ext cx="8513618" cy="23622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1: BƯỚC ĐẦU LÀM QUEN VỚI LOGO</a:t>
            </a:r>
          </a:p>
        </p:txBody>
      </p:sp>
      <p:pic>
        <p:nvPicPr>
          <p:cNvPr id="4" name="Picture 10" descr="bar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5943600"/>
            <a:ext cx="372586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>
            <a:off x="127782" y="493542"/>
            <a:ext cx="21336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BBB59">
                    <a:lumMod val="5000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cs typeface="Tahoma"/>
              </a:rPr>
              <a:t>Chủ đề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9BBB59">
                    <a:lumMod val="50000"/>
                  </a:srgb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cs typeface="Tahoma"/>
              </a:rPr>
              <a:t>5</a:t>
            </a: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2161309" y="1560342"/>
            <a:ext cx="4800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3600" kern="10" dirty="0">
                <a:ln w="12700">
                  <a:noFill/>
                  <a:round/>
                  <a:headEnd/>
                  <a:tailEnd/>
                </a:ln>
                <a:solidFill>
                  <a:srgbClr val="9BBB59">
                    <a:lumMod val="50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THẾ GIỚI LOGO</a:t>
            </a:r>
          </a:p>
        </p:txBody>
      </p:sp>
    </p:spTree>
    <p:extLst>
      <p:ext uri="{BB962C8B-B14F-4D97-AF65-F5344CB8AC3E}">
        <p14:creationId xmlns:p14="http://schemas.microsoft.com/office/powerpoint/2010/main" val="3938153243"/>
      </p:ext>
    </p:extLst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2ED5A7-2E9E-4D59-84B1-DB417F1EE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1228" indent="-571500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logo</a:t>
            </a:r>
          </a:p>
          <a:p>
            <a:pPr marL="681228" indent="-571500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1228" indent="-571500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1228" indent="-571500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C690BE-97D8-433E-A777-7BD0695318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22699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293" y="1295400"/>
            <a:ext cx="518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A. HOẠT ĐỘNG CƠ BẢN</a:t>
            </a:r>
            <a:endParaRPr lang="en-US" sz="2800" b="1" u="sng" dirty="0">
              <a:solidFill>
                <a:srgbClr val="66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93" y="1828800"/>
            <a:ext cx="518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2286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38" y="2412430"/>
            <a:ext cx="3859561" cy="285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67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7010400" cy="394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76400" y="2057400"/>
            <a:ext cx="2722752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19200" y="5943600"/>
            <a:ext cx="2514600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57600" y="3657600"/>
            <a:ext cx="1398294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3581400"/>
            <a:ext cx="533400" cy="4191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678048" y="6477000"/>
            <a:ext cx="66535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2" name="Straight Arrow Connector 1031"/>
          <p:cNvCxnSpPr/>
          <p:nvPr/>
        </p:nvCxnSpPr>
        <p:spPr>
          <a:xfrm flipV="1">
            <a:off x="4343400" y="6210300"/>
            <a:ext cx="0" cy="2667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Straight Connector 1037"/>
          <p:cNvCxnSpPr/>
          <p:nvPr/>
        </p:nvCxnSpPr>
        <p:spPr>
          <a:xfrm flipV="1">
            <a:off x="4322952" y="3352800"/>
            <a:ext cx="1" cy="304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Straight Connector 1039"/>
          <p:cNvCxnSpPr/>
          <p:nvPr/>
        </p:nvCxnSpPr>
        <p:spPr>
          <a:xfrm>
            <a:off x="4322952" y="3352800"/>
            <a:ext cx="1658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Straight Arrow Connector 1041"/>
          <p:cNvCxnSpPr/>
          <p:nvPr/>
        </p:nvCxnSpPr>
        <p:spPr>
          <a:xfrm>
            <a:off x="5981700" y="3352800"/>
            <a:ext cx="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TextBox 1042"/>
          <p:cNvSpPr txBox="1"/>
          <p:nvPr/>
        </p:nvSpPr>
        <p:spPr>
          <a:xfrm>
            <a:off x="829069" y="1371600"/>
            <a:ext cx="3908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9" name="Rectangle 1048"/>
          <p:cNvSpPr/>
          <p:nvPr/>
        </p:nvSpPr>
        <p:spPr>
          <a:xfrm>
            <a:off x="990600" y="2667000"/>
            <a:ext cx="7010400" cy="3941360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835893" y="914400"/>
            <a:ext cx="518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9780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 animBg="1"/>
      <p:bldP spid="24" grpId="0" animBg="1"/>
      <p:bldP spid="20" grpId="0" animBg="1"/>
      <p:bldP spid="10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53503"/>
            <a:ext cx="7391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219200" y="4953000"/>
            <a:ext cx="2133600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>
            <a:stCxn id="19" idx="0"/>
          </p:cNvCxnSpPr>
          <p:nvPr/>
        </p:nvCxnSpPr>
        <p:spPr>
          <a:xfrm flipV="1">
            <a:off x="2286000" y="4668103"/>
            <a:ext cx="0" cy="2848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219200" y="4668103"/>
            <a:ext cx="1066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219200" y="4363303"/>
            <a:ext cx="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0830" y="1457980"/>
            <a:ext cx="3049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33900" y="4899120"/>
            <a:ext cx="2313263" cy="1381125"/>
          </a:xfrm>
          <a:prstGeom prst="roundRect">
            <a:avLst/>
          </a:prstGeom>
          <a:noFill/>
          <a:ln>
            <a:solidFill>
              <a:schemeClr val="bg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3657600" y="4953000"/>
            <a:ext cx="3505200" cy="17526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Enter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1934"/>
            <a:ext cx="1277203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914400" y="4267200"/>
            <a:ext cx="5715000" cy="248503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59693" y="914400"/>
            <a:ext cx="5183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2514600"/>
            <a:ext cx="5562600" cy="152400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200400" y="2895600"/>
            <a:ext cx="3124200" cy="5334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0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0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1284" y="1143000"/>
            <a:ext cx="8602716" cy="1828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Tx/>
              <a:buFontTx/>
              <a:buNone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/>
            <a:endParaRPr lang="vi-VN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284" y="1981200"/>
            <a:ext cx="57071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3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168426"/>
              </p:ext>
            </p:extLst>
          </p:nvPr>
        </p:nvGraphicFramePr>
        <p:xfrm>
          <a:off x="571500" y="838200"/>
          <a:ext cx="8001000" cy="51511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4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r>
                        <a:rPr lang="en-US" sz="2000" dirty="0"/>
                        <a:t>TT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Lệnh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Hành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động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của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rùa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794">
                <a:tc rowSpan="4"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FD 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Lùi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100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794">
                <a:tc rowSpan="4"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RT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90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C. Quay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90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 90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794">
                <a:tc rowSpan="4"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FD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Lùi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50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bước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2794"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D. Quay </a:t>
                      </a: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 50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47800" y="228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PHIẾU BÀI TẬP</a:t>
            </a:r>
          </a:p>
        </p:txBody>
      </p:sp>
      <p:pic>
        <p:nvPicPr>
          <p:cNvPr id="7" name="Picture 20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540520"/>
            <a:ext cx="457200" cy="31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71500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B28DF864-88BF-4805-BA66-B3621694BFA7}"/>
</file>

<file path=customXml/itemProps2.xml><?xml version="1.0" encoding="utf-8"?>
<ds:datastoreItem xmlns:ds="http://schemas.openxmlformats.org/officeDocument/2006/customXml" ds:itemID="{A24A6CE5-5D12-4FE8-A982-A1B118A45D16}"/>
</file>

<file path=customXml/itemProps3.xml><?xml version="1.0" encoding="utf-8"?>
<ds:datastoreItem xmlns:ds="http://schemas.openxmlformats.org/officeDocument/2006/customXml" ds:itemID="{EAD1E17A-3F63-492C-8360-8D7B6ADE173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11631</TotalTime>
  <Words>943</Words>
  <Application>Microsoft Office PowerPoint</Application>
  <PresentationFormat>On-screen Show (4:3)</PresentationFormat>
  <Paragraphs>205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Tahoma</vt:lpstr>
      <vt:lpstr>Times New Roman</vt:lpstr>
      <vt:lpstr>Wingdings 2</vt:lpstr>
      <vt:lpstr>Office Theme</vt:lpstr>
      <vt:lpstr>Trek</vt:lpstr>
      <vt:lpstr>1_Office Theme</vt:lpstr>
      <vt:lpstr>PowerPoint Presentation</vt:lpstr>
      <vt:lpstr>PowerPoint Presentation</vt:lpstr>
      <vt:lpstr>Bài 1: BƯỚC ĐẦU LÀM QUEN VỚI LOGO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VINH TIN</dc:creator>
  <cp:lastModifiedBy>Vũ Ngọc Anh</cp:lastModifiedBy>
  <cp:revision>295</cp:revision>
  <dcterms:created xsi:type="dcterms:W3CDTF">2014-10-11T13:38:36Z</dcterms:created>
  <dcterms:modified xsi:type="dcterms:W3CDTF">2022-03-20T14:02:41Z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