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36" r:id="rId2"/>
    <p:sldId id="338" r:id="rId3"/>
    <p:sldId id="284" r:id="rId4"/>
    <p:sldId id="295" r:id="rId5"/>
    <p:sldId id="334" r:id="rId6"/>
    <p:sldId id="299" r:id="rId7"/>
    <p:sldId id="324" r:id="rId8"/>
    <p:sldId id="310" r:id="rId9"/>
    <p:sldId id="312" r:id="rId10"/>
    <p:sldId id="314" r:id="rId11"/>
    <p:sldId id="316" r:id="rId12"/>
    <p:sldId id="318" r:id="rId13"/>
    <p:sldId id="320" r:id="rId14"/>
    <p:sldId id="322" r:id="rId15"/>
    <p:sldId id="304" r:id="rId16"/>
    <p:sldId id="305" r:id="rId17"/>
    <p:sldId id="306" r:id="rId18"/>
    <p:sldId id="307" r:id="rId19"/>
    <p:sldId id="308" r:id="rId20"/>
    <p:sldId id="326" r:id="rId21"/>
    <p:sldId id="330" r:id="rId22"/>
    <p:sldId id="332" r:id="rId23"/>
  </p:sldIdLst>
  <p:sldSz cx="9144000" cy="6858000" type="screen4x3"/>
  <p:notesSz cx="9144000" cy="6858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>
      <p:cViewPr>
        <p:scale>
          <a:sx n="68" d="100"/>
          <a:sy n="68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15FA-9C67-41B1-A681-C4E5BB4203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8" y="434163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7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7"/>
            <a:ext cx="3931920" cy="792163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7"/>
            <a:ext cx="3931920" cy="792163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4" y="930144"/>
            <a:ext cx="4626159" cy="47244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2" y="434163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8" y="434163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1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ve%20duong%20cong(lay)\%20-%20Em%20van%20nho%20truong%20xua.wma" TargetMode="External"/><Relationship Id="rId6" Type="http://schemas.openxmlformats.org/officeDocument/2006/relationships/image" Target="../media/image20.wmf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file:///C:/Users/Public/Desktop/Microsoft%20Windows%20Logo.ln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1"/>
            <a:ext cx="9220200" cy="9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1524000" y="3352801"/>
            <a:ext cx="6629400" cy="1801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60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6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9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14337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65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1.1/ Giới thiệu về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àn cờ Sudoku: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96468" y="1919748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2438400"/>
            <a:ext cx="381000" cy="4082844"/>
            <a:chOff x="4419600" y="2590800"/>
            <a:chExt cx="381000" cy="4082844"/>
          </a:xfrm>
        </p:grpSpPr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57200" y="4267200"/>
            <a:ext cx="3429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76800" y="2514600"/>
            <a:ext cx="1219200" cy="1295400"/>
            <a:chOff x="4876800" y="2514600"/>
            <a:chExt cx="1219200" cy="1295400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Content Placeholder 2"/>
          <p:cNvSpPr txBox="1">
            <a:spLocks/>
          </p:cNvSpPr>
          <p:nvPr/>
        </p:nvSpPr>
        <p:spPr>
          <a:xfrm>
            <a:off x="457200" y="48768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Những gợi ý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9" name="Straight Arrow Connector 118"/>
          <p:cNvCxnSpPr>
            <a:stCxn id="117" idx="3"/>
          </p:cNvCxnSpPr>
          <p:nvPr/>
        </p:nvCxnSpPr>
        <p:spPr>
          <a:xfrm flipV="1">
            <a:off x="2743200" y="3657600"/>
            <a:ext cx="22860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4876800" y="5105400"/>
            <a:ext cx="1219200" cy="1295400"/>
            <a:chOff x="4876800" y="2514600"/>
            <a:chExt cx="1219200" cy="1295400"/>
          </a:xfrm>
        </p:grpSpPr>
        <p:sp>
          <p:nvSpPr>
            <p:cNvPr id="121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>
            <a:stCxn id="117" idx="3"/>
          </p:cNvCxnSpPr>
          <p:nvPr/>
        </p:nvCxnSpPr>
        <p:spPr>
          <a:xfrm>
            <a:off x="2743200" y="5181600"/>
            <a:ext cx="2667000" cy="1539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0" y="1143000"/>
            <a:ext cx="9144000" cy="990601"/>
            <a:chOff x="0" y="1143000"/>
            <a:chExt cx="9144000" cy="990601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0" y="1524001"/>
              <a:ext cx="9144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Nháy</a:t>
              </a:r>
              <a:r>
                <a:rPr kumimoji="0" lang="en-US" sz="320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đúp chuột vào biểu tượng               trên màn hình Desktop.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1143000"/>
              <a:ext cx="78105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6858000" cy="409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Oval 55"/>
          <p:cNvSpPr/>
          <p:nvPr/>
        </p:nvSpPr>
        <p:spPr>
          <a:xfrm>
            <a:off x="4114800" y="4267200"/>
            <a:ext cx="1524000" cy="1676400"/>
          </a:xfrm>
          <a:prstGeom prst="ellipse">
            <a:avLst/>
          </a:prstGeom>
          <a:noFill/>
          <a:ln w="635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Bắt đầu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9812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 trò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000" dirty="0"/>
          </a:p>
        </p:txBody>
      </p:sp>
      <p:graphicFrame>
        <p:nvGraphicFramePr>
          <p:cNvPr id="12" name="Object 15"/>
          <p:cNvGraphicFramePr>
            <a:graphicFrameLocks noChangeAspect="1"/>
          </p:cNvGraphicFramePr>
          <p:nvPr/>
        </p:nvGraphicFramePr>
        <p:xfrm>
          <a:off x="3276600" y="1295400"/>
          <a:ext cx="58674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6219048" imgH="4580952" progId="PBrush">
                  <p:embed/>
                </p:oleObj>
              </mc:Choice>
              <mc:Fallback>
                <p:oleObj name="Bitmap Image" r:id="rId3" imgW="6219048" imgH="45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95400"/>
                        <a:ext cx="5867400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581400" y="32766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>
            <a:off x="2438400" y="2476500"/>
            <a:ext cx="1143000" cy="800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33800" y="3810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>
            <a:off x="2438400" y="3695700"/>
            <a:ext cx="1295400" cy="3429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32004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Tải màn chơi đã có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24288" y="438785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20" idx="3"/>
          </p:cNvCxnSpPr>
          <p:nvPr/>
        </p:nvCxnSpPr>
        <p:spPr>
          <a:xfrm flipV="1">
            <a:off x="2438400" y="4686300"/>
            <a:ext cx="1447800" cy="381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4419600"/>
            <a:ext cx="24384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điểm số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4953000"/>
            <a:ext cx="19050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>
            <a:stCxn id="23" idx="3"/>
          </p:cNvCxnSpPr>
          <p:nvPr/>
        </p:nvCxnSpPr>
        <p:spPr>
          <a:xfrm flipV="1">
            <a:off x="2438400" y="5181600"/>
            <a:ext cx="1600200" cy="952500"/>
          </a:xfrm>
          <a:prstGeom prst="straightConnector1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5638800"/>
            <a:ext cx="2438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 hướng dẫn cách chơi</a:t>
            </a:r>
          </a:p>
        </p:txBody>
      </p:sp>
    </p:spTree>
    <p:extLst>
      <p:ext uri="{BB962C8B-B14F-4D97-AF65-F5344CB8AC3E}">
        <p14:creationId xmlns:p14="http://schemas.microsoft.com/office/powerpoint/2010/main" val="32418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20" grpId="0" animBg="1"/>
      <p:bldP spid="21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fld id="{446DD3E5-34C1-4D2B-9F4F-6ADF25558008}" type="datetime11">
              <a:rPr lang="en-US" smtClean="0"/>
              <a:pPr/>
              <a:t>16:22:44</a:t>
            </a:fld>
            <a:endParaRPr lang="en-US" smtClean="0"/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1905000"/>
            <a:ext cx="2438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chế độ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pic>
        <p:nvPicPr>
          <p:cNvPr id="24" name="Picture 28" descr="Pictur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709" y="1766668"/>
            <a:ext cx="60340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2667000" y="2590800"/>
            <a:ext cx="3505200" cy="2057400"/>
            <a:chOff x="2667000" y="2590800"/>
            <a:chExt cx="3505200" cy="2057400"/>
          </a:xfrm>
        </p:grpSpPr>
        <p:sp>
          <p:nvSpPr>
            <p:cNvPr id="27" name="Rectangle 26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>
              <a:stCxn id="21" idx="3"/>
              <a:endCxn id="27" idx="1"/>
            </p:cNvCxnSpPr>
            <p:nvPr/>
          </p:nvCxnSpPr>
          <p:spPr>
            <a:xfrm>
              <a:off x="2667000" y="2590800"/>
              <a:ext cx="1143000" cy="1638300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-76200" y="37338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 Player: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một người chơi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-76200" y="4724400"/>
            <a:ext cx="3124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Player: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hai người chơi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62200" y="4162864"/>
            <a:ext cx="2500531" cy="381000"/>
            <a:chOff x="2362200" y="4162864"/>
            <a:chExt cx="2500531" cy="381000"/>
          </a:xfrm>
        </p:grpSpPr>
        <p:sp>
          <p:nvSpPr>
            <p:cNvPr id="34" name="Rectangle 33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362200" y="4191000"/>
              <a:ext cx="1618956" cy="162364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514600" y="4191000"/>
            <a:ext cx="3567331" cy="990600"/>
            <a:chOff x="2514600" y="4191000"/>
            <a:chExt cx="3567331" cy="990600"/>
          </a:xfrm>
        </p:grpSpPr>
        <p:sp>
          <p:nvSpPr>
            <p:cNvPr id="42" name="Rectangle 41"/>
            <p:cNvSpPr/>
            <p:nvPr/>
          </p:nvSpPr>
          <p:spPr>
            <a:xfrm>
              <a:off x="5200356" y="4191000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 flipV="1">
              <a:off x="2514600" y="4381500"/>
              <a:ext cx="2685756" cy="80010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2194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build="p"/>
      <p:bldP spid="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chế độ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pPr algn="r"/>
            <a:fld id="{446DD3E5-34C1-4D2B-9F4F-6ADF25558008}" type="datetime11">
              <a:rPr lang="en-US" smtClean="0"/>
              <a:pPr algn="r"/>
              <a:t>16:22:44</a:t>
            </a:fld>
            <a:endParaRPr lang="en-US" dirty="0" smtClean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40386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 độ chơi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2819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Very Easy: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rất dễ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057400"/>
            <a:ext cx="39544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267200" y="2019300"/>
            <a:ext cx="4281267" cy="2628897"/>
            <a:chOff x="2889895" y="2497283"/>
            <a:chExt cx="3282305" cy="2150917"/>
          </a:xfrm>
        </p:grpSpPr>
        <p:sp>
          <p:nvSpPr>
            <p:cNvPr id="10" name="Rectangle 9"/>
            <p:cNvSpPr/>
            <p:nvPr/>
          </p:nvSpPr>
          <p:spPr>
            <a:xfrm>
              <a:off x="3810000" y="3810000"/>
              <a:ext cx="2362200" cy="83820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/>
            <p:cNvCxnSpPr>
              <a:stCxn id="7" idx="3"/>
              <a:endCxn id="10" idx="1"/>
            </p:cNvCxnSpPr>
            <p:nvPr/>
          </p:nvCxnSpPr>
          <p:spPr>
            <a:xfrm>
              <a:off x="2889895" y="2497283"/>
              <a:ext cx="920106" cy="1731819"/>
            </a:xfrm>
            <a:prstGeom prst="straightConnector1">
              <a:avLst/>
            </a:prstGeom>
            <a:ln w="4445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0" y="3429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Easy: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dễ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3962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Medium: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trung bình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0" y="45720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Hard: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0" y="518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Very Hard: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rất khó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3200400"/>
            <a:ext cx="4648200" cy="1295400"/>
            <a:chOff x="1749825" y="2924614"/>
            <a:chExt cx="3112906" cy="1619250"/>
          </a:xfrm>
        </p:grpSpPr>
        <p:sp>
          <p:nvSpPr>
            <p:cNvPr id="15" name="Rectangle 14"/>
            <p:cNvSpPr/>
            <p:nvPr/>
          </p:nvSpPr>
          <p:spPr>
            <a:xfrm>
              <a:off x="3981156" y="4162864"/>
              <a:ext cx="881575" cy="381000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1749825" y="2924614"/>
              <a:ext cx="2231331" cy="1428750"/>
            </a:xfrm>
            <a:prstGeom prst="straightConnector1">
              <a:avLst/>
            </a:prstGeom>
            <a:noFill/>
            <a:ln w="254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0" y="58674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Game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để bắt đầu trò chơi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8200" y="5181600"/>
            <a:ext cx="3685736" cy="990600"/>
            <a:chOff x="4648200" y="5181600"/>
            <a:chExt cx="3685736" cy="990600"/>
          </a:xfrm>
        </p:grpSpPr>
        <p:sp>
          <p:nvSpPr>
            <p:cNvPr id="36" name="Rectangle 35"/>
            <p:cNvSpPr/>
            <p:nvPr/>
          </p:nvSpPr>
          <p:spPr>
            <a:xfrm>
              <a:off x="5743136" y="5181600"/>
              <a:ext cx="2590800" cy="6858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6" idx="1"/>
            </p:cNvCxnSpPr>
            <p:nvPr/>
          </p:nvCxnSpPr>
          <p:spPr>
            <a:xfrm flipV="1">
              <a:off x="4648200" y="5524500"/>
              <a:ext cx="1094936" cy="64770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2423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build="p"/>
      <p:bldP spid="25" grpId="0" build="p"/>
      <p:bldP spid="26" grpId="0" build="p"/>
      <p:bldP spid="27" grpId="0" build="p"/>
      <p:bldP spid="28" grpId="0" build="p"/>
      <p:bldP spid="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8"/>
          <a:stretch/>
        </p:blipFill>
        <p:spPr>
          <a:xfrm>
            <a:off x="2819400" y="426189"/>
            <a:ext cx="5867400" cy="58031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52800" y="1426698"/>
            <a:ext cx="0" cy="4440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6502" y="838200"/>
            <a:ext cx="0" cy="3740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21148" y="3962400"/>
            <a:ext cx="33082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29108" y="312382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4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09599"/>
            <a:ext cx="5529383" cy="53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88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557432" y="386110"/>
            <a:ext cx="7678029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9" y="914400"/>
            <a:ext cx="5867400" cy="56840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77200" y="1219200"/>
            <a:ext cx="0" cy="449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1295400"/>
            <a:ext cx="1453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167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676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một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Sudoku, </a:t>
            </a:r>
            <a:r>
              <a:rPr lang="en-US" sz="2000" dirty="0" err="1" smtClean="0">
                <a:solidFill>
                  <a:srgbClr val="002060"/>
                </a:solidFill>
              </a:rPr>
              <a:t>em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kẻ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giấy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để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nhé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83382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96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Đây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là</a:t>
            </a:r>
            <a:r>
              <a:rPr lang="en-US" sz="2000" dirty="0" smtClean="0">
                <a:solidFill>
                  <a:srgbClr val="002060"/>
                </a:solidFill>
              </a:rPr>
              <a:t> ô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xong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43200" y="2438404"/>
            <a:ext cx="3505200" cy="4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2900" b="1" dirty="0" smtClean="0">
                <a:solidFill>
                  <a:srgbClr val="FF0000"/>
                </a:solidFill>
                <a:cs typeface="Arial" charset="0"/>
              </a:rPr>
              <a:t>KIỂM TRA BÀI CŨ</a:t>
            </a:r>
            <a:endParaRPr lang="en-US" sz="2900" b="1" dirty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08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6"/>
          <p:cNvGrpSpPr>
            <a:grpSpLocks/>
          </p:cNvGrpSpPr>
          <p:nvPr/>
        </p:nvGrpSpPr>
        <p:grpSpPr bwMode="auto"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2293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2295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6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7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8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299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00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1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2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303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2294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>
                  <a:solidFill>
                    <a:srgbClr val="3333FF"/>
                  </a:solidFill>
                  <a:latin typeface="Times New Roman" pitchFamily="18" charset="0"/>
                </a:rPr>
                <a:t>Em cần ghi nhớ</a:t>
              </a:r>
            </a:p>
          </p:txBody>
        </p:sp>
      </p:grpSp>
      <p:sp>
        <p:nvSpPr>
          <p:cNvPr id="14" name="Cloud 13"/>
          <p:cNvSpPr/>
          <p:nvPr/>
        </p:nvSpPr>
        <p:spPr>
          <a:xfrm>
            <a:off x="234950" y="1166813"/>
            <a:ext cx="8915400" cy="36576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Xem luật chơi bằng cách chọn nút                 ở màn hình khởi động trò chơi.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Sử dụng giấy nháp để ghi chú vị trí các số khi chưa chắc chắn vị trí đúng.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67438" y="2043113"/>
            <a:ext cx="1112837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18716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05454" y="1484784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2066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ertical Scroll 6"/>
          <p:cNvSpPr/>
          <p:nvPr/>
        </p:nvSpPr>
        <p:spPr>
          <a:xfrm>
            <a:off x="3348038" y="27813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quy tắc chơi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043613" y="2755900"/>
            <a:ext cx="2519362" cy="324008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685800" y="604838"/>
            <a:ext cx="7620000" cy="632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44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 ƠN QUÝ THẦY CÔ VÀ CÁC EM 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5729288"/>
            <a:ext cx="9220200" cy="985837"/>
            <a:chOff x="-48" y="3888"/>
            <a:chExt cx="5808" cy="621"/>
          </a:xfrm>
        </p:grpSpPr>
        <p:pic>
          <p:nvPicPr>
            <p:cNvPr id="14356" name="Picture 4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5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6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7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8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9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0" name="Picture 10" descr="Chuo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3962400" y="381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152400" y="5881688"/>
            <a:ext cx="9220200" cy="985837"/>
            <a:chOff x="-48" y="3888"/>
            <a:chExt cx="5808" cy="621"/>
          </a:xfrm>
        </p:grpSpPr>
        <p:pic>
          <p:nvPicPr>
            <p:cNvPr id="14350" name="Picture 12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3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4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15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6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7" descr="FLOWRBOX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88"/>
              <a:ext cx="1008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Picture 20" descr="butterfly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1" descr="butterfly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381082" y="4293394"/>
            <a:ext cx="8382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2" descr="butterfly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149725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3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4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5" descr="butterfly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7850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6" descr="butterfly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00144" y="573881"/>
            <a:ext cx="8382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3" name=" - Em van nho truong xu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76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992725" y="2235991"/>
            <a:ext cx="7467600" cy="2145509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pt-BR" sz="1600" kern="10" spc="-159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TỐT!</a:t>
            </a:r>
            <a:endParaRPr lang="en-US" sz="1600" kern="10" spc="-159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855654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31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6131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  <p:bldLst>
      <p:bldP spid="348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76203" y="4751115"/>
            <a:ext cx="1389422" cy="203862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075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6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3077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795789" y="1219204"/>
            <a:ext cx="7360454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1: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em chọn màu vẽ cho bút bằng câu lệnh nào sau đây?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9" name="Text Box 32"/>
          <p:cNvSpPr txBox="1">
            <a:spLocks noChangeArrowheads="1"/>
          </p:cNvSpPr>
          <p:nvPr/>
        </p:nvSpPr>
        <p:spPr bwMode="auto">
          <a:xfrm>
            <a:off x="1790704" y="2846367"/>
            <a:ext cx="2933696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</a:rPr>
              <a:t>Setpensize</a:t>
            </a:r>
            <a:r>
              <a:rPr lang="en-US" sz="2000" b="1" dirty="0" smtClean="0">
                <a:latin typeface="Times New Roman" pitchFamily="18" charset="0"/>
              </a:rPr>
              <a:t> [3 3]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0" name="Text Box 33"/>
          <p:cNvSpPr txBox="1">
            <a:spLocks noChangeArrowheads="1"/>
          </p:cNvSpPr>
          <p:nvPr/>
        </p:nvSpPr>
        <p:spPr bwMode="auto">
          <a:xfrm>
            <a:off x="1827923" y="3399317"/>
            <a:ext cx="2897354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b. </a:t>
            </a:r>
            <a:r>
              <a:rPr lang="en-US" sz="2000" b="1" dirty="0" err="1" smtClean="0">
                <a:latin typeface="Times New Roman" pitchFamily="18" charset="0"/>
              </a:rPr>
              <a:t>Setpencolor</a:t>
            </a:r>
            <a:r>
              <a:rPr lang="en-US" sz="2000" b="1" dirty="0" smtClean="0">
                <a:latin typeface="Times New Roman" pitchFamily="18" charset="0"/>
              </a:rPr>
              <a:t> 4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1" name="Text Box 34"/>
          <p:cNvSpPr txBox="1">
            <a:spLocks noChangeArrowheads="1"/>
          </p:cNvSpPr>
          <p:nvPr/>
        </p:nvSpPr>
        <p:spPr bwMode="auto">
          <a:xfrm>
            <a:off x="1790704" y="4015489"/>
            <a:ext cx="2685312" cy="3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c. </a:t>
            </a:r>
            <a:r>
              <a:rPr lang="en-US" sz="2000" b="1" dirty="0" err="1" smtClean="0">
                <a:latin typeface="Times New Roman" pitchFamily="18" charset="0"/>
              </a:rPr>
              <a:t>Setfillcolor</a:t>
            </a:r>
            <a:r>
              <a:rPr lang="en-US" sz="2000" b="1" dirty="0" smtClean="0">
                <a:latin typeface="Times New Roman" pitchFamily="18" charset="0"/>
              </a:rPr>
              <a:t> 5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638300" y="3348206"/>
            <a:ext cx="471846" cy="479147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/>
      <p:bldP spid="100" grpId="0"/>
      <p:bldP spid="101" grpId="0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3" y="4907574"/>
            <a:ext cx="1389422" cy="1882169"/>
            <a:chOff x="1773" y="1104"/>
            <a:chExt cx="2604" cy="2295"/>
          </a:xfrm>
        </p:grpSpPr>
        <p:sp>
          <p:nvSpPr>
            <p:cNvPr id="3101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2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3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4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5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6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7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8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09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0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1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2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3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4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5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6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7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8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19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0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1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2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3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4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5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6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7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8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29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0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1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2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3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4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5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6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7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8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39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0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1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2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3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4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5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6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7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8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49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0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1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2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3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4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5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6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7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8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59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0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1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2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3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4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5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6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7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168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 rot="10276598">
            <a:off x="304800" y="228600"/>
            <a:ext cx="762000" cy="609600"/>
            <a:chOff x="5184" y="3792"/>
            <a:chExt cx="480" cy="384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100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 rot="11973106">
            <a:off x="8153400" y="304800"/>
            <a:ext cx="762000" cy="609600"/>
            <a:chOff x="5184" y="3792"/>
            <a:chExt cx="480" cy="384"/>
          </a:xfrm>
        </p:grpSpPr>
        <p:sp>
          <p:nvSpPr>
            <p:cNvPr id="3095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96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7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3276600" cy="2819400"/>
            <a:chOff x="0" y="0"/>
            <a:chExt cx="2064" cy="1776"/>
          </a:xfrm>
        </p:grpSpPr>
        <p:sp>
          <p:nvSpPr>
            <p:cNvPr id="3093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 rot="10800000">
            <a:off x="5867400" y="4038600"/>
            <a:ext cx="3276600" cy="2819400"/>
            <a:chOff x="0" y="0"/>
            <a:chExt cx="2064" cy="1776"/>
          </a:xfrm>
        </p:grpSpPr>
        <p:sp>
          <p:nvSpPr>
            <p:cNvPr id="309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 rot="18201606">
            <a:off x="8083551" y="5895976"/>
            <a:ext cx="762000" cy="609600"/>
            <a:chOff x="5184" y="3792"/>
            <a:chExt cx="480" cy="384"/>
          </a:xfrm>
        </p:grpSpPr>
        <p:sp>
          <p:nvSpPr>
            <p:cNvPr id="3088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3089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3090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1295400" y="1219205"/>
            <a:ext cx="6477001" cy="13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r>
              <a:rPr lang="pt-BR" sz="2800" b="1" u="sng" dirty="0">
                <a:solidFill>
                  <a:srgbClr val="002060"/>
                </a:solidFill>
              </a:rPr>
              <a:t>Câu 2:</a:t>
            </a:r>
            <a:r>
              <a:rPr lang="pt-BR" sz="2800" b="1" dirty="0">
                <a:solidFill>
                  <a:srgbClr val="002060"/>
                </a:solidFill>
              </a:rPr>
              <a:t> Trong phần mềm </a:t>
            </a:r>
            <a:r>
              <a:rPr lang="pt-BR" sz="2800" b="1" dirty="0" smtClean="0">
                <a:solidFill>
                  <a:srgbClr val="002060"/>
                </a:solidFill>
              </a:rPr>
              <a:t>Logo, </a:t>
            </a:r>
            <a:r>
              <a:rPr lang="en-US" sz="2800" b="1" dirty="0" err="1" smtClean="0">
                <a:solidFill>
                  <a:srgbClr val="002060"/>
                </a:solidFill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lệnh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đây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lục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50?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2" name="Oval 37"/>
          <p:cNvSpPr>
            <a:spLocks noChangeArrowheads="1"/>
          </p:cNvSpPr>
          <p:nvPr/>
        </p:nvSpPr>
        <p:spPr bwMode="auto">
          <a:xfrm>
            <a:off x="1219200" y="3219509"/>
            <a:ext cx="566448" cy="514291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lIns="40522" tIns="20261" rIns="40522" bIns="20261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30956" y="3188853"/>
            <a:ext cx="416011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a. </a:t>
            </a:r>
            <a:r>
              <a:rPr lang="pt-BR" sz="2800" dirty="0" smtClean="0">
                <a:solidFill>
                  <a:srgbClr val="002060"/>
                </a:solidFill>
              </a:rPr>
              <a:t>Repeat 6 [ fd 50 rt 60 ]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5760" y="4708300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c. </a:t>
            </a:r>
            <a:r>
              <a:rPr lang="pt-BR" sz="2800" dirty="0" smtClean="0">
                <a:solidFill>
                  <a:srgbClr val="002060"/>
                </a:solidFill>
              </a:rPr>
              <a:t>Repeat 5 </a:t>
            </a:r>
            <a:r>
              <a:rPr lang="pt-BR" sz="2800" dirty="0">
                <a:solidFill>
                  <a:srgbClr val="002060"/>
                </a:solidFill>
              </a:rPr>
              <a:t>[ fd </a:t>
            </a:r>
            <a:r>
              <a:rPr lang="pt-BR" sz="2800" dirty="0" smtClean="0">
                <a:solidFill>
                  <a:srgbClr val="002060"/>
                </a:solidFill>
              </a:rPr>
              <a:t>60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5760" y="3989072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b. </a:t>
            </a:r>
            <a:r>
              <a:rPr lang="pt-BR" sz="2800" dirty="0" smtClean="0">
                <a:solidFill>
                  <a:srgbClr val="002060"/>
                </a:solidFill>
              </a:rPr>
              <a:t>Repeat </a:t>
            </a:r>
            <a:r>
              <a:rPr lang="pt-BR" sz="2800" dirty="0">
                <a:solidFill>
                  <a:srgbClr val="002060"/>
                </a:solidFill>
              </a:rPr>
              <a:t>6 [ fd </a:t>
            </a:r>
            <a:r>
              <a:rPr lang="pt-BR" sz="2800" dirty="0" smtClean="0">
                <a:solidFill>
                  <a:srgbClr val="002060"/>
                </a:solidFill>
              </a:rPr>
              <a:t>100 </a:t>
            </a:r>
            <a:r>
              <a:rPr lang="pt-BR" sz="2800" dirty="0">
                <a:solidFill>
                  <a:srgbClr val="002060"/>
                </a:solidFill>
              </a:rPr>
              <a:t>rt 60 ]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2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7" descr="Newsprint"/>
          <p:cNvSpPr>
            <a:spLocks noChangeArrowheads="1"/>
          </p:cNvSpPr>
          <p:nvPr/>
        </p:nvSpPr>
        <p:spPr bwMode="auto">
          <a:xfrm>
            <a:off x="0" y="2514600"/>
            <a:ext cx="9144000" cy="1752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 w="9525">
            <a:pattFill prst="pct60">
              <a:fgClr>
                <a:srgbClr val="008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ĐẶT SỐ VÀ Ô ĐÚNG VỊ TRÍ </a:t>
            </a:r>
          </a:p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SUDOKU (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1)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0" y="924580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</a:rPr>
              <a:t>TIN HỌC 5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0" y="1730514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chemeClr val="hlink"/>
                </a:solidFill>
                <a:latin typeface="Times New Roman" pitchFamily="18" charset="0"/>
              </a:rPr>
              <a:t>HỌC VÀ CHƠI CÙNG MÁY TÍNH</a:t>
            </a:r>
          </a:p>
        </p:txBody>
      </p:sp>
    </p:spTree>
    <p:extLst>
      <p:ext uri="{BB962C8B-B14F-4D97-AF65-F5344CB8AC3E}">
        <p14:creationId xmlns:p14="http://schemas.microsoft.com/office/powerpoint/2010/main" val="2845633893"/>
      </p:ext>
    </p:extLst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533400" y="457200"/>
            <a:ext cx="8153400" cy="105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tiêu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Rèn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luyện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khả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</a:rPr>
              <a:t>nhớ</a:t>
            </a:r>
            <a:endParaRPr lang="en-US" sz="2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4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86154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 thiệu qua về </a:t>
            </a:r>
            <a:r>
              <a:rPr lang="nl-N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nl-N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Bàn cờ Sodoku có dạng 9x9 với 9 hàng, 9 cột và 9 vùng, mỗi vùng có 3x3 ô vuông có 3 hàng và 3 cột. Có một vài ô đã được đánh số chính là gợi ý.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 Nhiệm vụ của em là điền kín những ô còn lại với điều kiện: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+ Không trùng số nào ở hàng ngang.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+ Không trùng số nào ở hàng dọc.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+ Không trùng số nào trong vùng 3x3.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6" descr="D:\may kia\POWERPOINT\HINH NEN DEP\hinh nen dep\hinh trang tri\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1"/>
            <a:ext cx="5715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1.1/ Giới thiệu về bàn cờ Sudoku: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671" y="26670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22860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Có dạng: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9x9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29200" y="2057400"/>
            <a:ext cx="3886200" cy="609600"/>
            <a:chOff x="5029200" y="2057400"/>
            <a:chExt cx="3886200" cy="6096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766" y="2209800"/>
            <a:ext cx="2912730" cy="4434348"/>
            <a:chOff x="5498766" y="2209800"/>
            <a:chExt cx="2912730" cy="4434348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3289760" y="4419600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7010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12629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524502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934998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377450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805154" y="4418806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0902" y="4433554"/>
              <a:ext cx="44196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200" y="3581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Cột: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cột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57200" y="28956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Hàng: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Hàng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495800" y="2590800"/>
            <a:ext cx="381000" cy="4082844"/>
            <a:chOff x="4419600" y="2590800"/>
            <a:chExt cx="381000" cy="4082844"/>
          </a:xfrm>
        </p:grpSpPr>
        <p:sp>
          <p:nvSpPr>
            <p:cNvPr id="39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8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95800" y="3169316"/>
            <a:ext cx="4343400" cy="3004472"/>
            <a:chOff x="4495800" y="3169316"/>
            <a:chExt cx="4343400" cy="30044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495800" y="3169316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495800" y="35814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495800" y="40386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495800" y="446384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495800" y="48768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495800" y="53340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95800" y="5761704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495800" y="6172200"/>
              <a:ext cx="4343400" cy="158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9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35" grpId="0" build="allAtOnce"/>
      <p:bldP spid="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55637"/>
            <a:ext cx="9144000" cy="63976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Giới thiệu trò 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438400"/>
            <a:ext cx="391072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4478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1.1/ Giới thiệu về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àn cờ Sudoku: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2286000"/>
            <a:ext cx="3124200" cy="1905000"/>
            <a:chOff x="0" y="2286000"/>
            <a:chExt cx="3124200" cy="19050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0" y="22860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 Có dạng: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9x9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35814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Cột: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cột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57200" y="2895600"/>
              <a:ext cx="26670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 Hàng: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9 Hàng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96468" y="1919748"/>
            <a:ext cx="3886200" cy="609600"/>
            <a:chOff x="5029200" y="2057400"/>
            <a:chExt cx="3886200" cy="609600"/>
          </a:xfrm>
        </p:grpSpPr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029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54864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59436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400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7818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239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76200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8077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458200" y="20574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43400" y="2438400"/>
            <a:ext cx="381000" cy="4082844"/>
            <a:chOff x="4419600" y="2590800"/>
            <a:chExt cx="381000" cy="4082844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4419600" y="25908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419600" y="31094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4419600" y="355190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419600" y="39918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419600" y="4404852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419600" y="483255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419600" y="5287296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4419600" y="5715000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4419600" y="6140244"/>
              <a:ext cx="381000" cy="5334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57200" y="4267200"/>
            <a:ext cx="3200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Vùng: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vùng, 3x3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76800" y="2464188"/>
            <a:ext cx="1219200" cy="1295400"/>
            <a:chOff x="4876800" y="2514600"/>
            <a:chExt cx="1219200" cy="1295400"/>
          </a:xfrm>
        </p:grpSpPr>
        <p:sp>
          <p:nvSpPr>
            <p:cNvPr id="40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129996" y="2458328"/>
            <a:ext cx="1219200" cy="1295400"/>
            <a:chOff x="4876800" y="2514600"/>
            <a:chExt cx="1219200" cy="1295400"/>
          </a:xfrm>
        </p:grpSpPr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91400" y="2458328"/>
            <a:ext cx="1219200" cy="1295400"/>
            <a:chOff x="4876800" y="2458328"/>
            <a:chExt cx="1219200" cy="1295400"/>
          </a:xfrm>
        </p:grpSpPr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6800" y="2458328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6800" y="3781864"/>
            <a:ext cx="1219200" cy="1295400"/>
            <a:chOff x="4876800" y="2514600"/>
            <a:chExt cx="1219200" cy="1295400"/>
          </a:xfrm>
        </p:grpSpPr>
        <p:sp>
          <p:nvSpPr>
            <p:cNvPr id="49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29996" y="3790072"/>
            <a:ext cx="1219200" cy="1295400"/>
            <a:chOff x="4876800" y="2556804"/>
            <a:chExt cx="1219200" cy="1295400"/>
          </a:xfrm>
        </p:grpSpPr>
        <p:sp>
          <p:nvSpPr>
            <p:cNvPr id="52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2556804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391400" y="3790072"/>
            <a:ext cx="1219200" cy="1295400"/>
            <a:chOff x="4876800" y="2514600"/>
            <a:chExt cx="1219200" cy="1295400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76800" y="5105400"/>
            <a:ext cx="1219200" cy="1295400"/>
            <a:chOff x="4876800" y="2514600"/>
            <a:chExt cx="1219200" cy="1295400"/>
          </a:xfrm>
        </p:grpSpPr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129996" y="5105400"/>
            <a:ext cx="1219200" cy="1295400"/>
            <a:chOff x="4876800" y="2514600"/>
            <a:chExt cx="1219200" cy="1295400"/>
          </a:xfrm>
        </p:grpSpPr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91400" y="5105400"/>
            <a:ext cx="1219200" cy="1295400"/>
            <a:chOff x="4876800" y="2514600"/>
            <a:chExt cx="1219200" cy="1295400"/>
          </a:xfrm>
        </p:grpSpPr>
        <p:sp>
          <p:nvSpPr>
            <p:cNvPr id="64" name="Content Placeholder 2"/>
            <p:cNvSpPr txBox="1">
              <a:spLocks/>
            </p:cNvSpPr>
            <p:nvPr/>
          </p:nvSpPr>
          <p:spPr>
            <a:xfrm>
              <a:off x="5334000" y="2895600"/>
              <a:ext cx="5334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6800" y="2514600"/>
              <a:ext cx="1219200" cy="12954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07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DF132D8-C712-4E43-ACBC-7676D6CBC02E}"/>
</file>

<file path=customXml/itemProps2.xml><?xml version="1.0" encoding="utf-8"?>
<ds:datastoreItem xmlns:ds="http://schemas.openxmlformats.org/officeDocument/2006/customXml" ds:itemID="{23E2BF0A-7BCD-4B03-AE51-E779D157B9EA}"/>
</file>

<file path=customXml/itemProps3.xml><?xml version="1.0" encoding="utf-8"?>
<ds:datastoreItem xmlns:ds="http://schemas.openxmlformats.org/officeDocument/2006/customXml" ds:itemID="{C5BE5A08-76CD-4F15-AEE3-A2E31C174A04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1810</TotalTime>
  <Words>621</Words>
  <Application>Microsoft Office PowerPoint</Application>
  <PresentationFormat>On-screen Show (4:3)</PresentationFormat>
  <Paragraphs>143</Paragraphs>
  <Slides>22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Aspect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Giới thiệu trò chơi</vt:lpstr>
      <vt:lpstr>1. Giới thiệu trò chơi</vt:lpstr>
      <vt:lpstr>1. Giới thiệu trò chơi</vt:lpstr>
      <vt:lpstr>2. Bắt đầu trò chơi</vt:lpstr>
      <vt:lpstr>2. Bắt đầu trò chơi</vt:lpstr>
      <vt:lpstr>3. Chọn chế độ chơi</vt:lpstr>
      <vt:lpstr>3. Chọn chế độ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Kim Ngan</cp:lastModifiedBy>
  <cp:revision>167</cp:revision>
  <cp:lastPrinted>1601-01-01T00:00:00Z</cp:lastPrinted>
  <dcterms:created xsi:type="dcterms:W3CDTF">1601-01-01T00:00:00Z</dcterms:created>
  <dcterms:modified xsi:type="dcterms:W3CDTF">2021-08-30T09:27:32Z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0x010100D136222746B9DD4E9009FC74C2167E69</vt:lpwstr>
  </property>
</Properties>
</file>