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9"/>
  </p:notesMasterIdLst>
  <p:sldIdLst>
    <p:sldId id="256" r:id="rId2"/>
    <p:sldId id="258" r:id="rId3"/>
    <p:sldId id="287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81" r:id="rId15"/>
    <p:sldId id="289" r:id="rId16"/>
    <p:sldId id="290" r:id="rId17"/>
    <p:sldId id="266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tim" panose="020B0604020202020204" charset="-34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8EF260-E79C-4DAE-977E-07293EB94724}">
  <a:tblStyle styleId="{F58EF260-E79C-4DAE-977E-07293EB947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1D78C-AE2B-405E-A897-727F6866F5F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D0AEACB8-2DAA-4163-B07C-8642B052A0BE}">
      <dgm:prSet phldrT="[Text]" custT="1"/>
      <dgm:spPr/>
      <dgm:t>
        <a:bodyPr/>
        <a:lstStyle/>
        <a:p>
          <a:r>
            <a: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Chèn</a:t>
          </a:r>
        </a:p>
        <a:p>
          <a:r>
            <a:rPr lang="en-US" sz="2600"/>
            <a:t>(Insert)</a:t>
          </a:r>
          <a:endParaRPr lang="vi-VN" sz="2600"/>
        </a:p>
      </dgm:t>
    </dgm:pt>
    <dgm:pt modelId="{71605E20-242D-422F-8CBF-A218168EE652}" type="parTrans" cxnId="{3FDC8FDA-4C41-4BBC-AE34-AAAC4863C08D}">
      <dgm:prSet/>
      <dgm:spPr/>
      <dgm:t>
        <a:bodyPr/>
        <a:lstStyle/>
        <a:p>
          <a:endParaRPr lang="vi-VN"/>
        </a:p>
      </dgm:t>
    </dgm:pt>
    <dgm:pt modelId="{B2E5C2F3-9CC0-40A3-BCE9-C20C1340DEE7}" type="sibTrans" cxnId="{3FDC8FDA-4C41-4BBC-AE34-AAAC4863C08D}">
      <dgm:prSet/>
      <dgm:spPr/>
      <dgm:t>
        <a:bodyPr/>
        <a:lstStyle/>
        <a:p>
          <a:endParaRPr lang="vi-VN"/>
        </a:p>
      </dgm:t>
    </dgm:pt>
    <dgm:pt modelId="{9C58F813-C205-47E9-9468-FFCCD7C28F53}">
      <dgm:prSet phldrT="[Text]" custT="1"/>
      <dgm:spPr/>
      <dgm:t>
        <a:bodyPr/>
        <a:lstStyle/>
        <a:p>
          <a:r>
            <a:rPr lang="en-US" sz="3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Hình</a:t>
          </a:r>
          <a:endParaRPr lang="en-US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2600" dirty="0"/>
            <a:t>(Shapes)</a:t>
          </a:r>
          <a:endParaRPr lang="vi-VN" sz="2600" dirty="0"/>
        </a:p>
      </dgm:t>
    </dgm:pt>
    <dgm:pt modelId="{F9321745-6251-44B9-A36E-84A0AFA836AD}" type="parTrans" cxnId="{AEDB0A85-1DF7-46A5-8BC2-DE24556A0CC2}">
      <dgm:prSet/>
      <dgm:spPr/>
      <dgm:t>
        <a:bodyPr/>
        <a:lstStyle/>
        <a:p>
          <a:endParaRPr lang="vi-VN"/>
        </a:p>
      </dgm:t>
    </dgm:pt>
    <dgm:pt modelId="{6E6E65F8-7777-4EA0-B3A4-A7C8C675B7BD}" type="sibTrans" cxnId="{AEDB0A85-1DF7-46A5-8BC2-DE24556A0CC2}">
      <dgm:prSet/>
      <dgm:spPr/>
      <dgm:t>
        <a:bodyPr/>
        <a:lstStyle/>
        <a:p>
          <a:endParaRPr lang="vi-VN"/>
        </a:p>
      </dgm:t>
    </dgm:pt>
    <dgm:pt modelId="{7434EB34-DEDA-4276-8012-EA700BF69087}">
      <dgm:prSet phldrT="[Text]" custT="1"/>
      <dgm:spPr/>
      <dgm:t>
        <a:bodyPr/>
        <a:lstStyle/>
        <a:p>
          <a:r>
            <a: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Tranh ảnh</a:t>
          </a:r>
        </a:p>
        <a:p>
          <a:r>
            <a:rPr lang="en-US" sz="2700"/>
            <a:t>(Picture hoặc Clip Art)</a:t>
          </a:r>
          <a:endParaRPr lang="vi-VN" sz="2700"/>
        </a:p>
      </dgm:t>
    </dgm:pt>
    <dgm:pt modelId="{F74987CE-A198-4BEB-BA49-DD6573AFBE73}" type="parTrans" cxnId="{B955AE21-A2DB-420D-89C5-07F5CB5DB966}">
      <dgm:prSet/>
      <dgm:spPr/>
      <dgm:t>
        <a:bodyPr/>
        <a:lstStyle/>
        <a:p>
          <a:endParaRPr lang="vi-VN"/>
        </a:p>
      </dgm:t>
    </dgm:pt>
    <dgm:pt modelId="{E150EEA9-2CAF-4D12-AFB7-9C9954A9B3F1}" type="sibTrans" cxnId="{B955AE21-A2DB-420D-89C5-07F5CB5DB966}">
      <dgm:prSet/>
      <dgm:spPr/>
      <dgm:t>
        <a:bodyPr/>
        <a:lstStyle/>
        <a:p>
          <a:endParaRPr lang="vi-VN"/>
        </a:p>
      </dgm:t>
    </dgm:pt>
    <dgm:pt modelId="{E54F6248-3EFF-4ABF-822A-205F15DBD2EA}" type="pres">
      <dgm:prSet presAssocID="{0F81D78C-AE2B-405E-A897-727F6866F5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2E336C-0BEF-49EC-8968-8FBBC8FAB047}" type="pres">
      <dgm:prSet presAssocID="{D0AEACB8-2DAA-4163-B07C-8642B052A0BE}" presName="hierRoot1" presStyleCnt="0"/>
      <dgm:spPr/>
    </dgm:pt>
    <dgm:pt modelId="{363D99E2-F6D3-485B-A89E-A3DA442B7873}" type="pres">
      <dgm:prSet presAssocID="{D0AEACB8-2DAA-4163-B07C-8642B052A0BE}" presName="composite" presStyleCnt="0"/>
      <dgm:spPr/>
    </dgm:pt>
    <dgm:pt modelId="{2890F77E-006C-41BD-814E-8F87025B0A86}" type="pres">
      <dgm:prSet presAssocID="{D0AEACB8-2DAA-4163-B07C-8642B052A0BE}" presName="background" presStyleLbl="node0" presStyleIdx="0" presStyleCnt="1"/>
      <dgm:spPr>
        <a:solidFill>
          <a:schemeClr val="accent3">
            <a:lumMod val="75000"/>
          </a:schemeClr>
        </a:solidFill>
      </dgm:spPr>
    </dgm:pt>
    <dgm:pt modelId="{1BDBB6F4-8451-4560-9542-81896388120D}" type="pres">
      <dgm:prSet presAssocID="{D0AEACB8-2DAA-4163-B07C-8642B052A0BE}" presName="text" presStyleLbl="fgAcc0" presStyleIdx="0" presStyleCnt="1">
        <dgm:presLayoutVars>
          <dgm:chPref val="3"/>
        </dgm:presLayoutVars>
      </dgm:prSet>
      <dgm:spPr/>
    </dgm:pt>
    <dgm:pt modelId="{CD871844-6257-4328-A911-A4677C570E9D}" type="pres">
      <dgm:prSet presAssocID="{D0AEACB8-2DAA-4163-B07C-8642B052A0BE}" presName="hierChild2" presStyleCnt="0"/>
      <dgm:spPr/>
    </dgm:pt>
    <dgm:pt modelId="{3A1C8107-ACAB-42FB-A352-81E3CF05E1E0}" type="pres">
      <dgm:prSet presAssocID="{F9321745-6251-44B9-A36E-84A0AFA836AD}" presName="Name10" presStyleLbl="parChTrans1D2" presStyleIdx="0" presStyleCnt="2"/>
      <dgm:spPr/>
    </dgm:pt>
    <dgm:pt modelId="{B53A5ADD-172B-4CBF-9E70-CD0FEB3741C9}" type="pres">
      <dgm:prSet presAssocID="{9C58F813-C205-47E9-9468-FFCCD7C28F53}" presName="hierRoot2" presStyleCnt="0"/>
      <dgm:spPr/>
    </dgm:pt>
    <dgm:pt modelId="{88757069-978A-4F52-AD36-B0F9338FBFB6}" type="pres">
      <dgm:prSet presAssocID="{9C58F813-C205-47E9-9468-FFCCD7C28F53}" presName="composite2" presStyleCnt="0"/>
      <dgm:spPr/>
    </dgm:pt>
    <dgm:pt modelId="{600B04B1-F5F2-422F-AF21-8AB5882D8ED8}" type="pres">
      <dgm:prSet presAssocID="{9C58F813-C205-47E9-9468-FFCCD7C28F53}" presName="background2" presStyleLbl="node2" presStyleIdx="0" presStyleCnt="2"/>
      <dgm:spPr>
        <a:solidFill>
          <a:schemeClr val="accent3">
            <a:lumMod val="75000"/>
          </a:schemeClr>
        </a:solidFill>
      </dgm:spPr>
    </dgm:pt>
    <dgm:pt modelId="{0EF4D412-F8E6-4C2E-A59C-FB992F16FD70}" type="pres">
      <dgm:prSet presAssocID="{9C58F813-C205-47E9-9468-FFCCD7C28F53}" presName="text2" presStyleLbl="fgAcc2" presStyleIdx="0" presStyleCnt="2">
        <dgm:presLayoutVars>
          <dgm:chPref val="3"/>
        </dgm:presLayoutVars>
      </dgm:prSet>
      <dgm:spPr/>
    </dgm:pt>
    <dgm:pt modelId="{9CF453AB-A350-43A6-879F-BFD4E46BE865}" type="pres">
      <dgm:prSet presAssocID="{9C58F813-C205-47E9-9468-FFCCD7C28F53}" presName="hierChild3" presStyleCnt="0"/>
      <dgm:spPr/>
    </dgm:pt>
    <dgm:pt modelId="{AD2B6F64-14AF-4923-A227-5F417067C09B}" type="pres">
      <dgm:prSet presAssocID="{F74987CE-A198-4BEB-BA49-DD6573AFBE73}" presName="Name10" presStyleLbl="parChTrans1D2" presStyleIdx="1" presStyleCnt="2"/>
      <dgm:spPr/>
    </dgm:pt>
    <dgm:pt modelId="{51DC2E21-69B2-4398-8726-8FC99986BA6F}" type="pres">
      <dgm:prSet presAssocID="{7434EB34-DEDA-4276-8012-EA700BF69087}" presName="hierRoot2" presStyleCnt="0"/>
      <dgm:spPr/>
    </dgm:pt>
    <dgm:pt modelId="{203FF844-773F-460F-A2DA-DAAEEC13C1AE}" type="pres">
      <dgm:prSet presAssocID="{7434EB34-DEDA-4276-8012-EA700BF69087}" presName="composite2" presStyleCnt="0"/>
      <dgm:spPr/>
    </dgm:pt>
    <dgm:pt modelId="{BCF205B0-580B-468E-A750-5FD332C7A56A}" type="pres">
      <dgm:prSet presAssocID="{7434EB34-DEDA-4276-8012-EA700BF69087}" presName="background2" presStyleLbl="node2" presStyleIdx="1" presStyleCnt="2"/>
      <dgm:spPr>
        <a:solidFill>
          <a:schemeClr val="accent3">
            <a:lumMod val="75000"/>
          </a:schemeClr>
        </a:solidFill>
      </dgm:spPr>
    </dgm:pt>
    <dgm:pt modelId="{774882D6-E2A0-4BE5-917D-3745A69360A1}" type="pres">
      <dgm:prSet presAssocID="{7434EB34-DEDA-4276-8012-EA700BF69087}" presName="text2" presStyleLbl="fgAcc2" presStyleIdx="1" presStyleCnt="2">
        <dgm:presLayoutVars>
          <dgm:chPref val="3"/>
        </dgm:presLayoutVars>
      </dgm:prSet>
      <dgm:spPr/>
    </dgm:pt>
    <dgm:pt modelId="{BBA5E8EA-CCB0-4015-9796-100839BC3C3C}" type="pres">
      <dgm:prSet presAssocID="{7434EB34-DEDA-4276-8012-EA700BF69087}" presName="hierChild3" presStyleCnt="0"/>
      <dgm:spPr/>
    </dgm:pt>
  </dgm:ptLst>
  <dgm:cxnLst>
    <dgm:cxn modelId="{F2158B06-D724-423D-9EA6-815DBE953DEF}" type="presOf" srcId="{F74987CE-A198-4BEB-BA49-DD6573AFBE73}" destId="{AD2B6F64-14AF-4923-A227-5F417067C09B}" srcOrd="0" destOrd="0" presId="urn:microsoft.com/office/officeart/2005/8/layout/hierarchy1"/>
    <dgm:cxn modelId="{B955AE21-A2DB-420D-89C5-07F5CB5DB966}" srcId="{D0AEACB8-2DAA-4163-B07C-8642B052A0BE}" destId="{7434EB34-DEDA-4276-8012-EA700BF69087}" srcOrd="1" destOrd="0" parTransId="{F74987CE-A198-4BEB-BA49-DD6573AFBE73}" sibTransId="{E150EEA9-2CAF-4D12-AFB7-9C9954A9B3F1}"/>
    <dgm:cxn modelId="{F9068334-419E-4032-B0A0-FD22178ED1D4}" type="presOf" srcId="{D0AEACB8-2DAA-4163-B07C-8642B052A0BE}" destId="{1BDBB6F4-8451-4560-9542-81896388120D}" srcOrd="0" destOrd="0" presId="urn:microsoft.com/office/officeart/2005/8/layout/hierarchy1"/>
    <dgm:cxn modelId="{DB921058-EAC0-4801-8186-DFF975C99D6D}" type="presOf" srcId="{9C58F813-C205-47E9-9468-FFCCD7C28F53}" destId="{0EF4D412-F8E6-4C2E-A59C-FB992F16FD70}" srcOrd="0" destOrd="0" presId="urn:microsoft.com/office/officeart/2005/8/layout/hierarchy1"/>
    <dgm:cxn modelId="{AEDB0A85-1DF7-46A5-8BC2-DE24556A0CC2}" srcId="{D0AEACB8-2DAA-4163-B07C-8642B052A0BE}" destId="{9C58F813-C205-47E9-9468-FFCCD7C28F53}" srcOrd="0" destOrd="0" parTransId="{F9321745-6251-44B9-A36E-84A0AFA836AD}" sibTransId="{6E6E65F8-7777-4EA0-B3A4-A7C8C675B7BD}"/>
    <dgm:cxn modelId="{F324A1D9-AFD3-48C7-B405-F56133C879BB}" type="presOf" srcId="{F9321745-6251-44B9-A36E-84A0AFA836AD}" destId="{3A1C8107-ACAB-42FB-A352-81E3CF05E1E0}" srcOrd="0" destOrd="0" presId="urn:microsoft.com/office/officeart/2005/8/layout/hierarchy1"/>
    <dgm:cxn modelId="{3FDC8FDA-4C41-4BBC-AE34-AAAC4863C08D}" srcId="{0F81D78C-AE2B-405E-A897-727F6866F5FC}" destId="{D0AEACB8-2DAA-4163-B07C-8642B052A0BE}" srcOrd="0" destOrd="0" parTransId="{71605E20-242D-422F-8CBF-A218168EE652}" sibTransId="{B2E5C2F3-9CC0-40A3-BCE9-C20C1340DEE7}"/>
    <dgm:cxn modelId="{9A2357F3-563F-4AF4-A93C-02A32F93C082}" type="presOf" srcId="{0F81D78C-AE2B-405E-A897-727F6866F5FC}" destId="{E54F6248-3EFF-4ABF-822A-205F15DBD2EA}" srcOrd="0" destOrd="0" presId="urn:microsoft.com/office/officeart/2005/8/layout/hierarchy1"/>
    <dgm:cxn modelId="{5369F5F8-B117-4FA3-B9CE-94264075440B}" type="presOf" srcId="{7434EB34-DEDA-4276-8012-EA700BF69087}" destId="{774882D6-E2A0-4BE5-917D-3745A69360A1}" srcOrd="0" destOrd="0" presId="urn:microsoft.com/office/officeart/2005/8/layout/hierarchy1"/>
    <dgm:cxn modelId="{04A7E645-88D4-4C2D-8407-8078723795A7}" type="presParOf" srcId="{E54F6248-3EFF-4ABF-822A-205F15DBD2EA}" destId="{7A2E336C-0BEF-49EC-8968-8FBBC8FAB047}" srcOrd="0" destOrd="0" presId="urn:microsoft.com/office/officeart/2005/8/layout/hierarchy1"/>
    <dgm:cxn modelId="{B3A55763-C478-4561-8C28-039C81FD86D5}" type="presParOf" srcId="{7A2E336C-0BEF-49EC-8968-8FBBC8FAB047}" destId="{363D99E2-F6D3-485B-A89E-A3DA442B7873}" srcOrd="0" destOrd="0" presId="urn:microsoft.com/office/officeart/2005/8/layout/hierarchy1"/>
    <dgm:cxn modelId="{1353E2D5-2D0C-4CBB-9BDC-BC7199280C4F}" type="presParOf" srcId="{363D99E2-F6D3-485B-A89E-A3DA442B7873}" destId="{2890F77E-006C-41BD-814E-8F87025B0A86}" srcOrd="0" destOrd="0" presId="urn:microsoft.com/office/officeart/2005/8/layout/hierarchy1"/>
    <dgm:cxn modelId="{67D9EF7A-1E51-40B0-AA68-30E542EAC69F}" type="presParOf" srcId="{363D99E2-F6D3-485B-A89E-A3DA442B7873}" destId="{1BDBB6F4-8451-4560-9542-81896388120D}" srcOrd="1" destOrd="0" presId="urn:microsoft.com/office/officeart/2005/8/layout/hierarchy1"/>
    <dgm:cxn modelId="{9C6A417B-EE81-475C-A0EF-EF8FA846A16B}" type="presParOf" srcId="{7A2E336C-0BEF-49EC-8968-8FBBC8FAB047}" destId="{CD871844-6257-4328-A911-A4677C570E9D}" srcOrd="1" destOrd="0" presId="urn:microsoft.com/office/officeart/2005/8/layout/hierarchy1"/>
    <dgm:cxn modelId="{17C66B6E-DED2-4DA5-8D0E-78A7D6B1D050}" type="presParOf" srcId="{CD871844-6257-4328-A911-A4677C570E9D}" destId="{3A1C8107-ACAB-42FB-A352-81E3CF05E1E0}" srcOrd="0" destOrd="0" presId="urn:microsoft.com/office/officeart/2005/8/layout/hierarchy1"/>
    <dgm:cxn modelId="{4696CDC3-E01E-431B-8881-532FF9A7F5ED}" type="presParOf" srcId="{CD871844-6257-4328-A911-A4677C570E9D}" destId="{B53A5ADD-172B-4CBF-9E70-CD0FEB3741C9}" srcOrd="1" destOrd="0" presId="urn:microsoft.com/office/officeart/2005/8/layout/hierarchy1"/>
    <dgm:cxn modelId="{2A0CA73D-558D-4625-8889-43ACD075ED8B}" type="presParOf" srcId="{B53A5ADD-172B-4CBF-9E70-CD0FEB3741C9}" destId="{88757069-978A-4F52-AD36-B0F9338FBFB6}" srcOrd="0" destOrd="0" presId="urn:microsoft.com/office/officeart/2005/8/layout/hierarchy1"/>
    <dgm:cxn modelId="{E499F4AB-9B12-413C-90B0-FA0C238D8D6A}" type="presParOf" srcId="{88757069-978A-4F52-AD36-B0F9338FBFB6}" destId="{600B04B1-F5F2-422F-AF21-8AB5882D8ED8}" srcOrd="0" destOrd="0" presId="urn:microsoft.com/office/officeart/2005/8/layout/hierarchy1"/>
    <dgm:cxn modelId="{25A8051E-CC7A-4760-971E-C42B0221D19E}" type="presParOf" srcId="{88757069-978A-4F52-AD36-B0F9338FBFB6}" destId="{0EF4D412-F8E6-4C2E-A59C-FB992F16FD70}" srcOrd="1" destOrd="0" presId="urn:microsoft.com/office/officeart/2005/8/layout/hierarchy1"/>
    <dgm:cxn modelId="{A5722CA7-5FC8-4BE3-89DE-9370E058EB79}" type="presParOf" srcId="{B53A5ADD-172B-4CBF-9E70-CD0FEB3741C9}" destId="{9CF453AB-A350-43A6-879F-BFD4E46BE865}" srcOrd="1" destOrd="0" presId="urn:microsoft.com/office/officeart/2005/8/layout/hierarchy1"/>
    <dgm:cxn modelId="{0BECC72E-0E5D-4C8B-A045-5EFD7AE28650}" type="presParOf" srcId="{CD871844-6257-4328-A911-A4677C570E9D}" destId="{AD2B6F64-14AF-4923-A227-5F417067C09B}" srcOrd="2" destOrd="0" presId="urn:microsoft.com/office/officeart/2005/8/layout/hierarchy1"/>
    <dgm:cxn modelId="{0AFE2135-9D0C-48B7-8AA6-9EE975DC971B}" type="presParOf" srcId="{CD871844-6257-4328-A911-A4677C570E9D}" destId="{51DC2E21-69B2-4398-8726-8FC99986BA6F}" srcOrd="3" destOrd="0" presId="urn:microsoft.com/office/officeart/2005/8/layout/hierarchy1"/>
    <dgm:cxn modelId="{FD95079A-EBE4-46AC-8E6F-8F4605121F38}" type="presParOf" srcId="{51DC2E21-69B2-4398-8726-8FC99986BA6F}" destId="{203FF844-773F-460F-A2DA-DAAEEC13C1AE}" srcOrd="0" destOrd="0" presId="urn:microsoft.com/office/officeart/2005/8/layout/hierarchy1"/>
    <dgm:cxn modelId="{E42646D0-CECB-4DA6-B2E7-F33C14A9D7D8}" type="presParOf" srcId="{203FF844-773F-460F-A2DA-DAAEEC13C1AE}" destId="{BCF205B0-580B-468E-A750-5FD332C7A56A}" srcOrd="0" destOrd="0" presId="urn:microsoft.com/office/officeart/2005/8/layout/hierarchy1"/>
    <dgm:cxn modelId="{B4923C35-CB9A-4979-A4E4-0518659AACAD}" type="presParOf" srcId="{203FF844-773F-460F-A2DA-DAAEEC13C1AE}" destId="{774882D6-E2A0-4BE5-917D-3745A69360A1}" srcOrd="1" destOrd="0" presId="urn:microsoft.com/office/officeart/2005/8/layout/hierarchy1"/>
    <dgm:cxn modelId="{27629FE5-09C8-40BE-829E-364C460D5185}" type="presParOf" srcId="{51DC2E21-69B2-4398-8726-8FC99986BA6F}" destId="{BBA5E8EA-CCB0-4015-9796-100839BC3C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B6F64-14AF-4923-A227-5F417067C09B}">
      <dsp:nvSpPr>
        <dsp:cNvPr id="0" name=""/>
        <dsp:cNvSpPr/>
      </dsp:nvSpPr>
      <dsp:spPr>
        <a:xfrm>
          <a:off x="291256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159"/>
              </a:lnTo>
              <a:lnTo>
                <a:pt x="1489769" y="483159"/>
              </a:lnTo>
              <a:lnTo>
                <a:pt x="1489769" y="708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C8107-ACAB-42FB-A352-81E3CF05E1E0}">
      <dsp:nvSpPr>
        <dsp:cNvPr id="0" name=""/>
        <dsp:cNvSpPr/>
      </dsp:nvSpPr>
      <dsp:spPr>
        <a:xfrm>
          <a:off x="142279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1489769" y="0"/>
              </a:moveTo>
              <a:lnTo>
                <a:pt x="1489769" y="483159"/>
              </a:lnTo>
              <a:lnTo>
                <a:pt x="0" y="483159"/>
              </a:lnTo>
              <a:lnTo>
                <a:pt x="0" y="708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0F77E-006C-41BD-814E-8F87025B0A86}">
      <dsp:nvSpPr>
        <dsp:cNvPr id="0" name=""/>
        <dsp:cNvSpPr/>
      </dsp:nvSpPr>
      <dsp:spPr>
        <a:xfrm>
          <a:off x="1693664" y="834"/>
          <a:ext cx="2437804" cy="154800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BB6F4-8451-4560-9542-81896388120D}">
      <dsp:nvSpPr>
        <dsp:cNvPr id="0" name=""/>
        <dsp:cNvSpPr/>
      </dsp:nvSpPr>
      <dsp:spPr>
        <a:xfrm>
          <a:off x="1964531" y="258158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Chèn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(Insert)</a:t>
          </a:r>
          <a:endParaRPr lang="vi-VN" sz="2600" kern="1200"/>
        </a:p>
      </dsp:txBody>
      <dsp:txXfrm>
        <a:off x="2009871" y="303498"/>
        <a:ext cx="2347124" cy="1457325"/>
      </dsp:txXfrm>
    </dsp:sp>
    <dsp:sp modelId="{600B04B1-F5F2-422F-AF21-8AB5882D8ED8}">
      <dsp:nvSpPr>
        <dsp:cNvPr id="0" name=""/>
        <dsp:cNvSpPr/>
      </dsp:nvSpPr>
      <dsp:spPr>
        <a:xfrm>
          <a:off x="203894" y="2257835"/>
          <a:ext cx="2437804" cy="154800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4D412-F8E6-4C2E-A59C-FB992F16FD70}">
      <dsp:nvSpPr>
        <dsp:cNvPr id="0" name=""/>
        <dsp:cNvSpPr/>
      </dsp:nvSpPr>
      <dsp:spPr>
        <a:xfrm>
          <a:off x="474761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Hình</a:t>
          </a:r>
          <a:endParaRPr lang="en-US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(Shapes)</a:t>
          </a:r>
          <a:endParaRPr lang="vi-VN" sz="2600" kern="1200" dirty="0"/>
        </a:p>
      </dsp:txBody>
      <dsp:txXfrm>
        <a:off x="520101" y="2560499"/>
        <a:ext cx="2347124" cy="1457325"/>
      </dsp:txXfrm>
    </dsp:sp>
    <dsp:sp modelId="{BCF205B0-580B-468E-A750-5FD332C7A56A}">
      <dsp:nvSpPr>
        <dsp:cNvPr id="0" name=""/>
        <dsp:cNvSpPr/>
      </dsp:nvSpPr>
      <dsp:spPr>
        <a:xfrm>
          <a:off x="3183433" y="2257835"/>
          <a:ext cx="2437804" cy="154800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882D6-E2A0-4BE5-917D-3745A69360A1}">
      <dsp:nvSpPr>
        <dsp:cNvPr id="0" name=""/>
        <dsp:cNvSpPr/>
      </dsp:nvSpPr>
      <dsp:spPr>
        <a:xfrm>
          <a:off x="3454300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Tranh ảnh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(Picture hoặc Clip Art)</a:t>
          </a:r>
          <a:endParaRPr lang="vi-VN" sz="2700" kern="1200"/>
        </a:p>
      </dsp:txBody>
      <dsp:txXfrm>
        <a:off x="3499640" y="2560499"/>
        <a:ext cx="2347124" cy="1457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8bca512db4_0_2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8bca512db4_0_2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8bca512db4_0_2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8bca512db4_0_2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8bca512db4_0_2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8bca512db4_0_2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8bca512db4_0_3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8bca512db4_0_3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8bca512db4_0_4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8bca512db4_0_4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8bca512db4_0_3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8bca512db4_0_3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981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8bca512db4_0_3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8bca512db4_0_3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740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07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b93f3d687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b93f3d687_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8bca512db4_0_1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8bca512db4_0_1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8bca512db4_0_2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8bca512db4_0_2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_6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9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CUSTOM_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bg>
      <p:bgPr>
        <a:solidFill>
          <a:srgbClr val="F3F3F3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CUSTOM_7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9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2183066" y="1502138"/>
            <a:ext cx="5226023" cy="138653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Bài 7: Chèn hình, tranh ảnh vào bài trình chiếu</a:t>
            </a:r>
            <a:endParaRPr sz="4800" dirty="0"/>
          </a:p>
        </p:txBody>
      </p:sp>
      <p:sp>
        <p:nvSpPr>
          <p:cNvPr id="792" name="Google Shape;792;p29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Giáo viên: Vũ Ngọc Anh</a:t>
            </a:r>
            <a:endParaRPr dirty="0"/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6" name="Google Shape;1406;p43"/>
          <p:cNvGrpSpPr/>
          <p:nvPr/>
        </p:nvGrpSpPr>
        <p:grpSpPr>
          <a:xfrm flipH="1">
            <a:off x="720793" y="868182"/>
            <a:ext cx="4594704" cy="176025"/>
            <a:chOff x="4345425" y="2175475"/>
            <a:chExt cx="800750" cy="176025"/>
          </a:xfrm>
        </p:grpSpPr>
        <p:sp>
          <p:nvSpPr>
            <p:cNvPr id="1407" name="Google Shape;1407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9" name="Google Shape;1409;p43"/>
          <p:cNvSpPr txBox="1">
            <a:spLocks noGrp="1"/>
          </p:cNvSpPr>
          <p:nvPr>
            <p:ph type="title"/>
          </p:nvPr>
        </p:nvSpPr>
        <p:spPr>
          <a:xfrm>
            <a:off x="506299" y="493408"/>
            <a:ext cx="5592010" cy="5543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Chèn tranh ảnh vào văn bản</a:t>
            </a:r>
            <a:endParaRPr dirty="0"/>
          </a:p>
        </p:txBody>
      </p:sp>
      <p:grpSp>
        <p:nvGrpSpPr>
          <p:cNvPr id="1435" name="Google Shape;1435;p43"/>
          <p:cNvGrpSpPr/>
          <p:nvPr/>
        </p:nvGrpSpPr>
        <p:grpSpPr>
          <a:xfrm>
            <a:off x="4192874" y="2358363"/>
            <a:ext cx="713225" cy="997825"/>
            <a:chOff x="4720775" y="1878300"/>
            <a:chExt cx="713225" cy="997825"/>
          </a:xfrm>
        </p:grpSpPr>
        <p:sp>
          <p:nvSpPr>
            <p:cNvPr id="1436" name="Google Shape;1436;p43"/>
            <p:cNvSpPr/>
            <p:nvPr/>
          </p:nvSpPr>
          <p:spPr>
            <a:xfrm>
              <a:off x="4843900" y="2242050"/>
              <a:ext cx="177475" cy="296000"/>
            </a:xfrm>
            <a:custGeom>
              <a:avLst/>
              <a:gdLst/>
              <a:ahLst/>
              <a:cxnLst/>
              <a:rect l="l" t="t" r="r" b="b"/>
              <a:pathLst>
                <a:path w="7099" h="11840" extrusionOk="0">
                  <a:moveTo>
                    <a:pt x="2175" y="0"/>
                  </a:moveTo>
                  <a:cubicBezTo>
                    <a:pt x="2165" y="0"/>
                    <a:pt x="2154" y="5"/>
                    <a:pt x="2148" y="17"/>
                  </a:cubicBezTo>
                  <a:cubicBezTo>
                    <a:pt x="1" y="4061"/>
                    <a:pt x="2321" y="10817"/>
                    <a:pt x="7070" y="11836"/>
                  </a:cubicBezTo>
                  <a:cubicBezTo>
                    <a:pt x="7073" y="11839"/>
                    <a:pt x="7076" y="11840"/>
                    <a:pt x="7079" y="11840"/>
                  </a:cubicBezTo>
                  <a:cubicBezTo>
                    <a:pt x="7090" y="11840"/>
                    <a:pt x="7098" y="11817"/>
                    <a:pt x="7085" y="11804"/>
                  </a:cubicBezTo>
                  <a:cubicBezTo>
                    <a:pt x="5001" y="10926"/>
                    <a:pt x="3418" y="9688"/>
                    <a:pt x="2383" y="7635"/>
                  </a:cubicBezTo>
                  <a:cubicBezTo>
                    <a:pt x="1270" y="5378"/>
                    <a:pt x="1004" y="2306"/>
                    <a:pt x="2195" y="33"/>
                  </a:cubicBezTo>
                  <a:cubicBezTo>
                    <a:pt x="2205" y="13"/>
                    <a:pt x="2191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4899150" y="2459775"/>
              <a:ext cx="98400" cy="90325"/>
            </a:xfrm>
            <a:custGeom>
              <a:avLst/>
              <a:gdLst/>
              <a:ahLst/>
              <a:cxnLst/>
              <a:rect l="l" t="t" r="r" b="b"/>
              <a:pathLst>
                <a:path w="3936" h="3613" extrusionOk="0">
                  <a:moveTo>
                    <a:pt x="12" y="0"/>
                  </a:moveTo>
                  <a:cubicBezTo>
                    <a:pt x="8" y="0"/>
                    <a:pt x="1" y="7"/>
                    <a:pt x="1" y="7"/>
                  </a:cubicBezTo>
                  <a:cubicBezTo>
                    <a:pt x="753" y="1716"/>
                    <a:pt x="2195" y="2970"/>
                    <a:pt x="3935" y="3612"/>
                  </a:cubicBezTo>
                  <a:cubicBezTo>
                    <a:pt x="2211" y="2923"/>
                    <a:pt x="879" y="1638"/>
                    <a:pt x="16" y="7"/>
                  </a:cubicBezTo>
                  <a:cubicBezTo>
                    <a:pt x="16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5086075" y="2127500"/>
              <a:ext cx="29025" cy="1025"/>
            </a:xfrm>
            <a:custGeom>
              <a:avLst/>
              <a:gdLst/>
              <a:ahLst/>
              <a:cxnLst/>
              <a:rect l="l" t="t" r="r" b="b"/>
              <a:pathLst>
                <a:path w="1161" h="41" extrusionOk="0">
                  <a:moveTo>
                    <a:pt x="819" y="0"/>
                  </a:moveTo>
                  <a:cubicBezTo>
                    <a:pt x="547" y="0"/>
                    <a:pt x="278" y="11"/>
                    <a:pt x="0" y="22"/>
                  </a:cubicBezTo>
                  <a:cubicBezTo>
                    <a:pt x="227" y="31"/>
                    <a:pt x="448" y="40"/>
                    <a:pt x="670" y="40"/>
                  </a:cubicBezTo>
                  <a:cubicBezTo>
                    <a:pt x="832" y="40"/>
                    <a:pt x="995" y="36"/>
                    <a:pt x="1160" y="22"/>
                  </a:cubicBezTo>
                  <a:cubicBezTo>
                    <a:pt x="1160" y="22"/>
                    <a:pt x="1160" y="7"/>
                    <a:pt x="1160" y="7"/>
                  </a:cubicBezTo>
                  <a:cubicBezTo>
                    <a:pt x="1046" y="2"/>
                    <a:pt x="932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5150775" y="2135325"/>
              <a:ext cx="164950" cy="228925"/>
            </a:xfrm>
            <a:custGeom>
              <a:avLst/>
              <a:gdLst/>
              <a:ahLst/>
              <a:cxnLst/>
              <a:rect l="l" t="t" r="r" b="b"/>
              <a:pathLst>
                <a:path w="6598" h="9157" extrusionOk="0">
                  <a:moveTo>
                    <a:pt x="4" y="0"/>
                  </a:moveTo>
                  <a:cubicBezTo>
                    <a:pt x="0" y="0"/>
                    <a:pt x="4" y="7"/>
                    <a:pt x="14" y="7"/>
                  </a:cubicBezTo>
                  <a:cubicBezTo>
                    <a:pt x="9" y="2"/>
                    <a:pt x="6" y="0"/>
                    <a:pt x="4" y="0"/>
                  </a:cubicBezTo>
                  <a:close/>
                  <a:moveTo>
                    <a:pt x="14" y="7"/>
                  </a:moveTo>
                  <a:lnTo>
                    <a:pt x="14" y="7"/>
                  </a:lnTo>
                  <a:cubicBezTo>
                    <a:pt x="2068" y="274"/>
                    <a:pt x="3917" y="2076"/>
                    <a:pt x="4952" y="3785"/>
                  </a:cubicBezTo>
                  <a:cubicBezTo>
                    <a:pt x="5908" y="5383"/>
                    <a:pt x="6300" y="7296"/>
                    <a:pt x="6300" y="9145"/>
                  </a:cubicBezTo>
                  <a:cubicBezTo>
                    <a:pt x="6300" y="9153"/>
                    <a:pt x="6304" y="9157"/>
                    <a:pt x="6308" y="9157"/>
                  </a:cubicBezTo>
                  <a:cubicBezTo>
                    <a:pt x="6312" y="9157"/>
                    <a:pt x="6315" y="9153"/>
                    <a:pt x="6315" y="9145"/>
                  </a:cubicBezTo>
                  <a:cubicBezTo>
                    <a:pt x="6598" y="7029"/>
                    <a:pt x="5908" y="5007"/>
                    <a:pt x="4701" y="3267"/>
                  </a:cubicBezTo>
                  <a:cubicBezTo>
                    <a:pt x="3651" y="1763"/>
                    <a:pt x="1927" y="164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5303550" y="2380425"/>
              <a:ext cx="3550" cy="16075"/>
            </a:xfrm>
            <a:custGeom>
              <a:avLst/>
              <a:gdLst/>
              <a:ahLst/>
              <a:cxnLst/>
              <a:rect l="l" t="t" r="r" b="b"/>
              <a:pathLst>
                <a:path w="142" h="643" extrusionOk="0">
                  <a:moveTo>
                    <a:pt x="142" y="0"/>
                  </a:moveTo>
                  <a:lnTo>
                    <a:pt x="142" y="0"/>
                  </a:lnTo>
                  <a:cubicBezTo>
                    <a:pt x="95" y="220"/>
                    <a:pt x="48" y="423"/>
                    <a:pt x="1" y="642"/>
                  </a:cubicBezTo>
                  <a:cubicBezTo>
                    <a:pt x="48" y="439"/>
                    <a:pt x="95" y="22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5175850" y="2455075"/>
              <a:ext cx="103050" cy="84225"/>
            </a:xfrm>
            <a:custGeom>
              <a:avLst/>
              <a:gdLst/>
              <a:ahLst/>
              <a:cxnLst/>
              <a:rect l="l" t="t" r="r" b="b"/>
              <a:pathLst>
                <a:path w="4122" h="3369" extrusionOk="0">
                  <a:moveTo>
                    <a:pt x="4110" y="0"/>
                  </a:moveTo>
                  <a:cubicBezTo>
                    <a:pt x="4107" y="0"/>
                    <a:pt x="4106" y="2"/>
                    <a:pt x="4106" y="7"/>
                  </a:cubicBezTo>
                  <a:cubicBezTo>
                    <a:pt x="3573" y="822"/>
                    <a:pt x="3071" y="1747"/>
                    <a:pt x="2225" y="2264"/>
                  </a:cubicBezTo>
                  <a:cubicBezTo>
                    <a:pt x="1535" y="2703"/>
                    <a:pt x="751" y="3017"/>
                    <a:pt x="15" y="3346"/>
                  </a:cubicBezTo>
                  <a:cubicBezTo>
                    <a:pt x="3" y="3357"/>
                    <a:pt x="0" y="3368"/>
                    <a:pt x="5" y="3368"/>
                  </a:cubicBezTo>
                  <a:cubicBezTo>
                    <a:pt x="7" y="3368"/>
                    <a:pt x="10" y="3366"/>
                    <a:pt x="15" y="3362"/>
                  </a:cubicBezTo>
                  <a:cubicBezTo>
                    <a:pt x="892" y="3079"/>
                    <a:pt x="1848" y="2703"/>
                    <a:pt x="2601" y="2139"/>
                  </a:cubicBezTo>
                  <a:cubicBezTo>
                    <a:pt x="3275" y="1622"/>
                    <a:pt x="3667" y="713"/>
                    <a:pt x="4121" y="7"/>
                  </a:cubicBezTo>
                  <a:cubicBezTo>
                    <a:pt x="4121" y="7"/>
                    <a:pt x="4114" y="0"/>
                    <a:pt x="4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4973600" y="2592800"/>
              <a:ext cx="5925" cy="62325"/>
            </a:xfrm>
            <a:custGeom>
              <a:avLst/>
              <a:gdLst/>
              <a:ahLst/>
              <a:cxnLst/>
              <a:rect l="l" t="t" r="r" b="b"/>
              <a:pathLst>
                <a:path w="237" h="2493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831"/>
                    <a:pt x="189" y="1661"/>
                    <a:pt x="205" y="2492"/>
                  </a:cubicBezTo>
                  <a:cubicBezTo>
                    <a:pt x="236" y="1646"/>
                    <a:pt x="173" y="8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4985750" y="2626475"/>
              <a:ext cx="7475" cy="45975"/>
            </a:xfrm>
            <a:custGeom>
              <a:avLst/>
              <a:gdLst/>
              <a:ahLst/>
              <a:cxnLst/>
              <a:rect l="l" t="t" r="r" b="b"/>
              <a:pathLst>
                <a:path w="299" h="1839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597"/>
                    <a:pt x="1" y="1239"/>
                    <a:pt x="189" y="1804"/>
                  </a:cubicBezTo>
                  <a:cubicBezTo>
                    <a:pt x="197" y="1827"/>
                    <a:pt x="216" y="1839"/>
                    <a:pt x="234" y="1839"/>
                  </a:cubicBezTo>
                  <a:cubicBezTo>
                    <a:pt x="252" y="1839"/>
                    <a:pt x="267" y="1827"/>
                    <a:pt x="267" y="1804"/>
                  </a:cubicBezTo>
                  <a:cubicBezTo>
                    <a:pt x="299" y="1208"/>
                    <a:pt x="111" y="5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5159350" y="2568050"/>
              <a:ext cx="28275" cy="98725"/>
            </a:xfrm>
            <a:custGeom>
              <a:avLst/>
              <a:gdLst/>
              <a:ahLst/>
              <a:cxnLst/>
              <a:rect l="l" t="t" r="r" b="b"/>
              <a:pathLst>
                <a:path w="1131" h="3949" extrusionOk="0">
                  <a:moveTo>
                    <a:pt x="1029" y="1"/>
                  </a:moveTo>
                  <a:cubicBezTo>
                    <a:pt x="1008" y="1"/>
                    <a:pt x="986" y="10"/>
                    <a:pt x="972" y="34"/>
                  </a:cubicBezTo>
                  <a:cubicBezTo>
                    <a:pt x="330" y="1272"/>
                    <a:pt x="16" y="2542"/>
                    <a:pt x="1" y="3937"/>
                  </a:cubicBezTo>
                  <a:cubicBezTo>
                    <a:pt x="1" y="3945"/>
                    <a:pt x="4" y="3949"/>
                    <a:pt x="8" y="3949"/>
                  </a:cubicBezTo>
                  <a:cubicBezTo>
                    <a:pt x="12" y="3949"/>
                    <a:pt x="16" y="3945"/>
                    <a:pt x="16" y="3937"/>
                  </a:cubicBezTo>
                  <a:cubicBezTo>
                    <a:pt x="79" y="2589"/>
                    <a:pt x="471" y="1288"/>
                    <a:pt x="1098" y="97"/>
                  </a:cubicBezTo>
                  <a:cubicBezTo>
                    <a:pt x="1131" y="53"/>
                    <a:pt x="1079" y="1"/>
                    <a:pt x="1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5167975" y="2618750"/>
              <a:ext cx="7475" cy="54300"/>
            </a:xfrm>
            <a:custGeom>
              <a:avLst/>
              <a:gdLst/>
              <a:ahLst/>
              <a:cxnLst/>
              <a:rect l="l" t="t" r="r" b="b"/>
              <a:pathLst>
                <a:path w="299" h="2172" extrusionOk="0">
                  <a:moveTo>
                    <a:pt x="290" y="0"/>
                  </a:moveTo>
                  <a:cubicBezTo>
                    <a:pt x="286" y="0"/>
                    <a:pt x="283" y="4"/>
                    <a:pt x="283" y="12"/>
                  </a:cubicBezTo>
                  <a:cubicBezTo>
                    <a:pt x="141" y="702"/>
                    <a:pt x="0" y="1454"/>
                    <a:pt x="79" y="2160"/>
                  </a:cubicBezTo>
                  <a:cubicBezTo>
                    <a:pt x="79" y="2167"/>
                    <a:pt x="83" y="2171"/>
                    <a:pt x="87" y="2171"/>
                  </a:cubicBezTo>
                  <a:cubicBezTo>
                    <a:pt x="90" y="2171"/>
                    <a:pt x="94" y="2167"/>
                    <a:pt x="94" y="2160"/>
                  </a:cubicBezTo>
                  <a:cubicBezTo>
                    <a:pt x="220" y="1454"/>
                    <a:pt x="204" y="718"/>
                    <a:pt x="298" y="12"/>
                  </a:cubicBezTo>
                  <a:cubicBezTo>
                    <a:pt x="298" y="4"/>
                    <a:pt x="29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5146425" y="2618400"/>
              <a:ext cx="7075" cy="47200"/>
            </a:xfrm>
            <a:custGeom>
              <a:avLst/>
              <a:gdLst/>
              <a:ahLst/>
              <a:cxnLst/>
              <a:rect l="l" t="t" r="r" b="b"/>
              <a:pathLst>
                <a:path w="283" h="1888" extrusionOk="0">
                  <a:moveTo>
                    <a:pt x="260" y="0"/>
                  </a:moveTo>
                  <a:cubicBezTo>
                    <a:pt x="251" y="0"/>
                    <a:pt x="242" y="4"/>
                    <a:pt x="235" y="11"/>
                  </a:cubicBezTo>
                  <a:cubicBezTo>
                    <a:pt x="141" y="622"/>
                    <a:pt x="0" y="1249"/>
                    <a:pt x="0" y="1876"/>
                  </a:cubicBezTo>
                  <a:cubicBezTo>
                    <a:pt x="0" y="1884"/>
                    <a:pt x="8" y="1888"/>
                    <a:pt x="18" y="1888"/>
                  </a:cubicBezTo>
                  <a:cubicBezTo>
                    <a:pt x="28" y="1888"/>
                    <a:pt x="39" y="1884"/>
                    <a:pt x="47" y="1876"/>
                  </a:cubicBezTo>
                  <a:cubicBezTo>
                    <a:pt x="188" y="1280"/>
                    <a:pt x="220" y="637"/>
                    <a:pt x="282" y="26"/>
                  </a:cubicBezTo>
                  <a:cubicBezTo>
                    <a:pt x="282" y="8"/>
                    <a:pt x="272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4923850" y="2168800"/>
              <a:ext cx="42350" cy="38200"/>
            </a:xfrm>
            <a:custGeom>
              <a:avLst/>
              <a:gdLst/>
              <a:ahLst/>
              <a:cxnLst/>
              <a:rect l="l" t="t" r="r" b="b"/>
              <a:pathLst>
                <a:path w="1694" h="1528" extrusionOk="0">
                  <a:moveTo>
                    <a:pt x="1693" y="0"/>
                  </a:moveTo>
                  <a:cubicBezTo>
                    <a:pt x="1050" y="439"/>
                    <a:pt x="486" y="925"/>
                    <a:pt x="0" y="1521"/>
                  </a:cubicBezTo>
                  <a:cubicBezTo>
                    <a:pt x="0" y="1521"/>
                    <a:pt x="0" y="1528"/>
                    <a:pt x="5" y="1528"/>
                  </a:cubicBezTo>
                  <a:cubicBezTo>
                    <a:pt x="7" y="1528"/>
                    <a:pt x="11" y="1526"/>
                    <a:pt x="16" y="1521"/>
                  </a:cubicBezTo>
                  <a:cubicBezTo>
                    <a:pt x="518" y="972"/>
                    <a:pt x="1082" y="455"/>
                    <a:pt x="1693" y="16"/>
                  </a:cubicBezTo>
                  <a:cubicBezTo>
                    <a:pt x="1693" y="16"/>
                    <a:pt x="1693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5024150" y="2138625"/>
              <a:ext cx="15325" cy="3950"/>
            </a:xfrm>
            <a:custGeom>
              <a:avLst/>
              <a:gdLst/>
              <a:ahLst/>
              <a:cxnLst/>
              <a:rect l="l" t="t" r="r" b="b"/>
              <a:pathLst>
                <a:path w="613" h="158" extrusionOk="0">
                  <a:moveTo>
                    <a:pt x="581" y="0"/>
                  </a:moveTo>
                  <a:cubicBezTo>
                    <a:pt x="393" y="32"/>
                    <a:pt x="205" y="79"/>
                    <a:pt x="32" y="110"/>
                  </a:cubicBezTo>
                  <a:cubicBezTo>
                    <a:pt x="1" y="126"/>
                    <a:pt x="17" y="157"/>
                    <a:pt x="32" y="157"/>
                  </a:cubicBezTo>
                  <a:cubicBezTo>
                    <a:pt x="220" y="110"/>
                    <a:pt x="408" y="79"/>
                    <a:pt x="581" y="47"/>
                  </a:cubicBezTo>
                  <a:cubicBezTo>
                    <a:pt x="612" y="32"/>
                    <a:pt x="597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5243200" y="2206425"/>
              <a:ext cx="63900" cy="242975"/>
            </a:xfrm>
            <a:custGeom>
              <a:avLst/>
              <a:gdLst/>
              <a:ahLst/>
              <a:cxnLst/>
              <a:rect l="l" t="t" r="r" b="b"/>
              <a:pathLst>
                <a:path w="2556" h="9719" extrusionOk="0">
                  <a:moveTo>
                    <a:pt x="17" y="0"/>
                  </a:moveTo>
                  <a:cubicBezTo>
                    <a:pt x="17" y="0"/>
                    <a:pt x="1" y="0"/>
                    <a:pt x="17" y="16"/>
                  </a:cubicBezTo>
                  <a:cubicBezTo>
                    <a:pt x="1960" y="3025"/>
                    <a:pt x="2336" y="6333"/>
                    <a:pt x="1051" y="9703"/>
                  </a:cubicBezTo>
                  <a:cubicBezTo>
                    <a:pt x="1051" y="9718"/>
                    <a:pt x="1067" y="9718"/>
                    <a:pt x="1082" y="9718"/>
                  </a:cubicBezTo>
                  <a:cubicBezTo>
                    <a:pt x="2556" y="6709"/>
                    <a:pt x="2117" y="2633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5048075" y="2541450"/>
              <a:ext cx="92875" cy="6700"/>
            </a:xfrm>
            <a:custGeom>
              <a:avLst/>
              <a:gdLst/>
              <a:ahLst/>
              <a:cxnLst/>
              <a:rect l="l" t="t" r="r" b="b"/>
              <a:pathLst>
                <a:path w="3715" h="268" extrusionOk="0">
                  <a:moveTo>
                    <a:pt x="3683" y="1"/>
                  </a:moveTo>
                  <a:cubicBezTo>
                    <a:pt x="2938" y="95"/>
                    <a:pt x="2215" y="144"/>
                    <a:pt x="1483" y="144"/>
                  </a:cubicBezTo>
                  <a:cubicBezTo>
                    <a:pt x="1001" y="144"/>
                    <a:pt x="514" y="123"/>
                    <a:pt x="16" y="79"/>
                  </a:cubicBezTo>
                  <a:cubicBezTo>
                    <a:pt x="0" y="79"/>
                    <a:pt x="0" y="95"/>
                    <a:pt x="16" y="95"/>
                  </a:cubicBezTo>
                  <a:cubicBezTo>
                    <a:pt x="692" y="166"/>
                    <a:pt x="1408" y="267"/>
                    <a:pt x="2116" y="267"/>
                  </a:cubicBezTo>
                  <a:cubicBezTo>
                    <a:pt x="2656" y="267"/>
                    <a:pt x="3191" y="208"/>
                    <a:pt x="3699" y="32"/>
                  </a:cubicBezTo>
                  <a:cubicBezTo>
                    <a:pt x="3715" y="32"/>
                    <a:pt x="3715" y="1"/>
                    <a:pt x="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5021800" y="2552025"/>
              <a:ext cx="83900" cy="10450"/>
            </a:xfrm>
            <a:custGeom>
              <a:avLst/>
              <a:gdLst/>
              <a:ahLst/>
              <a:cxnLst/>
              <a:rect l="l" t="t" r="r" b="b"/>
              <a:pathLst>
                <a:path w="3356" h="418" extrusionOk="0">
                  <a:moveTo>
                    <a:pt x="32" y="1"/>
                  </a:moveTo>
                  <a:cubicBezTo>
                    <a:pt x="17" y="1"/>
                    <a:pt x="1" y="32"/>
                    <a:pt x="32" y="32"/>
                  </a:cubicBezTo>
                  <a:cubicBezTo>
                    <a:pt x="833" y="256"/>
                    <a:pt x="1670" y="418"/>
                    <a:pt x="2502" y="418"/>
                  </a:cubicBezTo>
                  <a:cubicBezTo>
                    <a:pt x="2777" y="418"/>
                    <a:pt x="3051" y="400"/>
                    <a:pt x="3324" y="361"/>
                  </a:cubicBezTo>
                  <a:cubicBezTo>
                    <a:pt x="3355" y="361"/>
                    <a:pt x="3355" y="314"/>
                    <a:pt x="3324" y="314"/>
                  </a:cubicBezTo>
                  <a:cubicBezTo>
                    <a:pt x="2211" y="252"/>
                    <a:pt x="1129" y="236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4916000" y="2195750"/>
              <a:ext cx="29750" cy="36325"/>
            </a:xfrm>
            <a:custGeom>
              <a:avLst/>
              <a:gdLst/>
              <a:ahLst/>
              <a:cxnLst/>
              <a:rect l="l" t="t" r="r" b="b"/>
              <a:pathLst>
                <a:path w="1190" h="1453" extrusionOk="0">
                  <a:moveTo>
                    <a:pt x="1152" y="1"/>
                  </a:moveTo>
                  <a:cubicBezTo>
                    <a:pt x="1150" y="1"/>
                    <a:pt x="1147" y="2"/>
                    <a:pt x="1145" y="4"/>
                  </a:cubicBezTo>
                  <a:cubicBezTo>
                    <a:pt x="628" y="380"/>
                    <a:pt x="252" y="850"/>
                    <a:pt x="1" y="1430"/>
                  </a:cubicBezTo>
                  <a:cubicBezTo>
                    <a:pt x="1" y="1441"/>
                    <a:pt x="9" y="1452"/>
                    <a:pt x="13" y="1452"/>
                  </a:cubicBezTo>
                  <a:cubicBezTo>
                    <a:pt x="15" y="1452"/>
                    <a:pt x="16" y="1451"/>
                    <a:pt x="16" y="1446"/>
                  </a:cubicBezTo>
                  <a:cubicBezTo>
                    <a:pt x="330" y="913"/>
                    <a:pt x="722" y="443"/>
                    <a:pt x="1176" y="51"/>
                  </a:cubicBezTo>
                  <a:cubicBezTo>
                    <a:pt x="1190" y="37"/>
                    <a:pt x="1169" y="1"/>
                    <a:pt x="1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4885450" y="2272975"/>
              <a:ext cx="14900" cy="120375"/>
            </a:xfrm>
            <a:custGeom>
              <a:avLst/>
              <a:gdLst/>
              <a:ahLst/>
              <a:cxnLst/>
              <a:rect l="l" t="t" r="r" b="b"/>
              <a:pathLst>
                <a:path w="596" h="4815" extrusionOk="0">
                  <a:moveTo>
                    <a:pt x="519" y="0"/>
                  </a:moveTo>
                  <a:cubicBezTo>
                    <a:pt x="510" y="0"/>
                    <a:pt x="502" y="5"/>
                    <a:pt x="502" y="18"/>
                  </a:cubicBezTo>
                  <a:cubicBezTo>
                    <a:pt x="298" y="1680"/>
                    <a:pt x="0" y="3185"/>
                    <a:pt x="564" y="4815"/>
                  </a:cubicBezTo>
                  <a:cubicBezTo>
                    <a:pt x="580" y="4815"/>
                    <a:pt x="596" y="4815"/>
                    <a:pt x="596" y="4799"/>
                  </a:cubicBezTo>
                  <a:cubicBezTo>
                    <a:pt x="110" y="3294"/>
                    <a:pt x="251" y="1570"/>
                    <a:pt x="533" y="18"/>
                  </a:cubicBezTo>
                  <a:cubicBezTo>
                    <a:pt x="542" y="9"/>
                    <a:pt x="530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4863500" y="2326425"/>
              <a:ext cx="23925" cy="105675"/>
            </a:xfrm>
            <a:custGeom>
              <a:avLst/>
              <a:gdLst/>
              <a:ahLst/>
              <a:cxnLst/>
              <a:rect l="l" t="t" r="r" b="b"/>
              <a:pathLst>
                <a:path w="957" h="4227" extrusionOk="0">
                  <a:moveTo>
                    <a:pt x="196" y="0"/>
                  </a:moveTo>
                  <a:cubicBezTo>
                    <a:pt x="192" y="0"/>
                    <a:pt x="189" y="4"/>
                    <a:pt x="189" y="12"/>
                  </a:cubicBezTo>
                  <a:cubicBezTo>
                    <a:pt x="0" y="1391"/>
                    <a:pt x="173" y="2990"/>
                    <a:pt x="910" y="4213"/>
                  </a:cubicBezTo>
                  <a:cubicBezTo>
                    <a:pt x="914" y="4223"/>
                    <a:pt x="921" y="4226"/>
                    <a:pt x="927" y="4226"/>
                  </a:cubicBezTo>
                  <a:cubicBezTo>
                    <a:pt x="942" y="4226"/>
                    <a:pt x="957" y="4208"/>
                    <a:pt x="957" y="4197"/>
                  </a:cubicBezTo>
                  <a:cubicBezTo>
                    <a:pt x="439" y="2786"/>
                    <a:pt x="110" y="1533"/>
                    <a:pt x="204" y="12"/>
                  </a:cubicBezTo>
                  <a:cubicBezTo>
                    <a:pt x="204" y="4"/>
                    <a:pt x="20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5285125" y="2412625"/>
              <a:ext cx="15700" cy="38100"/>
            </a:xfrm>
            <a:custGeom>
              <a:avLst/>
              <a:gdLst/>
              <a:ahLst/>
              <a:cxnLst/>
              <a:rect l="l" t="t" r="r" b="b"/>
              <a:pathLst>
                <a:path w="628" h="1524" extrusionOk="0">
                  <a:moveTo>
                    <a:pt x="618" y="1"/>
                  </a:moveTo>
                  <a:cubicBezTo>
                    <a:pt x="612" y="1"/>
                    <a:pt x="604" y="5"/>
                    <a:pt x="597" y="12"/>
                  </a:cubicBezTo>
                  <a:cubicBezTo>
                    <a:pt x="409" y="514"/>
                    <a:pt x="189" y="1000"/>
                    <a:pt x="1" y="1502"/>
                  </a:cubicBezTo>
                  <a:cubicBezTo>
                    <a:pt x="1" y="1513"/>
                    <a:pt x="17" y="1524"/>
                    <a:pt x="31" y="1524"/>
                  </a:cubicBezTo>
                  <a:cubicBezTo>
                    <a:pt x="37" y="1524"/>
                    <a:pt x="43" y="1522"/>
                    <a:pt x="48" y="1517"/>
                  </a:cubicBezTo>
                  <a:cubicBezTo>
                    <a:pt x="330" y="1063"/>
                    <a:pt x="518" y="545"/>
                    <a:pt x="628" y="12"/>
                  </a:cubicBezTo>
                  <a:cubicBezTo>
                    <a:pt x="628" y="5"/>
                    <a:pt x="624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4978450" y="2716825"/>
              <a:ext cx="175825" cy="25875"/>
            </a:xfrm>
            <a:custGeom>
              <a:avLst/>
              <a:gdLst/>
              <a:ahLst/>
              <a:cxnLst/>
              <a:rect l="l" t="t" r="r" b="b"/>
              <a:pathLst>
                <a:path w="7033" h="1035" extrusionOk="0">
                  <a:moveTo>
                    <a:pt x="7" y="1"/>
                  </a:moveTo>
                  <a:lnTo>
                    <a:pt x="7" y="1"/>
                  </a:lnTo>
                  <a:cubicBezTo>
                    <a:pt x="4" y="1"/>
                    <a:pt x="0" y="8"/>
                    <a:pt x="11" y="8"/>
                  </a:cubicBezTo>
                  <a:cubicBezTo>
                    <a:pt x="11" y="3"/>
                    <a:pt x="9" y="1"/>
                    <a:pt x="7" y="1"/>
                  </a:cubicBezTo>
                  <a:close/>
                  <a:moveTo>
                    <a:pt x="11" y="8"/>
                  </a:moveTo>
                  <a:cubicBezTo>
                    <a:pt x="324" y="337"/>
                    <a:pt x="700" y="650"/>
                    <a:pt x="1139" y="791"/>
                  </a:cubicBezTo>
                  <a:cubicBezTo>
                    <a:pt x="873" y="744"/>
                    <a:pt x="606" y="697"/>
                    <a:pt x="356" y="619"/>
                  </a:cubicBezTo>
                  <a:cubicBezTo>
                    <a:pt x="350" y="617"/>
                    <a:pt x="346" y="617"/>
                    <a:pt x="341" y="617"/>
                  </a:cubicBezTo>
                  <a:cubicBezTo>
                    <a:pt x="306" y="617"/>
                    <a:pt x="296" y="668"/>
                    <a:pt x="324" y="682"/>
                  </a:cubicBezTo>
                  <a:cubicBezTo>
                    <a:pt x="874" y="987"/>
                    <a:pt x="1584" y="1035"/>
                    <a:pt x="2271" y="1035"/>
                  </a:cubicBezTo>
                  <a:cubicBezTo>
                    <a:pt x="2579" y="1035"/>
                    <a:pt x="2883" y="1025"/>
                    <a:pt x="3166" y="1025"/>
                  </a:cubicBezTo>
                  <a:cubicBezTo>
                    <a:pt x="3223" y="1025"/>
                    <a:pt x="3279" y="1026"/>
                    <a:pt x="3334" y="1027"/>
                  </a:cubicBezTo>
                  <a:cubicBezTo>
                    <a:pt x="3456" y="1028"/>
                    <a:pt x="3578" y="1029"/>
                    <a:pt x="3701" y="1029"/>
                  </a:cubicBezTo>
                  <a:cubicBezTo>
                    <a:pt x="4832" y="1029"/>
                    <a:pt x="5956" y="949"/>
                    <a:pt x="7017" y="525"/>
                  </a:cubicBezTo>
                  <a:cubicBezTo>
                    <a:pt x="7033" y="525"/>
                    <a:pt x="7033" y="509"/>
                    <a:pt x="7017" y="509"/>
                  </a:cubicBezTo>
                  <a:cubicBezTo>
                    <a:pt x="5857" y="697"/>
                    <a:pt x="4697" y="854"/>
                    <a:pt x="3522" y="870"/>
                  </a:cubicBezTo>
                  <a:cubicBezTo>
                    <a:pt x="3283" y="870"/>
                    <a:pt x="3043" y="872"/>
                    <a:pt x="2800" y="872"/>
                  </a:cubicBezTo>
                  <a:cubicBezTo>
                    <a:pt x="2437" y="872"/>
                    <a:pt x="2070" y="867"/>
                    <a:pt x="1703" y="838"/>
                  </a:cubicBezTo>
                  <a:cubicBezTo>
                    <a:pt x="1703" y="838"/>
                    <a:pt x="1703" y="823"/>
                    <a:pt x="1688" y="823"/>
                  </a:cubicBezTo>
                  <a:cubicBezTo>
                    <a:pt x="1092" y="619"/>
                    <a:pt x="481" y="462"/>
                    <a:pt x="1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4992425" y="2800075"/>
              <a:ext cx="176750" cy="13525"/>
            </a:xfrm>
            <a:custGeom>
              <a:avLst/>
              <a:gdLst/>
              <a:ahLst/>
              <a:cxnLst/>
              <a:rect l="l" t="t" r="r" b="b"/>
              <a:pathLst>
                <a:path w="7070" h="541" extrusionOk="0">
                  <a:moveTo>
                    <a:pt x="7022" y="1"/>
                  </a:moveTo>
                  <a:cubicBezTo>
                    <a:pt x="5862" y="126"/>
                    <a:pt x="4750" y="361"/>
                    <a:pt x="3590" y="361"/>
                  </a:cubicBezTo>
                  <a:cubicBezTo>
                    <a:pt x="2521" y="347"/>
                    <a:pt x="1465" y="151"/>
                    <a:pt x="410" y="151"/>
                  </a:cubicBezTo>
                  <a:cubicBezTo>
                    <a:pt x="305" y="151"/>
                    <a:pt x="199" y="153"/>
                    <a:pt x="94" y="157"/>
                  </a:cubicBezTo>
                  <a:cubicBezTo>
                    <a:pt x="16" y="173"/>
                    <a:pt x="0" y="267"/>
                    <a:pt x="79" y="283"/>
                  </a:cubicBezTo>
                  <a:cubicBezTo>
                    <a:pt x="985" y="500"/>
                    <a:pt x="1965" y="541"/>
                    <a:pt x="2919" y="541"/>
                  </a:cubicBezTo>
                  <a:cubicBezTo>
                    <a:pt x="3203" y="541"/>
                    <a:pt x="3485" y="537"/>
                    <a:pt x="3762" y="534"/>
                  </a:cubicBezTo>
                  <a:cubicBezTo>
                    <a:pt x="4828" y="518"/>
                    <a:pt x="6051" y="487"/>
                    <a:pt x="7038" y="63"/>
                  </a:cubicBezTo>
                  <a:cubicBezTo>
                    <a:pt x="7069" y="48"/>
                    <a:pt x="7054" y="1"/>
                    <a:pt x="7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4986625" y="2764425"/>
              <a:ext cx="182425" cy="16175"/>
            </a:xfrm>
            <a:custGeom>
              <a:avLst/>
              <a:gdLst/>
              <a:ahLst/>
              <a:cxnLst/>
              <a:rect l="l" t="t" r="r" b="b"/>
              <a:pathLst>
                <a:path w="7297" h="647" extrusionOk="0">
                  <a:moveTo>
                    <a:pt x="7129" y="0"/>
                  </a:moveTo>
                  <a:cubicBezTo>
                    <a:pt x="5969" y="0"/>
                    <a:pt x="4809" y="251"/>
                    <a:pt x="3634" y="282"/>
                  </a:cubicBezTo>
                  <a:cubicBezTo>
                    <a:pt x="3414" y="290"/>
                    <a:pt x="3195" y="293"/>
                    <a:pt x="2975" y="293"/>
                  </a:cubicBezTo>
                  <a:cubicBezTo>
                    <a:pt x="2317" y="293"/>
                    <a:pt x="1659" y="267"/>
                    <a:pt x="1000" y="267"/>
                  </a:cubicBezTo>
                  <a:cubicBezTo>
                    <a:pt x="671" y="220"/>
                    <a:pt x="342" y="173"/>
                    <a:pt x="29" y="94"/>
                  </a:cubicBezTo>
                  <a:cubicBezTo>
                    <a:pt x="25" y="91"/>
                    <a:pt x="22" y="90"/>
                    <a:pt x="19" y="90"/>
                  </a:cubicBezTo>
                  <a:cubicBezTo>
                    <a:pt x="8" y="90"/>
                    <a:pt x="0" y="110"/>
                    <a:pt x="13" y="110"/>
                  </a:cubicBezTo>
                  <a:cubicBezTo>
                    <a:pt x="107" y="173"/>
                    <a:pt x="217" y="235"/>
                    <a:pt x="326" y="282"/>
                  </a:cubicBezTo>
                  <a:lnTo>
                    <a:pt x="138" y="282"/>
                  </a:lnTo>
                  <a:cubicBezTo>
                    <a:pt x="107" y="282"/>
                    <a:pt x="91" y="314"/>
                    <a:pt x="123" y="330"/>
                  </a:cubicBezTo>
                  <a:cubicBezTo>
                    <a:pt x="1120" y="589"/>
                    <a:pt x="2153" y="646"/>
                    <a:pt x="3181" y="646"/>
                  </a:cubicBezTo>
                  <a:cubicBezTo>
                    <a:pt x="3332" y="646"/>
                    <a:pt x="3483" y="645"/>
                    <a:pt x="3634" y="643"/>
                  </a:cubicBezTo>
                  <a:cubicBezTo>
                    <a:pt x="4778" y="627"/>
                    <a:pt x="6079" y="627"/>
                    <a:pt x="7176" y="251"/>
                  </a:cubicBezTo>
                  <a:cubicBezTo>
                    <a:pt x="7239" y="235"/>
                    <a:pt x="7254" y="173"/>
                    <a:pt x="7254" y="126"/>
                  </a:cubicBezTo>
                  <a:cubicBezTo>
                    <a:pt x="7296" y="98"/>
                    <a:pt x="7288" y="45"/>
                    <a:pt x="7242" y="45"/>
                  </a:cubicBezTo>
                  <a:cubicBezTo>
                    <a:pt x="7236" y="45"/>
                    <a:pt x="7230" y="46"/>
                    <a:pt x="7223" y="47"/>
                  </a:cubicBezTo>
                  <a:cubicBezTo>
                    <a:pt x="7207" y="16"/>
                    <a:pt x="7176" y="0"/>
                    <a:pt x="7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5169925" y="2733950"/>
              <a:ext cx="16100" cy="23825"/>
            </a:xfrm>
            <a:custGeom>
              <a:avLst/>
              <a:gdLst/>
              <a:ahLst/>
              <a:cxnLst/>
              <a:rect l="l" t="t" r="r" b="b"/>
              <a:pathLst>
                <a:path w="644" h="953" extrusionOk="0">
                  <a:moveTo>
                    <a:pt x="542" y="1"/>
                  </a:moveTo>
                  <a:cubicBezTo>
                    <a:pt x="534" y="1"/>
                    <a:pt x="526" y="5"/>
                    <a:pt x="518" y="12"/>
                  </a:cubicBezTo>
                  <a:cubicBezTo>
                    <a:pt x="424" y="153"/>
                    <a:pt x="408" y="342"/>
                    <a:pt x="330" y="483"/>
                  </a:cubicBezTo>
                  <a:cubicBezTo>
                    <a:pt x="236" y="655"/>
                    <a:pt x="142" y="827"/>
                    <a:pt x="1" y="953"/>
                  </a:cubicBezTo>
                  <a:cubicBezTo>
                    <a:pt x="252" y="749"/>
                    <a:pt x="643" y="389"/>
                    <a:pt x="565" y="12"/>
                  </a:cubicBezTo>
                  <a:cubicBezTo>
                    <a:pt x="557" y="5"/>
                    <a:pt x="549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4834900" y="2108800"/>
              <a:ext cx="512950" cy="767325"/>
            </a:xfrm>
            <a:custGeom>
              <a:avLst/>
              <a:gdLst/>
              <a:ahLst/>
              <a:cxnLst/>
              <a:rect l="l" t="t" r="r" b="b"/>
              <a:pathLst>
                <a:path w="20518" h="30693" extrusionOk="0">
                  <a:moveTo>
                    <a:pt x="17681" y="3670"/>
                  </a:moveTo>
                  <a:lnTo>
                    <a:pt x="17681" y="3670"/>
                  </a:lnTo>
                  <a:cubicBezTo>
                    <a:pt x="18527" y="4673"/>
                    <a:pt x="19154" y="5911"/>
                    <a:pt x="19483" y="7353"/>
                  </a:cubicBezTo>
                  <a:cubicBezTo>
                    <a:pt x="19671" y="8216"/>
                    <a:pt x="19734" y="9031"/>
                    <a:pt x="19703" y="9814"/>
                  </a:cubicBezTo>
                  <a:cubicBezTo>
                    <a:pt x="19703" y="9391"/>
                    <a:pt x="19671" y="8952"/>
                    <a:pt x="19609" y="8529"/>
                  </a:cubicBezTo>
                  <a:cubicBezTo>
                    <a:pt x="19389" y="6805"/>
                    <a:pt x="18715" y="5096"/>
                    <a:pt x="17681" y="3670"/>
                  </a:cubicBezTo>
                  <a:close/>
                  <a:moveTo>
                    <a:pt x="13527" y="23216"/>
                  </a:moveTo>
                  <a:lnTo>
                    <a:pt x="13527" y="23216"/>
                  </a:lnTo>
                  <a:cubicBezTo>
                    <a:pt x="13214" y="23425"/>
                    <a:pt x="12722" y="23474"/>
                    <a:pt x="12242" y="23474"/>
                  </a:cubicBezTo>
                  <a:cubicBezTo>
                    <a:pt x="11857" y="23474"/>
                    <a:pt x="11479" y="23442"/>
                    <a:pt x="11207" y="23435"/>
                  </a:cubicBezTo>
                  <a:cubicBezTo>
                    <a:pt x="11975" y="23404"/>
                    <a:pt x="12759" y="23326"/>
                    <a:pt x="13527" y="23216"/>
                  </a:cubicBezTo>
                  <a:close/>
                  <a:moveTo>
                    <a:pt x="5471" y="23247"/>
                  </a:moveTo>
                  <a:cubicBezTo>
                    <a:pt x="5891" y="23847"/>
                    <a:pt x="7280" y="23931"/>
                    <a:pt x="8370" y="23931"/>
                  </a:cubicBezTo>
                  <a:cubicBezTo>
                    <a:pt x="8795" y="23931"/>
                    <a:pt x="9175" y="23918"/>
                    <a:pt x="9435" y="23918"/>
                  </a:cubicBezTo>
                  <a:cubicBezTo>
                    <a:pt x="9501" y="23918"/>
                    <a:pt x="9559" y="23919"/>
                    <a:pt x="9609" y="23921"/>
                  </a:cubicBezTo>
                  <a:cubicBezTo>
                    <a:pt x="10382" y="23942"/>
                    <a:pt x="11220" y="24028"/>
                    <a:pt x="12031" y="24028"/>
                  </a:cubicBezTo>
                  <a:cubicBezTo>
                    <a:pt x="12419" y="24028"/>
                    <a:pt x="12801" y="24008"/>
                    <a:pt x="13167" y="23953"/>
                  </a:cubicBezTo>
                  <a:cubicBezTo>
                    <a:pt x="13370" y="23921"/>
                    <a:pt x="13558" y="23874"/>
                    <a:pt x="13700" y="23780"/>
                  </a:cubicBezTo>
                  <a:lnTo>
                    <a:pt x="13700" y="23780"/>
                  </a:lnTo>
                  <a:cubicBezTo>
                    <a:pt x="13480" y="24172"/>
                    <a:pt x="13308" y="24470"/>
                    <a:pt x="12822" y="24611"/>
                  </a:cubicBezTo>
                  <a:cubicBezTo>
                    <a:pt x="12446" y="24721"/>
                    <a:pt x="12069" y="24736"/>
                    <a:pt x="11693" y="24815"/>
                  </a:cubicBezTo>
                  <a:cubicBezTo>
                    <a:pt x="12336" y="24768"/>
                    <a:pt x="13841" y="24674"/>
                    <a:pt x="13778" y="23733"/>
                  </a:cubicBezTo>
                  <a:cubicBezTo>
                    <a:pt x="13841" y="23686"/>
                    <a:pt x="13888" y="23639"/>
                    <a:pt x="13919" y="23576"/>
                  </a:cubicBezTo>
                  <a:lnTo>
                    <a:pt x="13919" y="23576"/>
                  </a:lnTo>
                  <a:cubicBezTo>
                    <a:pt x="13982" y="23843"/>
                    <a:pt x="13997" y="24109"/>
                    <a:pt x="13856" y="24376"/>
                  </a:cubicBezTo>
                  <a:cubicBezTo>
                    <a:pt x="13809" y="24438"/>
                    <a:pt x="13778" y="24486"/>
                    <a:pt x="13731" y="24548"/>
                  </a:cubicBezTo>
                  <a:cubicBezTo>
                    <a:pt x="13715" y="24548"/>
                    <a:pt x="13715" y="24564"/>
                    <a:pt x="13715" y="24564"/>
                  </a:cubicBezTo>
                  <a:cubicBezTo>
                    <a:pt x="13653" y="24627"/>
                    <a:pt x="13606" y="24674"/>
                    <a:pt x="13543" y="24705"/>
                  </a:cubicBezTo>
                  <a:cubicBezTo>
                    <a:pt x="13433" y="24768"/>
                    <a:pt x="13355" y="24752"/>
                    <a:pt x="13308" y="24862"/>
                  </a:cubicBezTo>
                  <a:cubicBezTo>
                    <a:pt x="13292" y="24877"/>
                    <a:pt x="13292" y="24893"/>
                    <a:pt x="13308" y="24893"/>
                  </a:cubicBezTo>
                  <a:cubicBezTo>
                    <a:pt x="13355" y="24953"/>
                    <a:pt x="13412" y="24978"/>
                    <a:pt x="13473" y="24978"/>
                  </a:cubicBezTo>
                  <a:cubicBezTo>
                    <a:pt x="13634" y="24978"/>
                    <a:pt x="13825" y="24806"/>
                    <a:pt x="13950" y="24658"/>
                  </a:cubicBezTo>
                  <a:cubicBezTo>
                    <a:pt x="13966" y="24815"/>
                    <a:pt x="14029" y="24971"/>
                    <a:pt x="14029" y="25128"/>
                  </a:cubicBezTo>
                  <a:cubicBezTo>
                    <a:pt x="14029" y="25395"/>
                    <a:pt x="13966" y="25630"/>
                    <a:pt x="13856" y="25865"/>
                  </a:cubicBezTo>
                  <a:cubicBezTo>
                    <a:pt x="13762" y="25990"/>
                    <a:pt x="13653" y="26100"/>
                    <a:pt x="13558" y="26241"/>
                  </a:cubicBezTo>
                  <a:cubicBezTo>
                    <a:pt x="13543" y="26272"/>
                    <a:pt x="13574" y="26304"/>
                    <a:pt x="13606" y="26304"/>
                  </a:cubicBezTo>
                  <a:cubicBezTo>
                    <a:pt x="13653" y="26288"/>
                    <a:pt x="13700" y="26272"/>
                    <a:pt x="13747" y="26257"/>
                  </a:cubicBezTo>
                  <a:cubicBezTo>
                    <a:pt x="13764" y="26274"/>
                    <a:pt x="13790" y="26286"/>
                    <a:pt x="13816" y="26286"/>
                  </a:cubicBezTo>
                  <a:cubicBezTo>
                    <a:pt x="13837" y="26286"/>
                    <a:pt x="13858" y="26278"/>
                    <a:pt x="13872" y="26257"/>
                  </a:cubicBezTo>
                  <a:cubicBezTo>
                    <a:pt x="13903" y="26225"/>
                    <a:pt x="13935" y="26178"/>
                    <a:pt x="13966" y="26131"/>
                  </a:cubicBezTo>
                  <a:cubicBezTo>
                    <a:pt x="13966" y="26194"/>
                    <a:pt x="13966" y="26241"/>
                    <a:pt x="13966" y="26288"/>
                  </a:cubicBezTo>
                  <a:cubicBezTo>
                    <a:pt x="13386" y="27542"/>
                    <a:pt x="11975" y="27464"/>
                    <a:pt x="10768" y="27573"/>
                  </a:cubicBezTo>
                  <a:cubicBezTo>
                    <a:pt x="10737" y="27573"/>
                    <a:pt x="10737" y="27636"/>
                    <a:pt x="10768" y="27636"/>
                  </a:cubicBezTo>
                  <a:cubicBezTo>
                    <a:pt x="10861" y="27637"/>
                    <a:pt x="10958" y="27638"/>
                    <a:pt x="11057" y="27638"/>
                  </a:cubicBezTo>
                  <a:cubicBezTo>
                    <a:pt x="12095" y="27638"/>
                    <a:pt x="13421" y="27528"/>
                    <a:pt x="13950" y="26555"/>
                  </a:cubicBezTo>
                  <a:lnTo>
                    <a:pt x="13950" y="26555"/>
                  </a:lnTo>
                  <a:cubicBezTo>
                    <a:pt x="13856" y="26915"/>
                    <a:pt x="13653" y="27181"/>
                    <a:pt x="13464" y="27495"/>
                  </a:cubicBezTo>
                  <a:cubicBezTo>
                    <a:pt x="13412" y="27574"/>
                    <a:pt x="13491" y="27663"/>
                    <a:pt x="13573" y="27663"/>
                  </a:cubicBezTo>
                  <a:cubicBezTo>
                    <a:pt x="13589" y="27663"/>
                    <a:pt x="13606" y="27659"/>
                    <a:pt x="13621" y="27652"/>
                  </a:cubicBezTo>
                  <a:cubicBezTo>
                    <a:pt x="13653" y="27636"/>
                    <a:pt x="13668" y="27605"/>
                    <a:pt x="13700" y="27589"/>
                  </a:cubicBezTo>
                  <a:cubicBezTo>
                    <a:pt x="13903" y="27526"/>
                    <a:pt x="14060" y="27385"/>
                    <a:pt x="14185" y="27197"/>
                  </a:cubicBezTo>
                  <a:lnTo>
                    <a:pt x="14185" y="27197"/>
                  </a:lnTo>
                  <a:cubicBezTo>
                    <a:pt x="14232" y="27495"/>
                    <a:pt x="14232" y="27808"/>
                    <a:pt x="14091" y="28091"/>
                  </a:cubicBezTo>
                  <a:cubicBezTo>
                    <a:pt x="13903" y="28467"/>
                    <a:pt x="13496" y="28639"/>
                    <a:pt x="13167" y="28874"/>
                  </a:cubicBezTo>
                  <a:cubicBezTo>
                    <a:pt x="13125" y="28902"/>
                    <a:pt x="13145" y="28955"/>
                    <a:pt x="13183" y="28955"/>
                  </a:cubicBezTo>
                  <a:cubicBezTo>
                    <a:pt x="13188" y="28955"/>
                    <a:pt x="13193" y="28954"/>
                    <a:pt x="13198" y="28953"/>
                  </a:cubicBezTo>
                  <a:cubicBezTo>
                    <a:pt x="13402" y="28921"/>
                    <a:pt x="13606" y="28859"/>
                    <a:pt x="13778" y="28765"/>
                  </a:cubicBezTo>
                  <a:lnTo>
                    <a:pt x="13778" y="28765"/>
                  </a:lnTo>
                  <a:cubicBezTo>
                    <a:pt x="13198" y="29188"/>
                    <a:pt x="12132" y="29141"/>
                    <a:pt x="11552" y="29188"/>
                  </a:cubicBezTo>
                  <a:cubicBezTo>
                    <a:pt x="10878" y="29250"/>
                    <a:pt x="10204" y="29282"/>
                    <a:pt x="9530" y="29282"/>
                  </a:cubicBezTo>
                  <a:cubicBezTo>
                    <a:pt x="9439" y="29283"/>
                    <a:pt x="9349" y="29284"/>
                    <a:pt x="9259" y="29284"/>
                  </a:cubicBezTo>
                  <a:cubicBezTo>
                    <a:pt x="8264" y="29284"/>
                    <a:pt x="7329" y="29204"/>
                    <a:pt x="6380" y="29031"/>
                  </a:cubicBezTo>
                  <a:cubicBezTo>
                    <a:pt x="6317" y="29000"/>
                    <a:pt x="6254" y="28984"/>
                    <a:pt x="6192" y="28953"/>
                  </a:cubicBezTo>
                  <a:cubicBezTo>
                    <a:pt x="6082" y="28890"/>
                    <a:pt x="5972" y="28827"/>
                    <a:pt x="5862" y="28765"/>
                  </a:cubicBezTo>
                  <a:cubicBezTo>
                    <a:pt x="5800" y="28702"/>
                    <a:pt x="5518" y="28561"/>
                    <a:pt x="5502" y="28451"/>
                  </a:cubicBezTo>
                  <a:cubicBezTo>
                    <a:pt x="5489" y="28426"/>
                    <a:pt x="5466" y="28400"/>
                    <a:pt x="5432" y="28400"/>
                  </a:cubicBezTo>
                  <a:cubicBezTo>
                    <a:pt x="5425" y="28400"/>
                    <a:pt x="5416" y="28401"/>
                    <a:pt x="5408" y="28404"/>
                  </a:cubicBezTo>
                  <a:cubicBezTo>
                    <a:pt x="5408" y="28373"/>
                    <a:pt x="5392" y="28357"/>
                    <a:pt x="5376" y="28326"/>
                  </a:cubicBezTo>
                  <a:cubicBezTo>
                    <a:pt x="5267" y="27981"/>
                    <a:pt x="5345" y="27652"/>
                    <a:pt x="5329" y="27307"/>
                  </a:cubicBezTo>
                  <a:lnTo>
                    <a:pt x="5329" y="27307"/>
                  </a:lnTo>
                  <a:cubicBezTo>
                    <a:pt x="5504" y="27510"/>
                    <a:pt x="5745" y="27686"/>
                    <a:pt x="5992" y="27686"/>
                  </a:cubicBezTo>
                  <a:cubicBezTo>
                    <a:pt x="6011" y="27686"/>
                    <a:pt x="6031" y="27685"/>
                    <a:pt x="6050" y="27683"/>
                  </a:cubicBezTo>
                  <a:cubicBezTo>
                    <a:pt x="6050" y="27683"/>
                    <a:pt x="6050" y="27667"/>
                    <a:pt x="6066" y="27667"/>
                  </a:cubicBezTo>
                  <a:lnTo>
                    <a:pt x="6160" y="27667"/>
                  </a:lnTo>
                  <a:cubicBezTo>
                    <a:pt x="6192" y="27667"/>
                    <a:pt x="6223" y="27636"/>
                    <a:pt x="6207" y="27589"/>
                  </a:cubicBezTo>
                  <a:cubicBezTo>
                    <a:pt x="6035" y="27276"/>
                    <a:pt x="5612" y="27213"/>
                    <a:pt x="5424" y="26884"/>
                  </a:cubicBezTo>
                  <a:cubicBezTo>
                    <a:pt x="5267" y="26586"/>
                    <a:pt x="5345" y="26304"/>
                    <a:pt x="5345" y="26006"/>
                  </a:cubicBezTo>
                  <a:lnTo>
                    <a:pt x="5345" y="26006"/>
                  </a:lnTo>
                  <a:cubicBezTo>
                    <a:pt x="5439" y="26116"/>
                    <a:pt x="5549" y="26210"/>
                    <a:pt x="5674" y="26257"/>
                  </a:cubicBezTo>
                  <a:cubicBezTo>
                    <a:pt x="5690" y="26257"/>
                    <a:pt x="5706" y="26241"/>
                    <a:pt x="5721" y="26225"/>
                  </a:cubicBezTo>
                  <a:cubicBezTo>
                    <a:pt x="5737" y="26241"/>
                    <a:pt x="5753" y="26257"/>
                    <a:pt x="5784" y="26257"/>
                  </a:cubicBezTo>
                  <a:cubicBezTo>
                    <a:pt x="5800" y="26257"/>
                    <a:pt x="5831" y="26241"/>
                    <a:pt x="5815" y="26210"/>
                  </a:cubicBezTo>
                  <a:cubicBezTo>
                    <a:pt x="5753" y="25896"/>
                    <a:pt x="5424" y="25692"/>
                    <a:pt x="5298" y="25363"/>
                  </a:cubicBezTo>
                  <a:cubicBezTo>
                    <a:pt x="5204" y="25112"/>
                    <a:pt x="5204" y="24893"/>
                    <a:pt x="5235" y="24674"/>
                  </a:cubicBezTo>
                  <a:lnTo>
                    <a:pt x="5235" y="24674"/>
                  </a:lnTo>
                  <a:cubicBezTo>
                    <a:pt x="5345" y="25003"/>
                    <a:pt x="5518" y="25442"/>
                    <a:pt x="5862" y="25473"/>
                  </a:cubicBezTo>
                  <a:cubicBezTo>
                    <a:pt x="5894" y="25473"/>
                    <a:pt x="5941" y="25442"/>
                    <a:pt x="5941" y="25410"/>
                  </a:cubicBezTo>
                  <a:cubicBezTo>
                    <a:pt x="5972" y="25222"/>
                    <a:pt x="5878" y="25034"/>
                    <a:pt x="5753" y="24846"/>
                  </a:cubicBezTo>
                  <a:cubicBezTo>
                    <a:pt x="5721" y="24611"/>
                    <a:pt x="5612" y="24391"/>
                    <a:pt x="5486" y="24188"/>
                  </a:cubicBezTo>
                  <a:cubicBezTo>
                    <a:pt x="5424" y="23874"/>
                    <a:pt x="5424" y="23576"/>
                    <a:pt x="5439" y="23263"/>
                  </a:cubicBezTo>
                  <a:cubicBezTo>
                    <a:pt x="5455" y="23263"/>
                    <a:pt x="5455" y="23247"/>
                    <a:pt x="5455" y="23247"/>
                  </a:cubicBezTo>
                  <a:close/>
                  <a:moveTo>
                    <a:pt x="6756" y="29595"/>
                  </a:moveTo>
                  <a:lnTo>
                    <a:pt x="6756" y="29595"/>
                  </a:lnTo>
                  <a:cubicBezTo>
                    <a:pt x="7445" y="30003"/>
                    <a:pt x="8527" y="29956"/>
                    <a:pt x="9295" y="29972"/>
                  </a:cubicBezTo>
                  <a:cubicBezTo>
                    <a:pt x="9453" y="29976"/>
                    <a:pt x="9610" y="29978"/>
                    <a:pt x="9767" y="29978"/>
                  </a:cubicBezTo>
                  <a:cubicBezTo>
                    <a:pt x="10781" y="29978"/>
                    <a:pt x="11786" y="29896"/>
                    <a:pt x="12790" y="29815"/>
                  </a:cubicBezTo>
                  <a:cubicBezTo>
                    <a:pt x="12822" y="29815"/>
                    <a:pt x="12853" y="29799"/>
                    <a:pt x="12869" y="29799"/>
                  </a:cubicBezTo>
                  <a:cubicBezTo>
                    <a:pt x="12391" y="30254"/>
                    <a:pt x="11457" y="30340"/>
                    <a:pt x="10697" y="30340"/>
                  </a:cubicBezTo>
                  <a:cubicBezTo>
                    <a:pt x="10384" y="30340"/>
                    <a:pt x="10101" y="30325"/>
                    <a:pt x="9891" y="30316"/>
                  </a:cubicBezTo>
                  <a:cubicBezTo>
                    <a:pt x="9232" y="30301"/>
                    <a:pt x="7195" y="30379"/>
                    <a:pt x="6756" y="29595"/>
                  </a:cubicBezTo>
                  <a:close/>
                  <a:moveTo>
                    <a:pt x="10058" y="0"/>
                  </a:moveTo>
                  <a:cubicBezTo>
                    <a:pt x="9708" y="0"/>
                    <a:pt x="9359" y="17"/>
                    <a:pt x="9013" y="49"/>
                  </a:cubicBezTo>
                  <a:cubicBezTo>
                    <a:pt x="8888" y="65"/>
                    <a:pt x="8825" y="269"/>
                    <a:pt x="8982" y="300"/>
                  </a:cubicBezTo>
                  <a:cubicBezTo>
                    <a:pt x="10141" y="519"/>
                    <a:pt x="11333" y="472"/>
                    <a:pt x="12493" y="739"/>
                  </a:cubicBezTo>
                  <a:cubicBezTo>
                    <a:pt x="13715" y="1021"/>
                    <a:pt x="14844" y="1570"/>
                    <a:pt x="15784" y="2385"/>
                  </a:cubicBezTo>
                  <a:cubicBezTo>
                    <a:pt x="17477" y="3842"/>
                    <a:pt x="18590" y="5943"/>
                    <a:pt x="18966" y="8137"/>
                  </a:cubicBezTo>
                  <a:cubicBezTo>
                    <a:pt x="19389" y="10551"/>
                    <a:pt x="18950" y="13122"/>
                    <a:pt x="17414" y="15065"/>
                  </a:cubicBezTo>
                  <a:cubicBezTo>
                    <a:pt x="17273" y="15253"/>
                    <a:pt x="17132" y="15410"/>
                    <a:pt x="16975" y="15582"/>
                  </a:cubicBezTo>
                  <a:cubicBezTo>
                    <a:pt x="16192" y="16319"/>
                    <a:pt x="15267" y="16946"/>
                    <a:pt x="14232" y="17448"/>
                  </a:cubicBezTo>
                  <a:cubicBezTo>
                    <a:pt x="13606" y="17651"/>
                    <a:pt x="12979" y="17761"/>
                    <a:pt x="12367" y="18028"/>
                  </a:cubicBezTo>
                  <a:cubicBezTo>
                    <a:pt x="12210" y="18106"/>
                    <a:pt x="12242" y="18373"/>
                    <a:pt x="12414" y="18404"/>
                  </a:cubicBezTo>
                  <a:cubicBezTo>
                    <a:pt x="12574" y="18431"/>
                    <a:pt x="12737" y="18443"/>
                    <a:pt x="12901" y="18443"/>
                  </a:cubicBezTo>
                  <a:cubicBezTo>
                    <a:pt x="13316" y="18443"/>
                    <a:pt x="13743" y="18362"/>
                    <a:pt x="14170" y="18216"/>
                  </a:cubicBezTo>
                  <a:cubicBezTo>
                    <a:pt x="14201" y="18263"/>
                    <a:pt x="14232" y="18325"/>
                    <a:pt x="14264" y="18388"/>
                  </a:cubicBezTo>
                  <a:cubicBezTo>
                    <a:pt x="14311" y="18529"/>
                    <a:pt x="14311" y="18702"/>
                    <a:pt x="14311" y="18874"/>
                  </a:cubicBezTo>
                  <a:cubicBezTo>
                    <a:pt x="14295" y="18999"/>
                    <a:pt x="14280" y="19125"/>
                    <a:pt x="14295" y="19235"/>
                  </a:cubicBezTo>
                  <a:cubicBezTo>
                    <a:pt x="14060" y="20175"/>
                    <a:pt x="13997" y="21178"/>
                    <a:pt x="13982" y="22119"/>
                  </a:cubicBezTo>
                  <a:cubicBezTo>
                    <a:pt x="13888" y="22401"/>
                    <a:pt x="13825" y="22699"/>
                    <a:pt x="13527" y="22887"/>
                  </a:cubicBezTo>
                  <a:cubicBezTo>
                    <a:pt x="13511" y="22887"/>
                    <a:pt x="13496" y="22902"/>
                    <a:pt x="13480" y="22902"/>
                  </a:cubicBezTo>
                  <a:cubicBezTo>
                    <a:pt x="12148" y="23090"/>
                    <a:pt x="10815" y="23232"/>
                    <a:pt x="9467" y="23247"/>
                  </a:cubicBezTo>
                  <a:cubicBezTo>
                    <a:pt x="9418" y="23248"/>
                    <a:pt x="9368" y="23248"/>
                    <a:pt x="9319" y="23248"/>
                  </a:cubicBezTo>
                  <a:cubicBezTo>
                    <a:pt x="8224" y="23248"/>
                    <a:pt x="7129" y="23090"/>
                    <a:pt x="6035" y="23075"/>
                  </a:cubicBezTo>
                  <a:cubicBezTo>
                    <a:pt x="5894" y="23028"/>
                    <a:pt x="5737" y="22996"/>
                    <a:pt x="5580" y="22949"/>
                  </a:cubicBezTo>
                  <a:cubicBezTo>
                    <a:pt x="5565" y="22934"/>
                    <a:pt x="5549" y="22918"/>
                    <a:pt x="5533" y="22887"/>
                  </a:cubicBezTo>
                  <a:cubicBezTo>
                    <a:pt x="5518" y="22871"/>
                    <a:pt x="5518" y="22824"/>
                    <a:pt x="5502" y="22793"/>
                  </a:cubicBezTo>
                  <a:cubicBezTo>
                    <a:pt x="5627" y="21868"/>
                    <a:pt x="5455" y="20786"/>
                    <a:pt x="5345" y="19877"/>
                  </a:cubicBezTo>
                  <a:cubicBezTo>
                    <a:pt x="5251" y="19203"/>
                    <a:pt x="5157" y="18482"/>
                    <a:pt x="4875" y="17855"/>
                  </a:cubicBezTo>
                  <a:lnTo>
                    <a:pt x="4875" y="17855"/>
                  </a:lnTo>
                  <a:cubicBezTo>
                    <a:pt x="5063" y="17949"/>
                    <a:pt x="5251" y="18028"/>
                    <a:pt x="5439" y="18059"/>
                  </a:cubicBezTo>
                  <a:cubicBezTo>
                    <a:pt x="5460" y="18065"/>
                    <a:pt x="5480" y="18067"/>
                    <a:pt x="5499" y="18067"/>
                  </a:cubicBezTo>
                  <a:cubicBezTo>
                    <a:pt x="5694" y="18067"/>
                    <a:pt x="5781" y="17797"/>
                    <a:pt x="5596" y="17683"/>
                  </a:cubicBezTo>
                  <a:cubicBezTo>
                    <a:pt x="4154" y="16727"/>
                    <a:pt x="2900" y="15347"/>
                    <a:pt x="2007" y="13780"/>
                  </a:cubicBezTo>
                  <a:cubicBezTo>
                    <a:pt x="1176" y="12103"/>
                    <a:pt x="768" y="10253"/>
                    <a:pt x="1035" y="8216"/>
                  </a:cubicBezTo>
                  <a:cubicBezTo>
                    <a:pt x="1474" y="4955"/>
                    <a:pt x="4185" y="1789"/>
                    <a:pt x="7398" y="708"/>
                  </a:cubicBezTo>
                  <a:cubicBezTo>
                    <a:pt x="7696" y="629"/>
                    <a:pt x="7994" y="551"/>
                    <a:pt x="8292" y="504"/>
                  </a:cubicBezTo>
                  <a:cubicBezTo>
                    <a:pt x="8323" y="488"/>
                    <a:pt x="8355" y="472"/>
                    <a:pt x="8370" y="457"/>
                  </a:cubicBezTo>
                  <a:cubicBezTo>
                    <a:pt x="8417" y="441"/>
                    <a:pt x="8464" y="425"/>
                    <a:pt x="8511" y="425"/>
                  </a:cubicBezTo>
                  <a:cubicBezTo>
                    <a:pt x="8652" y="394"/>
                    <a:pt x="8621" y="175"/>
                    <a:pt x="8480" y="175"/>
                  </a:cubicBezTo>
                  <a:cubicBezTo>
                    <a:pt x="8446" y="173"/>
                    <a:pt x="8411" y="173"/>
                    <a:pt x="8377" y="173"/>
                  </a:cubicBezTo>
                  <a:cubicBezTo>
                    <a:pt x="7941" y="173"/>
                    <a:pt x="7506" y="263"/>
                    <a:pt x="7085" y="394"/>
                  </a:cubicBezTo>
                  <a:cubicBezTo>
                    <a:pt x="3621" y="1162"/>
                    <a:pt x="831" y="4250"/>
                    <a:pt x="298" y="7745"/>
                  </a:cubicBezTo>
                  <a:cubicBezTo>
                    <a:pt x="0" y="9752"/>
                    <a:pt x="376" y="11805"/>
                    <a:pt x="1364" y="13576"/>
                  </a:cubicBezTo>
                  <a:cubicBezTo>
                    <a:pt x="2007" y="14736"/>
                    <a:pt x="3010" y="16539"/>
                    <a:pt x="4279" y="17495"/>
                  </a:cubicBezTo>
                  <a:cubicBezTo>
                    <a:pt x="4342" y="17604"/>
                    <a:pt x="4389" y="17730"/>
                    <a:pt x="4452" y="17855"/>
                  </a:cubicBezTo>
                  <a:cubicBezTo>
                    <a:pt x="4593" y="18639"/>
                    <a:pt x="4812" y="19423"/>
                    <a:pt x="4875" y="20253"/>
                  </a:cubicBezTo>
                  <a:cubicBezTo>
                    <a:pt x="4953" y="21100"/>
                    <a:pt x="4875" y="22040"/>
                    <a:pt x="5094" y="22871"/>
                  </a:cubicBezTo>
                  <a:cubicBezTo>
                    <a:pt x="5000" y="23106"/>
                    <a:pt x="4953" y="23341"/>
                    <a:pt x="4985" y="23592"/>
                  </a:cubicBezTo>
                  <a:cubicBezTo>
                    <a:pt x="5000" y="23796"/>
                    <a:pt x="5032" y="23984"/>
                    <a:pt x="5094" y="24172"/>
                  </a:cubicBezTo>
                  <a:cubicBezTo>
                    <a:pt x="4875" y="24438"/>
                    <a:pt x="4891" y="24924"/>
                    <a:pt x="4953" y="25222"/>
                  </a:cubicBezTo>
                  <a:cubicBezTo>
                    <a:pt x="5000" y="25410"/>
                    <a:pt x="5063" y="25598"/>
                    <a:pt x="5157" y="25786"/>
                  </a:cubicBezTo>
                  <a:cubicBezTo>
                    <a:pt x="4859" y="25990"/>
                    <a:pt x="4969" y="26649"/>
                    <a:pt x="5094" y="26931"/>
                  </a:cubicBezTo>
                  <a:cubicBezTo>
                    <a:pt x="5126" y="26993"/>
                    <a:pt x="5157" y="27056"/>
                    <a:pt x="5204" y="27119"/>
                  </a:cubicBezTo>
                  <a:cubicBezTo>
                    <a:pt x="4985" y="27558"/>
                    <a:pt x="5000" y="28232"/>
                    <a:pt x="5251" y="28655"/>
                  </a:cubicBezTo>
                  <a:cubicBezTo>
                    <a:pt x="5376" y="28859"/>
                    <a:pt x="5627" y="29094"/>
                    <a:pt x="5894" y="29141"/>
                  </a:cubicBezTo>
                  <a:cubicBezTo>
                    <a:pt x="6066" y="29282"/>
                    <a:pt x="6270" y="29360"/>
                    <a:pt x="6474" y="29423"/>
                  </a:cubicBezTo>
                  <a:cubicBezTo>
                    <a:pt x="6646" y="30693"/>
                    <a:pt x="8997" y="30551"/>
                    <a:pt x="9891" y="30598"/>
                  </a:cubicBezTo>
                  <a:cubicBezTo>
                    <a:pt x="10062" y="30605"/>
                    <a:pt x="10305" y="30614"/>
                    <a:pt x="10584" y="30614"/>
                  </a:cubicBezTo>
                  <a:cubicBezTo>
                    <a:pt x="11679" y="30614"/>
                    <a:pt x="13323" y="30466"/>
                    <a:pt x="13323" y="29392"/>
                  </a:cubicBezTo>
                  <a:cubicBezTo>
                    <a:pt x="13919" y="29219"/>
                    <a:pt x="14358" y="28890"/>
                    <a:pt x="14295" y="28247"/>
                  </a:cubicBezTo>
                  <a:cubicBezTo>
                    <a:pt x="14311" y="28200"/>
                    <a:pt x="14342" y="28169"/>
                    <a:pt x="14358" y="28138"/>
                  </a:cubicBezTo>
                  <a:cubicBezTo>
                    <a:pt x="14499" y="27777"/>
                    <a:pt x="14515" y="27354"/>
                    <a:pt x="14280" y="27040"/>
                  </a:cubicBezTo>
                  <a:cubicBezTo>
                    <a:pt x="14530" y="26586"/>
                    <a:pt x="14562" y="25990"/>
                    <a:pt x="14311" y="25598"/>
                  </a:cubicBezTo>
                  <a:cubicBezTo>
                    <a:pt x="14483" y="25144"/>
                    <a:pt x="14468" y="24595"/>
                    <a:pt x="14217" y="24266"/>
                  </a:cubicBezTo>
                  <a:cubicBezTo>
                    <a:pt x="14264" y="24203"/>
                    <a:pt x="14311" y="24125"/>
                    <a:pt x="14327" y="24031"/>
                  </a:cubicBezTo>
                  <a:cubicBezTo>
                    <a:pt x="14358" y="23921"/>
                    <a:pt x="14358" y="23796"/>
                    <a:pt x="14342" y="23686"/>
                  </a:cubicBezTo>
                  <a:cubicBezTo>
                    <a:pt x="14358" y="23529"/>
                    <a:pt x="14358" y="23373"/>
                    <a:pt x="14342" y="23247"/>
                  </a:cubicBezTo>
                  <a:cubicBezTo>
                    <a:pt x="14342" y="23216"/>
                    <a:pt x="14327" y="23169"/>
                    <a:pt x="14311" y="23138"/>
                  </a:cubicBezTo>
                  <a:cubicBezTo>
                    <a:pt x="14311" y="23122"/>
                    <a:pt x="14327" y="23090"/>
                    <a:pt x="14327" y="23059"/>
                  </a:cubicBezTo>
                  <a:cubicBezTo>
                    <a:pt x="14295" y="22009"/>
                    <a:pt x="14327" y="20959"/>
                    <a:pt x="14515" y="19924"/>
                  </a:cubicBezTo>
                  <a:cubicBezTo>
                    <a:pt x="14656" y="19125"/>
                    <a:pt x="14938" y="18420"/>
                    <a:pt x="15267" y="17699"/>
                  </a:cubicBezTo>
                  <a:cubicBezTo>
                    <a:pt x="16301" y="17103"/>
                    <a:pt x="17242" y="16225"/>
                    <a:pt x="17822" y="15488"/>
                  </a:cubicBezTo>
                  <a:cubicBezTo>
                    <a:pt x="17947" y="15332"/>
                    <a:pt x="18057" y="15191"/>
                    <a:pt x="18167" y="15034"/>
                  </a:cubicBezTo>
                  <a:cubicBezTo>
                    <a:pt x="19781" y="12965"/>
                    <a:pt x="20518" y="10143"/>
                    <a:pt x="19969" y="7557"/>
                  </a:cubicBezTo>
                  <a:cubicBezTo>
                    <a:pt x="19107" y="3482"/>
                    <a:pt x="15549" y="504"/>
                    <a:pt x="11536" y="96"/>
                  </a:cubicBezTo>
                  <a:cubicBezTo>
                    <a:pt x="11043" y="32"/>
                    <a:pt x="10549" y="0"/>
                    <a:pt x="10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4972425" y="2805175"/>
              <a:ext cx="21900" cy="28350"/>
            </a:xfrm>
            <a:custGeom>
              <a:avLst/>
              <a:gdLst/>
              <a:ahLst/>
              <a:cxnLst/>
              <a:rect l="l" t="t" r="r" b="b"/>
              <a:pathLst>
                <a:path w="876" h="1134" extrusionOk="0">
                  <a:moveTo>
                    <a:pt x="1" y="0"/>
                  </a:moveTo>
                  <a:cubicBezTo>
                    <a:pt x="32" y="220"/>
                    <a:pt x="126" y="424"/>
                    <a:pt x="236" y="612"/>
                  </a:cubicBezTo>
                  <a:cubicBezTo>
                    <a:pt x="189" y="549"/>
                    <a:pt x="126" y="502"/>
                    <a:pt x="48" y="439"/>
                  </a:cubicBezTo>
                  <a:cubicBezTo>
                    <a:pt x="48" y="439"/>
                    <a:pt x="48" y="439"/>
                    <a:pt x="48" y="455"/>
                  </a:cubicBezTo>
                  <a:cubicBezTo>
                    <a:pt x="142" y="580"/>
                    <a:pt x="252" y="674"/>
                    <a:pt x="361" y="784"/>
                  </a:cubicBezTo>
                  <a:cubicBezTo>
                    <a:pt x="502" y="925"/>
                    <a:pt x="644" y="1051"/>
                    <a:pt x="832" y="1129"/>
                  </a:cubicBezTo>
                  <a:cubicBezTo>
                    <a:pt x="835" y="1132"/>
                    <a:pt x="838" y="1133"/>
                    <a:pt x="842" y="1133"/>
                  </a:cubicBezTo>
                  <a:cubicBezTo>
                    <a:pt x="858" y="1133"/>
                    <a:pt x="876" y="1110"/>
                    <a:pt x="863" y="1098"/>
                  </a:cubicBezTo>
                  <a:cubicBezTo>
                    <a:pt x="487" y="800"/>
                    <a:pt x="189" y="455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5017100" y="2836125"/>
              <a:ext cx="14525" cy="2100"/>
            </a:xfrm>
            <a:custGeom>
              <a:avLst/>
              <a:gdLst/>
              <a:ahLst/>
              <a:cxnLst/>
              <a:rect l="l" t="t" r="r" b="b"/>
              <a:pathLst>
                <a:path w="581" h="84" extrusionOk="0">
                  <a:moveTo>
                    <a:pt x="16" y="1"/>
                  </a:moveTo>
                  <a:cubicBezTo>
                    <a:pt x="1" y="1"/>
                    <a:pt x="1" y="32"/>
                    <a:pt x="16" y="32"/>
                  </a:cubicBezTo>
                  <a:cubicBezTo>
                    <a:pt x="157" y="58"/>
                    <a:pt x="308" y="83"/>
                    <a:pt x="462" y="83"/>
                  </a:cubicBezTo>
                  <a:cubicBezTo>
                    <a:pt x="496" y="83"/>
                    <a:pt x="531" y="82"/>
                    <a:pt x="565" y="79"/>
                  </a:cubicBezTo>
                  <a:cubicBezTo>
                    <a:pt x="581" y="79"/>
                    <a:pt x="581" y="63"/>
                    <a:pt x="565" y="63"/>
                  </a:cubicBezTo>
                  <a:cubicBezTo>
                    <a:pt x="393" y="16"/>
                    <a:pt x="205" y="16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4977525" y="2778750"/>
              <a:ext cx="48225" cy="19000"/>
            </a:xfrm>
            <a:custGeom>
              <a:avLst/>
              <a:gdLst/>
              <a:ahLst/>
              <a:cxnLst/>
              <a:rect l="l" t="t" r="r" b="b"/>
              <a:pathLst>
                <a:path w="1929" h="760" extrusionOk="0">
                  <a:moveTo>
                    <a:pt x="13" y="1"/>
                  </a:moveTo>
                  <a:cubicBezTo>
                    <a:pt x="8" y="1"/>
                    <a:pt x="1" y="12"/>
                    <a:pt x="1" y="23"/>
                  </a:cubicBezTo>
                  <a:cubicBezTo>
                    <a:pt x="502" y="493"/>
                    <a:pt x="1239" y="728"/>
                    <a:pt x="1929" y="760"/>
                  </a:cubicBezTo>
                  <a:cubicBezTo>
                    <a:pt x="1929" y="760"/>
                    <a:pt x="1929" y="744"/>
                    <a:pt x="1929" y="744"/>
                  </a:cubicBezTo>
                  <a:cubicBezTo>
                    <a:pt x="1239" y="572"/>
                    <a:pt x="596" y="478"/>
                    <a:pt x="16" y="7"/>
                  </a:cubicBezTo>
                  <a:cubicBezTo>
                    <a:pt x="16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4981450" y="2755025"/>
              <a:ext cx="12950" cy="6675"/>
            </a:xfrm>
            <a:custGeom>
              <a:avLst/>
              <a:gdLst/>
              <a:ahLst/>
              <a:cxnLst/>
              <a:rect l="l" t="t" r="r" b="b"/>
              <a:pathLst>
                <a:path w="518" h="267" extrusionOk="0">
                  <a:moveTo>
                    <a:pt x="16" y="0"/>
                  </a:moveTo>
                  <a:cubicBezTo>
                    <a:pt x="16" y="0"/>
                    <a:pt x="0" y="16"/>
                    <a:pt x="16" y="16"/>
                  </a:cubicBezTo>
                  <a:cubicBezTo>
                    <a:pt x="173" y="94"/>
                    <a:pt x="345" y="188"/>
                    <a:pt x="502" y="267"/>
                  </a:cubicBezTo>
                  <a:cubicBezTo>
                    <a:pt x="518" y="267"/>
                    <a:pt x="518" y="267"/>
                    <a:pt x="518" y="251"/>
                  </a:cubicBezTo>
                  <a:cubicBezTo>
                    <a:pt x="345" y="173"/>
                    <a:pt x="188" y="94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4766825" y="2058075"/>
              <a:ext cx="74600" cy="90550"/>
            </a:xfrm>
            <a:custGeom>
              <a:avLst/>
              <a:gdLst/>
              <a:ahLst/>
              <a:cxnLst/>
              <a:rect l="l" t="t" r="r" b="b"/>
              <a:pathLst>
                <a:path w="2984" h="3622" extrusionOk="0">
                  <a:moveTo>
                    <a:pt x="143" y="0"/>
                  </a:moveTo>
                  <a:cubicBezTo>
                    <a:pt x="61" y="0"/>
                    <a:pt x="1" y="93"/>
                    <a:pt x="74" y="166"/>
                  </a:cubicBezTo>
                  <a:cubicBezTo>
                    <a:pt x="529" y="699"/>
                    <a:pt x="1062" y="1169"/>
                    <a:pt x="1532" y="1702"/>
                  </a:cubicBezTo>
                  <a:cubicBezTo>
                    <a:pt x="2034" y="2282"/>
                    <a:pt x="2347" y="2925"/>
                    <a:pt x="2755" y="3567"/>
                  </a:cubicBezTo>
                  <a:cubicBezTo>
                    <a:pt x="2779" y="3604"/>
                    <a:pt x="2821" y="3622"/>
                    <a:pt x="2862" y="3622"/>
                  </a:cubicBezTo>
                  <a:cubicBezTo>
                    <a:pt x="2924" y="3622"/>
                    <a:pt x="2983" y="3581"/>
                    <a:pt x="2974" y="3505"/>
                  </a:cubicBezTo>
                  <a:cubicBezTo>
                    <a:pt x="2849" y="2078"/>
                    <a:pt x="1265" y="824"/>
                    <a:pt x="215" y="25"/>
                  </a:cubicBezTo>
                  <a:cubicBezTo>
                    <a:pt x="191" y="8"/>
                    <a:pt x="16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4848925" y="1991575"/>
              <a:ext cx="63675" cy="92250"/>
            </a:xfrm>
            <a:custGeom>
              <a:avLst/>
              <a:gdLst/>
              <a:ahLst/>
              <a:cxnLst/>
              <a:rect l="l" t="t" r="r" b="b"/>
              <a:pathLst>
                <a:path w="2547" h="3690" extrusionOk="0">
                  <a:moveTo>
                    <a:pt x="123" y="0"/>
                  </a:moveTo>
                  <a:cubicBezTo>
                    <a:pt x="59" y="0"/>
                    <a:pt x="0" y="81"/>
                    <a:pt x="35" y="161"/>
                  </a:cubicBezTo>
                  <a:cubicBezTo>
                    <a:pt x="599" y="1368"/>
                    <a:pt x="1414" y="2685"/>
                    <a:pt x="2339" y="3657"/>
                  </a:cubicBezTo>
                  <a:cubicBezTo>
                    <a:pt x="2362" y="3680"/>
                    <a:pt x="2387" y="3690"/>
                    <a:pt x="2411" y="3690"/>
                  </a:cubicBezTo>
                  <a:cubicBezTo>
                    <a:pt x="2484" y="3690"/>
                    <a:pt x="2547" y="3598"/>
                    <a:pt x="2511" y="3516"/>
                  </a:cubicBezTo>
                  <a:cubicBezTo>
                    <a:pt x="1978" y="2293"/>
                    <a:pt x="1085" y="1039"/>
                    <a:pt x="192" y="36"/>
                  </a:cubicBezTo>
                  <a:cubicBezTo>
                    <a:pt x="171" y="11"/>
                    <a:pt x="14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4962250" y="1903075"/>
              <a:ext cx="33175" cy="149550"/>
            </a:xfrm>
            <a:custGeom>
              <a:avLst/>
              <a:gdLst/>
              <a:ahLst/>
              <a:cxnLst/>
              <a:rect l="l" t="t" r="r" b="b"/>
              <a:pathLst>
                <a:path w="1327" h="5982" extrusionOk="0">
                  <a:moveTo>
                    <a:pt x="55" y="0"/>
                  </a:moveTo>
                  <a:cubicBezTo>
                    <a:pt x="27" y="0"/>
                    <a:pt x="0" y="16"/>
                    <a:pt x="0" y="49"/>
                  </a:cubicBezTo>
                  <a:cubicBezTo>
                    <a:pt x="0" y="1068"/>
                    <a:pt x="204" y="2087"/>
                    <a:pt x="361" y="3090"/>
                  </a:cubicBezTo>
                  <a:cubicBezTo>
                    <a:pt x="502" y="4030"/>
                    <a:pt x="580" y="5096"/>
                    <a:pt x="1082" y="5927"/>
                  </a:cubicBezTo>
                  <a:cubicBezTo>
                    <a:pt x="1107" y="5964"/>
                    <a:pt x="1151" y="5982"/>
                    <a:pt x="1194" y="5982"/>
                  </a:cubicBezTo>
                  <a:cubicBezTo>
                    <a:pt x="1261" y="5982"/>
                    <a:pt x="1326" y="5940"/>
                    <a:pt x="1317" y="5864"/>
                  </a:cubicBezTo>
                  <a:cubicBezTo>
                    <a:pt x="1192" y="4955"/>
                    <a:pt x="941" y="4062"/>
                    <a:pt x="784" y="3168"/>
                  </a:cubicBezTo>
                  <a:cubicBezTo>
                    <a:pt x="596" y="2118"/>
                    <a:pt x="455" y="1037"/>
                    <a:pt x="110" y="34"/>
                  </a:cubicBezTo>
                  <a:cubicBezTo>
                    <a:pt x="103" y="12"/>
                    <a:pt x="7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5065300" y="1878300"/>
              <a:ext cx="18850" cy="149650"/>
            </a:xfrm>
            <a:custGeom>
              <a:avLst/>
              <a:gdLst/>
              <a:ahLst/>
              <a:cxnLst/>
              <a:rect l="l" t="t" r="r" b="b"/>
              <a:pathLst>
                <a:path w="754" h="5986" extrusionOk="0">
                  <a:moveTo>
                    <a:pt x="155" y="0"/>
                  </a:moveTo>
                  <a:cubicBezTo>
                    <a:pt x="104" y="0"/>
                    <a:pt x="48" y="37"/>
                    <a:pt x="48" y="100"/>
                  </a:cubicBezTo>
                  <a:cubicBezTo>
                    <a:pt x="1" y="1119"/>
                    <a:pt x="126" y="2153"/>
                    <a:pt x="157" y="3188"/>
                  </a:cubicBezTo>
                  <a:cubicBezTo>
                    <a:pt x="189" y="4081"/>
                    <a:pt x="79" y="5037"/>
                    <a:pt x="283" y="5915"/>
                  </a:cubicBezTo>
                  <a:cubicBezTo>
                    <a:pt x="291" y="5962"/>
                    <a:pt x="334" y="5985"/>
                    <a:pt x="377" y="5985"/>
                  </a:cubicBezTo>
                  <a:cubicBezTo>
                    <a:pt x="420" y="5985"/>
                    <a:pt x="463" y="5962"/>
                    <a:pt x="471" y="5915"/>
                  </a:cubicBezTo>
                  <a:cubicBezTo>
                    <a:pt x="753" y="4990"/>
                    <a:pt x="643" y="3940"/>
                    <a:pt x="596" y="2984"/>
                  </a:cubicBezTo>
                  <a:cubicBezTo>
                    <a:pt x="549" y="2012"/>
                    <a:pt x="502" y="1009"/>
                    <a:pt x="236" y="68"/>
                  </a:cubicBezTo>
                  <a:cubicBezTo>
                    <a:pt x="229" y="21"/>
                    <a:pt x="19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5155175" y="1913600"/>
              <a:ext cx="84125" cy="157875"/>
            </a:xfrm>
            <a:custGeom>
              <a:avLst/>
              <a:gdLst/>
              <a:ahLst/>
              <a:cxnLst/>
              <a:rect l="l" t="t" r="r" b="b"/>
              <a:pathLst>
                <a:path w="3365" h="6315" extrusionOk="0">
                  <a:moveTo>
                    <a:pt x="3226" y="0"/>
                  </a:moveTo>
                  <a:cubicBezTo>
                    <a:pt x="3199" y="0"/>
                    <a:pt x="3171" y="11"/>
                    <a:pt x="3146" y="36"/>
                  </a:cubicBezTo>
                  <a:cubicBezTo>
                    <a:pt x="1563" y="1525"/>
                    <a:pt x="434" y="4111"/>
                    <a:pt x="11" y="6227"/>
                  </a:cubicBezTo>
                  <a:cubicBezTo>
                    <a:pt x="1" y="6277"/>
                    <a:pt x="42" y="6314"/>
                    <a:pt x="81" y="6314"/>
                  </a:cubicBezTo>
                  <a:cubicBezTo>
                    <a:pt x="103" y="6314"/>
                    <a:pt x="125" y="6302"/>
                    <a:pt x="136" y="6274"/>
                  </a:cubicBezTo>
                  <a:cubicBezTo>
                    <a:pt x="606" y="5224"/>
                    <a:pt x="1014" y="4158"/>
                    <a:pt x="1547" y="3139"/>
                  </a:cubicBezTo>
                  <a:cubicBezTo>
                    <a:pt x="2095" y="2120"/>
                    <a:pt x="2801" y="1196"/>
                    <a:pt x="3318" y="161"/>
                  </a:cubicBezTo>
                  <a:cubicBezTo>
                    <a:pt x="3364" y="81"/>
                    <a:pt x="3300" y="0"/>
                    <a:pt x="3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5236425" y="1971400"/>
              <a:ext cx="62525" cy="96850"/>
            </a:xfrm>
            <a:custGeom>
              <a:avLst/>
              <a:gdLst/>
              <a:ahLst/>
              <a:cxnLst/>
              <a:rect l="l" t="t" r="r" b="b"/>
              <a:pathLst>
                <a:path w="2501" h="3874" extrusionOk="0">
                  <a:moveTo>
                    <a:pt x="2322" y="1"/>
                  </a:moveTo>
                  <a:cubicBezTo>
                    <a:pt x="2298" y="1"/>
                    <a:pt x="2272" y="9"/>
                    <a:pt x="2247" y="28"/>
                  </a:cubicBezTo>
                  <a:cubicBezTo>
                    <a:pt x="1698" y="420"/>
                    <a:pt x="1306" y="1078"/>
                    <a:pt x="962" y="1658"/>
                  </a:cubicBezTo>
                  <a:cubicBezTo>
                    <a:pt x="570" y="2316"/>
                    <a:pt x="225" y="3006"/>
                    <a:pt x="21" y="3743"/>
                  </a:cubicBezTo>
                  <a:cubicBezTo>
                    <a:pt x="0" y="3815"/>
                    <a:pt x="75" y="3874"/>
                    <a:pt x="142" y="3874"/>
                  </a:cubicBezTo>
                  <a:cubicBezTo>
                    <a:pt x="177" y="3874"/>
                    <a:pt x="209" y="3858"/>
                    <a:pt x="225" y="3821"/>
                  </a:cubicBezTo>
                  <a:cubicBezTo>
                    <a:pt x="570" y="3194"/>
                    <a:pt x="883" y="2567"/>
                    <a:pt x="1259" y="1971"/>
                  </a:cubicBezTo>
                  <a:cubicBezTo>
                    <a:pt x="1636" y="1376"/>
                    <a:pt x="2153" y="859"/>
                    <a:pt x="2451" y="232"/>
                  </a:cubicBezTo>
                  <a:cubicBezTo>
                    <a:pt x="2501" y="131"/>
                    <a:pt x="242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5305225" y="2065125"/>
              <a:ext cx="96200" cy="83400"/>
            </a:xfrm>
            <a:custGeom>
              <a:avLst/>
              <a:gdLst/>
              <a:ahLst/>
              <a:cxnLst/>
              <a:rect l="l" t="t" r="r" b="b"/>
              <a:pathLst>
                <a:path w="3848" h="3336" extrusionOk="0">
                  <a:moveTo>
                    <a:pt x="3722" y="0"/>
                  </a:moveTo>
                  <a:cubicBezTo>
                    <a:pt x="3709" y="0"/>
                    <a:pt x="3695" y="3"/>
                    <a:pt x="3680" y="9"/>
                  </a:cubicBezTo>
                  <a:cubicBezTo>
                    <a:pt x="3006" y="276"/>
                    <a:pt x="2473" y="934"/>
                    <a:pt x="1940" y="1420"/>
                  </a:cubicBezTo>
                  <a:cubicBezTo>
                    <a:pt x="1282" y="2016"/>
                    <a:pt x="592" y="2580"/>
                    <a:pt x="28" y="3270"/>
                  </a:cubicBezTo>
                  <a:cubicBezTo>
                    <a:pt x="1" y="3297"/>
                    <a:pt x="20" y="3335"/>
                    <a:pt x="56" y="3335"/>
                  </a:cubicBezTo>
                  <a:cubicBezTo>
                    <a:pt x="62" y="3335"/>
                    <a:pt x="68" y="3334"/>
                    <a:pt x="75" y="3332"/>
                  </a:cubicBezTo>
                  <a:cubicBezTo>
                    <a:pt x="796" y="2940"/>
                    <a:pt x="1423" y="2423"/>
                    <a:pt x="2065" y="1890"/>
                  </a:cubicBezTo>
                  <a:cubicBezTo>
                    <a:pt x="2645" y="1420"/>
                    <a:pt x="3476" y="887"/>
                    <a:pt x="3821" y="197"/>
                  </a:cubicBezTo>
                  <a:cubicBezTo>
                    <a:pt x="3848" y="116"/>
                    <a:pt x="3805" y="0"/>
                    <a:pt x="3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5372850" y="2186400"/>
              <a:ext cx="61150" cy="48225"/>
            </a:xfrm>
            <a:custGeom>
              <a:avLst/>
              <a:gdLst/>
              <a:ahLst/>
              <a:cxnLst/>
              <a:rect l="l" t="t" r="r" b="b"/>
              <a:pathLst>
                <a:path w="2446" h="1929" extrusionOk="0">
                  <a:moveTo>
                    <a:pt x="2250" y="0"/>
                  </a:moveTo>
                  <a:cubicBezTo>
                    <a:pt x="2243" y="0"/>
                    <a:pt x="2236" y="1"/>
                    <a:pt x="2229" y="2"/>
                  </a:cubicBezTo>
                  <a:cubicBezTo>
                    <a:pt x="1806" y="80"/>
                    <a:pt x="1414" y="503"/>
                    <a:pt x="1100" y="770"/>
                  </a:cubicBezTo>
                  <a:cubicBezTo>
                    <a:pt x="724" y="1083"/>
                    <a:pt x="332" y="1397"/>
                    <a:pt x="50" y="1789"/>
                  </a:cubicBezTo>
                  <a:cubicBezTo>
                    <a:pt x="0" y="1863"/>
                    <a:pt x="69" y="1928"/>
                    <a:pt x="139" y="1928"/>
                  </a:cubicBezTo>
                  <a:cubicBezTo>
                    <a:pt x="157" y="1928"/>
                    <a:pt x="175" y="1924"/>
                    <a:pt x="191" y="1914"/>
                  </a:cubicBezTo>
                  <a:cubicBezTo>
                    <a:pt x="646" y="1726"/>
                    <a:pt x="1053" y="1397"/>
                    <a:pt x="1461" y="1099"/>
                  </a:cubicBezTo>
                  <a:cubicBezTo>
                    <a:pt x="1774" y="848"/>
                    <a:pt x="2229" y="597"/>
                    <a:pt x="2401" y="221"/>
                  </a:cubicBezTo>
                  <a:cubicBezTo>
                    <a:pt x="2446" y="118"/>
                    <a:pt x="2365" y="0"/>
                    <a:pt x="2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4720775" y="2174425"/>
              <a:ext cx="107400" cy="73600"/>
            </a:xfrm>
            <a:custGeom>
              <a:avLst/>
              <a:gdLst/>
              <a:ahLst/>
              <a:cxnLst/>
              <a:rect l="l" t="t" r="r" b="b"/>
              <a:pathLst>
                <a:path w="4296" h="2944" extrusionOk="0">
                  <a:moveTo>
                    <a:pt x="149" y="0"/>
                  </a:moveTo>
                  <a:cubicBezTo>
                    <a:pt x="69" y="0"/>
                    <a:pt x="0" y="98"/>
                    <a:pt x="67" y="152"/>
                  </a:cubicBezTo>
                  <a:cubicBezTo>
                    <a:pt x="694" y="700"/>
                    <a:pt x="1383" y="1155"/>
                    <a:pt x="2057" y="1641"/>
                  </a:cubicBezTo>
                  <a:cubicBezTo>
                    <a:pt x="2700" y="2095"/>
                    <a:pt x="3374" y="2722"/>
                    <a:pt x="4142" y="2942"/>
                  </a:cubicBezTo>
                  <a:cubicBezTo>
                    <a:pt x="4148" y="2943"/>
                    <a:pt x="4154" y="2943"/>
                    <a:pt x="4160" y="2943"/>
                  </a:cubicBezTo>
                  <a:cubicBezTo>
                    <a:pt x="4231" y="2943"/>
                    <a:pt x="4295" y="2859"/>
                    <a:pt x="4252" y="2801"/>
                  </a:cubicBezTo>
                  <a:cubicBezTo>
                    <a:pt x="3813" y="2221"/>
                    <a:pt x="3107" y="1860"/>
                    <a:pt x="2496" y="1468"/>
                  </a:cubicBezTo>
                  <a:cubicBezTo>
                    <a:pt x="1744" y="967"/>
                    <a:pt x="991" y="434"/>
                    <a:pt x="192" y="10"/>
                  </a:cubicBezTo>
                  <a:cubicBezTo>
                    <a:pt x="178" y="3"/>
                    <a:pt x="16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43"/>
          <p:cNvGrpSpPr/>
          <p:nvPr/>
        </p:nvGrpSpPr>
        <p:grpSpPr>
          <a:xfrm rot="8301331">
            <a:off x="7680216" y="4375896"/>
            <a:ext cx="843261" cy="402241"/>
            <a:chOff x="-583650" y="3109250"/>
            <a:chExt cx="570275" cy="272025"/>
          </a:xfrm>
        </p:grpSpPr>
        <p:sp>
          <p:nvSpPr>
            <p:cNvPr id="1475" name="Google Shape;1475;p43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3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3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3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3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43"/>
          <p:cNvGrpSpPr/>
          <p:nvPr/>
        </p:nvGrpSpPr>
        <p:grpSpPr>
          <a:xfrm rot="350572">
            <a:off x="7712287" y="-253348"/>
            <a:ext cx="711705" cy="793257"/>
            <a:chOff x="6554696" y="509501"/>
            <a:chExt cx="711709" cy="793261"/>
          </a:xfrm>
        </p:grpSpPr>
        <p:sp>
          <p:nvSpPr>
            <p:cNvPr id="1489" name="Google Shape;1489;p43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43"/>
          <p:cNvSpPr/>
          <p:nvPr/>
        </p:nvSpPr>
        <p:spPr>
          <a:xfrm rot="442426">
            <a:off x="8229710" y="-161880"/>
            <a:ext cx="102851" cy="551273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975731" y="1984587"/>
            <a:ext cx="41148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522" tIns="20261" rIns="40522" bIns="2026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Trong cửa sổ </a:t>
            </a:r>
            <a:r>
              <a:rPr lang="en-US" altLang="en-US" sz="2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Picture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nháy chuột lên ảnh muốn chèn vào văn bản. 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986843" y="917787"/>
            <a:ext cx="41148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522" tIns="20261" rIns="40522" bIns="20261">
            <a:spAutoFit/>
          </a:bodyPr>
          <a:lstStyle>
            <a:lvl1pPr marL="2270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Trong thẻ </a:t>
            </a:r>
            <a:r>
              <a:rPr lang="en-US" altLang="en-US" sz="2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en-US" altLang="en-US" sz="2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.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037643" y="3584787"/>
            <a:ext cx="38862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522" tIns="20261" rIns="40522" bIns="20261">
            <a:spAutoFit/>
          </a:bodyPr>
          <a:lstStyle>
            <a:lvl1pPr indent="-2270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Chọn Insert để chèn ảnh.</a:t>
            </a: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43" y="1257512"/>
            <a:ext cx="533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3" y="1070187"/>
            <a:ext cx="32496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urved Connector 92"/>
          <p:cNvCxnSpPr/>
          <p:nvPr/>
        </p:nvCxnSpPr>
        <p:spPr>
          <a:xfrm rot="10800000" flipV="1">
            <a:off x="2218243" y="1146387"/>
            <a:ext cx="2819400" cy="228600"/>
          </a:xfrm>
          <a:prstGeom prst="curvedConnector3">
            <a:avLst>
              <a:gd name="adj1" fmla="val 88992"/>
            </a:avLst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3" y="2136987"/>
            <a:ext cx="388620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" name="Straight Arrow Connector 94"/>
          <p:cNvCxnSpPr/>
          <p:nvPr/>
        </p:nvCxnSpPr>
        <p:spPr>
          <a:xfrm rot="10800000" flipV="1">
            <a:off x="1608643" y="2289387"/>
            <a:ext cx="342900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 flipV="1">
            <a:off x="3208843" y="3813387"/>
            <a:ext cx="1828800" cy="1066800"/>
          </a:xfrm>
          <a:prstGeom prst="straightConnector1">
            <a:avLst/>
          </a:prstGeom>
          <a:ln w="28575">
            <a:solidFill>
              <a:srgbClr val="99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Google Shape;1500;p44"/>
          <p:cNvSpPr txBox="1">
            <a:spLocks/>
          </p:cNvSpPr>
          <p:nvPr/>
        </p:nvSpPr>
        <p:spPr>
          <a:xfrm>
            <a:off x="510119" y="125119"/>
            <a:ext cx="536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A. HOẠT ĐỘNG CƠ BẢN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" name="Google Shape;1497;p44"/>
          <p:cNvGrpSpPr/>
          <p:nvPr/>
        </p:nvGrpSpPr>
        <p:grpSpPr>
          <a:xfrm flipH="1">
            <a:off x="823094" y="938638"/>
            <a:ext cx="4675538" cy="96147"/>
            <a:chOff x="4345425" y="2175475"/>
            <a:chExt cx="800750" cy="176025"/>
          </a:xfrm>
        </p:grpSpPr>
        <p:sp>
          <p:nvSpPr>
            <p:cNvPr id="1498" name="Google Shape;1498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0" name="Google Shape;1500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B. LUYỆN TẬP, THỰC HÀNH</a:t>
            </a:r>
            <a:endParaRPr dirty="0">
              <a:solidFill>
                <a:srgbClr val="FF0000"/>
              </a:solidFill>
            </a:endParaRPr>
          </a:p>
        </p:txBody>
      </p:sp>
      <p:grpSp>
        <p:nvGrpSpPr>
          <p:cNvPr id="1529" name="Google Shape;1529;p44"/>
          <p:cNvGrpSpPr/>
          <p:nvPr/>
        </p:nvGrpSpPr>
        <p:grpSpPr>
          <a:xfrm rot="10800000">
            <a:off x="5474899" y="516894"/>
            <a:ext cx="806657" cy="421744"/>
            <a:chOff x="1822875" y="1377000"/>
            <a:chExt cx="548075" cy="286550"/>
          </a:xfrm>
        </p:grpSpPr>
        <p:sp>
          <p:nvSpPr>
            <p:cNvPr id="1530" name="Google Shape;1530;p44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4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4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4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4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4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8373" y="1173850"/>
            <a:ext cx="795638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1: HS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Đầm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Destop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chèn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đầm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486832"/>
              </p:ext>
            </p:extLst>
          </p:nvPr>
        </p:nvGraphicFramePr>
        <p:xfrm>
          <a:off x="2182090" y="2421082"/>
          <a:ext cx="5039591" cy="2462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933333" imgH="2943636" progId="Paint.Picture">
                  <p:embed/>
                </p:oleObj>
              </mc:Choice>
              <mc:Fallback>
                <p:oleObj name="Bitmap Image" r:id="rId3" imgW="3933333" imgH="294363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090" y="2421082"/>
                        <a:ext cx="5039591" cy="24626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8373" y="32849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45"/>
          <p:cNvGrpSpPr/>
          <p:nvPr/>
        </p:nvGrpSpPr>
        <p:grpSpPr>
          <a:xfrm>
            <a:off x="3699215" y="4620928"/>
            <a:ext cx="1745583" cy="230173"/>
            <a:chOff x="1394800" y="3522000"/>
            <a:chExt cx="1048650" cy="138275"/>
          </a:xfrm>
        </p:grpSpPr>
        <p:sp>
          <p:nvSpPr>
            <p:cNvPr id="1578" name="Google Shape;1578;p45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5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5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5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5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5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5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5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5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TextBox 5"/>
          <p:cNvSpPr txBox="1">
            <a:spLocks noChangeArrowheads="1"/>
          </p:cNvSpPr>
          <p:nvPr/>
        </p:nvSpPr>
        <p:spPr bwMode="auto">
          <a:xfrm>
            <a:off x="620245" y="997186"/>
            <a:ext cx="852703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altLang="vi-VN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khẩy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nhích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nhởn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altLang="vi-VN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nhởn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ngẩng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0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0" b="13672"/>
          <a:stretch/>
        </p:blipFill>
        <p:spPr bwMode="auto">
          <a:xfrm>
            <a:off x="3147932" y="3335651"/>
            <a:ext cx="3217189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383575" y="126675"/>
            <a:ext cx="79563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chèn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4" name="Google Shape;1654;p46"/>
          <p:cNvGrpSpPr/>
          <p:nvPr/>
        </p:nvGrpSpPr>
        <p:grpSpPr>
          <a:xfrm>
            <a:off x="7755701" y="2952836"/>
            <a:ext cx="1161656" cy="2064964"/>
            <a:chOff x="5912507" y="2604871"/>
            <a:chExt cx="1012601" cy="1974341"/>
          </a:xfrm>
        </p:grpSpPr>
        <p:sp>
          <p:nvSpPr>
            <p:cNvPr id="1655" name="Google Shape;1655;p46"/>
            <p:cNvSpPr/>
            <p:nvPr/>
          </p:nvSpPr>
          <p:spPr>
            <a:xfrm>
              <a:off x="6015894" y="3385761"/>
              <a:ext cx="69068" cy="163056"/>
            </a:xfrm>
            <a:custGeom>
              <a:avLst/>
              <a:gdLst/>
              <a:ahLst/>
              <a:cxnLst/>
              <a:rect l="l" t="t" r="r" b="b"/>
              <a:pathLst>
                <a:path w="3858" h="9108" extrusionOk="0">
                  <a:moveTo>
                    <a:pt x="3629" y="0"/>
                  </a:moveTo>
                  <a:cubicBezTo>
                    <a:pt x="3401" y="160"/>
                    <a:pt x="3173" y="320"/>
                    <a:pt x="2945" y="502"/>
                  </a:cubicBezTo>
                  <a:cubicBezTo>
                    <a:pt x="2899" y="548"/>
                    <a:pt x="2876" y="662"/>
                    <a:pt x="2853" y="730"/>
                  </a:cubicBezTo>
                  <a:cubicBezTo>
                    <a:pt x="1963" y="3173"/>
                    <a:pt x="1096" y="5615"/>
                    <a:pt x="206" y="8080"/>
                  </a:cubicBezTo>
                  <a:cubicBezTo>
                    <a:pt x="160" y="8240"/>
                    <a:pt x="91" y="8400"/>
                    <a:pt x="0" y="8674"/>
                  </a:cubicBezTo>
                  <a:cubicBezTo>
                    <a:pt x="91" y="8788"/>
                    <a:pt x="206" y="8948"/>
                    <a:pt x="320" y="9107"/>
                  </a:cubicBezTo>
                  <a:cubicBezTo>
                    <a:pt x="525" y="8970"/>
                    <a:pt x="868" y="8856"/>
                    <a:pt x="936" y="8651"/>
                  </a:cubicBezTo>
                  <a:cubicBezTo>
                    <a:pt x="1918" y="6026"/>
                    <a:pt x="2876" y="3401"/>
                    <a:pt x="3789" y="753"/>
                  </a:cubicBezTo>
                  <a:cubicBezTo>
                    <a:pt x="3858" y="548"/>
                    <a:pt x="3675" y="251"/>
                    <a:pt x="36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6"/>
            <p:cNvSpPr/>
            <p:nvPr/>
          </p:nvSpPr>
          <p:spPr>
            <a:xfrm>
              <a:off x="5993820" y="3561241"/>
              <a:ext cx="28626" cy="48229"/>
            </a:xfrm>
            <a:custGeom>
              <a:avLst/>
              <a:gdLst/>
              <a:ahLst/>
              <a:cxnLst/>
              <a:rect l="l" t="t" r="r" b="b"/>
              <a:pathLst>
                <a:path w="1599" h="2694" extrusionOk="0">
                  <a:moveTo>
                    <a:pt x="1142" y="1"/>
                  </a:moveTo>
                  <a:cubicBezTo>
                    <a:pt x="1014" y="1"/>
                    <a:pt x="795" y="79"/>
                    <a:pt x="777" y="173"/>
                  </a:cubicBezTo>
                  <a:cubicBezTo>
                    <a:pt x="480" y="835"/>
                    <a:pt x="229" y="1519"/>
                    <a:pt x="23" y="2227"/>
                  </a:cubicBezTo>
                  <a:cubicBezTo>
                    <a:pt x="1" y="2341"/>
                    <a:pt x="160" y="2592"/>
                    <a:pt x="297" y="2683"/>
                  </a:cubicBezTo>
                  <a:cubicBezTo>
                    <a:pt x="312" y="2691"/>
                    <a:pt x="331" y="2694"/>
                    <a:pt x="354" y="2694"/>
                  </a:cubicBezTo>
                  <a:cubicBezTo>
                    <a:pt x="476" y="2694"/>
                    <a:pt x="696" y="2601"/>
                    <a:pt x="754" y="2524"/>
                  </a:cubicBezTo>
                  <a:cubicBezTo>
                    <a:pt x="1051" y="1885"/>
                    <a:pt x="1302" y="1223"/>
                    <a:pt x="1598" y="515"/>
                  </a:cubicBezTo>
                  <a:cubicBezTo>
                    <a:pt x="1461" y="332"/>
                    <a:pt x="1370" y="104"/>
                    <a:pt x="1210" y="13"/>
                  </a:cubicBezTo>
                  <a:cubicBezTo>
                    <a:pt x="1194" y="5"/>
                    <a:pt x="1170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6"/>
            <p:cNvSpPr/>
            <p:nvPr/>
          </p:nvSpPr>
          <p:spPr>
            <a:xfrm>
              <a:off x="5941401" y="2980466"/>
              <a:ext cx="642503" cy="868414"/>
            </a:xfrm>
            <a:custGeom>
              <a:avLst/>
              <a:gdLst/>
              <a:ahLst/>
              <a:cxnLst/>
              <a:rect l="l" t="t" r="r" b="b"/>
              <a:pathLst>
                <a:path w="35889" h="48508" extrusionOk="0">
                  <a:moveTo>
                    <a:pt x="17541" y="1"/>
                  </a:moveTo>
                  <a:cubicBezTo>
                    <a:pt x="16991" y="1"/>
                    <a:pt x="16432" y="220"/>
                    <a:pt x="16122" y="658"/>
                  </a:cubicBezTo>
                  <a:cubicBezTo>
                    <a:pt x="16030" y="681"/>
                    <a:pt x="15939" y="750"/>
                    <a:pt x="15893" y="887"/>
                  </a:cubicBezTo>
                  <a:cubicBezTo>
                    <a:pt x="11762" y="11706"/>
                    <a:pt x="7653" y="22525"/>
                    <a:pt x="3522" y="33367"/>
                  </a:cubicBezTo>
                  <a:cubicBezTo>
                    <a:pt x="2381" y="36380"/>
                    <a:pt x="1240" y="39393"/>
                    <a:pt x="98" y="42429"/>
                  </a:cubicBezTo>
                  <a:cubicBezTo>
                    <a:pt x="0" y="42674"/>
                    <a:pt x="231" y="42873"/>
                    <a:pt x="462" y="42873"/>
                  </a:cubicBezTo>
                  <a:cubicBezTo>
                    <a:pt x="553" y="42873"/>
                    <a:pt x="644" y="42842"/>
                    <a:pt x="715" y="42771"/>
                  </a:cubicBezTo>
                  <a:cubicBezTo>
                    <a:pt x="1217" y="42292"/>
                    <a:pt x="1742" y="41835"/>
                    <a:pt x="2335" y="41424"/>
                  </a:cubicBezTo>
                  <a:cubicBezTo>
                    <a:pt x="2799" y="41108"/>
                    <a:pt x="3576" y="40499"/>
                    <a:pt x="4195" y="40499"/>
                  </a:cubicBezTo>
                  <a:cubicBezTo>
                    <a:pt x="4246" y="40499"/>
                    <a:pt x="4296" y="40503"/>
                    <a:pt x="4344" y="40511"/>
                  </a:cubicBezTo>
                  <a:cubicBezTo>
                    <a:pt x="4983" y="40625"/>
                    <a:pt x="5280" y="41356"/>
                    <a:pt x="5371" y="41926"/>
                  </a:cubicBezTo>
                  <a:cubicBezTo>
                    <a:pt x="5462" y="42634"/>
                    <a:pt x="5417" y="43364"/>
                    <a:pt x="5599" y="44072"/>
                  </a:cubicBezTo>
                  <a:cubicBezTo>
                    <a:pt x="5637" y="44222"/>
                    <a:pt x="5782" y="44341"/>
                    <a:pt x="5946" y="44341"/>
                  </a:cubicBezTo>
                  <a:cubicBezTo>
                    <a:pt x="5982" y="44341"/>
                    <a:pt x="6019" y="44335"/>
                    <a:pt x="6056" y="44323"/>
                  </a:cubicBezTo>
                  <a:cubicBezTo>
                    <a:pt x="6581" y="44186"/>
                    <a:pt x="6992" y="43889"/>
                    <a:pt x="7425" y="43570"/>
                  </a:cubicBezTo>
                  <a:cubicBezTo>
                    <a:pt x="7813" y="43250"/>
                    <a:pt x="8247" y="42794"/>
                    <a:pt x="8749" y="42702"/>
                  </a:cubicBezTo>
                  <a:cubicBezTo>
                    <a:pt x="8799" y="42694"/>
                    <a:pt x="8847" y="42690"/>
                    <a:pt x="8893" y="42690"/>
                  </a:cubicBezTo>
                  <a:cubicBezTo>
                    <a:pt x="9485" y="42690"/>
                    <a:pt x="9806" y="43336"/>
                    <a:pt x="9890" y="43844"/>
                  </a:cubicBezTo>
                  <a:cubicBezTo>
                    <a:pt x="10004" y="44597"/>
                    <a:pt x="9868" y="45350"/>
                    <a:pt x="10050" y="46103"/>
                  </a:cubicBezTo>
                  <a:cubicBezTo>
                    <a:pt x="10084" y="46271"/>
                    <a:pt x="10251" y="46376"/>
                    <a:pt x="10411" y="46376"/>
                  </a:cubicBezTo>
                  <a:cubicBezTo>
                    <a:pt x="10469" y="46376"/>
                    <a:pt x="10526" y="46362"/>
                    <a:pt x="10575" y="46332"/>
                  </a:cubicBezTo>
                  <a:cubicBezTo>
                    <a:pt x="11808" y="45624"/>
                    <a:pt x="12812" y="44163"/>
                    <a:pt x="14341" y="44118"/>
                  </a:cubicBezTo>
                  <a:cubicBezTo>
                    <a:pt x="14361" y="44117"/>
                    <a:pt x="14381" y="44117"/>
                    <a:pt x="14401" y="44117"/>
                  </a:cubicBezTo>
                  <a:cubicBezTo>
                    <a:pt x="16094" y="44117"/>
                    <a:pt x="15867" y="46048"/>
                    <a:pt x="15597" y="47176"/>
                  </a:cubicBezTo>
                  <a:cubicBezTo>
                    <a:pt x="15534" y="47426"/>
                    <a:pt x="15738" y="47639"/>
                    <a:pt x="15983" y="47639"/>
                  </a:cubicBezTo>
                  <a:cubicBezTo>
                    <a:pt x="16006" y="47639"/>
                    <a:pt x="16029" y="47637"/>
                    <a:pt x="16053" y="47633"/>
                  </a:cubicBezTo>
                  <a:cubicBezTo>
                    <a:pt x="17057" y="47382"/>
                    <a:pt x="17674" y="46400"/>
                    <a:pt x="18678" y="46172"/>
                  </a:cubicBezTo>
                  <a:cubicBezTo>
                    <a:pt x="18760" y="46152"/>
                    <a:pt x="18840" y="46142"/>
                    <a:pt x="18920" y="46142"/>
                  </a:cubicBezTo>
                  <a:cubicBezTo>
                    <a:pt x="19640" y="46142"/>
                    <a:pt x="20239" y="46934"/>
                    <a:pt x="20116" y="47633"/>
                  </a:cubicBezTo>
                  <a:cubicBezTo>
                    <a:pt x="20070" y="47770"/>
                    <a:pt x="20025" y="47907"/>
                    <a:pt x="19979" y="48066"/>
                  </a:cubicBezTo>
                  <a:cubicBezTo>
                    <a:pt x="19889" y="48322"/>
                    <a:pt x="20125" y="48508"/>
                    <a:pt x="20349" y="48508"/>
                  </a:cubicBezTo>
                  <a:cubicBezTo>
                    <a:pt x="20465" y="48508"/>
                    <a:pt x="20579" y="48457"/>
                    <a:pt x="20641" y="48340"/>
                  </a:cubicBezTo>
                  <a:cubicBezTo>
                    <a:pt x="20732" y="48181"/>
                    <a:pt x="20801" y="47998"/>
                    <a:pt x="20824" y="47838"/>
                  </a:cubicBezTo>
                  <a:cubicBezTo>
                    <a:pt x="23791" y="39416"/>
                    <a:pt x="26918" y="31039"/>
                    <a:pt x="30228" y="22730"/>
                  </a:cubicBezTo>
                  <a:cubicBezTo>
                    <a:pt x="31049" y="20653"/>
                    <a:pt x="31894" y="18576"/>
                    <a:pt x="32761" y="16499"/>
                  </a:cubicBezTo>
                  <a:cubicBezTo>
                    <a:pt x="33583" y="14490"/>
                    <a:pt x="34450" y="12482"/>
                    <a:pt x="35067" y="10405"/>
                  </a:cubicBezTo>
                  <a:cubicBezTo>
                    <a:pt x="35386" y="9378"/>
                    <a:pt x="35637" y="8350"/>
                    <a:pt x="35774" y="7278"/>
                  </a:cubicBezTo>
                  <a:cubicBezTo>
                    <a:pt x="35820" y="6912"/>
                    <a:pt x="35888" y="6524"/>
                    <a:pt x="35660" y="6205"/>
                  </a:cubicBezTo>
                  <a:cubicBezTo>
                    <a:pt x="35409" y="5863"/>
                    <a:pt x="34998" y="5771"/>
                    <a:pt x="34610" y="5680"/>
                  </a:cubicBezTo>
                  <a:cubicBezTo>
                    <a:pt x="32465" y="5155"/>
                    <a:pt x="30319" y="4561"/>
                    <a:pt x="28196" y="3900"/>
                  </a:cubicBezTo>
                  <a:cubicBezTo>
                    <a:pt x="25822" y="3146"/>
                    <a:pt x="23494" y="2302"/>
                    <a:pt x="21189" y="1343"/>
                  </a:cubicBezTo>
                  <a:cubicBezTo>
                    <a:pt x="20595" y="1092"/>
                    <a:pt x="20002" y="841"/>
                    <a:pt x="19408" y="590"/>
                  </a:cubicBezTo>
                  <a:cubicBezTo>
                    <a:pt x="18929" y="384"/>
                    <a:pt x="18473" y="133"/>
                    <a:pt x="17948" y="42"/>
                  </a:cubicBezTo>
                  <a:cubicBezTo>
                    <a:pt x="17815" y="15"/>
                    <a:pt x="17678" y="1"/>
                    <a:pt x="175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6"/>
            <p:cNvSpPr/>
            <p:nvPr/>
          </p:nvSpPr>
          <p:spPr>
            <a:xfrm>
              <a:off x="6388158" y="3115648"/>
              <a:ext cx="112374" cy="268538"/>
            </a:xfrm>
            <a:custGeom>
              <a:avLst/>
              <a:gdLst/>
              <a:ahLst/>
              <a:cxnLst/>
              <a:rect l="l" t="t" r="r" b="b"/>
              <a:pathLst>
                <a:path w="6277" h="15000" extrusionOk="0">
                  <a:moveTo>
                    <a:pt x="6003" y="1"/>
                  </a:moveTo>
                  <a:cubicBezTo>
                    <a:pt x="5820" y="1"/>
                    <a:pt x="5569" y="115"/>
                    <a:pt x="5455" y="252"/>
                  </a:cubicBezTo>
                  <a:cubicBezTo>
                    <a:pt x="5318" y="411"/>
                    <a:pt x="5273" y="640"/>
                    <a:pt x="5181" y="845"/>
                  </a:cubicBezTo>
                  <a:cubicBezTo>
                    <a:pt x="3629" y="5182"/>
                    <a:pt x="2054" y="9519"/>
                    <a:pt x="502" y="13856"/>
                  </a:cubicBezTo>
                  <a:cubicBezTo>
                    <a:pt x="365" y="14221"/>
                    <a:pt x="0" y="14746"/>
                    <a:pt x="571" y="14951"/>
                  </a:cubicBezTo>
                  <a:cubicBezTo>
                    <a:pt x="657" y="14984"/>
                    <a:pt x="731" y="14999"/>
                    <a:pt x="796" y="14999"/>
                  </a:cubicBezTo>
                  <a:cubicBezTo>
                    <a:pt x="1173" y="14999"/>
                    <a:pt x="1207" y="14487"/>
                    <a:pt x="1324" y="14175"/>
                  </a:cubicBezTo>
                  <a:cubicBezTo>
                    <a:pt x="2922" y="9793"/>
                    <a:pt x="4497" y="5387"/>
                    <a:pt x="6094" y="982"/>
                  </a:cubicBezTo>
                  <a:cubicBezTo>
                    <a:pt x="6140" y="822"/>
                    <a:pt x="6209" y="663"/>
                    <a:pt x="6277" y="411"/>
                  </a:cubicBezTo>
                  <a:cubicBezTo>
                    <a:pt x="6209" y="274"/>
                    <a:pt x="6117" y="23"/>
                    <a:pt x="6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6"/>
            <p:cNvSpPr/>
            <p:nvPr/>
          </p:nvSpPr>
          <p:spPr>
            <a:xfrm>
              <a:off x="6341164" y="3414190"/>
              <a:ext cx="48229" cy="106860"/>
            </a:xfrm>
            <a:custGeom>
              <a:avLst/>
              <a:gdLst/>
              <a:ahLst/>
              <a:cxnLst/>
              <a:rect l="l" t="t" r="r" b="b"/>
              <a:pathLst>
                <a:path w="2694" h="5969" extrusionOk="0">
                  <a:moveTo>
                    <a:pt x="2252" y="0"/>
                  </a:moveTo>
                  <a:cubicBezTo>
                    <a:pt x="1981" y="0"/>
                    <a:pt x="1873" y="321"/>
                    <a:pt x="1780" y="580"/>
                  </a:cubicBezTo>
                  <a:cubicBezTo>
                    <a:pt x="1233" y="2087"/>
                    <a:pt x="685" y="3616"/>
                    <a:pt x="137" y="5146"/>
                  </a:cubicBezTo>
                  <a:cubicBezTo>
                    <a:pt x="91" y="5260"/>
                    <a:pt x="69" y="5351"/>
                    <a:pt x="0" y="5579"/>
                  </a:cubicBezTo>
                  <a:cubicBezTo>
                    <a:pt x="88" y="5689"/>
                    <a:pt x="261" y="5968"/>
                    <a:pt x="314" y="5968"/>
                  </a:cubicBezTo>
                  <a:cubicBezTo>
                    <a:pt x="316" y="5968"/>
                    <a:pt x="318" y="5968"/>
                    <a:pt x="320" y="5967"/>
                  </a:cubicBezTo>
                  <a:cubicBezTo>
                    <a:pt x="548" y="5876"/>
                    <a:pt x="822" y="5739"/>
                    <a:pt x="913" y="5556"/>
                  </a:cubicBezTo>
                  <a:cubicBezTo>
                    <a:pt x="1507" y="3981"/>
                    <a:pt x="2077" y="2429"/>
                    <a:pt x="2602" y="832"/>
                  </a:cubicBezTo>
                  <a:cubicBezTo>
                    <a:pt x="2694" y="603"/>
                    <a:pt x="2602" y="124"/>
                    <a:pt x="2465" y="55"/>
                  </a:cubicBezTo>
                  <a:cubicBezTo>
                    <a:pt x="2384" y="17"/>
                    <a:pt x="2314" y="0"/>
                    <a:pt x="2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6"/>
            <p:cNvSpPr/>
            <p:nvPr/>
          </p:nvSpPr>
          <p:spPr>
            <a:xfrm>
              <a:off x="5912507" y="2604871"/>
              <a:ext cx="767838" cy="1463762"/>
            </a:xfrm>
            <a:custGeom>
              <a:avLst/>
              <a:gdLst/>
              <a:ahLst/>
              <a:cxnLst/>
              <a:rect l="l" t="t" r="r" b="b"/>
              <a:pathLst>
                <a:path w="42890" h="81763" extrusionOk="0">
                  <a:moveTo>
                    <a:pt x="26513" y="1100"/>
                  </a:moveTo>
                  <a:cubicBezTo>
                    <a:pt x="31960" y="1100"/>
                    <a:pt x="36744" y="3112"/>
                    <a:pt x="41109" y="6437"/>
                  </a:cubicBezTo>
                  <a:cubicBezTo>
                    <a:pt x="35334" y="5501"/>
                    <a:pt x="29856" y="3629"/>
                    <a:pt x="24538" y="1187"/>
                  </a:cubicBezTo>
                  <a:cubicBezTo>
                    <a:pt x="25206" y="1129"/>
                    <a:pt x="25864" y="1100"/>
                    <a:pt x="26513" y="1100"/>
                  </a:cubicBezTo>
                  <a:close/>
                  <a:moveTo>
                    <a:pt x="23237" y="1689"/>
                  </a:moveTo>
                  <a:cubicBezTo>
                    <a:pt x="29171" y="4382"/>
                    <a:pt x="35220" y="6482"/>
                    <a:pt x="41679" y="7532"/>
                  </a:cubicBezTo>
                  <a:cubicBezTo>
                    <a:pt x="41634" y="7669"/>
                    <a:pt x="41565" y="7898"/>
                    <a:pt x="41474" y="8126"/>
                  </a:cubicBezTo>
                  <a:cubicBezTo>
                    <a:pt x="40470" y="10933"/>
                    <a:pt x="39420" y="13764"/>
                    <a:pt x="38438" y="16594"/>
                  </a:cubicBezTo>
                  <a:cubicBezTo>
                    <a:pt x="38251" y="17155"/>
                    <a:pt x="37988" y="17379"/>
                    <a:pt x="37547" y="17379"/>
                  </a:cubicBezTo>
                  <a:cubicBezTo>
                    <a:pt x="37450" y="17379"/>
                    <a:pt x="37344" y="17368"/>
                    <a:pt x="37228" y="17347"/>
                  </a:cubicBezTo>
                  <a:cubicBezTo>
                    <a:pt x="35151" y="16936"/>
                    <a:pt x="33029" y="16708"/>
                    <a:pt x="31020" y="16115"/>
                  </a:cubicBezTo>
                  <a:cubicBezTo>
                    <a:pt x="27710" y="15133"/>
                    <a:pt x="24469" y="13946"/>
                    <a:pt x="21205" y="12782"/>
                  </a:cubicBezTo>
                  <a:cubicBezTo>
                    <a:pt x="19448" y="12143"/>
                    <a:pt x="19493" y="12052"/>
                    <a:pt x="20109" y="10340"/>
                  </a:cubicBezTo>
                  <a:cubicBezTo>
                    <a:pt x="21068" y="7646"/>
                    <a:pt x="22050" y="4930"/>
                    <a:pt x="23031" y="2237"/>
                  </a:cubicBezTo>
                  <a:cubicBezTo>
                    <a:pt x="23100" y="2031"/>
                    <a:pt x="23191" y="1826"/>
                    <a:pt x="23237" y="1689"/>
                  </a:cubicBezTo>
                  <a:close/>
                  <a:moveTo>
                    <a:pt x="19196" y="12896"/>
                  </a:moveTo>
                  <a:cubicBezTo>
                    <a:pt x="25222" y="15361"/>
                    <a:pt x="31203" y="17667"/>
                    <a:pt x="37776" y="18306"/>
                  </a:cubicBezTo>
                  <a:cubicBezTo>
                    <a:pt x="37616" y="18808"/>
                    <a:pt x="37502" y="19287"/>
                    <a:pt x="37251" y="19721"/>
                  </a:cubicBezTo>
                  <a:cubicBezTo>
                    <a:pt x="37191" y="19861"/>
                    <a:pt x="36887" y="19931"/>
                    <a:pt x="36674" y="19931"/>
                  </a:cubicBezTo>
                  <a:cubicBezTo>
                    <a:pt x="36644" y="19931"/>
                    <a:pt x="36615" y="19929"/>
                    <a:pt x="36589" y="19926"/>
                  </a:cubicBezTo>
                  <a:cubicBezTo>
                    <a:pt x="35060" y="19653"/>
                    <a:pt x="33531" y="19401"/>
                    <a:pt x="32024" y="19036"/>
                  </a:cubicBezTo>
                  <a:cubicBezTo>
                    <a:pt x="29536" y="18420"/>
                    <a:pt x="27048" y="17804"/>
                    <a:pt x="24629" y="17005"/>
                  </a:cubicBezTo>
                  <a:cubicBezTo>
                    <a:pt x="22803" y="16411"/>
                    <a:pt x="21091" y="15498"/>
                    <a:pt x="19333" y="14745"/>
                  </a:cubicBezTo>
                  <a:cubicBezTo>
                    <a:pt x="18763" y="14494"/>
                    <a:pt x="18626" y="14129"/>
                    <a:pt x="18923" y="13604"/>
                  </a:cubicBezTo>
                  <a:cubicBezTo>
                    <a:pt x="19037" y="13376"/>
                    <a:pt x="19105" y="13102"/>
                    <a:pt x="19196" y="12896"/>
                  </a:cubicBezTo>
                  <a:close/>
                  <a:moveTo>
                    <a:pt x="18352" y="15202"/>
                  </a:moveTo>
                  <a:cubicBezTo>
                    <a:pt x="21182" y="16959"/>
                    <a:pt x="24241" y="17963"/>
                    <a:pt x="27368" y="18785"/>
                  </a:cubicBezTo>
                  <a:cubicBezTo>
                    <a:pt x="30472" y="19584"/>
                    <a:pt x="33599" y="20269"/>
                    <a:pt x="36772" y="21022"/>
                  </a:cubicBezTo>
                  <a:cubicBezTo>
                    <a:pt x="36772" y="21068"/>
                    <a:pt x="36749" y="21227"/>
                    <a:pt x="36681" y="21387"/>
                  </a:cubicBezTo>
                  <a:cubicBezTo>
                    <a:pt x="36315" y="22460"/>
                    <a:pt x="35882" y="23510"/>
                    <a:pt x="35562" y="24606"/>
                  </a:cubicBezTo>
                  <a:cubicBezTo>
                    <a:pt x="35419" y="25036"/>
                    <a:pt x="35205" y="25184"/>
                    <a:pt x="34866" y="25184"/>
                  </a:cubicBezTo>
                  <a:cubicBezTo>
                    <a:pt x="34773" y="25184"/>
                    <a:pt x="34671" y="25173"/>
                    <a:pt x="34558" y="25153"/>
                  </a:cubicBezTo>
                  <a:cubicBezTo>
                    <a:pt x="29833" y="24332"/>
                    <a:pt x="25268" y="22962"/>
                    <a:pt x="20817" y="21159"/>
                  </a:cubicBezTo>
                  <a:cubicBezTo>
                    <a:pt x="19493" y="20611"/>
                    <a:pt x="18192" y="20041"/>
                    <a:pt x="16800" y="19470"/>
                  </a:cubicBezTo>
                  <a:cubicBezTo>
                    <a:pt x="17348" y="17986"/>
                    <a:pt x="17850" y="16617"/>
                    <a:pt x="18352" y="15202"/>
                  </a:cubicBezTo>
                  <a:close/>
                  <a:moveTo>
                    <a:pt x="16503" y="20292"/>
                  </a:moveTo>
                  <a:cubicBezTo>
                    <a:pt x="17713" y="20817"/>
                    <a:pt x="18808" y="21319"/>
                    <a:pt x="19973" y="21844"/>
                  </a:cubicBezTo>
                  <a:cubicBezTo>
                    <a:pt x="19881" y="22095"/>
                    <a:pt x="19790" y="22300"/>
                    <a:pt x="19721" y="22529"/>
                  </a:cubicBezTo>
                  <a:cubicBezTo>
                    <a:pt x="15499" y="34215"/>
                    <a:pt x="11276" y="45902"/>
                    <a:pt x="7076" y="57588"/>
                  </a:cubicBezTo>
                  <a:cubicBezTo>
                    <a:pt x="6711" y="58615"/>
                    <a:pt x="6483" y="59665"/>
                    <a:pt x="6163" y="60715"/>
                  </a:cubicBezTo>
                  <a:cubicBezTo>
                    <a:pt x="6140" y="60829"/>
                    <a:pt x="6072" y="60943"/>
                    <a:pt x="5889" y="61080"/>
                  </a:cubicBezTo>
                  <a:cubicBezTo>
                    <a:pt x="5844" y="60875"/>
                    <a:pt x="5821" y="60692"/>
                    <a:pt x="5775" y="60487"/>
                  </a:cubicBezTo>
                  <a:cubicBezTo>
                    <a:pt x="5620" y="59693"/>
                    <a:pt x="5177" y="59251"/>
                    <a:pt x="4536" y="59251"/>
                  </a:cubicBezTo>
                  <a:cubicBezTo>
                    <a:pt x="4329" y="59251"/>
                    <a:pt x="4102" y="59297"/>
                    <a:pt x="3858" y="59391"/>
                  </a:cubicBezTo>
                  <a:cubicBezTo>
                    <a:pt x="3264" y="59620"/>
                    <a:pt x="2717" y="60008"/>
                    <a:pt x="2055" y="60396"/>
                  </a:cubicBezTo>
                  <a:cubicBezTo>
                    <a:pt x="6871" y="46997"/>
                    <a:pt x="11664" y="33690"/>
                    <a:pt x="16503" y="20292"/>
                  </a:cubicBezTo>
                  <a:close/>
                  <a:moveTo>
                    <a:pt x="20817" y="22209"/>
                  </a:moveTo>
                  <a:cubicBezTo>
                    <a:pt x="22232" y="22711"/>
                    <a:pt x="23556" y="23190"/>
                    <a:pt x="24971" y="23670"/>
                  </a:cubicBezTo>
                  <a:cubicBezTo>
                    <a:pt x="20269" y="36703"/>
                    <a:pt x="15590" y="49691"/>
                    <a:pt x="10842" y="62792"/>
                  </a:cubicBezTo>
                  <a:cubicBezTo>
                    <a:pt x="10441" y="61620"/>
                    <a:pt x="9968" y="61105"/>
                    <a:pt x="9224" y="61105"/>
                  </a:cubicBezTo>
                  <a:cubicBezTo>
                    <a:pt x="8866" y="61105"/>
                    <a:pt x="8447" y="61223"/>
                    <a:pt x="7944" y="61446"/>
                  </a:cubicBezTo>
                  <a:cubicBezTo>
                    <a:pt x="7510" y="61628"/>
                    <a:pt x="7099" y="61879"/>
                    <a:pt x="6665" y="62108"/>
                  </a:cubicBezTo>
                  <a:cubicBezTo>
                    <a:pt x="6665" y="62039"/>
                    <a:pt x="6620" y="61971"/>
                    <a:pt x="6643" y="61925"/>
                  </a:cubicBezTo>
                  <a:cubicBezTo>
                    <a:pt x="8971" y="55328"/>
                    <a:pt x="11276" y="48732"/>
                    <a:pt x="13627" y="42135"/>
                  </a:cubicBezTo>
                  <a:cubicBezTo>
                    <a:pt x="15887" y="35767"/>
                    <a:pt x="18215" y="29399"/>
                    <a:pt x="20497" y="23054"/>
                  </a:cubicBezTo>
                  <a:cubicBezTo>
                    <a:pt x="20612" y="22780"/>
                    <a:pt x="20703" y="22506"/>
                    <a:pt x="20817" y="22209"/>
                  </a:cubicBezTo>
                  <a:close/>
                  <a:moveTo>
                    <a:pt x="25816" y="23944"/>
                  </a:moveTo>
                  <a:cubicBezTo>
                    <a:pt x="27345" y="24377"/>
                    <a:pt x="28783" y="24788"/>
                    <a:pt x="30290" y="25222"/>
                  </a:cubicBezTo>
                  <a:cubicBezTo>
                    <a:pt x="25633" y="38141"/>
                    <a:pt x="20977" y="51037"/>
                    <a:pt x="16320" y="63979"/>
                  </a:cubicBezTo>
                  <a:cubicBezTo>
                    <a:pt x="15865" y="63263"/>
                    <a:pt x="15479" y="62930"/>
                    <a:pt x="14898" y="62930"/>
                  </a:cubicBezTo>
                  <a:cubicBezTo>
                    <a:pt x="14664" y="62930"/>
                    <a:pt x="14398" y="62984"/>
                    <a:pt x="14084" y="63089"/>
                  </a:cubicBezTo>
                  <a:cubicBezTo>
                    <a:pt x="13308" y="63340"/>
                    <a:pt x="12600" y="63774"/>
                    <a:pt x="11870" y="64162"/>
                  </a:cubicBezTo>
                  <a:cubicBezTo>
                    <a:pt x="11641" y="64253"/>
                    <a:pt x="11459" y="64413"/>
                    <a:pt x="11139" y="64641"/>
                  </a:cubicBezTo>
                  <a:cubicBezTo>
                    <a:pt x="16069" y="50992"/>
                    <a:pt x="20931" y="37502"/>
                    <a:pt x="25816" y="23944"/>
                  </a:cubicBezTo>
                  <a:close/>
                  <a:moveTo>
                    <a:pt x="31180" y="25427"/>
                  </a:moveTo>
                  <a:cubicBezTo>
                    <a:pt x="32458" y="25656"/>
                    <a:pt x="33668" y="25884"/>
                    <a:pt x="34992" y="26135"/>
                  </a:cubicBezTo>
                  <a:cubicBezTo>
                    <a:pt x="30198" y="39351"/>
                    <a:pt x="25451" y="52521"/>
                    <a:pt x="20840" y="65303"/>
                  </a:cubicBezTo>
                  <a:cubicBezTo>
                    <a:pt x="20589" y="65166"/>
                    <a:pt x="20246" y="64915"/>
                    <a:pt x="19858" y="64847"/>
                  </a:cubicBezTo>
                  <a:cubicBezTo>
                    <a:pt x="19712" y="64825"/>
                    <a:pt x="19561" y="64814"/>
                    <a:pt x="19409" y="64814"/>
                  </a:cubicBezTo>
                  <a:cubicBezTo>
                    <a:pt x="19087" y="64814"/>
                    <a:pt x="18761" y="64860"/>
                    <a:pt x="18466" y="64938"/>
                  </a:cubicBezTo>
                  <a:cubicBezTo>
                    <a:pt x="17895" y="65098"/>
                    <a:pt x="17348" y="65372"/>
                    <a:pt x="16663" y="65645"/>
                  </a:cubicBezTo>
                  <a:cubicBezTo>
                    <a:pt x="21525" y="52179"/>
                    <a:pt x="26341" y="38826"/>
                    <a:pt x="31180" y="25427"/>
                  </a:cubicBezTo>
                  <a:close/>
                  <a:moveTo>
                    <a:pt x="4446" y="60150"/>
                  </a:moveTo>
                  <a:cubicBezTo>
                    <a:pt x="4772" y="60150"/>
                    <a:pt x="4916" y="60458"/>
                    <a:pt x="4931" y="61126"/>
                  </a:cubicBezTo>
                  <a:cubicBezTo>
                    <a:pt x="4953" y="61811"/>
                    <a:pt x="4862" y="62496"/>
                    <a:pt x="4817" y="63180"/>
                  </a:cubicBezTo>
                  <a:cubicBezTo>
                    <a:pt x="4794" y="63363"/>
                    <a:pt x="4702" y="63546"/>
                    <a:pt x="4725" y="63705"/>
                  </a:cubicBezTo>
                  <a:cubicBezTo>
                    <a:pt x="4794" y="64025"/>
                    <a:pt x="4885" y="64344"/>
                    <a:pt x="4976" y="64664"/>
                  </a:cubicBezTo>
                  <a:cubicBezTo>
                    <a:pt x="5273" y="64504"/>
                    <a:pt x="5638" y="64436"/>
                    <a:pt x="5844" y="64207"/>
                  </a:cubicBezTo>
                  <a:cubicBezTo>
                    <a:pt x="6597" y="63317"/>
                    <a:pt x="7441" y="62564"/>
                    <a:pt x="8560" y="62153"/>
                  </a:cubicBezTo>
                  <a:cubicBezTo>
                    <a:pt x="8833" y="62055"/>
                    <a:pt x="9059" y="62004"/>
                    <a:pt x="9240" y="62004"/>
                  </a:cubicBezTo>
                  <a:cubicBezTo>
                    <a:pt x="9693" y="62004"/>
                    <a:pt x="9871" y="62326"/>
                    <a:pt x="9838" y="63043"/>
                  </a:cubicBezTo>
                  <a:cubicBezTo>
                    <a:pt x="9815" y="63819"/>
                    <a:pt x="9610" y="64595"/>
                    <a:pt x="9587" y="65372"/>
                  </a:cubicBezTo>
                  <a:cubicBezTo>
                    <a:pt x="9587" y="65714"/>
                    <a:pt x="9792" y="66079"/>
                    <a:pt x="9907" y="66444"/>
                  </a:cubicBezTo>
                  <a:cubicBezTo>
                    <a:pt x="10249" y="66330"/>
                    <a:pt x="10614" y="66262"/>
                    <a:pt x="10911" y="66056"/>
                  </a:cubicBezTo>
                  <a:cubicBezTo>
                    <a:pt x="11892" y="65417"/>
                    <a:pt x="12828" y="64687"/>
                    <a:pt x="13855" y="64093"/>
                  </a:cubicBezTo>
                  <a:cubicBezTo>
                    <a:pt x="14040" y="63982"/>
                    <a:pt x="14286" y="63965"/>
                    <a:pt x="14540" y="63965"/>
                  </a:cubicBezTo>
                  <a:cubicBezTo>
                    <a:pt x="14659" y="63965"/>
                    <a:pt x="14780" y="63968"/>
                    <a:pt x="14898" y="63968"/>
                  </a:cubicBezTo>
                  <a:cubicBezTo>
                    <a:pt x="14994" y="63968"/>
                    <a:pt x="15089" y="63966"/>
                    <a:pt x="15179" y="63956"/>
                  </a:cubicBezTo>
                  <a:lnTo>
                    <a:pt x="15179" y="63956"/>
                  </a:lnTo>
                  <a:cubicBezTo>
                    <a:pt x="15179" y="64367"/>
                    <a:pt x="15225" y="64778"/>
                    <a:pt x="15156" y="65189"/>
                  </a:cubicBezTo>
                  <a:cubicBezTo>
                    <a:pt x="15042" y="65782"/>
                    <a:pt x="14837" y="66353"/>
                    <a:pt x="14746" y="66946"/>
                  </a:cubicBezTo>
                  <a:cubicBezTo>
                    <a:pt x="14700" y="67198"/>
                    <a:pt x="14882" y="67494"/>
                    <a:pt x="14951" y="67768"/>
                  </a:cubicBezTo>
                  <a:cubicBezTo>
                    <a:pt x="15225" y="67700"/>
                    <a:pt x="15522" y="67677"/>
                    <a:pt x="15750" y="67540"/>
                  </a:cubicBezTo>
                  <a:cubicBezTo>
                    <a:pt x="16731" y="66969"/>
                    <a:pt x="17644" y="66307"/>
                    <a:pt x="18671" y="65828"/>
                  </a:cubicBezTo>
                  <a:cubicBezTo>
                    <a:pt x="18939" y="65694"/>
                    <a:pt x="19144" y="65626"/>
                    <a:pt x="19296" y="65626"/>
                  </a:cubicBezTo>
                  <a:cubicBezTo>
                    <a:pt x="19613" y="65626"/>
                    <a:pt x="19707" y="65920"/>
                    <a:pt x="19676" y="66536"/>
                  </a:cubicBezTo>
                  <a:cubicBezTo>
                    <a:pt x="19653" y="67198"/>
                    <a:pt x="19584" y="67860"/>
                    <a:pt x="19516" y="68521"/>
                  </a:cubicBezTo>
                  <a:cubicBezTo>
                    <a:pt x="19448" y="69252"/>
                    <a:pt x="19219" y="69891"/>
                    <a:pt x="18671" y="70439"/>
                  </a:cubicBezTo>
                  <a:cubicBezTo>
                    <a:pt x="16366" y="72767"/>
                    <a:pt x="14061" y="75118"/>
                    <a:pt x="11755" y="77469"/>
                  </a:cubicBezTo>
                  <a:cubicBezTo>
                    <a:pt x="11664" y="77560"/>
                    <a:pt x="11573" y="77629"/>
                    <a:pt x="11390" y="77788"/>
                  </a:cubicBezTo>
                  <a:cubicBezTo>
                    <a:pt x="11185" y="77264"/>
                    <a:pt x="11048" y="76830"/>
                    <a:pt x="10820" y="76419"/>
                  </a:cubicBezTo>
                  <a:cubicBezTo>
                    <a:pt x="10140" y="75149"/>
                    <a:pt x="9054" y="74454"/>
                    <a:pt x="7748" y="74454"/>
                  </a:cubicBezTo>
                  <a:cubicBezTo>
                    <a:pt x="7388" y="74454"/>
                    <a:pt x="7010" y="74507"/>
                    <a:pt x="6620" y="74616"/>
                  </a:cubicBezTo>
                  <a:cubicBezTo>
                    <a:pt x="5661" y="74890"/>
                    <a:pt x="4748" y="75346"/>
                    <a:pt x="3812" y="75734"/>
                  </a:cubicBezTo>
                  <a:cubicBezTo>
                    <a:pt x="3607" y="75803"/>
                    <a:pt x="3424" y="75894"/>
                    <a:pt x="3127" y="76031"/>
                  </a:cubicBezTo>
                  <a:cubicBezTo>
                    <a:pt x="2899" y="74616"/>
                    <a:pt x="2648" y="73269"/>
                    <a:pt x="2420" y="71922"/>
                  </a:cubicBezTo>
                  <a:cubicBezTo>
                    <a:pt x="2009" y="69320"/>
                    <a:pt x="1621" y="66741"/>
                    <a:pt x="1233" y="64139"/>
                  </a:cubicBezTo>
                  <a:cubicBezTo>
                    <a:pt x="1187" y="63774"/>
                    <a:pt x="1233" y="63363"/>
                    <a:pt x="1370" y="63043"/>
                  </a:cubicBezTo>
                  <a:cubicBezTo>
                    <a:pt x="1826" y="61925"/>
                    <a:pt x="2625" y="61058"/>
                    <a:pt x="3698" y="60441"/>
                  </a:cubicBezTo>
                  <a:cubicBezTo>
                    <a:pt x="4013" y="60250"/>
                    <a:pt x="4259" y="60150"/>
                    <a:pt x="4446" y="60150"/>
                  </a:cubicBezTo>
                  <a:close/>
                  <a:moveTo>
                    <a:pt x="5319" y="76168"/>
                  </a:moveTo>
                  <a:cubicBezTo>
                    <a:pt x="4748" y="76807"/>
                    <a:pt x="4177" y="77469"/>
                    <a:pt x="3538" y="78177"/>
                  </a:cubicBezTo>
                  <a:cubicBezTo>
                    <a:pt x="3196" y="77035"/>
                    <a:pt x="3196" y="77035"/>
                    <a:pt x="4086" y="76602"/>
                  </a:cubicBezTo>
                  <a:cubicBezTo>
                    <a:pt x="4451" y="76396"/>
                    <a:pt x="4839" y="76236"/>
                    <a:pt x="5319" y="76168"/>
                  </a:cubicBezTo>
                  <a:close/>
                  <a:moveTo>
                    <a:pt x="8469" y="75369"/>
                  </a:moveTo>
                  <a:cubicBezTo>
                    <a:pt x="8514" y="75437"/>
                    <a:pt x="8537" y="75506"/>
                    <a:pt x="8583" y="75597"/>
                  </a:cubicBezTo>
                  <a:cubicBezTo>
                    <a:pt x="7099" y="77104"/>
                    <a:pt x="5638" y="78610"/>
                    <a:pt x="4155" y="80139"/>
                  </a:cubicBezTo>
                  <a:cubicBezTo>
                    <a:pt x="3698" y="79888"/>
                    <a:pt x="3561" y="79546"/>
                    <a:pt x="3881" y="79204"/>
                  </a:cubicBezTo>
                  <a:cubicBezTo>
                    <a:pt x="4999" y="77948"/>
                    <a:pt x="6118" y="76716"/>
                    <a:pt x="7304" y="75529"/>
                  </a:cubicBezTo>
                  <a:cubicBezTo>
                    <a:pt x="7437" y="75396"/>
                    <a:pt x="7677" y="75379"/>
                    <a:pt x="7931" y="75379"/>
                  </a:cubicBezTo>
                  <a:cubicBezTo>
                    <a:pt x="8020" y="75379"/>
                    <a:pt x="8111" y="75381"/>
                    <a:pt x="8199" y="75381"/>
                  </a:cubicBezTo>
                  <a:cubicBezTo>
                    <a:pt x="8293" y="75381"/>
                    <a:pt x="8385" y="75379"/>
                    <a:pt x="8469" y="75369"/>
                  </a:cubicBezTo>
                  <a:close/>
                  <a:moveTo>
                    <a:pt x="9336" y="76099"/>
                  </a:moveTo>
                  <a:cubicBezTo>
                    <a:pt x="10112" y="76647"/>
                    <a:pt x="10112" y="76784"/>
                    <a:pt x="9519" y="77378"/>
                  </a:cubicBezTo>
                  <a:cubicBezTo>
                    <a:pt x="8491" y="78428"/>
                    <a:pt x="7441" y="79455"/>
                    <a:pt x="6437" y="80528"/>
                  </a:cubicBezTo>
                  <a:cubicBezTo>
                    <a:pt x="6258" y="80716"/>
                    <a:pt x="6089" y="80781"/>
                    <a:pt x="5916" y="80781"/>
                  </a:cubicBezTo>
                  <a:cubicBezTo>
                    <a:pt x="5648" y="80781"/>
                    <a:pt x="5369" y="80625"/>
                    <a:pt x="5022" y="80528"/>
                  </a:cubicBezTo>
                  <a:cubicBezTo>
                    <a:pt x="6528" y="78998"/>
                    <a:pt x="7944" y="77537"/>
                    <a:pt x="9336" y="76099"/>
                  </a:cubicBezTo>
                  <a:close/>
                  <a:moveTo>
                    <a:pt x="10454" y="77971"/>
                  </a:moveTo>
                  <a:lnTo>
                    <a:pt x="10454" y="77971"/>
                  </a:lnTo>
                  <a:cubicBezTo>
                    <a:pt x="10705" y="78268"/>
                    <a:pt x="10705" y="78565"/>
                    <a:pt x="10340" y="78884"/>
                  </a:cubicBezTo>
                  <a:cubicBezTo>
                    <a:pt x="9770" y="79409"/>
                    <a:pt x="9245" y="79934"/>
                    <a:pt x="8742" y="80505"/>
                  </a:cubicBezTo>
                  <a:cubicBezTo>
                    <a:pt x="8522" y="80753"/>
                    <a:pt x="8284" y="80860"/>
                    <a:pt x="8005" y="80860"/>
                  </a:cubicBezTo>
                  <a:cubicBezTo>
                    <a:pt x="7822" y="80860"/>
                    <a:pt x="7621" y="80814"/>
                    <a:pt x="7396" y="80733"/>
                  </a:cubicBezTo>
                  <a:cubicBezTo>
                    <a:pt x="8400" y="79820"/>
                    <a:pt x="9404" y="78907"/>
                    <a:pt x="10454" y="77971"/>
                  </a:cubicBezTo>
                  <a:close/>
                  <a:moveTo>
                    <a:pt x="26341" y="0"/>
                  </a:moveTo>
                  <a:cubicBezTo>
                    <a:pt x="25336" y="137"/>
                    <a:pt x="24332" y="274"/>
                    <a:pt x="23328" y="365"/>
                  </a:cubicBezTo>
                  <a:cubicBezTo>
                    <a:pt x="22849" y="411"/>
                    <a:pt x="22643" y="662"/>
                    <a:pt x="22483" y="1096"/>
                  </a:cubicBezTo>
                  <a:cubicBezTo>
                    <a:pt x="20132" y="7646"/>
                    <a:pt x="17781" y="14197"/>
                    <a:pt x="15407" y="20748"/>
                  </a:cubicBezTo>
                  <a:cubicBezTo>
                    <a:pt x="11870" y="30563"/>
                    <a:pt x="8332" y="40378"/>
                    <a:pt x="4771" y="50193"/>
                  </a:cubicBezTo>
                  <a:cubicBezTo>
                    <a:pt x="3264" y="54370"/>
                    <a:pt x="1712" y="58547"/>
                    <a:pt x="183" y="62724"/>
                  </a:cubicBezTo>
                  <a:cubicBezTo>
                    <a:pt x="92" y="62975"/>
                    <a:pt x="0" y="63272"/>
                    <a:pt x="46" y="63500"/>
                  </a:cubicBezTo>
                  <a:cubicBezTo>
                    <a:pt x="229" y="64367"/>
                    <a:pt x="503" y="65212"/>
                    <a:pt x="639" y="66056"/>
                  </a:cubicBezTo>
                  <a:cubicBezTo>
                    <a:pt x="1347" y="70439"/>
                    <a:pt x="2055" y="74798"/>
                    <a:pt x="2694" y="79181"/>
                  </a:cubicBezTo>
                  <a:cubicBezTo>
                    <a:pt x="2854" y="80322"/>
                    <a:pt x="3401" y="81075"/>
                    <a:pt x="4520" y="81304"/>
                  </a:cubicBezTo>
                  <a:cubicBezTo>
                    <a:pt x="5661" y="81555"/>
                    <a:pt x="6848" y="81669"/>
                    <a:pt x="8035" y="81760"/>
                  </a:cubicBezTo>
                  <a:cubicBezTo>
                    <a:pt x="8057" y="81762"/>
                    <a:pt x="8079" y="81762"/>
                    <a:pt x="8102" y="81762"/>
                  </a:cubicBezTo>
                  <a:cubicBezTo>
                    <a:pt x="8437" y="81762"/>
                    <a:pt x="8873" y="81607"/>
                    <a:pt x="9108" y="81372"/>
                  </a:cubicBezTo>
                  <a:cubicBezTo>
                    <a:pt x="12372" y="78154"/>
                    <a:pt x="15590" y="74890"/>
                    <a:pt x="18808" y="71649"/>
                  </a:cubicBezTo>
                  <a:cubicBezTo>
                    <a:pt x="19288" y="71146"/>
                    <a:pt x="19813" y="70644"/>
                    <a:pt x="20132" y="70051"/>
                  </a:cubicBezTo>
                  <a:cubicBezTo>
                    <a:pt x="20475" y="69457"/>
                    <a:pt x="20566" y="68750"/>
                    <a:pt x="20817" y="68088"/>
                  </a:cubicBezTo>
                  <a:cubicBezTo>
                    <a:pt x="22712" y="62769"/>
                    <a:pt x="24652" y="57451"/>
                    <a:pt x="26569" y="52133"/>
                  </a:cubicBezTo>
                  <a:cubicBezTo>
                    <a:pt x="31910" y="37274"/>
                    <a:pt x="37251" y="22392"/>
                    <a:pt x="42638" y="7532"/>
                  </a:cubicBezTo>
                  <a:cubicBezTo>
                    <a:pt x="42889" y="6848"/>
                    <a:pt x="42661" y="6437"/>
                    <a:pt x="42227" y="6072"/>
                  </a:cubicBezTo>
                  <a:cubicBezTo>
                    <a:pt x="41542" y="5501"/>
                    <a:pt x="40789" y="4976"/>
                    <a:pt x="40013" y="4474"/>
                  </a:cubicBezTo>
                  <a:cubicBezTo>
                    <a:pt x="35882" y="1735"/>
                    <a:pt x="31362" y="183"/>
                    <a:pt x="26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6"/>
            <p:cNvSpPr/>
            <p:nvPr/>
          </p:nvSpPr>
          <p:spPr>
            <a:xfrm>
              <a:off x="6218980" y="3968505"/>
              <a:ext cx="674262" cy="572594"/>
            </a:xfrm>
            <a:custGeom>
              <a:avLst/>
              <a:gdLst/>
              <a:ahLst/>
              <a:cxnLst/>
              <a:rect l="l" t="t" r="r" b="b"/>
              <a:pathLst>
                <a:path w="37663" h="31984" extrusionOk="0">
                  <a:moveTo>
                    <a:pt x="32291" y="0"/>
                  </a:moveTo>
                  <a:cubicBezTo>
                    <a:pt x="31583" y="0"/>
                    <a:pt x="30868" y="21"/>
                    <a:pt x="30153" y="21"/>
                  </a:cubicBezTo>
                  <a:lnTo>
                    <a:pt x="26729" y="44"/>
                  </a:lnTo>
                  <a:cubicBezTo>
                    <a:pt x="22095" y="89"/>
                    <a:pt x="17485" y="112"/>
                    <a:pt x="12851" y="135"/>
                  </a:cubicBezTo>
                  <a:lnTo>
                    <a:pt x="5981" y="181"/>
                  </a:lnTo>
                  <a:cubicBezTo>
                    <a:pt x="4816" y="203"/>
                    <a:pt x="3652" y="203"/>
                    <a:pt x="2465" y="203"/>
                  </a:cubicBezTo>
                  <a:cubicBezTo>
                    <a:pt x="2418" y="203"/>
                    <a:pt x="2370" y="203"/>
                    <a:pt x="2321" y="203"/>
                  </a:cubicBezTo>
                  <a:cubicBezTo>
                    <a:pt x="1657" y="203"/>
                    <a:pt x="836" y="223"/>
                    <a:pt x="411" y="797"/>
                  </a:cubicBezTo>
                  <a:cubicBezTo>
                    <a:pt x="160" y="1139"/>
                    <a:pt x="160" y="1527"/>
                    <a:pt x="160" y="1938"/>
                  </a:cubicBezTo>
                  <a:cubicBezTo>
                    <a:pt x="69" y="1984"/>
                    <a:pt x="0" y="2075"/>
                    <a:pt x="23" y="2212"/>
                  </a:cubicBezTo>
                  <a:cubicBezTo>
                    <a:pt x="229" y="6686"/>
                    <a:pt x="480" y="11182"/>
                    <a:pt x="776" y="15633"/>
                  </a:cubicBezTo>
                  <a:cubicBezTo>
                    <a:pt x="913" y="17847"/>
                    <a:pt x="1073" y="20061"/>
                    <a:pt x="1233" y="22253"/>
                  </a:cubicBezTo>
                  <a:cubicBezTo>
                    <a:pt x="1393" y="24467"/>
                    <a:pt x="1507" y="26703"/>
                    <a:pt x="1781" y="28895"/>
                  </a:cubicBezTo>
                  <a:cubicBezTo>
                    <a:pt x="1849" y="29648"/>
                    <a:pt x="2055" y="30401"/>
                    <a:pt x="2717" y="30858"/>
                  </a:cubicBezTo>
                  <a:cubicBezTo>
                    <a:pt x="3447" y="31383"/>
                    <a:pt x="4497" y="31337"/>
                    <a:pt x="5387" y="31383"/>
                  </a:cubicBezTo>
                  <a:cubicBezTo>
                    <a:pt x="7670" y="31565"/>
                    <a:pt x="9975" y="31679"/>
                    <a:pt x="12280" y="31793"/>
                  </a:cubicBezTo>
                  <a:cubicBezTo>
                    <a:pt x="15515" y="31923"/>
                    <a:pt x="18749" y="31983"/>
                    <a:pt x="21991" y="31983"/>
                  </a:cubicBezTo>
                  <a:cubicBezTo>
                    <a:pt x="23326" y="31983"/>
                    <a:pt x="24661" y="31973"/>
                    <a:pt x="25998" y="31953"/>
                  </a:cubicBezTo>
                  <a:cubicBezTo>
                    <a:pt x="28281" y="31908"/>
                    <a:pt x="30586" y="31816"/>
                    <a:pt x="32892" y="31725"/>
                  </a:cubicBezTo>
                  <a:cubicBezTo>
                    <a:pt x="33439" y="31679"/>
                    <a:pt x="33987" y="31657"/>
                    <a:pt x="34558" y="31634"/>
                  </a:cubicBezTo>
                  <a:cubicBezTo>
                    <a:pt x="35060" y="31588"/>
                    <a:pt x="35608" y="31611"/>
                    <a:pt x="36110" y="31520"/>
                  </a:cubicBezTo>
                  <a:cubicBezTo>
                    <a:pt x="37114" y="31314"/>
                    <a:pt x="37183" y="30219"/>
                    <a:pt x="37320" y="29420"/>
                  </a:cubicBezTo>
                  <a:cubicBezTo>
                    <a:pt x="37662" y="27320"/>
                    <a:pt x="37662" y="25197"/>
                    <a:pt x="37616" y="23074"/>
                  </a:cubicBezTo>
                  <a:cubicBezTo>
                    <a:pt x="37571" y="20792"/>
                    <a:pt x="37502" y="18532"/>
                    <a:pt x="37365" y="16272"/>
                  </a:cubicBezTo>
                  <a:cubicBezTo>
                    <a:pt x="37114" y="11867"/>
                    <a:pt x="36795" y="7462"/>
                    <a:pt x="36384" y="3079"/>
                  </a:cubicBezTo>
                  <a:cubicBezTo>
                    <a:pt x="36315" y="2280"/>
                    <a:pt x="36178" y="1436"/>
                    <a:pt x="35608" y="820"/>
                  </a:cubicBezTo>
                  <a:cubicBezTo>
                    <a:pt x="35014" y="226"/>
                    <a:pt x="34147" y="66"/>
                    <a:pt x="33348" y="21"/>
                  </a:cubicBezTo>
                  <a:cubicBezTo>
                    <a:pt x="32998" y="6"/>
                    <a:pt x="32646" y="0"/>
                    <a:pt x="32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6"/>
            <p:cNvSpPr/>
            <p:nvPr/>
          </p:nvSpPr>
          <p:spPr>
            <a:xfrm>
              <a:off x="6096186" y="3918825"/>
              <a:ext cx="828922" cy="660387"/>
            </a:xfrm>
            <a:custGeom>
              <a:avLst/>
              <a:gdLst/>
              <a:ahLst/>
              <a:cxnLst/>
              <a:rect l="l" t="t" r="r" b="b"/>
              <a:pathLst>
                <a:path w="46302" h="36888" extrusionOk="0">
                  <a:moveTo>
                    <a:pt x="24913" y="0"/>
                  </a:moveTo>
                  <a:cubicBezTo>
                    <a:pt x="20911" y="0"/>
                    <a:pt x="16910" y="19"/>
                    <a:pt x="12908" y="57"/>
                  </a:cubicBezTo>
                  <a:cubicBezTo>
                    <a:pt x="11744" y="80"/>
                    <a:pt x="10557" y="102"/>
                    <a:pt x="9393" y="102"/>
                  </a:cubicBezTo>
                  <a:cubicBezTo>
                    <a:pt x="8914" y="125"/>
                    <a:pt x="8914" y="833"/>
                    <a:pt x="9393" y="833"/>
                  </a:cubicBezTo>
                  <a:cubicBezTo>
                    <a:pt x="14432" y="757"/>
                    <a:pt x="19477" y="723"/>
                    <a:pt x="24522" y="723"/>
                  </a:cubicBezTo>
                  <a:cubicBezTo>
                    <a:pt x="28642" y="723"/>
                    <a:pt x="32760" y="746"/>
                    <a:pt x="36875" y="787"/>
                  </a:cubicBezTo>
                  <a:cubicBezTo>
                    <a:pt x="39157" y="810"/>
                    <a:pt x="41440" y="833"/>
                    <a:pt x="43722" y="856"/>
                  </a:cubicBezTo>
                  <a:cubicBezTo>
                    <a:pt x="44224" y="878"/>
                    <a:pt x="44886" y="764"/>
                    <a:pt x="45023" y="1381"/>
                  </a:cubicBezTo>
                  <a:cubicBezTo>
                    <a:pt x="45160" y="1860"/>
                    <a:pt x="45092" y="2431"/>
                    <a:pt x="45115" y="2933"/>
                  </a:cubicBezTo>
                  <a:cubicBezTo>
                    <a:pt x="45160" y="4074"/>
                    <a:pt x="45206" y="5215"/>
                    <a:pt x="45229" y="6356"/>
                  </a:cubicBezTo>
                  <a:cubicBezTo>
                    <a:pt x="45366" y="10785"/>
                    <a:pt x="45457" y="15235"/>
                    <a:pt x="45525" y="19686"/>
                  </a:cubicBezTo>
                  <a:cubicBezTo>
                    <a:pt x="45571" y="24069"/>
                    <a:pt x="45640" y="28451"/>
                    <a:pt x="45320" y="32834"/>
                  </a:cubicBezTo>
                  <a:cubicBezTo>
                    <a:pt x="45274" y="33382"/>
                    <a:pt x="45229" y="33907"/>
                    <a:pt x="45183" y="34432"/>
                  </a:cubicBezTo>
                  <a:cubicBezTo>
                    <a:pt x="45137" y="34865"/>
                    <a:pt x="45183" y="35596"/>
                    <a:pt x="44818" y="35915"/>
                  </a:cubicBezTo>
                  <a:cubicBezTo>
                    <a:pt x="44521" y="36166"/>
                    <a:pt x="44042" y="36166"/>
                    <a:pt x="43677" y="36166"/>
                  </a:cubicBezTo>
                  <a:cubicBezTo>
                    <a:pt x="43106" y="36166"/>
                    <a:pt x="42535" y="36143"/>
                    <a:pt x="41965" y="36143"/>
                  </a:cubicBezTo>
                  <a:cubicBezTo>
                    <a:pt x="39682" y="36121"/>
                    <a:pt x="37400" y="36098"/>
                    <a:pt x="35117" y="36075"/>
                  </a:cubicBezTo>
                  <a:cubicBezTo>
                    <a:pt x="30552" y="36006"/>
                    <a:pt x="25987" y="35915"/>
                    <a:pt x="21445" y="35824"/>
                  </a:cubicBezTo>
                  <a:cubicBezTo>
                    <a:pt x="16880" y="35710"/>
                    <a:pt x="12315" y="35687"/>
                    <a:pt x="7772" y="35367"/>
                  </a:cubicBezTo>
                  <a:cubicBezTo>
                    <a:pt x="6631" y="35276"/>
                    <a:pt x="5490" y="35185"/>
                    <a:pt x="4371" y="35025"/>
                  </a:cubicBezTo>
                  <a:cubicBezTo>
                    <a:pt x="3892" y="34957"/>
                    <a:pt x="3344" y="34934"/>
                    <a:pt x="2911" y="34751"/>
                  </a:cubicBezTo>
                  <a:cubicBezTo>
                    <a:pt x="2317" y="34523"/>
                    <a:pt x="2317" y="33861"/>
                    <a:pt x="2249" y="33336"/>
                  </a:cubicBezTo>
                  <a:cubicBezTo>
                    <a:pt x="1998" y="31168"/>
                    <a:pt x="1883" y="28999"/>
                    <a:pt x="1746" y="26831"/>
                  </a:cubicBezTo>
                  <a:cubicBezTo>
                    <a:pt x="1473" y="22403"/>
                    <a:pt x="1222" y="17952"/>
                    <a:pt x="948" y="13524"/>
                  </a:cubicBezTo>
                  <a:cubicBezTo>
                    <a:pt x="879" y="12451"/>
                    <a:pt x="811" y="11378"/>
                    <a:pt x="742" y="10305"/>
                  </a:cubicBezTo>
                  <a:cubicBezTo>
                    <a:pt x="731" y="10077"/>
                    <a:pt x="542" y="9963"/>
                    <a:pt x="360" y="9963"/>
                  </a:cubicBezTo>
                  <a:cubicBezTo>
                    <a:pt x="177" y="9963"/>
                    <a:pt x="0" y="10077"/>
                    <a:pt x="12" y="10305"/>
                  </a:cubicBezTo>
                  <a:lnTo>
                    <a:pt x="856" y="24251"/>
                  </a:lnTo>
                  <a:cubicBezTo>
                    <a:pt x="993" y="26557"/>
                    <a:pt x="1107" y="28862"/>
                    <a:pt x="1290" y="31145"/>
                  </a:cubicBezTo>
                  <a:cubicBezTo>
                    <a:pt x="1381" y="32172"/>
                    <a:pt x="1404" y="33290"/>
                    <a:pt x="1655" y="34295"/>
                  </a:cubicBezTo>
                  <a:cubicBezTo>
                    <a:pt x="1929" y="35322"/>
                    <a:pt x="2774" y="35504"/>
                    <a:pt x="3732" y="35641"/>
                  </a:cubicBezTo>
                  <a:cubicBezTo>
                    <a:pt x="8343" y="36372"/>
                    <a:pt x="13068" y="36326"/>
                    <a:pt x="17747" y="36440"/>
                  </a:cubicBezTo>
                  <a:cubicBezTo>
                    <a:pt x="22540" y="36577"/>
                    <a:pt x="27356" y="36668"/>
                    <a:pt x="32150" y="36760"/>
                  </a:cubicBezTo>
                  <a:cubicBezTo>
                    <a:pt x="34569" y="36783"/>
                    <a:pt x="36966" y="36828"/>
                    <a:pt x="39363" y="36851"/>
                  </a:cubicBezTo>
                  <a:cubicBezTo>
                    <a:pt x="40550" y="36851"/>
                    <a:pt x="41714" y="36874"/>
                    <a:pt x="42878" y="36874"/>
                  </a:cubicBezTo>
                  <a:cubicBezTo>
                    <a:pt x="43130" y="36874"/>
                    <a:pt x="43405" y="36887"/>
                    <a:pt x="43683" y="36887"/>
                  </a:cubicBezTo>
                  <a:cubicBezTo>
                    <a:pt x="44287" y="36887"/>
                    <a:pt x="44906" y="36823"/>
                    <a:pt x="45343" y="36417"/>
                  </a:cubicBezTo>
                  <a:cubicBezTo>
                    <a:pt x="45662" y="36143"/>
                    <a:pt x="45754" y="35755"/>
                    <a:pt x="45822" y="35367"/>
                  </a:cubicBezTo>
                  <a:cubicBezTo>
                    <a:pt x="45891" y="34820"/>
                    <a:pt x="45936" y="34272"/>
                    <a:pt x="45982" y="33724"/>
                  </a:cubicBezTo>
                  <a:cubicBezTo>
                    <a:pt x="46073" y="32560"/>
                    <a:pt x="46142" y="31419"/>
                    <a:pt x="46187" y="30277"/>
                  </a:cubicBezTo>
                  <a:cubicBezTo>
                    <a:pt x="46301" y="27995"/>
                    <a:pt x="46301" y="25712"/>
                    <a:pt x="46301" y="23430"/>
                  </a:cubicBezTo>
                  <a:cubicBezTo>
                    <a:pt x="46279" y="18751"/>
                    <a:pt x="46187" y="14094"/>
                    <a:pt x="46073" y="9415"/>
                  </a:cubicBezTo>
                  <a:cubicBezTo>
                    <a:pt x="46005" y="7064"/>
                    <a:pt x="45936" y="4736"/>
                    <a:pt x="45845" y="2385"/>
                  </a:cubicBezTo>
                  <a:cubicBezTo>
                    <a:pt x="45822" y="1632"/>
                    <a:pt x="45868" y="627"/>
                    <a:pt x="45000" y="285"/>
                  </a:cubicBezTo>
                  <a:cubicBezTo>
                    <a:pt x="44711" y="163"/>
                    <a:pt x="44361" y="143"/>
                    <a:pt x="44018" y="143"/>
                  </a:cubicBezTo>
                  <a:cubicBezTo>
                    <a:pt x="43847" y="143"/>
                    <a:pt x="43677" y="148"/>
                    <a:pt x="43517" y="148"/>
                  </a:cubicBezTo>
                  <a:cubicBezTo>
                    <a:pt x="42901" y="125"/>
                    <a:pt x="42284" y="125"/>
                    <a:pt x="41668" y="102"/>
                  </a:cubicBezTo>
                  <a:cubicBezTo>
                    <a:pt x="36083" y="36"/>
                    <a:pt x="30498" y="0"/>
                    <a:pt x="24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3" name="Google Shape;1673;p46"/>
          <p:cNvSpPr txBox="1"/>
          <p:nvPr/>
        </p:nvSpPr>
        <p:spPr>
          <a:xfrm>
            <a:off x="7835938" y="4396511"/>
            <a:ext cx="12225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Saturn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676" name="Google Shape;1676;p46"/>
          <p:cNvGrpSpPr/>
          <p:nvPr/>
        </p:nvGrpSpPr>
        <p:grpSpPr>
          <a:xfrm rot="2695203">
            <a:off x="8118546" y="144140"/>
            <a:ext cx="953555" cy="553085"/>
            <a:chOff x="-583650" y="3109250"/>
            <a:chExt cx="570275" cy="272025"/>
          </a:xfrm>
        </p:grpSpPr>
        <p:sp>
          <p:nvSpPr>
            <p:cNvPr id="1677" name="Google Shape;1677;p46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6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6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6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6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6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6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6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6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6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6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6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6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500;p44"/>
          <p:cNvSpPr txBox="1">
            <a:spLocks/>
          </p:cNvSpPr>
          <p:nvPr/>
        </p:nvSpPr>
        <p:spPr>
          <a:xfrm>
            <a:off x="545980" y="134333"/>
            <a:ext cx="32898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C. VẬN DỤNG</a:t>
            </a:r>
          </a:p>
        </p:txBody>
      </p:sp>
      <p:sp>
        <p:nvSpPr>
          <p:cNvPr id="113" name="Rectangle 2"/>
          <p:cNvSpPr>
            <a:spLocks noChangeArrowheads="1"/>
          </p:cNvSpPr>
          <p:nvPr/>
        </p:nvSpPr>
        <p:spPr bwMode="auto">
          <a:xfrm>
            <a:off x="569548" y="1027619"/>
            <a:ext cx="79563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chèn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7,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p54"/>
          <p:cNvSpPr/>
          <p:nvPr/>
        </p:nvSpPr>
        <p:spPr>
          <a:xfrm>
            <a:off x="3123650" y="984825"/>
            <a:ext cx="585156" cy="660932"/>
          </a:xfrm>
          <a:custGeom>
            <a:avLst/>
            <a:gdLst/>
            <a:ahLst/>
            <a:cxnLst/>
            <a:rect l="l" t="t" r="r" b="b"/>
            <a:pathLst>
              <a:path w="16286" h="18395" extrusionOk="0">
                <a:moveTo>
                  <a:pt x="8339" y="894"/>
                </a:moveTo>
                <a:cubicBezTo>
                  <a:pt x="7947" y="1051"/>
                  <a:pt x="7555" y="1223"/>
                  <a:pt x="7163" y="1427"/>
                </a:cubicBezTo>
                <a:cubicBezTo>
                  <a:pt x="7461" y="1255"/>
                  <a:pt x="7759" y="1098"/>
                  <a:pt x="8057" y="957"/>
                </a:cubicBezTo>
                <a:cubicBezTo>
                  <a:pt x="8151" y="941"/>
                  <a:pt x="8245" y="910"/>
                  <a:pt x="8339" y="894"/>
                </a:cubicBezTo>
                <a:close/>
                <a:moveTo>
                  <a:pt x="10017" y="731"/>
                </a:moveTo>
                <a:cubicBezTo>
                  <a:pt x="10247" y="731"/>
                  <a:pt x="10476" y="746"/>
                  <a:pt x="10706" y="769"/>
                </a:cubicBezTo>
                <a:cubicBezTo>
                  <a:pt x="10800" y="784"/>
                  <a:pt x="10894" y="800"/>
                  <a:pt x="10988" y="816"/>
                </a:cubicBezTo>
                <a:cubicBezTo>
                  <a:pt x="9875" y="847"/>
                  <a:pt x="8699" y="1129"/>
                  <a:pt x="7743" y="1474"/>
                </a:cubicBezTo>
                <a:cubicBezTo>
                  <a:pt x="8402" y="1160"/>
                  <a:pt x="9091" y="957"/>
                  <a:pt x="9765" y="737"/>
                </a:cubicBezTo>
                <a:cubicBezTo>
                  <a:pt x="9849" y="733"/>
                  <a:pt x="9933" y="731"/>
                  <a:pt x="10017" y="731"/>
                </a:cubicBezTo>
                <a:close/>
                <a:moveTo>
                  <a:pt x="9985" y="4327"/>
                </a:moveTo>
                <a:lnTo>
                  <a:pt x="9985" y="4327"/>
                </a:lnTo>
                <a:cubicBezTo>
                  <a:pt x="10173" y="4436"/>
                  <a:pt x="10345" y="4593"/>
                  <a:pt x="10471" y="4828"/>
                </a:cubicBezTo>
                <a:cubicBezTo>
                  <a:pt x="10471" y="4860"/>
                  <a:pt x="10471" y="4891"/>
                  <a:pt x="10471" y="4922"/>
                </a:cubicBezTo>
                <a:cubicBezTo>
                  <a:pt x="10345" y="4687"/>
                  <a:pt x="10173" y="4483"/>
                  <a:pt x="9985" y="4327"/>
                </a:cubicBezTo>
                <a:close/>
                <a:moveTo>
                  <a:pt x="6286" y="1615"/>
                </a:moveTo>
                <a:cubicBezTo>
                  <a:pt x="5596" y="2085"/>
                  <a:pt x="4953" y="2618"/>
                  <a:pt x="4358" y="3167"/>
                </a:cubicBezTo>
                <a:cubicBezTo>
                  <a:pt x="3590" y="3872"/>
                  <a:pt x="2900" y="4672"/>
                  <a:pt x="2304" y="5518"/>
                </a:cubicBezTo>
                <a:cubicBezTo>
                  <a:pt x="2931" y="4295"/>
                  <a:pt x="3825" y="3214"/>
                  <a:pt x="5000" y="2367"/>
                </a:cubicBezTo>
                <a:cubicBezTo>
                  <a:pt x="5408" y="2085"/>
                  <a:pt x="5831" y="1834"/>
                  <a:pt x="6286" y="1615"/>
                </a:cubicBezTo>
                <a:close/>
                <a:moveTo>
                  <a:pt x="2038" y="6521"/>
                </a:moveTo>
                <a:cubicBezTo>
                  <a:pt x="1756" y="7101"/>
                  <a:pt x="1521" y="7728"/>
                  <a:pt x="1348" y="8371"/>
                </a:cubicBezTo>
                <a:cubicBezTo>
                  <a:pt x="1411" y="7994"/>
                  <a:pt x="1505" y="7634"/>
                  <a:pt x="1599" y="7258"/>
                </a:cubicBezTo>
                <a:cubicBezTo>
                  <a:pt x="1740" y="7007"/>
                  <a:pt x="1881" y="6756"/>
                  <a:pt x="2038" y="6521"/>
                </a:cubicBezTo>
                <a:close/>
                <a:moveTo>
                  <a:pt x="8784" y="3487"/>
                </a:moveTo>
                <a:cubicBezTo>
                  <a:pt x="8978" y="3487"/>
                  <a:pt x="9171" y="3505"/>
                  <a:pt x="9358" y="3543"/>
                </a:cubicBezTo>
                <a:cubicBezTo>
                  <a:pt x="9296" y="3539"/>
                  <a:pt x="9233" y="3537"/>
                  <a:pt x="9170" y="3537"/>
                </a:cubicBezTo>
                <a:cubicBezTo>
                  <a:pt x="7833" y="3537"/>
                  <a:pt x="6157" y="4454"/>
                  <a:pt x="5439" y="5157"/>
                </a:cubicBezTo>
                <a:cubicBezTo>
                  <a:pt x="4938" y="5659"/>
                  <a:pt x="4499" y="6333"/>
                  <a:pt x="4138" y="7085"/>
                </a:cubicBezTo>
                <a:cubicBezTo>
                  <a:pt x="3887" y="7524"/>
                  <a:pt x="3684" y="7979"/>
                  <a:pt x="3511" y="8433"/>
                </a:cubicBezTo>
                <a:cubicBezTo>
                  <a:pt x="3652" y="7650"/>
                  <a:pt x="3934" y="6913"/>
                  <a:pt x="4405" y="6223"/>
                </a:cubicBezTo>
                <a:cubicBezTo>
                  <a:pt x="5063" y="5267"/>
                  <a:pt x="5988" y="4436"/>
                  <a:pt x="7038" y="3919"/>
                </a:cubicBezTo>
                <a:cubicBezTo>
                  <a:pt x="7560" y="3658"/>
                  <a:pt x="8180" y="3487"/>
                  <a:pt x="8784" y="3487"/>
                </a:cubicBezTo>
                <a:close/>
                <a:moveTo>
                  <a:pt x="11380" y="6176"/>
                </a:moveTo>
                <a:lnTo>
                  <a:pt x="11380" y="6176"/>
                </a:lnTo>
                <a:cubicBezTo>
                  <a:pt x="11427" y="6396"/>
                  <a:pt x="11458" y="6599"/>
                  <a:pt x="11474" y="6803"/>
                </a:cubicBezTo>
                <a:cubicBezTo>
                  <a:pt x="11646" y="7932"/>
                  <a:pt x="11725" y="9123"/>
                  <a:pt x="12007" y="10252"/>
                </a:cubicBezTo>
                <a:cubicBezTo>
                  <a:pt x="12148" y="10816"/>
                  <a:pt x="12477" y="11192"/>
                  <a:pt x="12900" y="11396"/>
                </a:cubicBezTo>
                <a:cubicBezTo>
                  <a:pt x="12743" y="11380"/>
                  <a:pt x="12618" y="11349"/>
                  <a:pt x="12493" y="11302"/>
                </a:cubicBezTo>
                <a:cubicBezTo>
                  <a:pt x="12399" y="11208"/>
                  <a:pt x="12305" y="11082"/>
                  <a:pt x="12226" y="10957"/>
                </a:cubicBezTo>
                <a:cubicBezTo>
                  <a:pt x="11944" y="10471"/>
                  <a:pt x="11866" y="9907"/>
                  <a:pt x="11803" y="9374"/>
                </a:cubicBezTo>
                <a:cubicBezTo>
                  <a:pt x="11693" y="8543"/>
                  <a:pt x="11599" y="7681"/>
                  <a:pt x="11427" y="6850"/>
                </a:cubicBezTo>
                <a:cubicBezTo>
                  <a:pt x="11411" y="6631"/>
                  <a:pt x="11411" y="6411"/>
                  <a:pt x="11380" y="6176"/>
                </a:cubicBezTo>
                <a:close/>
                <a:moveTo>
                  <a:pt x="4671" y="10158"/>
                </a:moveTo>
                <a:cubicBezTo>
                  <a:pt x="4671" y="10220"/>
                  <a:pt x="4687" y="10283"/>
                  <a:pt x="4687" y="10346"/>
                </a:cubicBezTo>
                <a:cubicBezTo>
                  <a:pt x="4734" y="10816"/>
                  <a:pt x="4797" y="11317"/>
                  <a:pt x="4953" y="11788"/>
                </a:cubicBezTo>
                <a:cubicBezTo>
                  <a:pt x="4749" y="11317"/>
                  <a:pt x="4671" y="10753"/>
                  <a:pt x="4671" y="10158"/>
                </a:cubicBezTo>
                <a:close/>
                <a:moveTo>
                  <a:pt x="11536" y="10863"/>
                </a:moveTo>
                <a:lnTo>
                  <a:pt x="11536" y="10863"/>
                </a:lnTo>
                <a:cubicBezTo>
                  <a:pt x="11740" y="11176"/>
                  <a:pt x="11991" y="11411"/>
                  <a:pt x="12273" y="11553"/>
                </a:cubicBezTo>
                <a:cubicBezTo>
                  <a:pt x="12367" y="11647"/>
                  <a:pt x="12461" y="11725"/>
                  <a:pt x="12555" y="11803"/>
                </a:cubicBezTo>
                <a:cubicBezTo>
                  <a:pt x="12038" y="11662"/>
                  <a:pt x="11725" y="11317"/>
                  <a:pt x="11536" y="10863"/>
                </a:cubicBezTo>
                <a:close/>
                <a:moveTo>
                  <a:pt x="14703" y="11051"/>
                </a:moveTo>
                <a:lnTo>
                  <a:pt x="14703" y="11051"/>
                </a:lnTo>
                <a:cubicBezTo>
                  <a:pt x="14358" y="11490"/>
                  <a:pt x="13888" y="11803"/>
                  <a:pt x="13229" y="11850"/>
                </a:cubicBezTo>
                <a:cubicBezTo>
                  <a:pt x="13214" y="11835"/>
                  <a:pt x="13214" y="11819"/>
                  <a:pt x="13198" y="11803"/>
                </a:cubicBezTo>
                <a:cubicBezTo>
                  <a:pt x="13167" y="11788"/>
                  <a:pt x="13135" y="11772"/>
                  <a:pt x="13120" y="11756"/>
                </a:cubicBezTo>
                <a:cubicBezTo>
                  <a:pt x="13480" y="11756"/>
                  <a:pt x="13856" y="11631"/>
                  <a:pt x="14201" y="11380"/>
                </a:cubicBezTo>
                <a:cubicBezTo>
                  <a:pt x="14374" y="11302"/>
                  <a:pt x="14546" y="11192"/>
                  <a:pt x="14703" y="11051"/>
                </a:cubicBezTo>
                <a:close/>
                <a:moveTo>
                  <a:pt x="8584" y="4456"/>
                </a:moveTo>
                <a:cubicBezTo>
                  <a:pt x="9393" y="4456"/>
                  <a:pt x="10099" y="4942"/>
                  <a:pt x="10439" y="6255"/>
                </a:cubicBezTo>
                <a:cubicBezTo>
                  <a:pt x="10455" y="6302"/>
                  <a:pt x="10471" y="6364"/>
                  <a:pt x="10486" y="6427"/>
                </a:cubicBezTo>
                <a:cubicBezTo>
                  <a:pt x="10502" y="7023"/>
                  <a:pt x="10518" y="7618"/>
                  <a:pt x="10549" y="8214"/>
                </a:cubicBezTo>
                <a:cubicBezTo>
                  <a:pt x="10455" y="9045"/>
                  <a:pt x="10220" y="9875"/>
                  <a:pt x="9891" y="10565"/>
                </a:cubicBezTo>
                <a:cubicBezTo>
                  <a:pt x="9373" y="11694"/>
                  <a:pt x="8010" y="13042"/>
                  <a:pt x="6771" y="13120"/>
                </a:cubicBezTo>
                <a:cubicBezTo>
                  <a:pt x="6411" y="13042"/>
                  <a:pt x="6066" y="12885"/>
                  <a:pt x="5768" y="12524"/>
                </a:cubicBezTo>
                <a:cubicBezTo>
                  <a:pt x="5141" y="11772"/>
                  <a:pt x="5032" y="10628"/>
                  <a:pt x="5000" y="9687"/>
                </a:cubicBezTo>
                <a:cubicBezTo>
                  <a:pt x="4969" y="9045"/>
                  <a:pt x="5016" y="8418"/>
                  <a:pt x="5141" y="7822"/>
                </a:cubicBezTo>
                <a:cubicBezTo>
                  <a:pt x="5565" y="6646"/>
                  <a:pt x="6286" y="5549"/>
                  <a:pt x="7163" y="4860"/>
                </a:cubicBezTo>
                <a:cubicBezTo>
                  <a:pt x="7638" y="4611"/>
                  <a:pt x="8128" y="4456"/>
                  <a:pt x="8584" y="4456"/>
                </a:cubicBezTo>
                <a:close/>
                <a:moveTo>
                  <a:pt x="5126" y="6584"/>
                </a:moveTo>
                <a:lnTo>
                  <a:pt x="5126" y="6584"/>
                </a:lnTo>
                <a:cubicBezTo>
                  <a:pt x="5016" y="6866"/>
                  <a:pt x="4938" y="7164"/>
                  <a:pt x="4859" y="7462"/>
                </a:cubicBezTo>
                <a:cubicBezTo>
                  <a:pt x="4561" y="8245"/>
                  <a:pt x="4389" y="9092"/>
                  <a:pt x="4326" y="9907"/>
                </a:cubicBezTo>
                <a:cubicBezTo>
                  <a:pt x="4217" y="11082"/>
                  <a:pt x="4530" y="12524"/>
                  <a:pt x="5518" y="13230"/>
                </a:cubicBezTo>
                <a:cubicBezTo>
                  <a:pt x="3480" y="12383"/>
                  <a:pt x="3919" y="9217"/>
                  <a:pt x="4624" y="7524"/>
                </a:cubicBezTo>
                <a:cubicBezTo>
                  <a:pt x="4734" y="7258"/>
                  <a:pt x="4859" y="6991"/>
                  <a:pt x="5000" y="6741"/>
                </a:cubicBezTo>
                <a:cubicBezTo>
                  <a:pt x="5016" y="6725"/>
                  <a:pt x="5032" y="6694"/>
                  <a:pt x="5047" y="6678"/>
                </a:cubicBezTo>
                <a:cubicBezTo>
                  <a:pt x="5079" y="6646"/>
                  <a:pt x="5110" y="6615"/>
                  <a:pt x="5126" y="6584"/>
                </a:cubicBezTo>
                <a:close/>
                <a:moveTo>
                  <a:pt x="800" y="7728"/>
                </a:moveTo>
                <a:cubicBezTo>
                  <a:pt x="392" y="9578"/>
                  <a:pt x="439" y="11568"/>
                  <a:pt x="1003" y="13355"/>
                </a:cubicBezTo>
                <a:cubicBezTo>
                  <a:pt x="345" y="11584"/>
                  <a:pt x="298" y="9562"/>
                  <a:pt x="800" y="7728"/>
                </a:cubicBezTo>
                <a:close/>
                <a:moveTo>
                  <a:pt x="2743" y="15314"/>
                </a:moveTo>
                <a:lnTo>
                  <a:pt x="2743" y="15314"/>
                </a:lnTo>
                <a:cubicBezTo>
                  <a:pt x="2775" y="15346"/>
                  <a:pt x="2790" y="15361"/>
                  <a:pt x="2806" y="15377"/>
                </a:cubicBezTo>
                <a:cubicBezTo>
                  <a:pt x="3386" y="15941"/>
                  <a:pt x="4107" y="16506"/>
                  <a:pt x="4891" y="16945"/>
                </a:cubicBezTo>
                <a:cubicBezTo>
                  <a:pt x="4107" y="16615"/>
                  <a:pt x="3449" y="16161"/>
                  <a:pt x="2900" y="15534"/>
                </a:cubicBezTo>
                <a:cubicBezTo>
                  <a:pt x="2853" y="15471"/>
                  <a:pt x="2790" y="15393"/>
                  <a:pt x="2743" y="15314"/>
                </a:cubicBezTo>
                <a:close/>
                <a:moveTo>
                  <a:pt x="5502" y="16788"/>
                </a:moveTo>
                <a:lnTo>
                  <a:pt x="5502" y="16788"/>
                </a:lnTo>
                <a:cubicBezTo>
                  <a:pt x="6160" y="16992"/>
                  <a:pt x="6834" y="17133"/>
                  <a:pt x="7492" y="17195"/>
                </a:cubicBezTo>
                <a:cubicBezTo>
                  <a:pt x="7670" y="17218"/>
                  <a:pt x="7844" y="17228"/>
                  <a:pt x="8014" y="17228"/>
                </a:cubicBezTo>
                <a:cubicBezTo>
                  <a:pt x="8325" y="17228"/>
                  <a:pt x="8625" y="17193"/>
                  <a:pt x="8919" y="17133"/>
                </a:cubicBezTo>
                <a:lnTo>
                  <a:pt x="8919" y="17133"/>
                </a:lnTo>
                <a:cubicBezTo>
                  <a:pt x="8543" y="17274"/>
                  <a:pt x="8166" y="17383"/>
                  <a:pt x="7759" y="17446"/>
                </a:cubicBezTo>
                <a:cubicBezTo>
                  <a:pt x="7728" y="17446"/>
                  <a:pt x="7696" y="17446"/>
                  <a:pt x="7665" y="17462"/>
                </a:cubicBezTo>
                <a:cubicBezTo>
                  <a:pt x="6928" y="17399"/>
                  <a:pt x="6192" y="17133"/>
                  <a:pt x="5502" y="16788"/>
                </a:cubicBezTo>
                <a:close/>
                <a:moveTo>
                  <a:pt x="10392" y="1"/>
                </a:moveTo>
                <a:cubicBezTo>
                  <a:pt x="10330" y="1"/>
                  <a:pt x="10267" y="16"/>
                  <a:pt x="10220" y="16"/>
                </a:cubicBezTo>
                <a:cubicBezTo>
                  <a:pt x="10155" y="14"/>
                  <a:pt x="10090" y="13"/>
                  <a:pt x="10025" y="13"/>
                </a:cubicBezTo>
                <a:cubicBezTo>
                  <a:pt x="9589" y="13"/>
                  <a:pt x="9152" y="58"/>
                  <a:pt x="8715" y="126"/>
                </a:cubicBezTo>
                <a:cubicBezTo>
                  <a:pt x="8645" y="114"/>
                  <a:pt x="8574" y="109"/>
                  <a:pt x="8502" y="109"/>
                </a:cubicBezTo>
                <a:cubicBezTo>
                  <a:pt x="8092" y="109"/>
                  <a:pt x="7662" y="284"/>
                  <a:pt x="7289" y="471"/>
                </a:cubicBezTo>
                <a:cubicBezTo>
                  <a:pt x="7257" y="486"/>
                  <a:pt x="7226" y="518"/>
                  <a:pt x="7195" y="534"/>
                </a:cubicBezTo>
                <a:cubicBezTo>
                  <a:pt x="5408" y="1160"/>
                  <a:pt x="3778" y="2305"/>
                  <a:pt x="2680" y="3684"/>
                </a:cubicBezTo>
                <a:cubicBezTo>
                  <a:pt x="2367" y="4076"/>
                  <a:pt x="2085" y="4515"/>
                  <a:pt x="1834" y="4969"/>
                </a:cubicBezTo>
                <a:cubicBezTo>
                  <a:pt x="1646" y="5220"/>
                  <a:pt x="1489" y="5487"/>
                  <a:pt x="1332" y="5753"/>
                </a:cubicBezTo>
                <a:cubicBezTo>
                  <a:pt x="768" y="6835"/>
                  <a:pt x="423" y="8042"/>
                  <a:pt x="282" y="9248"/>
                </a:cubicBezTo>
                <a:cubicBezTo>
                  <a:pt x="0" y="11600"/>
                  <a:pt x="549" y="14123"/>
                  <a:pt x="2132" y="15941"/>
                </a:cubicBezTo>
                <a:cubicBezTo>
                  <a:pt x="3384" y="17388"/>
                  <a:pt x="5247" y="18395"/>
                  <a:pt x="7193" y="18395"/>
                </a:cubicBezTo>
                <a:cubicBezTo>
                  <a:pt x="7293" y="18395"/>
                  <a:pt x="7393" y="18392"/>
                  <a:pt x="7492" y="18387"/>
                </a:cubicBezTo>
                <a:cubicBezTo>
                  <a:pt x="7947" y="18355"/>
                  <a:pt x="8386" y="18277"/>
                  <a:pt x="8809" y="18151"/>
                </a:cubicBezTo>
                <a:cubicBezTo>
                  <a:pt x="11113" y="17885"/>
                  <a:pt x="12399" y="16208"/>
                  <a:pt x="13198" y="14076"/>
                </a:cubicBezTo>
                <a:cubicBezTo>
                  <a:pt x="13214" y="14045"/>
                  <a:pt x="13214" y="14013"/>
                  <a:pt x="13198" y="13982"/>
                </a:cubicBezTo>
                <a:cubicBezTo>
                  <a:pt x="13198" y="13966"/>
                  <a:pt x="13198" y="13966"/>
                  <a:pt x="13198" y="13966"/>
                </a:cubicBezTo>
                <a:cubicBezTo>
                  <a:pt x="13198" y="13951"/>
                  <a:pt x="13198" y="13951"/>
                  <a:pt x="13198" y="13951"/>
                </a:cubicBezTo>
                <a:cubicBezTo>
                  <a:pt x="13159" y="13873"/>
                  <a:pt x="13089" y="13817"/>
                  <a:pt x="13004" y="13817"/>
                </a:cubicBezTo>
                <a:cubicBezTo>
                  <a:pt x="12986" y="13817"/>
                  <a:pt x="12967" y="13820"/>
                  <a:pt x="12947" y="13825"/>
                </a:cubicBezTo>
                <a:cubicBezTo>
                  <a:pt x="12919" y="13742"/>
                  <a:pt x="12843" y="13686"/>
                  <a:pt x="12766" y="13686"/>
                </a:cubicBezTo>
                <a:cubicBezTo>
                  <a:pt x="12711" y="13686"/>
                  <a:pt x="12657" y="13714"/>
                  <a:pt x="12618" y="13778"/>
                </a:cubicBezTo>
                <a:cubicBezTo>
                  <a:pt x="12571" y="13841"/>
                  <a:pt x="12524" y="13919"/>
                  <a:pt x="12493" y="13982"/>
                </a:cubicBezTo>
                <a:cubicBezTo>
                  <a:pt x="12461" y="13998"/>
                  <a:pt x="12430" y="14013"/>
                  <a:pt x="12399" y="14045"/>
                </a:cubicBezTo>
                <a:cubicBezTo>
                  <a:pt x="11756" y="14797"/>
                  <a:pt x="11098" y="15550"/>
                  <a:pt x="10283" y="16114"/>
                </a:cubicBezTo>
                <a:cubicBezTo>
                  <a:pt x="9543" y="16619"/>
                  <a:pt x="8794" y="16834"/>
                  <a:pt x="7958" y="16834"/>
                </a:cubicBezTo>
                <a:cubicBezTo>
                  <a:pt x="7732" y="16834"/>
                  <a:pt x="7498" y="16818"/>
                  <a:pt x="7257" y="16788"/>
                </a:cubicBezTo>
                <a:cubicBezTo>
                  <a:pt x="6270" y="16662"/>
                  <a:pt x="5282" y="16459"/>
                  <a:pt x="4405" y="15988"/>
                </a:cubicBezTo>
                <a:cubicBezTo>
                  <a:pt x="3903" y="15738"/>
                  <a:pt x="3464" y="15393"/>
                  <a:pt x="3025" y="15032"/>
                </a:cubicBezTo>
                <a:cubicBezTo>
                  <a:pt x="1944" y="13904"/>
                  <a:pt x="1442" y="12462"/>
                  <a:pt x="1427" y="10800"/>
                </a:cubicBezTo>
                <a:cubicBezTo>
                  <a:pt x="1411" y="9154"/>
                  <a:pt x="1850" y="7509"/>
                  <a:pt x="2680" y="6082"/>
                </a:cubicBezTo>
                <a:cubicBezTo>
                  <a:pt x="4409" y="3085"/>
                  <a:pt x="7763" y="1251"/>
                  <a:pt x="11201" y="1251"/>
                </a:cubicBezTo>
                <a:cubicBezTo>
                  <a:pt x="11287" y="1251"/>
                  <a:pt x="11372" y="1252"/>
                  <a:pt x="11458" y="1255"/>
                </a:cubicBezTo>
                <a:cubicBezTo>
                  <a:pt x="12007" y="1270"/>
                  <a:pt x="12524" y="1349"/>
                  <a:pt x="12979" y="1568"/>
                </a:cubicBezTo>
                <a:cubicBezTo>
                  <a:pt x="13433" y="1881"/>
                  <a:pt x="13825" y="2273"/>
                  <a:pt x="14154" y="2712"/>
                </a:cubicBezTo>
                <a:cubicBezTo>
                  <a:pt x="14468" y="3277"/>
                  <a:pt x="14640" y="3919"/>
                  <a:pt x="14765" y="4530"/>
                </a:cubicBezTo>
                <a:cubicBezTo>
                  <a:pt x="14922" y="5283"/>
                  <a:pt x="15016" y="6035"/>
                  <a:pt x="15079" y="6803"/>
                </a:cubicBezTo>
                <a:cubicBezTo>
                  <a:pt x="15110" y="8089"/>
                  <a:pt x="15189" y="10189"/>
                  <a:pt x="14029" y="11035"/>
                </a:cubicBezTo>
                <a:cubicBezTo>
                  <a:pt x="13935" y="11082"/>
                  <a:pt x="13841" y="11114"/>
                  <a:pt x="13731" y="11145"/>
                </a:cubicBezTo>
                <a:cubicBezTo>
                  <a:pt x="13627" y="11170"/>
                  <a:pt x="13530" y="11182"/>
                  <a:pt x="13437" y="11182"/>
                </a:cubicBezTo>
                <a:cubicBezTo>
                  <a:pt x="12832" y="11182"/>
                  <a:pt x="12472" y="10676"/>
                  <a:pt x="12336" y="10063"/>
                </a:cubicBezTo>
                <a:cubicBezTo>
                  <a:pt x="12085" y="9029"/>
                  <a:pt x="12007" y="7932"/>
                  <a:pt x="11834" y="6866"/>
                </a:cubicBezTo>
                <a:cubicBezTo>
                  <a:pt x="11709" y="6067"/>
                  <a:pt x="11536" y="5063"/>
                  <a:pt x="11051" y="4405"/>
                </a:cubicBezTo>
                <a:cubicBezTo>
                  <a:pt x="11035" y="4342"/>
                  <a:pt x="11019" y="4280"/>
                  <a:pt x="11004" y="4233"/>
                </a:cubicBezTo>
                <a:cubicBezTo>
                  <a:pt x="10960" y="4103"/>
                  <a:pt x="10839" y="4027"/>
                  <a:pt x="10722" y="4027"/>
                </a:cubicBezTo>
                <a:cubicBezTo>
                  <a:pt x="10711" y="4027"/>
                  <a:pt x="10701" y="4028"/>
                  <a:pt x="10690" y="4029"/>
                </a:cubicBezTo>
                <a:cubicBezTo>
                  <a:pt x="10580" y="3951"/>
                  <a:pt x="10471" y="3888"/>
                  <a:pt x="10361" y="3841"/>
                </a:cubicBezTo>
                <a:cubicBezTo>
                  <a:pt x="9908" y="3428"/>
                  <a:pt x="9372" y="3257"/>
                  <a:pt x="8806" y="3257"/>
                </a:cubicBezTo>
                <a:cubicBezTo>
                  <a:pt x="7179" y="3257"/>
                  <a:pt x="5300" y="4673"/>
                  <a:pt x="4405" y="5847"/>
                </a:cubicBezTo>
                <a:cubicBezTo>
                  <a:pt x="3480" y="7070"/>
                  <a:pt x="3151" y="8465"/>
                  <a:pt x="3119" y="9969"/>
                </a:cubicBezTo>
                <a:cubicBezTo>
                  <a:pt x="3057" y="10534"/>
                  <a:pt x="3057" y="11082"/>
                  <a:pt x="3166" y="11584"/>
                </a:cubicBezTo>
                <a:cubicBezTo>
                  <a:pt x="3229" y="12148"/>
                  <a:pt x="3386" y="12681"/>
                  <a:pt x="3762" y="13042"/>
                </a:cubicBezTo>
                <a:cubicBezTo>
                  <a:pt x="4410" y="13966"/>
                  <a:pt x="5402" y="14364"/>
                  <a:pt x="6435" y="14364"/>
                </a:cubicBezTo>
                <a:cubicBezTo>
                  <a:pt x="8452" y="14364"/>
                  <a:pt x="10628" y="12847"/>
                  <a:pt x="10721" y="10753"/>
                </a:cubicBezTo>
                <a:cubicBezTo>
                  <a:pt x="10737" y="10722"/>
                  <a:pt x="10753" y="10690"/>
                  <a:pt x="10768" y="10659"/>
                </a:cubicBezTo>
                <a:cubicBezTo>
                  <a:pt x="10847" y="11051"/>
                  <a:pt x="10988" y="11411"/>
                  <a:pt x="11223" y="11709"/>
                </a:cubicBezTo>
                <a:cubicBezTo>
                  <a:pt x="11651" y="12266"/>
                  <a:pt x="12298" y="12511"/>
                  <a:pt x="12963" y="12511"/>
                </a:cubicBezTo>
                <a:cubicBezTo>
                  <a:pt x="13590" y="12511"/>
                  <a:pt x="14232" y="12293"/>
                  <a:pt x="14718" y="11913"/>
                </a:cubicBezTo>
                <a:cubicBezTo>
                  <a:pt x="16239" y="10737"/>
                  <a:pt x="16286" y="8480"/>
                  <a:pt x="16145" y="6741"/>
                </a:cubicBezTo>
                <a:cubicBezTo>
                  <a:pt x="15972" y="4593"/>
                  <a:pt x="15345" y="2179"/>
                  <a:pt x="13402" y="957"/>
                </a:cubicBezTo>
                <a:cubicBezTo>
                  <a:pt x="12508" y="392"/>
                  <a:pt x="11521" y="110"/>
                  <a:pt x="10502" y="32"/>
                </a:cubicBezTo>
                <a:cubicBezTo>
                  <a:pt x="10471" y="16"/>
                  <a:pt x="10439" y="1"/>
                  <a:pt x="10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9" name="Google Shape;2289;p54"/>
          <p:cNvGrpSpPr/>
          <p:nvPr/>
        </p:nvGrpSpPr>
        <p:grpSpPr>
          <a:xfrm>
            <a:off x="481048" y="347918"/>
            <a:ext cx="1745583" cy="230173"/>
            <a:chOff x="1394800" y="3522000"/>
            <a:chExt cx="1048650" cy="138275"/>
          </a:xfrm>
        </p:grpSpPr>
        <p:sp>
          <p:nvSpPr>
            <p:cNvPr id="2290" name="Google Shape;2290;p5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9" name="Google Shape;2299;p54"/>
          <p:cNvGrpSpPr/>
          <p:nvPr/>
        </p:nvGrpSpPr>
        <p:grpSpPr>
          <a:xfrm>
            <a:off x="5922601" y="4228260"/>
            <a:ext cx="1921912" cy="326735"/>
            <a:chOff x="1816609" y="3851001"/>
            <a:chExt cx="1093674" cy="222193"/>
          </a:xfrm>
        </p:grpSpPr>
        <p:sp>
          <p:nvSpPr>
            <p:cNvPr id="2300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82734" y="1217115"/>
            <a:ext cx="302010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70C0"/>
                </a:solidFill>
              </a:rPr>
              <a:t>Viết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đoạn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văn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ngắn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giới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thiệu</a:t>
            </a:r>
            <a:r>
              <a:rPr lang="en-US" sz="2800" dirty="0">
                <a:solidFill>
                  <a:srgbClr val="0070C0"/>
                </a:solidFill>
              </a:rPr>
              <a:t> con </a:t>
            </a:r>
            <a:r>
              <a:rPr lang="en-US" sz="2800" dirty="0" err="1">
                <a:solidFill>
                  <a:srgbClr val="0070C0"/>
                </a:solidFill>
              </a:rPr>
              <a:t>vật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em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yêu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thích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có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chèn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hình</a:t>
            </a:r>
            <a:r>
              <a:rPr lang="en-US" sz="2800" dirty="0">
                <a:solidFill>
                  <a:srgbClr val="0070C0"/>
                </a:solidFill>
              </a:rPr>
              <a:t> minh </a:t>
            </a:r>
            <a:r>
              <a:rPr lang="en-US" sz="2800" dirty="0" err="1">
                <a:solidFill>
                  <a:srgbClr val="0070C0"/>
                </a:solidFill>
              </a:rPr>
              <a:t>họa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86693" y="1230258"/>
            <a:ext cx="46655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5" name="Picture 1" descr="photo-14744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693" y="1854914"/>
            <a:ext cx="3645580" cy="22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4" name="Google Shape;1654;p46"/>
          <p:cNvGrpSpPr/>
          <p:nvPr/>
        </p:nvGrpSpPr>
        <p:grpSpPr>
          <a:xfrm>
            <a:off x="7755701" y="2952836"/>
            <a:ext cx="1161656" cy="2064964"/>
            <a:chOff x="5912507" y="2604871"/>
            <a:chExt cx="1012601" cy="1974341"/>
          </a:xfrm>
        </p:grpSpPr>
        <p:sp>
          <p:nvSpPr>
            <p:cNvPr id="1655" name="Google Shape;1655;p46"/>
            <p:cNvSpPr/>
            <p:nvPr/>
          </p:nvSpPr>
          <p:spPr>
            <a:xfrm>
              <a:off x="6015894" y="3385761"/>
              <a:ext cx="69068" cy="163056"/>
            </a:xfrm>
            <a:custGeom>
              <a:avLst/>
              <a:gdLst/>
              <a:ahLst/>
              <a:cxnLst/>
              <a:rect l="l" t="t" r="r" b="b"/>
              <a:pathLst>
                <a:path w="3858" h="9108" extrusionOk="0">
                  <a:moveTo>
                    <a:pt x="3629" y="0"/>
                  </a:moveTo>
                  <a:cubicBezTo>
                    <a:pt x="3401" y="160"/>
                    <a:pt x="3173" y="320"/>
                    <a:pt x="2945" y="502"/>
                  </a:cubicBezTo>
                  <a:cubicBezTo>
                    <a:pt x="2899" y="548"/>
                    <a:pt x="2876" y="662"/>
                    <a:pt x="2853" y="730"/>
                  </a:cubicBezTo>
                  <a:cubicBezTo>
                    <a:pt x="1963" y="3173"/>
                    <a:pt x="1096" y="5615"/>
                    <a:pt x="206" y="8080"/>
                  </a:cubicBezTo>
                  <a:cubicBezTo>
                    <a:pt x="160" y="8240"/>
                    <a:pt x="91" y="8400"/>
                    <a:pt x="0" y="8674"/>
                  </a:cubicBezTo>
                  <a:cubicBezTo>
                    <a:pt x="91" y="8788"/>
                    <a:pt x="206" y="8948"/>
                    <a:pt x="320" y="9107"/>
                  </a:cubicBezTo>
                  <a:cubicBezTo>
                    <a:pt x="525" y="8970"/>
                    <a:pt x="868" y="8856"/>
                    <a:pt x="936" y="8651"/>
                  </a:cubicBezTo>
                  <a:cubicBezTo>
                    <a:pt x="1918" y="6026"/>
                    <a:pt x="2876" y="3401"/>
                    <a:pt x="3789" y="753"/>
                  </a:cubicBezTo>
                  <a:cubicBezTo>
                    <a:pt x="3858" y="548"/>
                    <a:pt x="3675" y="251"/>
                    <a:pt x="36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6"/>
            <p:cNvSpPr/>
            <p:nvPr/>
          </p:nvSpPr>
          <p:spPr>
            <a:xfrm>
              <a:off x="5993820" y="3561241"/>
              <a:ext cx="28626" cy="48229"/>
            </a:xfrm>
            <a:custGeom>
              <a:avLst/>
              <a:gdLst/>
              <a:ahLst/>
              <a:cxnLst/>
              <a:rect l="l" t="t" r="r" b="b"/>
              <a:pathLst>
                <a:path w="1599" h="2694" extrusionOk="0">
                  <a:moveTo>
                    <a:pt x="1142" y="1"/>
                  </a:moveTo>
                  <a:cubicBezTo>
                    <a:pt x="1014" y="1"/>
                    <a:pt x="795" y="79"/>
                    <a:pt x="777" y="173"/>
                  </a:cubicBezTo>
                  <a:cubicBezTo>
                    <a:pt x="480" y="835"/>
                    <a:pt x="229" y="1519"/>
                    <a:pt x="23" y="2227"/>
                  </a:cubicBezTo>
                  <a:cubicBezTo>
                    <a:pt x="1" y="2341"/>
                    <a:pt x="160" y="2592"/>
                    <a:pt x="297" y="2683"/>
                  </a:cubicBezTo>
                  <a:cubicBezTo>
                    <a:pt x="312" y="2691"/>
                    <a:pt x="331" y="2694"/>
                    <a:pt x="354" y="2694"/>
                  </a:cubicBezTo>
                  <a:cubicBezTo>
                    <a:pt x="476" y="2694"/>
                    <a:pt x="696" y="2601"/>
                    <a:pt x="754" y="2524"/>
                  </a:cubicBezTo>
                  <a:cubicBezTo>
                    <a:pt x="1051" y="1885"/>
                    <a:pt x="1302" y="1223"/>
                    <a:pt x="1598" y="515"/>
                  </a:cubicBezTo>
                  <a:cubicBezTo>
                    <a:pt x="1461" y="332"/>
                    <a:pt x="1370" y="104"/>
                    <a:pt x="1210" y="13"/>
                  </a:cubicBezTo>
                  <a:cubicBezTo>
                    <a:pt x="1194" y="5"/>
                    <a:pt x="1170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6"/>
            <p:cNvSpPr/>
            <p:nvPr/>
          </p:nvSpPr>
          <p:spPr>
            <a:xfrm>
              <a:off x="5941401" y="2980466"/>
              <a:ext cx="642503" cy="868414"/>
            </a:xfrm>
            <a:custGeom>
              <a:avLst/>
              <a:gdLst/>
              <a:ahLst/>
              <a:cxnLst/>
              <a:rect l="l" t="t" r="r" b="b"/>
              <a:pathLst>
                <a:path w="35889" h="48508" extrusionOk="0">
                  <a:moveTo>
                    <a:pt x="17541" y="1"/>
                  </a:moveTo>
                  <a:cubicBezTo>
                    <a:pt x="16991" y="1"/>
                    <a:pt x="16432" y="220"/>
                    <a:pt x="16122" y="658"/>
                  </a:cubicBezTo>
                  <a:cubicBezTo>
                    <a:pt x="16030" y="681"/>
                    <a:pt x="15939" y="750"/>
                    <a:pt x="15893" y="887"/>
                  </a:cubicBezTo>
                  <a:cubicBezTo>
                    <a:pt x="11762" y="11706"/>
                    <a:pt x="7653" y="22525"/>
                    <a:pt x="3522" y="33367"/>
                  </a:cubicBezTo>
                  <a:cubicBezTo>
                    <a:pt x="2381" y="36380"/>
                    <a:pt x="1240" y="39393"/>
                    <a:pt x="98" y="42429"/>
                  </a:cubicBezTo>
                  <a:cubicBezTo>
                    <a:pt x="0" y="42674"/>
                    <a:pt x="231" y="42873"/>
                    <a:pt x="462" y="42873"/>
                  </a:cubicBezTo>
                  <a:cubicBezTo>
                    <a:pt x="553" y="42873"/>
                    <a:pt x="644" y="42842"/>
                    <a:pt x="715" y="42771"/>
                  </a:cubicBezTo>
                  <a:cubicBezTo>
                    <a:pt x="1217" y="42292"/>
                    <a:pt x="1742" y="41835"/>
                    <a:pt x="2335" y="41424"/>
                  </a:cubicBezTo>
                  <a:cubicBezTo>
                    <a:pt x="2799" y="41108"/>
                    <a:pt x="3576" y="40499"/>
                    <a:pt x="4195" y="40499"/>
                  </a:cubicBezTo>
                  <a:cubicBezTo>
                    <a:pt x="4246" y="40499"/>
                    <a:pt x="4296" y="40503"/>
                    <a:pt x="4344" y="40511"/>
                  </a:cubicBezTo>
                  <a:cubicBezTo>
                    <a:pt x="4983" y="40625"/>
                    <a:pt x="5280" y="41356"/>
                    <a:pt x="5371" y="41926"/>
                  </a:cubicBezTo>
                  <a:cubicBezTo>
                    <a:pt x="5462" y="42634"/>
                    <a:pt x="5417" y="43364"/>
                    <a:pt x="5599" y="44072"/>
                  </a:cubicBezTo>
                  <a:cubicBezTo>
                    <a:pt x="5637" y="44222"/>
                    <a:pt x="5782" y="44341"/>
                    <a:pt x="5946" y="44341"/>
                  </a:cubicBezTo>
                  <a:cubicBezTo>
                    <a:pt x="5982" y="44341"/>
                    <a:pt x="6019" y="44335"/>
                    <a:pt x="6056" y="44323"/>
                  </a:cubicBezTo>
                  <a:cubicBezTo>
                    <a:pt x="6581" y="44186"/>
                    <a:pt x="6992" y="43889"/>
                    <a:pt x="7425" y="43570"/>
                  </a:cubicBezTo>
                  <a:cubicBezTo>
                    <a:pt x="7813" y="43250"/>
                    <a:pt x="8247" y="42794"/>
                    <a:pt x="8749" y="42702"/>
                  </a:cubicBezTo>
                  <a:cubicBezTo>
                    <a:pt x="8799" y="42694"/>
                    <a:pt x="8847" y="42690"/>
                    <a:pt x="8893" y="42690"/>
                  </a:cubicBezTo>
                  <a:cubicBezTo>
                    <a:pt x="9485" y="42690"/>
                    <a:pt x="9806" y="43336"/>
                    <a:pt x="9890" y="43844"/>
                  </a:cubicBezTo>
                  <a:cubicBezTo>
                    <a:pt x="10004" y="44597"/>
                    <a:pt x="9868" y="45350"/>
                    <a:pt x="10050" y="46103"/>
                  </a:cubicBezTo>
                  <a:cubicBezTo>
                    <a:pt x="10084" y="46271"/>
                    <a:pt x="10251" y="46376"/>
                    <a:pt x="10411" y="46376"/>
                  </a:cubicBezTo>
                  <a:cubicBezTo>
                    <a:pt x="10469" y="46376"/>
                    <a:pt x="10526" y="46362"/>
                    <a:pt x="10575" y="46332"/>
                  </a:cubicBezTo>
                  <a:cubicBezTo>
                    <a:pt x="11808" y="45624"/>
                    <a:pt x="12812" y="44163"/>
                    <a:pt x="14341" y="44118"/>
                  </a:cubicBezTo>
                  <a:cubicBezTo>
                    <a:pt x="14361" y="44117"/>
                    <a:pt x="14381" y="44117"/>
                    <a:pt x="14401" y="44117"/>
                  </a:cubicBezTo>
                  <a:cubicBezTo>
                    <a:pt x="16094" y="44117"/>
                    <a:pt x="15867" y="46048"/>
                    <a:pt x="15597" y="47176"/>
                  </a:cubicBezTo>
                  <a:cubicBezTo>
                    <a:pt x="15534" y="47426"/>
                    <a:pt x="15738" y="47639"/>
                    <a:pt x="15983" y="47639"/>
                  </a:cubicBezTo>
                  <a:cubicBezTo>
                    <a:pt x="16006" y="47639"/>
                    <a:pt x="16029" y="47637"/>
                    <a:pt x="16053" y="47633"/>
                  </a:cubicBezTo>
                  <a:cubicBezTo>
                    <a:pt x="17057" y="47382"/>
                    <a:pt x="17674" y="46400"/>
                    <a:pt x="18678" y="46172"/>
                  </a:cubicBezTo>
                  <a:cubicBezTo>
                    <a:pt x="18760" y="46152"/>
                    <a:pt x="18840" y="46142"/>
                    <a:pt x="18920" y="46142"/>
                  </a:cubicBezTo>
                  <a:cubicBezTo>
                    <a:pt x="19640" y="46142"/>
                    <a:pt x="20239" y="46934"/>
                    <a:pt x="20116" y="47633"/>
                  </a:cubicBezTo>
                  <a:cubicBezTo>
                    <a:pt x="20070" y="47770"/>
                    <a:pt x="20025" y="47907"/>
                    <a:pt x="19979" y="48066"/>
                  </a:cubicBezTo>
                  <a:cubicBezTo>
                    <a:pt x="19889" y="48322"/>
                    <a:pt x="20125" y="48508"/>
                    <a:pt x="20349" y="48508"/>
                  </a:cubicBezTo>
                  <a:cubicBezTo>
                    <a:pt x="20465" y="48508"/>
                    <a:pt x="20579" y="48457"/>
                    <a:pt x="20641" y="48340"/>
                  </a:cubicBezTo>
                  <a:cubicBezTo>
                    <a:pt x="20732" y="48181"/>
                    <a:pt x="20801" y="47998"/>
                    <a:pt x="20824" y="47838"/>
                  </a:cubicBezTo>
                  <a:cubicBezTo>
                    <a:pt x="23791" y="39416"/>
                    <a:pt x="26918" y="31039"/>
                    <a:pt x="30228" y="22730"/>
                  </a:cubicBezTo>
                  <a:cubicBezTo>
                    <a:pt x="31049" y="20653"/>
                    <a:pt x="31894" y="18576"/>
                    <a:pt x="32761" y="16499"/>
                  </a:cubicBezTo>
                  <a:cubicBezTo>
                    <a:pt x="33583" y="14490"/>
                    <a:pt x="34450" y="12482"/>
                    <a:pt x="35067" y="10405"/>
                  </a:cubicBezTo>
                  <a:cubicBezTo>
                    <a:pt x="35386" y="9378"/>
                    <a:pt x="35637" y="8350"/>
                    <a:pt x="35774" y="7278"/>
                  </a:cubicBezTo>
                  <a:cubicBezTo>
                    <a:pt x="35820" y="6912"/>
                    <a:pt x="35888" y="6524"/>
                    <a:pt x="35660" y="6205"/>
                  </a:cubicBezTo>
                  <a:cubicBezTo>
                    <a:pt x="35409" y="5863"/>
                    <a:pt x="34998" y="5771"/>
                    <a:pt x="34610" y="5680"/>
                  </a:cubicBezTo>
                  <a:cubicBezTo>
                    <a:pt x="32465" y="5155"/>
                    <a:pt x="30319" y="4561"/>
                    <a:pt x="28196" y="3900"/>
                  </a:cubicBezTo>
                  <a:cubicBezTo>
                    <a:pt x="25822" y="3146"/>
                    <a:pt x="23494" y="2302"/>
                    <a:pt x="21189" y="1343"/>
                  </a:cubicBezTo>
                  <a:cubicBezTo>
                    <a:pt x="20595" y="1092"/>
                    <a:pt x="20002" y="841"/>
                    <a:pt x="19408" y="590"/>
                  </a:cubicBezTo>
                  <a:cubicBezTo>
                    <a:pt x="18929" y="384"/>
                    <a:pt x="18473" y="133"/>
                    <a:pt x="17948" y="42"/>
                  </a:cubicBezTo>
                  <a:cubicBezTo>
                    <a:pt x="17815" y="15"/>
                    <a:pt x="17678" y="1"/>
                    <a:pt x="175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6"/>
            <p:cNvSpPr/>
            <p:nvPr/>
          </p:nvSpPr>
          <p:spPr>
            <a:xfrm>
              <a:off x="6388158" y="3115648"/>
              <a:ext cx="112374" cy="268538"/>
            </a:xfrm>
            <a:custGeom>
              <a:avLst/>
              <a:gdLst/>
              <a:ahLst/>
              <a:cxnLst/>
              <a:rect l="l" t="t" r="r" b="b"/>
              <a:pathLst>
                <a:path w="6277" h="15000" extrusionOk="0">
                  <a:moveTo>
                    <a:pt x="6003" y="1"/>
                  </a:moveTo>
                  <a:cubicBezTo>
                    <a:pt x="5820" y="1"/>
                    <a:pt x="5569" y="115"/>
                    <a:pt x="5455" y="252"/>
                  </a:cubicBezTo>
                  <a:cubicBezTo>
                    <a:pt x="5318" y="411"/>
                    <a:pt x="5273" y="640"/>
                    <a:pt x="5181" y="845"/>
                  </a:cubicBezTo>
                  <a:cubicBezTo>
                    <a:pt x="3629" y="5182"/>
                    <a:pt x="2054" y="9519"/>
                    <a:pt x="502" y="13856"/>
                  </a:cubicBezTo>
                  <a:cubicBezTo>
                    <a:pt x="365" y="14221"/>
                    <a:pt x="0" y="14746"/>
                    <a:pt x="571" y="14951"/>
                  </a:cubicBezTo>
                  <a:cubicBezTo>
                    <a:pt x="657" y="14984"/>
                    <a:pt x="731" y="14999"/>
                    <a:pt x="796" y="14999"/>
                  </a:cubicBezTo>
                  <a:cubicBezTo>
                    <a:pt x="1173" y="14999"/>
                    <a:pt x="1207" y="14487"/>
                    <a:pt x="1324" y="14175"/>
                  </a:cubicBezTo>
                  <a:cubicBezTo>
                    <a:pt x="2922" y="9793"/>
                    <a:pt x="4497" y="5387"/>
                    <a:pt x="6094" y="982"/>
                  </a:cubicBezTo>
                  <a:cubicBezTo>
                    <a:pt x="6140" y="822"/>
                    <a:pt x="6209" y="663"/>
                    <a:pt x="6277" y="411"/>
                  </a:cubicBezTo>
                  <a:cubicBezTo>
                    <a:pt x="6209" y="274"/>
                    <a:pt x="6117" y="23"/>
                    <a:pt x="6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6"/>
            <p:cNvSpPr/>
            <p:nvPr/>
          </p:nvSpPr>
          <p:spPr>
            <a:xfrm>
              <a:off x="6341164" y="3414190"/>
              <a:ext cx="48229" cy="106860"/>
            </a:xfrm>
            <a:custGeom>
              <a:avLst/>
              <a:gdLst/>
              <a:ahLst/>
              <a:cxnLst/>
              <a:rect l="l" t="t" r="r" b="b"/>
              <a:pathLst>
                <a:path w="2694" h="5969" extrusionOk="0">
                  <a:moveTo>
                    <a:pt x="2252" y="0"/>
                  </a:moveTo>
                  <a:cubicBezTo>
                    <a:pt x="1981" y="0"/>
                    <a:pt x="1873" y="321"/>
                    <a:pt x="1780" y="580"/>
                  </a:cubicBezTo>
                  <a:cubicBezTo>
                    <a:pt x="1233" y="2087"/>
                    <a:pt x="685" y="3616"/>
                    <a:pt x="137" y="5146"/>
                  </a:cubicBezTo>
                  <a:cubicBezTo>
                    <a:pt x="91" y="5260"/>
                    <a:pt x="69" y="5351"/>
                    <a:pt x="0" y="5579"/>
                  </a:cubicBezTo>
                  <a:cubicBezTo>
                    <a:pt x="88" y="5689"/>
                    <a:pt x="261" y="5968"/>
                    <a:pt x="314" y="5968"/>
                  </a:cubicBezTo>
                  <a:cubicBezTo>
                    <a:pt x="316" y="5968"/>
                    <a:pt x="318" y="5968"/>
                    <a:pt x="320" y="5967"/>
                  </a:cubicBezTo>
                  <a:cubicBezTo>
                    <a:pt x="548" y="5876"/>
                    <a:pt x="822" y="5739"/>
                    <a:pt x="913" y="5556"/>
                  </a:cubicBezTo>
                  <a:cubicBezTo>
                    <a:pt x="1507" y="3981"/>
                    <a:pt x="2077" y="2429"/>
                    <a:pt x="2602" y="832"/>
                  </a:cubicBezTo>
                  <a:cubicBezTo>
                    <a:pt x="2694" y="603"/>
                    <a:pt x="2602" y="124"/>
                    <a:pt x="2465" y="55"/>
                  </a:cubicBezTo>
                  <a:cubicBezTo>
                    <a:pt x="2384" y="17"/>
                    <a:pt x="2314" y="0"/>
                    <a:pt x="2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6"/>
            <p:cNvSpPr/>
            <p:nvPr/>
          </p:nvSpPr>
          <p:spPr>
            <a:xfrm>
              <a:off x="5912507" y="2604871"/>
              <a:ext cx="767838" cy="1463762"/>
            </a:xfrm>
            <a:custGeom>
              <a:avLst/>
              <a:gdLst/>
              <a:ahLst/>
              <a:cxnLst/>
              <a:rect l="l" t="t" r="r" b="b"/>
              <a:pathLst>
                <a:path w="42890" h="81763" extrusionOk="0">
                  <a:moveTo>
                    <a:pt x="26513" y="1100"/>
                  </a:moveTo>
                  <a:cubicBezTo>
                    <a:pt x="31960" y="1100"/>
                    <a:pt x="36744" y="3112"/>
                    <a:pt x="41109" y="6437"/>
                  </a:cubicBezTo>
                  <a:cubicBezTo>
                    <a:pt x="35334" y="5501"/>
                    <a:pt x="29856" y="3629"/>
                    <a:pt x="24538" y="1187"/>
                  </a:cubicBezTo>
                  <a:cubicBezTo>
                    <a:pt x="25206" y="1129"/>
                    <a:pt x="25864" y="1100"/>
                    <a:pt x="26513" y="1100"/>
                  </a:cubicBezTo>
                  <a:close/>
                  <a:moveTo>
                    <a:pt x="23237" y="1689"/>
                  </a:moveTo>
                  <a:cubicBezTo>
                    <a:pt x="29171" y="4382"/>
                    <a:pt x="35220" y="6482"/>
                    <a:pt x="41679" y="7532"/>
                  </a:cubicBezTo>
                  <a:cubicBezTo>
                    <a:pt x="41634" y="7669"/>
                    <a:pt x="41565" y="7898"/>
                    <a:pt x="41474" y="8126"/>
                  </a:cubicBezTo>
                  <a:cubicBezTo>
                    <a:pt x="40470" y="10933"/>
                    <a:pt x="39420" y="13764"/>
                    <a:pt x="38438" y="16594"/>
                  </a:cubicBezTo>
                  <a:cubicBezTo>
                    <a:pt x="38251" y="17155"/>
                    <a:pt x="37988" y="17379"/>
                    <a:pt x="37547" y="17379"/>
                  </a:cubicBezTo>
                  <a:cubicBezTo>
                    <a:pt x="37450" y="17379"/>
                    <a:pt x="37344" y="17368"/>
                    <a:pt x="37228" y="17347"/>
                  </a:cubicBezTo>
                  <a:cubicBezTo>
                    <a:pt x="35151" y="16936"/>
                    <a:pt x="33029" y="16708"/>
                    <a:pt x="31020" y="16115"/>
                  </a:cubicBezTo>
                  <a:cubicBezTo>
                    <a:pt x="27710" y="15133"/>
                    <a:pt x="24469" y="13946"/>
                    <a:pt x="21205" y="12782"/>
                  </a:cubicBezTo>
                  <a:cubicBezTo>
                    <a:pt x="19448" y="12143"/>
                    <a:pt x="19493" y="12052"/>
                    <a:pt x="20109" y="10340"/>
                  </a:cubicBezTo>
                  <a:cubicBezTo>
                    <a:pt x="21068" y="7646"/>
                    <a:pt x="22050" y="4930"/>
                    <a:pt x="23031" y="2237"/>
                  </a:cubicBezTo>
                  <a:cubicBezTo>
                    <a:pt x="23100" y="2031"/>
                    <a:pt x="23191" y="1826"/>
                    <a:pt x="23237" y="1689"/>
                  </a:cubicBezTo>
                  <a:close/>
                  <a:moveTo>
                    <a:pt x="19196" y="12896"/>
                  </a:moveTo>
                  <a:cubicBezTo>
                    <a:pt x="25222" y="15361"/>
                    <a:pt x="31203" y="17667"/>
                    <a:pt x="37776" y="18306"/>
                  </a:cubicBezTo>
                  <a:cubicBezTo>
                    <a:pt x="37616" y="18808"/>
                    <a:pt x="37502" y="19287"/>
                    <a:pt x="37251" y="19721"/>
                  </a:cubicBezTo>
                  <a:cubicBezTo>
                    <a:pt x="37191" y="19861"/>
                    <a:pt x="36887" y="19931"/>
                    <a:pt x="36674" y="19931"/>
                  </a:cubicBezTo>
                  <a:cubicBezTo>
                    <a:pt x="36644" y="19931"/>
                    <a:pt x="36615" y="19929"/>
                    <a:pt x="36589" y="19926"/>
                  </a:cubicBezTo>
                  <a:cubicBezTo>
                    <a:pt x="35060" y="19653"/>
                    <a:pt x="33531" y="19401"/>
                    <a:pt x="32024" y="19036"/>
                  </a:cubicBezTo>
                  <a:cubicBezTo>
                    <a:pt x="29536" y="18420"/>
                    <a:pt x="27048" y="17804"/>
                    <a:pt x="24629" y="17005"/>
                  </a:cubicBezTo>
                  <a:cubicBezTo>
                    <a:pt x="22803" y="16411"/>
                    <a:pt x="21091" y="15498"/>
                    <a:pt x="19333" y="14745"/>
                  </a:cubicBezTo>
                  <a:cubicBezTo>
                    <a:pt x="18763" y="14494"/>
                    <a:pt x="18626" y="14129"/>
                    <a:pt x="18923" y="13604"/>
                  </a:cubicBezTo>
                  <a:cubicBezTo>
                    <a:pt x="19037" y="13376"/>
                    <a:pt x="19105" y="13102"/>
                    <a:pt x="19196" y="12896"/>
                  </a:cubicBezTo>
                  <a:close/>
                  <a:moveTo>
                    <a:pt x="18352" y="15202"/>
                  </a:moveTo>
                  <a:cubicBezTo>
                    <a:pt x="21182" y="16959"/>
                    <a:pt x="24241" y="17963"/>
                    <a:pt x="27368" y="18785"/>
                  </a:cubicBezTo>
                  <a:cubicBezTo>
                    <a:pt x="30472" y="19584"/>
                    <a:pt x="33599" y="20269"/>
                    <a:pt x="36772" y="21022"/>
                  </a:cubicBezTo>
                  <a:cubicBezTo>
                    <a:pt x="36772" y="21068"/>
                    <a:pt x="36749" y="21227"/>
                    <a:pt x="36681" y="21387"/>
                  </a:cubicBezTo>
                  <a:cubicBezTo>
                    <a:pt x="36315" y="22460"/>
                    <a:pt x="35882" y="23510"/>
                    <a:pt x="35562" y="24606"/>
                  </a:cubicBezTo>
                  <a:cubicBezTo>
                    <a:pt x="35419" y="25036"/>
                    <a:pt x="35205" y="25184"/>
                    <a:pt x="34866" y="25184"/>
                  </a:cubicBezTo>
                  <a:cubicBezTo>
                    <a:pt x="34773" y="25184"/>
                    <a:pt x="34671" y="25173"/>
                    <a:pt x="34558" y="25153"/>
                  </a:cubicBezTo>
                  <a:cubicBezTo>
                    <a:pt x="29833" y="24332"/>
                    <a:pt x="25268" y="22962"/>
                    <a:pt x="20817" y="21159"/>
                  </a:cubicBezTo>
                  <a:cubicBezTo>
                    <a:pt x="19493" y="20611"/>
                    <a:pt x="18192" y="20041"/>
                    <a:pt x="16800" y="19470"/>
                  </a:cubicBezTo>
                  <a:cubicBezTo>
                    <a:pt x="17348" y="17986"/>
                    <a:pt x="17850" y="16617"/>
                    <a:pt x="18352" y="15202"/>
                  </a:cubicBezTo>
                  <a:close/>
                  <a:moveTo>
                    <a:pt x="16503" y="20292"/>
                  </a:moveTo>
                  <a:cubicBezTo>
                    <a:pt x="17713" y="20817"/>
                    <a:pt x="18808" y="21319"/>
                    <a:pt x="19973" y="21844"/>
                  </a:cubicBezTo>
                  <a:cubicBezTo>
                    <a:pt x="19881" y="22095"/>
                    <a:pt x="19790" y="22300"/>
                    <a:pt x="19721" y="22529"/>
                  </a:cubicBezTo>
                  <a:cubicBezTo>
                    <a:pt x="15499" y="34215"/>
                    <a:pt x="11276" y="45902"/>
                    <a:pt x="7076" y="57588"/>
                  </a:cubicBezTo>
                  <a:cubicBezTo>
                    <a:pt x="6711" y="58615"/>
                    <a:pt x="6483" y="59665"/>
                    <a:pt x="6163" y="60715"/>
                  </a:cubicBezTo>
                  <a:cubicBezTo>
                    <a:pt x="6140" y="60829"/>
                    <a:pt x="6072" y="60943"/>
                    <a:pt x="5889" y="61080"/>
                  </a:cubicBezTo>
                  <a:cubicBezTo>
                    <a:pt x="5844" y="60875"/>
                    <a:pt x="5821" y="60692"/>
                    <a:pt x="5775" y="60487"/>
                  </a:cubicBezTo>
                  <a:cubicBezTo>
                    <a:pt x="5620" y="59693"/>
                    <a:pt x="5177" y="59251"/>
                    <a:pt x="4536" y="59251"/>
                  </a:cubicBezTo>
                  <a:cubicBezTo>
                    <a:pt x="4329" y="59251"/>
                    <a:pt x="4102" y="59297"/>
                    <a:pt x="3858" y="59391"/>
                  </a:cubicBezTo>
                  <a:cubicBezTo>
                    <a:pt x="3264" y="59620"/>
                    <a:pt x="2717" y="60008"/>
                    <a:pt x="2055" y="60396"/>
                  </a:cubicBezTo>
                  <a:cubicBezTo>
                    <a:pt x="6871" y="46997"/>
                    <a:pt x="11664" y="33690"/>
                    <a:pt x="16503" y="20292"/>
                  </a:cubicBezTo>
                  <a:close/>
                  <a:moveTo>
                    <a:pt x="20817" y="22209"/>
                  </a:moveTo>
                  <a:cubicBezTo>
                    <a:pt x="22232" y="22711"/>
                    <a:pt x="23556" y="23190"/>
                    <a:pt x="24971" y="23670"/>
                  </a:cubicBezTo>
                  <a:cubicBezTo>
                    <a:pt x="20269" y="36703"/>
                    <a:pt x="15590" y="49691"/>
                    <a:pt x="10842" y="62792"/>
                  </a:cubicBezTo>
                  <a:cubicBezTo>
                    <a:pt x="10441" y="61620"/>
                    <a:pt x="9968" y="61105"/>
                    <a:pt x="9224" y="61105"/>
                  </a:cubicBezTo>
                  <a:cubicBezTo>
                    <a:pt x="8866" y="61105"/>
                    <a:pt x="8447" y="61223"/>
                    <a:pt x="7944" y="61446"/>
                  </a:cubicBezTo>
                  <a:cubicBezTo>
                    <a:pt x="7510" y="61628"/>
                    <a:pt x="7099" y="61879"/>
                    <a:pt x="6665" y="62108"/>
                  </a:cubicBezTo>
                  <a:cubicBezTo>
                    <a:pt x="6665" y="62039"/>
                    <a:pt x="6620" y="61971"/>
                    <a:pt x="6643" y="61925"/>
                  </a:cubicBezTo>
                  <a:cubicBezTo>
                    <a:pt x="8971" y="55328"/>
                    <a:pt x="11276" y="48732"/>
                    <a:pt x="13627" y="42135"/>
                  </a:cubicBezTo>
                  <a:cubicBezTo>
                    <a:pt x="15887" y="35767"/>
                    <a:pt x="18215" y="29399"/>
                    <a:pt x="20497" y="23054"/>
                  </a:cubicBezTo>
                  <a:cubicBezTo>
                    <a:pt x="20612" y="22780"/>
                    <a:pt x="20703" y="22506"/>
                    <a:pt x="20817" y="22209"/>
                  </a:cubicBezTo>
                  <a:close/>
                  <a:moveTo>
                    <a:pt x="25816" y="23944"/>
                  </a:moveTo>
                  <a:cubicBezTo>
                    <a:pt x="27345" y="24377"/>
                    <a:pt x="28783" y="24788"/>
                    <a:pt x="30290" y="25222"/>
                  </a:cubicBezTo>
                  <a:cubicBezTo>
                    <a:pt x="25633" y="38141"/>
                    <a:pt x="20977" y="51037"/>
                    <a:pt x="16320" y="63979"/>
                  </a:cubicBezTo>
                  <a:cubicBezTo>
                    <a:pt x="15865" y="63263"/>
                    <a:pt x="15479" y="62930"/>
                    <a:pt x="14898" y="62930"/>
                  </a:cubicBezTo>
                  <a:cubicBezTo>
                    <a:pt x="14664" y="62930"/>
                    <a:pt x="14398" y="62984"/>
                    <a:pt x="14084" y="63089"/>
                  </a:cubicBezTo>
                  <a:cubicBezTo>
                    <a:pt x="13308" y="63340"/>
                    <a:pt x="12600" y="63774"/>
                    <a:pt x="11870" y="64162"/>
                  </a:cubicBezTo>
                  <a:cubicBezTo>
                    <a:pt x="11641" y="64253"/>
                    <a:pt x="11459" y="64413"/>
                    <a:pt x="11139" y="64641"/>
                  </a:cubicBezTo>
                  <a:cubicBezTo>
                    <a:pt x="16069" y="50992"/>
                    <a:pt x="20931" y="37502"/>
                    <a:pt x="25816" y="23944"/>
                  </a:cubicBezTo>
                  <a:close/>
                  <a:moveTo>
                    <a:pt x="31180" y="25427"/>
                  </a:moveTo>
                  <a:cubicBezTo>
                    <a:pt x="32458" y="25656"/>
                    <a:pt x="33668" y="25884"/>
                    <a:pt x="34992" y="26135"/>
                  </a:cubicBezTo>
                  <a:cubicBezTo>
                    <a:pt x="30198" y="39351"/>
                    <a:pt x="25451" y="52521"/>
                    <a:pt x="20840" y="65303"/>
                  </a:cubicBezTo>
                  <a:cubicBezTo>
                    <a:pt x="20589" y="65166"/>
                    <a:pt x="20246" y="64915"/>
                    <a:pt x="19858" y="64847"/>
                  </a:cubicBezTo>
                  <a:cubicBezTo>
                    <a:pt x="19712" y="64825"/>
                    <a:pt x="19561" y="64814"/>
                    <a:pt x="19409" y="64814"/>
                  </a:cubicBezTo>
                  <a:cubicBezTo>
                    <a:pt x="19087" y="64814"/>
                    <a:pt x="18761" y="64860"/>
                    <a:pt x="18466" y="64938"/>
                  </a:cubicBezTo>
                  <a:cubicBezTo>
                    <a:pt x="17895" y="65098"/>
                    <a:pt x="17348" y="65372"/>
                    <a:pt x="16663" y="65645"/>
                  </a:cubicBezTo>
                  <a:cubicBezTo>
                    <a:pt x="21525" y="52179"/>
                    <a:pt x="26341" y="38826"/>
                    <a:pt x="31180" y="25427"/>
                  </a:cubicBezTo>
                  <a:close/>
                  <a:moveTo>
                    <a:pt x="4446" y="60150"/>
                  </a:moveTo>
                  <a:cubicBezTo>
                    <a:pt x="4772" y="60150"/>
                    <a:pt x="4916" y="60458"/>
                    <a:pt x="4931" y="61126"/>
                  </a:cubicBezTo>
                  <a:cubicBezTo>
                    <a:pt x="4953" y="61811"/>
                    <a:pt x="4862" y="62496"/>
                    <a:pt x="4817" y="63180"/>
                  </a:cubicBezTo>
                  <a:cubicBezTo>
                    <a:pt x="4794" y="63363"/>
                    <a:pt x="4702" y="63546"/>
                    <a:pt x="4725" y="63705"/>
                  </a:cubicBezTo>
                  <a:cubicBezTo>
                    <a:pt x="4794" y="64025"/>
                    <a:pt x="4885" y="64344"/>
                    <a:pt x="4976" y="64664"/>
                  </a:cubicBezTo>
                  <a:cubicBezTo>
                    <a:pt x="5273" y="64504"/>
                    <a:pt x="5638" y="64436"/>
                    <a:pt x="5844" y="64207"/>
                  </a:cubicBezTo>
                  <a:cubicBezTo>
                    <a:pt x="6597" y="63317"/>
                    <a:pt x="7441" y="62564"/>
                    <a:pt x="8560" y="62153"/>
                  </a:cubicBezTo>
                  <a:cubicBezTo>
                    <a:pt x="8833" y="62055"/>
                    <a:pt x="9059" y="62004"/>
                    <a:pt x="9240" y="62004"/>
                  </a:cubicBezTo>
                  <a:cubicBezTo>
                    <a:pt x="9693" y="62004"/>
                    <a:pt x="9871" y="62326"/>
                    <a:pt x="9838" y="63043"/>
                  </a:cubicBezTo>
                  <a:cubicBezTo>
                    <a:pt x="9815" y="63819"/>
                    <a:pt x="9610" y="64595"/>
                    <a:pt x="9587" y="65372"/>
                  </a:cubicBezTo>
                  <a:cubicBezTo>
                    <a:pt x="9587" y="65714"/>
                    <a:pt x="9792" y="66079"/>
                    <a:pt x="9907" y="66444"/>
                  </a:cubicBezTo>
                  <a:cubicBezTo>
                    <a:pt x="10249" y="66330"/>
                    <a:pt x="10614" y="66262"/>
                    <a:pt x="10911" y="66056"/>
                  </a:cubicBezTo>
                  <a:cubicBezTo>
                    <a:pt x="11892" y="65417"/>
                    <a:pt x="12828" y="64687"/>
                    <a:pt x="13855" y="64093"/>
                  </a:cubicBezTo>
                  <a:cubicBezTo>
                    <a:pt x="14040" y="63982"/>
                    <a:pt x="14286" y="63965"/>
                    <a:pt x="14540" y="63965"/>
                  </a:cubicBezTo>
                  <a:cubicBezTo>
                    <a:pt x="14659" y="63965"/>
                    <a:pt x="14780" y="63968"/>
                    <a:pt x="14898" y="63968"/>
                  </a:cubicBezTo>
                  <a:cubicBezTo>
                    <a:pt x="14994" y="63968"/>
                    <a:pt x="15089" y="63966"/>
                    <a:pt x="15179" y="63956"/>
                  </a:cubicBezTo>
                  <a:lnTo>
                    <a:pt x="15179" y="63956"/>
                  </a:lnTo>
                  <a:cubicBezTo>
                    <a:pt x="15179" y="64367"/>
                    <a:pt x="15225" y="64778"/>
                    <a:pt x="15156" y="65189"/>
                  </a:cubicBezTo>
                  <a:cubicBezTo>
                    <a:pt x="15042" y="65782"/>
                    <a:pt x="14837" y="66353"/>
                    <a:pt x="14746" y="66946"/>
                  </a:cubicBezTo>
                  <a:cubicBezTo>
                    <a:pt x="14700" y="67198"/>
                    <a:pt x="14882" y="67494"/>
                    <a:pt x="14951" y="67768"/>
                  </a:cubicBezTo>
                  <a:cubicBezTo>
                    <a:pt x="15225" y="67700"/>
                    <a:pt x="15522" y="67677"/>
                    <a:pt x="15750" y="67540"/>
                  </a:cubicBezTo>
                  <a:cubicBezTo>
                    <a:pt x="16731" y="66969"/>
                    <a:pt x="17644" y="66307"/>
                    <a:pt x="18671" y="65828"/>
                  </a:cubicBezTo>
                  <a:cubicBezTo>
                    <a:pt x="18939" y="65694"/>
                    <a:pt x="19144" y="65626"/>
                    <a:pt x="19296" y="65626"/>
                  </a:cubicBezTo>
                  <a:cubicBezTo>
                    <a:pt x="19613" y="65626"/>
                    <a:pt x="19707" y="65920"/>
                    <a:pt x="19676" y="66536"/>
                  </a:cubicBezTo>
                  <a:cubicBezTo>
                    <a:pt x="19653" y="67198"/>
                    <a:pt x="19584" y="67860"/>
                    <a:pt x="19516" y="68521"/>
                  </a:cubicBezTo>
                  <a:cubicBezTo>
                    <a:pt x="19448" y="69252"/>
                    <a:pt x="19219" y="69891"/>
                    <a:pt x="18671" y="70439"/>
                  </a:cubicBezTo>
                  <a:cubicBezTo>
                    <a:pt x="16366" y="72767"/>
                    <a:pt x="14061" y="75118"/>
                    <a:pt x="11755" y="77469"/>
                  </a:cubicBezTo>
                  <a:cubicBezTo>
                    <a:pt x="11664" y="77560"/>
                    <a:pt x="11573" y="77629"/>
                    <a:pt x="11390" y="77788"/>
                  </a:cubicBezTo>
                  <a:cubicBezTo>
                    <a:pt x="11185" y="77264"/>
                    <a:pt x="11048" y="76830"/>
                    <a:pt x="10820" y="76419"/>
                  </a:cubicBezTo>
                  <a:cubicBezTo>
                    <a:pt x="10140" y="75149"/>
                    <a:pt x="9054" y="74454"/>
                    <a:pt x="7748" y="74454"/>
                  </a:cubicBezTo>
                  <a:cubicBezTo>
                    <a:pt x="7388" y="74454"/>
                    <a:pt x="7010" y="74507"/>
                    <a:pt x="6620" y="74616"/>
                  </a:cubicBezTo>
                  <a:cubicBezTo>
                    <a:pt x="5661" y="74890"/>
                    <a:pt x="4748" y="75346"/>
                    <a:pt x="3812" y="75734"/>
                  </a:cubicBezTo>
                  <a:cubicBezTo>
                    <a:pt x="3607" y="75803"/>
                    <a:pt x="3424" y="75894"/>
                    <a:pt x="3127" y="76031"/>
                  </a:cubicBezTo>
                  <a:cubicBezTo>
                    <a:pt x="2899" y="74616"/>
                    <a:pt x="2648" y="73269"/>
                    <a:pt x="2420" y="71922"/>
                  </a:cubicBezTo>
                  <a:cubicBezTo>
                    <a:pt x="2009" y="69320"/>
                    <a:pt x="1621" y="66741"/>
                    <a:pt x="1233" y="64139"/>
                  </a:cubicBezTo>
                  <a:cubicBezTo>
                    <a:pt x="1187" y="63774"/>
                    <a:pt x="1233" y="63363"/>
                    <a:pt x="1370" y="63043"/>
                  </a:cubicBezTo>
                  <a:cubicBezTo>
                    <a:pt x="1826" y="61925"/>
                    <a:pt x="2625" y="61058"/>
                    <a:pt x="3698" y="60441"/>
                  </a:cubicBezTo>
                  <a:cubicBezTo>
                    <a:pt x="4013" y="60250"/>
                    <a:pt x="4259" y="60150"/>
                    <a:pt x="4446" y="60150"/>
                  </a:cubicBezTo>
                  <a:close/>
                  <a:moveTo>
                    <a:pt x="5319" y="76168"/>
                  </a:moveTo>
                  <a:cubicBezTo>
                    <a:pt x="4748" y="76807"/>
                    <a:pt x="4177" y="77469"/>
                    <a:pt x="3538" y="78177"/>
                  </a:cubicBezTo>
                  <a:cubicBezTo>
                    <a:pt x="3196" y="77035"/>
                    <a:pt x="3196" y="77035"/>
                    <a:pt x="4086" y="76602"/>
                  </a:cubicBezTo>
                  <a:cubicBezTo>
                    <a:pt x="4451" y="76396"/>
                    <a:pt x="4839" y="76236"/>
                    <a:pt x="5319" y="76168"/>
                  </a:cubicBezTo>
                  <a:close/>
                  <a:moveTo>
                    <a:pt x="8469" y="75369"/>
                  </a:moveTo>
                  <a:cubicBezTo>
                    <a:pt x="8514" y="75437"/>
                    <a:pt x="8537" y="75506"/>
                    <a:pt x="8583" y="75597"/>
                  </a:cubicBezTo>
                  <a:cubicBezTo>
                    <a:pt x="7099" y="77104"/>
                    <a:pt x="5638" y="78610"/>
                    <a:pt x="4155" y="80139"/>
                  </a:cubicBezTo>
                  <a:cubicBezTo>
                    <a:pt x="3698" y="79888"/>
                    <a:pt x="3561" y="79546"/>
                    <a:pt x="3881" y="79204"/>
                  </a:cubicBezTo>
                  <a:cubicBezTo>
                    <a:pt x="4999" y="77948"/>
                    <a:pt x="6118" y="76716"/>
                    <a:pt x="7304" y="75529"/>
                  </a:cubicBezTo>
                  <a:cubicBezTo>
                    <a:pt x="7437" y="75396"/>
                    <a:pt x="7677" y="75379"/>
                    <a:pt x="7931" y="75379"/>
                  </a:cubicBezTo>
                  <a:cubicBezTo>
                    <a:pt x="8020" y="75379"/>
                    <a:pt x="8111" y="75381"/>
                    <a:pt x="8199" y="75381"/>
                  </a:cubicBezTo>
                  <a:cubicBezTo>
                    <a:pt x="8293" y="75381"/>
                    <a:pt x="8385" y="75379"/>
                    <a:pt x="8469" y="75369"/>
                  </a:cubicBezTo>
                  <a:close/>
                  <a:moveTo>
                    <a:pt x="9336" y="76099"/>
                  </a:moveTo>
                  <a:cubicBezTo>
                    <a:pt x="10112" y="76647"/>
                    <a:pt x="10112" y="76784"/>
                    <a:pt x="9519" y="77378"/>
                  </a:cubicBezTo>
                  <a:cubicBezTo>
                    <a:pt x="8491" y="78428"/>
                    <a:pt x="7441" y="79455"/>
                    <a:pt x="6437" y="80528"/>
                  </a:cubicBezTo>
                  <a:cubicBezTo>
                    <a:pt x="6258" y="80716"/>
                    <a:pt x="6089" y="80781"/>
                    <a:pt x="5916" y="80781"/>
                  </a:cubicBezTo>
                  <a:cubicBezTo>
                    <a:pt x="5648" y="80781"/>
                    <a:pt x="5369" y="80625"/>
                    <a:pt x="5022" y="80528"/>
                  </a:cubicBezTo>
                  <a:cubicBezTo>
                    <a:pt x="6528" y="78998"/>
                    <a:pt x="7944" y="77537"/>
                    <a:pt x="9336" y="76099"/>
                  </a:cubicBezTo>
                  <a:close/>
                  <a:moveTo>
                    <a:pt x="10454" y="77971"/>
                  </a:moveTo>
                  <a:lnTo>
                    <a:pt x="10454" y="77971"/>
                  </a:lnTo>
                  <a:cubicBezTo>
                    <a:pt x="10705" y="78268"/>
                    <a:pt x="10705" y="78565"/>
                    <a:pt x="10340" y="78884"/>
                  </a:cubicBezTo>
                  <a:cubicBezTo>
                    <a:pt x="9770" y="79409"/>
                    <a:pt x="9245" y="79934"/>
                    <a:pt x="8742" y="80505"/>
                  </a:cubicBezTo>
                  <a:cubicBezTo>
                    <a:pt x="8522" y="80753"/>
                    <a:pt x="8284" y="80860"/>
                    <a:pt x="8005" y="80860"/>
                  </a:cubicBezTo>
                  <a:cubicBezTo>
                    <a:pt x="7822" y="80860"/>
                    <a:pt x="7621" y="80814"/>
                    <a:pt x="7396" y="80733"/>
                  </a:cubicBezTo>
                  <a:cubicBezTo>
                    <a:pt x="8400" y="79820"/>
                    <a:pt x="9404" y="78907"/>
                    <a:pt x="10454" y="77971"/>
                  </a:cubicBezTo>
                  <a:close/>
                  <a:moveTo>
                    <a:pt x="26341" y="0"/>
                  </a:moveTo>
                  <a:cubicBezTo>
                    <a:pt x="25336" y="137"/>
                    <a:pt x="24332" y="274"/>
                    <a:pt x="23328" y="365"/>
                  </a:cubicBezTo>
                  <a:cubicBezTo>
                    <a:pt x="22849" y="411"/>
                    <a:pt x="22643" y="662"/>
                    <a:pt x="22483" y="1096"/>
                  </a:cubicBezTo>
                  <a:cubicBezTo>
                    <a:pt x="20132" y="7646"/>
                    <a:pt x="17781" y="14197"/>
                    <a:pt x="15407" y="20748"/>
                  </a:cubicBezTo>
                  <a:cubicBezTo>
                    <a:pt x="11870" y="30563"/>
                    <a:pt x="8332" y="40378"/>
                    <a:pt x="4771" y="50193"/>
                  </a:cubicBezTo>
                  <a:cubicBezTo>
                    <a:pt x="3264" y="54370"/>
                    <a:pt x="1712" y="58547"/>
                    <a:pt x="183" y="62724"/>
                  </a:cubicBezTo>
                  <a:cubicBezTo>
                    <a:pt x="92" y="62975"/>
                    <a:pt x="0" y="63272"/>
                    <a:pt x="46" y="63500"/>
                  </a:cubicBezTo>
                  <a:cubicBezTo>
                    <a:pt x="229" y="64367"/>
                    <a:pt x="503" y="65212"/>
                    <a:pt x="639" y="66056"/>
                  </a:cubicBezTo>
                  <a:cubicBezTo>
                    <a:pt x="1347" y="70439"/>
                    <a:pt x="2055" y="74798"/>
                    <a:pt x="2694" y="79181"/>
                  </a:cubicBezTo>
                  <a:cubicBezTo>
                    <a:pt x="2854" y="80322"/>
                    <a:pt x="3401" y="81075"/>
                    <a:pt x="4520" y="81304"/>
                  </a:cubicBezTo>
                  <a:cubicBezTo>
                    <a:pt x="5661" y="81555"/>
                    <a:pt x="6848" y="81669"/>
                    <a:pt x="8035" y="81760"/>
                  </a:cubicBezTo>
                  <a:cubicBezTo>
                    <a:pt x="8057" y="81762"/>
                    <a:pt x="8079" y="81762"/>
                    <a:pt x="8102" y="81762"/>
                  </a:cubicBezTo>
                  <a:cubicBezTo>
                    <a:pt x="8437" y="81762"/>
                    <a:pt x="8873" y="81607"/>
                    <a:pt x="9108" y="81372"/>
                  </a:cubicBezTo>
                  <a:cubicBezTo>
                    <a:pt x="12372" y="78154"/>
                    <a:pt x="15590" y="74890"/>
                    <a:pt x="18808" y="71649"/>
                  </a:cubicBezTo>
                  <a:cubicBezTo>
                    <a:pt x="19288" y="71146"/>
                    <a:pt x="19813" y="70644"/>
                    <a:pt x="20132" y="70051"/>
                  </a:cubicBezTo>
                  <a:cubicBezTo>
                    <a:pt x="20475" y="69457"/>
                    <a:pt x="20566" y="68750"/>
                    <a:pt x="20817" y="68088"/>
                  </a:cubicBezTo>
                  <a:cubicBezTo>
                    <a:pt x="22712" y="62769"/>
                    <a:pt x="24652" y="57451"/>
                    <a:pt x="26569" y="52133"/>
                  </a:cubicBezTo>
                  <a:cubicBezTo>
                    <a:pt x="31910" y="37274"/>
                    <a:pt x="37251" y="22392"/>
                    <a:pt x="42638" y="7532"/>
                  </a:cubicBezTo>
                  <a:cubicBezTo>
                    <a:pt x="42889" y="6848"/>
                    <a:pt x="42661" y="6437"/>
                    <a:pt x="42227" y="6072"/>
                  </a:cubicBezTo>
                  <a:cubicBezTo>
                    <a:pt x="41542" y="5501"/>
                    <a:pt x="40789" y="4976"/>
                    <a:pt x="40013" y="4474"/>
                  </a:cubicBezTo>
                  <a:cubicBezTo>
                    <a:pt x="35882" y="1735"/>
                    <a:pt x="31362" y="183"/>
                    <a:pt x="26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6"/>
            <p:cNvSpPr/>
            <p:nvPr/>
          </p:nvSpPr>
          <p:spPr>
            <a:xfrm>
              <a:off x="6218980" y="3968505"/>
              <a:ext cx="674262" cy="572594"/>
            </a:xfrm>
            <a:custGeom>
              <a:avLst/>
              <a:gdLst/>
              <a:ahLst/>
              <a:cxnLst/>
              <a:rect l="l" t="t" r="r" b="b"/>
              <a:pathLst>
                <a:path w="37663" h="31984" extrusionOk="0">
                  <a:moveTo>
                    <a:pt x="32291" y="0"/>
                  </a:moveTo>
                  <a:cubicBezTo>
                    <a:pt x="31583" y="0"/>
                    <a:pt x="30868" y="21"/>
                    <a:pt x="30153" y="21"/>
                  </a:cubicBezTo>
                  <a:lnTo>
                    <a:pt x="26729" y="44"/>
                  </a:lnTo>
                  <a:cubicBezTo>
                    <a:pt x="22095" y="89"/>
                    <a:pt x="17485" y="112"/>
                    <a:pt x="12851" y="135"/>
                  </a:cubicBezTo>
                  <a:lnTo>
                    <a:pt x="5981" y="181"/>
                  </a:lnTo>
                  <a:cubicBezTo>
                    <a:pt x="4816" y="203"/>
                    <a:pt x="3652" y="203"/>
                    <a:pt x="2465" y="203"/>
                  </a:cubicBezTo>
                  <a:cubicBezTo>
                    <a:pt x="2418" y="203"/>
                    <a:pt x="2370" y="203"/>
                    <a:pt x="2321" y="203"/>
                  </a:cubicBezTo>
                  <a:cubicBezTo>
                    <a:pt x="1657" y="203"/>
                    <a:pt x="836" y="223"/>
                    <a:pt x="411" y="797"/>
                  </a:cubicBezTo>
                  <a:cubicBezTo>
                    <a:pt x="160" y="1139"/>
                    <a:pt x="160" y="1527"/>
                    <a:pt x="160" y="1938"/>
                  </a:cubicBezTo>
                  <a:cubicBezTo>
                    <a:pt x="69" y="1984"/>
                    <a:pt x="0" y="2075"/>
                    <a:pt x="23" y="2212"/>
                  </a:cubicBezTo>
                  <a:cubicBezTo>
                    <a:pt x="229" y="6686"/>
                    <a:pt x="480" y="11182"/>
                    <a:pt x="776" y="15633"/>
                  </a:cubicBezTo>
                  <a:cubicBezTo>
                    <a:pt x="913" y="17847"/>
                    <a:pt x="1073" y="20061"/>
                    <a:pt x="1233" y="22253"/>
                  </a:cubicBezTo>
                  <a:cubicBezTo>
                    <a:pt x="1393" y="24467"/>
                    <a:pt x="1507" y="26703"/>
                    <a:pt x="1781" y="28895"/>
                  </a:cubicBezTo>
                  <a:cubicBezTo>
                    <a:pt x="1849" y="29648"/>
                    <a:pt x="2055" y="30401"/>
                    <a:pt x="2717" y="30858"/>
                  </a:cubicBezTo>
                  <a:cubicBezTo>
                    <a:pt x="3447" y="31383"/>
                    <a:pt x="4497" y="31337"/>
                    <a:pt x="5387" y="31383"/>
                  </a:cubicBezTo>
                  <a:cubicBezTo>
                    <a:pt x="7670" y="31565"/>
                    <a:pt x="9975" y="31679"/>
                    <a:pt x="12280" y="31793"/>
                  </a:cubicBezTo>
                  <a:cubicBezTo>
                    <a:pt x="15515" y="31923"/>
                    <a:pt x="18749" y="31983"/>
                    <a:pt x="21991" y="31983"/>
                  </a:cubicBezTo>
                  <a:cubicBezTo>
                    <a:pt x="23326" y="31983"/>
                    <a:pt x="24661" y="31973"/>
                    <a:pt x="25998" y="31953"/>
                  </a:cubicBezTo>
                  <a:cubicBezTo>
                    <a:pt x="28281" y="31908"/>
                    <a:pt x="30586" y="31816"/>
                    <a:pt x="32892" y="31725"/>
                  </a:cubicBezTo>
                  <a:cubicBezTo>
                    <a:pt x="33439" y="31679"/>
                    <a:pt x="33987" y="31657"/>
                    <a:pt x="34558" y="31634"/>
                  </a:cubicBezTo>
                  <a:cubicBezTo>
                    <a:pt x="35060" y="31588"/>
                    <a:pt x="35608" y="31611"/>
                    <a:pt x="36110" y="31520"/>
                  </a:cubicBezTo>
                  <a:cubicBezTo>
                    <a:pt x="37114" y="31314"/>
                    <a:pt x="37183" y="30219"/>
                    <a:pt x="37320" y="29420"/>
                  </a:cubicBezTo>
                  <a:cubicBezTo>
                    <a:pt x="37662" y="27320"/>
                    <a:pt x="37662" y="25197"/>
                    <a:pt x="37616" y="23074"/>
                  </a:cubicBezTo>
                  <a:cubicBezTo>
                    <a:pt x="37571" y="20792"/>
                    <a:pt x="37502" y="18532"/>
                    <a:pt x="37365" y="16272"/>
                  </a:cubicBezTo>
                  <a:cubicBezTo>
                    <a:pt x="37114" y="11867"/>
                    <a:pt x="36795" y="7462"/>
                    <a:pt x="36384" y="3079"/>
                  </a:cubicBezTo>
                  <a:cubicBezTo>
                    <a:pt x="36315" y="2280"/>
                    <a:pt x="36178" y="1436"/>
                    <a:pt x="35608" y="820"/>
                  </a:cubicBezTo>
                  <a:cubicBezTo>
                    <a:pt x="35014" y="226"/>
                    <a:pt x="34147" y="66"/>
                    <a:pt x="33348" y="21"/>
                  </a:cubicBezTo>
                  <a:cubicBezTo>
                    <a:pt x="32998" y="6"/>
                    <a:pt x="32646" y="0"/>
                    <a:pt x="32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6"/>
            <p:cNvSpPr/>
            <p:nvPr/>
          </p:nvSpPr>
          <p:spPr>
            <a:xfrm>
              <a:off x="6096186" y="3918825"/>
              <a:ext cx="828922" cy="660387"/>
            </a:xfrm>
            <a:custGeom>
              <a:avLst/>
              <a:gdLst/>
              <a:ahLst/>
              <a:cxnLst/>
              <a:rect l="l" t="t" r="r" b="b"/>
              <a:pathLst>
                <a:path w="46302" h="36888" extrusionOk="0">
                  <a:moveTo>
                    <a:pt x="24913" y="0"/>
                  </a:moveTo>
                  <a:cubicBezTo>
                    <a:pt x="20911" y="0"/>
                    <a:pt x="16910" y="19"/>
                    <a:pt x="12908" y="57"/>
                  </a:cubicBezTo>
                  <a:cubicBezTo>
                    <a:pt x="11744" y="80"/>
                    <a:pt x="10557" y="102"/>
                    <a:pt x="9393" y="102"/>
                  </a:cubicBezTo>
                  <a:cubicBezTo>
                    <a:pt x="8914" y="125"/>
                    <a:pt x="8914" y="833"/>
                    <a:pt x="9393" y="833"/>
                  </a:cubicBezTo>
                  <a:cubicBezTo>
                    <a:pt x="14432" y="757"/>
                    <a:pt x="19477" y="723"/>
                    <a:pt x="24522" y="723"/>
                  </a:cubicBezTo>
                  <a:cubicBezTo>
                    <a:pt x="28642" y="723"/>
                    <a:pt x="32760" y="746"/>
                    <a:pt x="36875" y="787"/>
                  </a:cubicBezTo>
                  <a:cubicBezTo>
                    <a:pt x="39157" y="810"/>
                    <a:pt x="41440" y="833"/>
                    <a:pt x="43722" y="856"/>
                  </a:cubicBezTo>
                  <a:cubicBezTo>
                    <a:pt x="44224" y="878"/>
                    <a:pt x="44886" y="764"/>
                    <a:pt x="45023" y="1381"/>
                  </a:cubicBezTo>
                  <a:cubicBezTo>
                    <a:pt x="45160" y="1860"/>
                    <a:pt x="45092" y="2431"/>
                    <a:pt x="45115" y="2933"/>
                  </a:cubicBezTo>
                  <a:cubicBezTo>
                    <a:pt x="45160" y="4074"/>
                    <a:pt x="45206" y="5215"/>
                    <a:pt x="45229" y="6356"/>
                  </a:cubicBezTo>
                  <a:cubicBezTo>
                    <a:pt x="45366" y="10785"/>
                    <a:pt x="45457" y="15235"/>
                    <a:pt x="45525" y="19686"/>
                  </a:cubicBezTo>
                  <a:cubicBezTo>
                    <a:pt x="45571" y="24069"/>
                    <a:pt x="45640" y="28451"/>
                    <a:pt x="45320" y="32834"/>
                  </a:cubicBezTo>
                  <a:cubicBezTo>
                    <a:pt x="45274" y="33382"/>
                    <a:pt x="45229" y="33907"/>
                    <a:pt x="45183" y="34432"/>
                  </a:cubicBezTo>
                  <a:cubicBezTo>
                    <a:pt x="45137" y="34865"/>
                    <a:pt x="45183" y="35596"/>
                    <a:pt x="44818" y="35915"/>
                  </a:cubicBezTo>
                  <a:cubicBezTo>
                    <a:pt x="44521" y="36166"/>
                    <a:pt x="44042" y="36166"/>
                    <a:pt x="43677" y="36166"/>
                  </a:cubicBezTo>
                  <a:cubicBezTo>
                    <a:pt x="43106" y="36166"/>
                    <a:pt x="42535" y="36143"/>
                    <a:pt x="41965" y="36143"/>
                  </a:cubicBezTo>
                  <a:cubicBezTo>
                    <a:pt x="39682" y="36121"/>
                    <a:pt x="37400" y="36098"/>
                    <a:pt x="35117" y="36075"/>
                  </a:cubicBezTo>
                  <a:cubicBezTo>
                    <a:pt x="30552" y="36006"/>
                    <a:pt x="25987" y="35915"/>
                    <a:pt x="21445" y="35824"/>
                  </a:cubicBezTo>
                  <a:cubicBezTo>
                    <a:pt x="16880" y="35710"/>
                    <a:pt x="12315" y="35687"/>
                    <a:pt x="7772" y="35367"/>
                  </a:cubicBezTo>
                  <a:cubicBezTo>
                    <a:pt x="6631" y="35276"/>
                    <a:pt x="5490" y="35185"/>
                    <a:pt x="4371" y="35025"/>
                  </a:cubicBezTo>
                  <a:cubicBezTo>
                    <a:pt x="3892" y="34957"/>
                    <a:pt x="3344" y="34934"/>
                    <a:pt x="2911" y="34751"/>
                  </a:cubicBezTo>
                  <a:cubicBezTo>
                    <a:pt x="2317" y="34523"/>
                    <a:pt x="2317" y="33861"/>
                    <a:pt x="2249" y="33336"/>
                  </a:cubicBezTo>
                  <a:cubicBezTo>
                    <a:pt x="1998" y="31168"/>
                    <a:pt x="1883" y="28999"/>
                    <a:pt x="1746" y="26831"/>
                  </a:cubicBezTo>
                  <a:cubicBezTo>
                    <a:pt x="1473" y="22403"/>
                    <a:pt x="1222" y="17952"/>
                    <a:pt x="948" y="13524"/>
                  </a:cubicBezTo>
                  <a:cubicBezTo>
                    <a:pt x="879" y="12451"/>
                    <a:pt x="811" y="11378"/>
                    <a:pt x="742" y="10305"/>
                  </a:cubicBezTo>
                  <a:cubicBezTo>
                    <a:pt x="731" y="10077"/>
                    <a:pt x="542" y="9963"/>
                    <a:pt x="360" y="9963"/>
                  </a:cubicBezTo>
                  <a:cubicBezTo>
                    <a:pt x="177" y="9963"/>
                    <a:pt x="0" y="10077"/>
                    <a:pt x="12" y="10305"/>
                  </a:cubicBezTo>
                  <a:lnTo>
                    <a:pt x="856" y="24251"/>
                  </a:lnTo>
                  <a:cubicBezTo>
                    <a:pt x="993" y="26557"/>
                    <a:pt x="1107" y="28862"/>
                    <a:pt x="1290" y="31145"/>
                  </a:cubicBezTo>
                  <a:cubicBezTo>
                    <a:pt x="1381" y="32172"/>
                    <a:pt x="1404" y="33290"/>
                    <a:pt x="1655" y="34295"/>
                  </a:cubicBezTo>
                  <a:cubicBezTo>
                    <a:pt x="1929" y="35322"/>
                    <a:pt x="2774" y="35504"/>
                    <a:pt x="3732" y="35641"/>
                  </a:cubicBezTo>
                  <a:cubicBezTo>
                    <a:pt x="8343" y="36372"/>
                    <a:pt x="13068" y="36326"/>
                    <a:pt x="17747" y="36440"/>
                  </a:cubicBezTo>
                  <a:cubicBezTo>
                    <a:pt x="22540" y="36577"/>
                    <a:pt x="27356" y="36668"/>
                    <a:pt x="32150" y="36760"/>
                  </a:cubicBezTo>
                  <a:cubicBezTo>
                    <a:pt x="34569" y="36783"/>
                    <a:pt x="36966" y="36828"/>
                    <a:pt x="39363" y="36851"/>
                  </a:cubicBezTo>
                  <a:cubicBezTo>
                    <a:pt x="40550" y="36851"/>
                    <a:pt x="41714" y="36874"/>
                    <a:pt x="42878" y="36874"/>
                  </a:cubicBezTo>
                  <a:cubicBezTo>
                    <a:pt x="43130" y="36874"/>
                    <a:pt x="43405" y="36887"/>
                    <a:pt x="43683" y="36887"/>
                  </a:cubicBezTo>
                  <a:cubicBezTo>
                    <a:pt x="44287" y="36887"/>
                    <a:pt x="44906" y="36823"/>
                    <a:pt x="45343" y="36417"/>
                  </a:cubicBezTo>
                  <a:cubicBezTo>
                    <a:pt x="45662" y="36143"/>
                    <a:pt x="45754" y="35755"/>
                    <a:pt x="45822" y="35367"/>
                  </a:cubicBezTo>
                  <a:cubicBezTo>
                    <a:pt x="45891" y="34820"/>
                    <a:pt x="45936" y="34272"/>
                    <a:pt x="45982" y="33724"/>
                  </a:cubicBezTo>
                  <a:cubicBezTo>
                    <a:pt x="46073" y="32560"/>
                    <a:pt x="46142" y="31419"/>
                    <a:pt x="46187" y="30277"/>
                  </a:cubicBezTo>
                  <a:cubicBezTo>
                    <a:pt x="46301" y="27995"/>
                    <a:pt x="46301" y="25712"/>
                    <a:pt x="46301" y="23430"/>
                  </a:cubicBezTo>
                  <a:cubicBezTo>
                    <a:pt x="46279" y="18751"/>
                    <a:pt x="46187" y="14094"/>
                    <a:pt x="46073" y="9415"/>
                  </a:cubicBezTo>
                  <a:cubicBezTo>
                    <a:pt x="46005" y="7064"/>
                    <a:pt x="45936" y="4736"/>
                    <a:pt x="45845" y="2385"/>
                  </a:cubicBezTo>
                  <a:cubicBezTo>
                    <a:pt x="45822" y="1632"/>
                    <a:pt x="45868" y="627"/>
                    <a:pt x="45000" y="285"/>
                  </a:cubicBezTo>
                  <a:cubicBezTo>
                    <a:pt x="44711" y="163"/>
                    <a:pt x="44361" y="143"/>
                    <a:pt x="44018" y="143"/>
                  </a:cubicBezTo>
                  <a:cubicBezTo>
                    <a:pt x="43847" y="143"/>
                    <a:pt x="43677" y="148"/>
                    <a:pt x="43517" y="148"/>
                  </a:cubicBezTo>
                  <a:cubicBezTo>
                    <a:pt x="42901" y="125"/>
                    <a:pt x="42284" y="125"/>
                    <a:pt x="41668" y="102"/>
                  </a:cubicBezTo>
                  <a:cubicBezTo>
                    <a:pt x="36083" y="36"/>
                    <a:pt x="30498" y="0"/>
                    <a:pt x="24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3" name="Google Shape;1673;p46"/>
          <p:cNvSpPr txBox="1"/>
          <p:nvPr/>
        </p:nvSpPr>
        <p:spPr>
          <a:xfrm>
            <a:off x="7835938" y="4396511"/>
            <a:ext cx="12225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Saturn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676" name="Google Shape;1676;p46"/>
          <p:cNvGrpSpPr/>
          <p:nvPr/>
        </p:nvGrpSpPr>
        <p:grpSpPr>
          <a:xfrm rot="2695203">
            <a:off x="8118546" y="144140"/>
            <a:ext cx="953555" cy="553085"/>
            <a:chOff x="-583650" y="3109250"/>
            <a:chExt cx="570275" cy="272025"/>
          </a:xfrm>
        </p:grpSpPr>
        <p:sp>
          <p:nvSpPr>
            <p:cNvPr id="1677" name="Google Shape;1677;p46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6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6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6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6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6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6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6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6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6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6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6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6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221956" y="1444336"/>
            <a:ext cx="249617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78465"/>
              </p:ext>
            </p:extLst>
          </p:nvPr>
        </p:nvGraphicFramePr>
        <p:xfrm>
          <a:off x="1000461" y="342595"/>
          <a:ext cx="6474448" cy="4261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571429" imgH="3790476" progId="Paint.Picture">
                  <p:embed/>
                </p:oleObj>
              </mc:Choice>
              <mc:Fallback>
                <p:oleObj name="Bitmap Image" r:id="rId3" imgW="5571429" imgH="379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461" y="342595"/>
                        <a:ext cx="6474448" cy="42616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090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4" name="Google Shape;1654;p46"/>
          <p:cNvGrpSpPr/>
          <p:nvPr/>
        </p:nvGrpSpPr>
        <p:grpSpPr>
          <a:xfrm>
            <a:off x="7755701" y="2952836"/>
            <a:ext cx="1161656" cy="2064964"/>
            <a:chOff x="5912507" y="2604871"/>
            <a:chExt cx="1012601" cy="1974341"/>
          </a:xfrm>
        </p:grpSpPr>
        <p:sp>
          <p:nvSpPr>
            <p:cNvPr id="1655" name="Google Shape;1655;p46"/>
            <p:cNvSpPr/>
            <p:nvPr/>
          </p:nvSpPr>
          <p:spPr>
            <a:xfrm>
              <a:off x="6015894" y="3385761"/>
              <a:ext cx="69068" cy="163056"/>
            </a:xfrm>
            <a:custGeom>
              <a:avLst/>
              <a:gdLst/>
              <a:ahLst/>
              <a:cxnLst/>
              <a:rect l="l" t="t" r="r" b="b"/>
              <a:pathLst>
                <a:path w="3858" h="9108" extrusionOk="0">
                  <a:moveTo>
                    <a:pt x="3629" y="0"/>
                  </a:moveTo>
                  <a:cubicBezTo>
                    <a:pt x="3401" y="160"/>
                    <a:pt x="3173" y="320"/>
                    <a:pt x="2945" y="502"/>
                  </a:cubicBezTo>
                  <a:cubicBezTo>
                    <a:pt x="2899" y="548"/>
                    <a:pt x="2876" y="662"/>
                    <a:pt x="2853" y="730"/>
                  </a:cubicBezTo>
                  <a:cubicBezTo>
                    <a:pt x="1963" y="3173"/>
                    <a:pt x="1096" y="5615"/>
                    <a:pt x="206" y="8080"/>
                  </a:cubicBezTo>
                  <a:cubicBezTo>
                    <a:pt x="160" y="8240"/>
                    <a:pt x="91" y="8400"/>
                    <a:pt x="0" y="8674"/>
                  </a:cubicBezTo>
                  <a:cubicBezTo>
                    <a:pt x="91" y="8788"/>
                    <a:pt x="206" y="8948"/>
                    <a:pt x="320" y="9107"/>
                  </a:cubicBezTo>
                  <a:cubicBezTo>
                    <a:pt x="525" y="8970"/>
                    <a:pt x="868" y="8856"/>
                    <a:pt x="936" y="8651"/>
                  </a:cubicBezTo>
                  <a:cubicBezTo>
                    <a:pt x="1918" y="6026"/>
                    <a:pt x="2876" y="3401"/>
                    <a:pt x="3789" y="753"/>
                  </a:cubicBezTo>
                  <a:cubicBezTo>
                    <a:pt x="3858" y="548"/>
                    <a:pt x="3675" y="251"/>
                    <a:pt x="36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6"/>
            <p:cNvSpPr/>
            <p:nvPr/>
          </p:nvSpPr>
          <p:spPr>
            <a:xfrm>
              <a:off x="5993820" y="3561241"/>
              <a:ext cx="28626" cy="48229"/>
            </a:xfrm>
            <a:custGeom>
              <a:avLst/>
              <a:gdLst/>
              <a:ahLst/>
              <a:cxnLst/>
              <a:rect l="l" t="t" r="r" b="b"/>
              <a:pathLst>
                <a:path w="1599" h="2694" extrusionOk="0">
                  <a:moveTo>
                    <a:pt x="1142" y="1"/>
                  </a:moveTo>
                  <a:cubicBezTo>
                    <a:pt x="1014" y="1"/>
                    <a:pt x="795" y="79"/>
                    <a:pt x="777" y="173"/>
                  </a:cubicBezTo>
                  <a:cubicBezTo>
                    <a:pt x="480" y="835"/>
                    <a:pt x="229" y="1519"/>
                    <a:pt x="23" y="2227"/>
                  </a:cubicBezTo>
                  <a:cubicBezTo>
                    <a:pt x="1" y="2341"/>
                    <a:pt x="160" y="2592"/>
                    <a:pt x="297" y="2683"/>
                  </a:cubicBezTo>
                  <a:cubicBezTo>
                    <a:pt x="312" y="2691"/>
                    <a:pt x="331" y="2694"/>
                    <a:pt x="354" y="2694"/>
                  </a:cubicBezTo>
                  <a:cubicBezTo>
                    <a:pt x="476" y="2694"/>
                    <a:pt x="696" y="2601"/>
                    <a:pt x="754" y="2524"/>
                  </a:cubicBezTo>
                  <a:cubicBezTo>
                    <a:pt x="1051" y="1885"/>
                    <a:pt x="1302" y="1223"/>
                    <a:pt x="1598" y="515"/>
                  </a:cubicBezTo>
                  <a:cubicBezTo>
                    <a:pt x="1461" y="332"/>
                    <a:pt x="1370" y="104"/>
                    <a:pt x="1210" y="13"/>
                  </a:cubicBezTo>
                  <a:cubicBezTo>
                    <a:pt x="1194" y="5"/>
                    <a:pt x="1170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6"/>
            <p:cNvSpPr/>
            <p:nvPr/>
          </p:nvSpPr>
          <p:spPr>
            <a:xfrm>
              <a:off x="5941401" y="2980466"/>
              <a:ext cx="642503" cy="868414"/>
            </a:xfrm>
            <a:custGeom>
              <a:avLst/>
              <a:gdLst/>
              <a:ahLst/>
              <a:cxnLst/>
              <a:rect l="l" t="t" r="r" b="b"/>
              <a:pathLst>
                <a:path w="35889" h="48508" extrusionOk="0">
                  <a:moveTo>
                    <a:pt x="17541" y="1"/>
                  </a:moveTo>
                  <a:cubicBezTo>
                    <a:pt x="16991" y="1"/>
                    <a:pt x="16432" y="220"/>
                    <a:pt x="16122" y="658"/>
                  </a:cubicBezTo>
                  <a:cubicBezTo>
                    <a:pt x="16030" y="681"/>
                    <a:pt x="15939" y="750"/>
                    <a:pt x="15893" y="887"/>
                  </a:cubicBezTo>
                  <a:cubicBezTo>
                    <a:pt x="11762" y="11706"/>
                    <a:pt x="7653" y="22525"/>
                    <a:pt x="3522" y="33367"/>
                  </a:cubicBezTo>
                  <a:cubicBezTo>
                    <a:pt x="2381" y="36380"/>
                    <a:pt x="1240" y="39393"/>
                    <a:pt x="98" y="42429"/>
                  </a:cubicBezTo>
                  <a:cubicBezTo>
                    <a:pt x="0" y="42674"/>
                    <a:pt x="231" y="42873"/>
                    <a:pt x="462" y="42873"/>
                  </a:cubicBezTo>
                  <a:cubicBezTo>
                    <a:pt x="553" y="42873"/>
                    <a:pt x="644" y="42842"/>
                    <a:pt x="715" y="42771"/>
                  </a:cubicBezTo>
                  <a:cubicBezTo>
                    <a:pt x="1217" y="42292"/>
                    <a:pt x="1742" y="41835"/>
                    <a:pt x="2335" y="41424"/>
                  </a:cubicBezTo>
                  <a:cubicBezTo>
                    <a:pt x="2799" y="41108"/>
                    <a:pt x="3576" y="40499"/>
                    <a:pt x="4195" y="40499"/>
                  </a:cubicBezTo>
                  <a:cubicBezTo>
                    <a:pt x="4246" y="40499"/>
                    <a:pt x="4296" y="40503"/>
                    <a:pt x="4344" y="40511"/>
                  </a:cubicBezTo>
                  <a:cubicBezTo>
                    <a:pt x="4983" y="40625"/>
                    <a:pt x="5280" y="41356"/>
                    <a:pt x="5371" y="41926"/>
                  </a:cubicBezTo>
                  <a:cubicBezTo>
                    <a:pt x="5462" y="42634"/>
                    <a:pt x="5417" y="43364"/>
                    <a:pt x="5599" y="44072"/>
                  </a:cubicBezTo>
                  <a:cubicBezTo>
                    <a:pt x="5637" y="44222"/>
                    <a:pt x="5782" y="44341"/>
                    <a:pt x="5946" y="44341"/>
                  </a:cubicBezTo>
                  <a:cubicBezTo>
                    <a:pt x="5982" y="44341"/>
                    <a:pt x="6019" y="44335"/>
                    <a:pt x="6056" y="44323"/>
                  </a:cubicBezTo>
                  <a:cubicBezTo>
                    <a:pt x="6581" y="44186"/>
                    <a:pt x="6992" y="43889"/>
                    <a:pt x="7425" y="43570"/>
                  </a:cubicBezTo>
                  <a:cubicBezTo>
                    <a:pt x="7813" y="43250"/>
                    <a:pt x="8247" y="42794"/>
                    <a:pt x="8749" y="42702"/>
                  </a:cubicBezTo>
                  <a:cubicBezTo>
                    <a:pt x="8799" y="42694"/>
                    <a:pt x="8847" y="42690"/>
                    <a:pt x="8893" y="42690"/>
                  </a:cubicBezTo>
                  <a:cubicBezTo>
                    <a:pt x="9485" y="42690"/>
                    <a:pt x="9806" y="43336"/>
                    <a:pt x="9890" y="43844"/>
                  </a:cubicBezTo>
                  <a:cubicBezTo>
                    <a:pt x="10004" y="44597"/>
                    <a:pt x="9868" y="45350"/>
                    <a:pt x="10050" y="46103"/>
                  </a:cubicBezTo>
                  <a:cubicBezTo>
                    <a:pt x="10084" y="46271"/>
                    <a:pt x="10251" y="46376"/>
                    <a:pt x="10411" y="46376"/>
                  </a:cubicBezTo>
                  <a:cubicBezTo>
                    <a:pt x="10469" y="46376"/>
                    <a:pt x="10526" y="46362"/>
                    <a:pt x="10575" y="46332"/>
                  </a:cubicBezTo>
                  <a:cubicBezTo>
                    <a:pt x="11808" y="45624"/>
                    <a:pt x="12812" y="44163"/>
                    <a:pt x="14341" y="44118"/>
                  </a:cubicBezTo>
                  <a:cubicBezTo>
                    <a:pt x="14361" y="44117"/>
                    <a:pt x="14381" y="44117"/>
                    <a:pt x="14401" y="44117"/>
                  </a:cubicBezTo>
                  <a:cubicBezTo>
                    <a:pt x="16094" y="44117"/>
                    <a:pt x="15867" y="46048"/>
                    <a:pt x="15597" y="47176"/>
                  </a:cubicBezTo>
                  <a:cubicBezTo>
                    <a:pt x="15534" y="47426"/>
                    <a:pt x="15738" y="47639"/>
                    <a:pt x="15983" y="47639"/>
                  </a:cubicBezTo>
                  <a:cubicBezTo>
                    <a:pt x="16006" y="47639"/>
                    <a:pt x="16029" y="47637"/>
                    <a:pt x="16053" y="47633"/>
                  </a:cubicBezTo>
                  <a:cubicBezTo>
                    <a:pt x="17057" y="47382"/>
                    <a:pt x="17674" y="46400"/>
                    <a:pt x="18678" y="46172"/>
                  </a:cubicBezTo>
                  <a:cubicBezTo>
                    <a:pt x="18760" y="46152"/>
                    <a:pt x="18840" y="46142"/>
                    <a:pt x="18920" y="46142"/>
                  </a:cubicBezTo>
                  <a:cubicBezTo>
                    <a:pt x="19640" y="46142"/>
                    <a:pt x="20239" y="46934"/>
                    <a:pt x="20116" y="47633"/>
                  </a:cubicBezTo>
                  <a:cubicBezTo>
                    <a:pt x="20070" y="47770"/>
                    <a:pt x="20025" y="47907"/>
                    <a:pt x="19979" y="48066"/>
                  </a:cubicBezTo>
                  <a:cubicBezTo>
                    <a:pt x="19889" y="48322"/>
                    <a:pt x="20125" y="48508"/>
                    <a:pt x="20349" y="48508"/>
                  </a:cubicBezTo>
                  <a:cubicBezTo>
                    <a:pt x="20465" y="48508"/>
                    <a:pt x="20579" y="48457"/>
                    <a:pt x="20641" y="48340"/>
                  </a:cubicBezTo>
                  <a:cubicBezTo>
                    <a:pt x="20732" y="48181"/>
                    <a:pt x="20801" y="47998"/>
                    <a:pt x="20824" y="47838"/>
                  </a:cubicBezTo>
                  <a:cubicBezTo>
                    <a:pt x="23791" y="39416"/>
                    <a:pt x="26918" y="31039"/>
                    <a:pt x="30228" y="22730"/>
                  </a:cubicBezTo>
                  <a:cubicBezTo>
                    <a:pt x="31049" y="20653"/>
                    <a:pt x="31894" y="18576"/>
                    <a:pt x="32761" y="16499"/>
                  </a:cubicBezTo>
                  <a:cubicBezTo>
                    <a:pt x="33583" y="14490"/>
                    <a:pt x="34450" y="12482"/>
                    <a:pt x="35067" y="10405"/>
                  </a:cubicBezTo>
                  <a:cubicBezTo>
                    <a:pt x="35386" y="9378"/>
                    <a:pt x="35637" y="8350"/>
                    <a:pt x="35774" y="7278"/>
                  </a:cubicBezTo>
                  <a:cubicBezTo>
                    <a:pt x="35820" y="6912"/>
                    <a:pt x="35888" y="6524"/>
                    <a:pt x="35660" y="6205"/>
                  </a:cubicBezTo>
                  <a:cubicBezTo>
                    <a:pt x="35409" y="5863"/>
                    <a:pt x="34998" y="5771"/>
                    <a:pt x="34610" y="5680"/>
                  </a:cubicBezTo>
                  <a:cubicBezTo>
                    <a:pt x="32465" y="5155"/>
                    <a:pt x="30319" y="4561"/>
                    <a:pt x="28196" y="3900"/>
                  </a:cubicBezTo>
                  <a:cubicBezTo>
                    <a:pt x="25822" y="3146"/>
                    <a:pt x="23494" y="2302"/>
                    <a:pt x="21189" y="1343"/>
                  </a:cubicBezTo>
                  <a:cubicBezTo>
                    <a:pt x="20595" y="1092"/>
                    <a:pt x="20002" y="841"/>
                    <a:pt x="19408" y="590"/>
                  </a:cubicBezTo>
                  <a:cubicBezTo>
                    <a:pt x="18929" y="384"/>
                    <a:pt x="18473" y="133"/>
                    <a:pt x="17948" y="42"/>
                  </a:cubicBezTo>
                  <a:cubicBezTo>
                    <a:pt x="17815" y="15"/>
                    <a:pt x="17678" y="1"/>
                    <a:pt x="175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6"/>
            <p:cNvSpPr/>
            <p:nvPr/>
          </p:nvSpPr>
          <p:spPr>
            <a:xfrm>
              <a:off x="6388158" y="3115648"/>
              <a:ext cx="112374" cy="268538"/>
            </a:xfrm>
            <a:custGeom>
              <a:avLst/>
              <a:gdLst/>
              <a:ahLst/>
              <a:cxnLst/>
              <a:rect l="l" t="t" r="r" b="b"/>
              <a:pathLst>
                <a:path w="6277" h="15000" extrusionOk="0">
                  <a:moveTo>
                    <a:pt x="6003" y="1"/>
                  </a:moveTo>
                  <a:cubicBezTo>
                    <a:pt x="5820" y="1"/>
                    <a:pt x="5569" y="115"/>
                    <a:pt x="5455" y="252"/>
                  </a:cubicBezTo>
                  <a:cubicBezTo>
                    <a:pt x="5318" y="411"/>
                    <a:pt x="5273" y="640"/>
                    <a:pt x="5181" y="845"/>
                  </a:cubicBezTo>
                  <a:cubicBezTo>
                    <a:pt x="3629" y="5182"/>
                    <a:pt x="2054" y="9519"/>
                    <a:pt x="502" y="13856"/>
                  </a:cubicBezTo>
                  <a:cubicBezTo>
                    <a:pt x="365" y="14221"/>
                    <a:pt x="0" y="14746"/>
                    <a:pt x="571" y="14951"/>
                  </a:cubicBezTo>
                  <a:cubicBezTo>
                    <a:pt x="657" y="14984"/>
                    <a:pt x="731" y="14999"/>
                    <a:pt x="796" y="14999"/>
                  </a:cubicBezTo>
                  <a:cubicBezTo>
                    <a:pt x="1173" y="14999"/>
                    <a:pt x="1207" y="14487"/>
                    <a:pt x="1324" y="14175"/>
                  </a:cubicBezTo>
                  <a:cubicBezTo>
                    <a:pt x="2922" y="9793"/>
                    <a:pt x="4497" y="5387"/>
                    <a:pt x="6094" y="982"/>
                  </a:cubicBezTo>
                  <a:cubicBezTo>
                    <a:pt x="6140" y="822"/>
                    <a:pt x="6209" y="663"/>
                    <a:pt x="6277" y="411"/>
                  </a:cubicBezTo>
                  <a:cubicBezTo>
                    <a:pt x="6209" y="274"/>
                    <a:pt x="6117" y="23"/>
                    <a:pt x="6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6"/>
            <p:cNvSpPr/>
            <p:nvPr/>
          </p:nvSpPr>
          <p:spPr>
            <a:xfrm>
              <a:off x="6341164" y="3414190"/>
              <a:ext cx="48229" cy="106860"/>
            </a:xfrm>
            <a:custGeom>
              <a:avLst/>
              <a:gdLst/>
              <a:ahLst/>
              <a:cxnLst/>
              <a:rect l="l" t="t" r="r" b="b"/>
              <a:pathLst>
                <a:path w="2694" h="5969" extrusionOk="0">
                  <a:moveTo>
                    <a:pt x="2252" y="0"/>
                  </a:moveTo>
                  <a:cubicBezTo>
                    <a:pt x="1981" y="0"/>
                    <a:pt x="1873" y="321"/>
                    <a:pt x="1780" y="580"/>
                  </a:cubicBezTo>
                  <a:cubicBezTo>
                    <a:pt x="1233" y="2087"/>
                    <a:pt x="685" y="3616"/>
                    <a:pt x="137" y="5146"/>
                  </a:cubicBezTo>
                  <a:cubicBezTo>
                    <a:pt x="91" y="5260"/>
                    <a:pt x="69" y="5351"/>
                    <a:pt x="0" y="5579"/>
                  </a:cubicBezTo>
                  <a:cubicBezTo>
                    <a:pt x="88" y="5689"/>
                    <a:pt x="261" y="5968"/>
                    <a:pt x="314" y="5968"/>
                  </a:cubicBezTo>
                  <a:cubicBezTo>
                    <a:pt x="316" y="5968"/>
                    <a:pt x="318" y="5968"/>
                    <a:pt x="320" y="5967"/>
                  </a:cubicBezTo>
                  <a:cubicBezTo>
                    <a:pt x="548" y="5876"/>
                    <a:pt x="822" y="5739"/>
                    <a:pt x="913" y="5556"/>
                  </a:cubicBezTo>
                  <a:cubicBezTo>
                    <a:pt x="1507" y="3981"/>
                    <a:pt x="2077" y="2429"/>
                    <a:pt x="2602" y="832"/>
                  </a:cubicBezTo>
                  <a:cubicBezTo>
                    <a:pt x="2694" y="603"/>
                    <a:pt x="2602" y="124"/>
                    <a:pt x="2465" y="55"/>
                  </a:cubicBezTo>
                  <a:cubicBezTo>
                    <a:pt x="2384" y="17"/>
                    <a:pt x="2314" y="0"/>
                    <a:pt x="2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6"/>
            <p:cNvSpPr/>
            <p:nvPr/>
          </p:nvSpPr>
          <p:spPr>
            <a:xfrm>
              <a:off x="5912507" y="2604871"/>
              <a:ext cx="767838" cy="1463762"/>
            </a:xfrm>
            <a:custGeom>
              <a:avLst/>
              <a:gdLst/>
              <a:ahLst/>
              <a:cxnLst/>
              <a:rect l="l" t="t" r="r" b="b"/>
              <a:pathLst>
                <a:path w="42890" h="81763" extrusionOk="0">
                  <a:moveTo>
                    <a:pt x="26513" y="1100"/>
                  </a:moveTo>
                  <a:cubicBezTo>
                    <a:pt x="31960" y="1100"/>
                    <a:pt x="36744" y="3112"/>
                    <a:pt x="41109" y="6437"/>
                  </a:cubicBezTo>
                  <a:cubicBezTo>
                    <a:pt x="35334" y="5501"/>
                    <a:pt x="29856" y="3629"/>
                    <a:pt x="24538" y="1187"/>
                  </a:cubicBezTo>
                  <a:cubicBezTo>
                    <a:pt x="25206" y="1129"/>
                    <a:pt x="25864" y="1100"/>
                    <a:pt x="26513" y="1100"/>
                  </a:cubicBezTo>
                  <a:close/>
                  <a:moveTo>
                    <a:pt x="23237" y="1689"/>
                  </a:moveTo>
                  <a:cubicBezTo>
                    <a:pt x="29171" y="4382"/>
                    <a:pt x="35220" y="6482"/>
                    <a:pt x="41679" y="7532"/>
                  </a:cubicBezTo>
                  <a:cubicBezTo>
                    <a:pt x="41634" y="7669"/>
                    <a:pt x="41565" y="7898"/>
                    <a:pt x="41474" y="8126"/>
                  </a:cubicBezTo>
                  <a:cubicBezTo>
                    <a:pt x="40470" y="10933"/>
                    <a:pt x="39420" y="13764"/>
                    <a:pt x="38438" y="16594"/>
                  </a:cubicBezTo>
                  <a:cubicBezTo>
                    <a:pt x="38251" y="17155"/>
                    <a:pt x="37988" y="17379"/>
                    <a:pt x="37547" y="17379"/>
                  </a:cubicBezTo>
                  <a:cubicBezTo>
                    <a:pt x="37450" y="17379"/>
                    <a:pt x="37344" y="17368"/>
                    <a:pt x="37228" y="17347"/>
                  </a:cubicBezTo>
                  <a:cubicBezTo>
                    <a:pt x="35151" y="16936"/>
                    <a:pt x="33029" y="16708"/>
                    <a:pt x="31020" y="16115"/>
                  </a:cubicBezTo>
                  <a:cubicBezTo>
                    <a:pt x="27710" y="15133"/>
                    <a:pt x="24469" y="13946"/>
                    <a:pt x="21205" y="12782"/>
                  </a:cubicBezTo>
                  <a:cubicBezTo>
                    <a:pt x="19448" y="12143"/>
                    <a:pt x="19493" y="12052"/>
                    <a:pt x="20109" y="10340"/>
                  </a:cubicBezTo>
                  <a:cubicBezTo>
                    <a:pt x="21068" y="7646"/>
                    <a:pt x="22050" y="4930"/>
                    <a:pt x="23031" y="2237"/>
                  </a:cubicBezTo>
                  <a:cubicBezTo>
                    <a:pt x="23100" y="2031"/>
                    <a:pt x="23191" y="1826"/>
                    <a:pt x="23237" y="1689"/>
                  </a:cubicBezTo>
                  <a:close/>
                  <a:moveTo>
                    <a:pt x="19196" y="12896"/>
                  </a:moveTo>
                  <a:cubicBezTo>
                    <a:pt x="25222" y="15361"/>
                    <a:pt x="31203" y="17667"/>
                    <a:pt x="37776" y="18306"/>
                  </a:cubicBezTo>
                  <a:cubicBezTo>
                    <a:pt x="37616" y="18808"/>
                    <a:pt x="37502" y="19287"/>
                    <a:pt x="37251" y="19721"/>
                  </a:cubicBezTo>
                  <a:cubicBezTo>
                    <a:pt x="37191" y="19861"/>
                    <a:pt x="36887" y="19931"/>
                    <a:pt x="36674" y="19931"/>
                  </a:cubicBezTo>
                  <a:cubicBezTo>
                    <a:pt x="36644" y="19931"/>
                    <a:pt x="36615" y="19929"/>
                    <a:pt x="36589" y="19926"/>
                  </a:cubicBezTo>
                  <a:cubicBezTo>
                    <a:pt x="35060" y="19653"/>
                    <a:pt x="33531" y="19401"/>
                    <a:pt x="32024" y="19036"/>
                  </a:cubicBezTo>
                  <a:cubicBezTo>
                    <a:pt x="29536" y="18420"/>
                    <a:pt x="27048" y="17804"/>
                    <a:pt x="24629" y="17005"/>
                  </a:cubicBezTo>
                  <a:cubicBezTo>
                    <a:pt x="22803" y="16411"/>
                    <a:pt x="21091" y="15498"/>
                    <a:pt x="19333" y="14745"/>
                  </a:cubicBezTo>
                  <a:cubicBezTo>
                    <a:pt x="18763" y="14494"/>
                    <a:pt x="18626" y="14129"/>
                    <a:pt x="18923" y="13604"/>
                  </a:cubicBezTo>
                  <a:cubicBezTo>
                    <a:pt x="19037" y="13376"/>
                    <a:pt x="19105" y="13102"/>
                    <a:pt x="19196" y="12896"/>
                  </a:cubicBezTo>
                  <a:close/>
                  <a:moveTo>
                    <a:pt x="18352" y="15202"/>
                  </a:moveTo>
                  <a:cubicBezTo>
                    <a:pt x="21182" y="16959"/>
                    <a:pt x="24241" y="17963"/>
                    <a:pt x="27368" y="18785"/>
                  </a:cubicBezTo>
                  <a:cubicBezTo>
                    <a:pt x="30472" y="19584"/>
                    <a:pt x="33599" y="20269"/>
                    <a:pt x="36772" y="21022"/>
                  </a:cubicBezTo>
                  <a:cubicBezTo>
                    <a:pt x="36772" y="21068"/>
                    <a:pt x="36749" y="21227"/>
                    <a:pt x="36681" y="21387"/>
                  </a:cubicBezTo>
                  <a:cubicBezTo>
                    <a:pt x="36315" y="22460"/>
                    <a:pt x="35882" y="23510"/>
                    <a:pt x="35562" y="24606"/>
                  </a:cubicBezTo>
                  <a:cubicBezTo>
                    <a:pt x="35419" y="25036"/>
                    <a:pt x="35205" y="25184"/>
                    <a:pt x="34866" y="25184"/>
                  </a:cubicBezTo>
                  <a:cubicBezTo>
                    <a:pt x="34773" y="25184"/>
                    <a:pt x="34671" y="25173"/>
                    <a:pt x="34558" y="25153"/>
                  </a:cubicBezTo>
                  <a:cubicBezTo>
                    <a:pt x="29833" y="24332"/>
                    <a:pt x="25268" y="22962"/>
                    <a:pt x="20817" y="21159"/>
                  </a:cubicBezTo>
                  <a:cubicBezTo>
                    <a:pt x="19493" y="20611"/>
                    <a:pt x="18192" y="20041"/>
                    <a:pt x="16800" y="19470"/>
                  </a:cubicBezTo>
                  <a:cubicBezTo>
                    <a:pt x="17348" y="17986"/>
                    <a:pt x="17850" y="16617"/>
                    <a:pt x="18352" y="15202"/>
                  </a:cubicBezTo>
                  <a:close/>
                  <a:moveTo>
                    <a:pt x="16503" y="20292"/>
                  </a:moveTo>
                  <a:cubicBezTo>
                    <a:pt x="17713" y="20817"/>
                    <a:pt x="18808" y="21319"/>
                    <a:pt x="19973" y="21844"/>
                  </a:cubicBezTo>
                  <a:cubicBezTo>
                    <a:pt x="19881" y="22095"/>
                    <a:pt x="19790" y="22300"/>
                    <a:pt x="19721" y="22529"/>
                  </a:cubicBezTo>
                  <a:cubicBezTo>
                    <a:pt x="15499" y="34215"/>
                    <a:pt x="11276" y="45902"/>
                    <a:pt x="7076" y="57588"/>
                  </a:cubicBezTo>
                  <a:cubicBezTo>
                    <a:pt x="6711" y="58615"/>
                    <a:pt x="6483" y="59665"/>
                    <a:pt x="6163" y="60715"/>
                  </a:cubicBezTo>
                  <a:cubicBezTo>
                    <a:pt x="6140" y="60829"/>
                    <a:pt x="6072" y="60943"/>
                    <a:pt x="5889" y="61080"/>
                  </a:cubicBezTo>
                  <a:cubicBezTo>
                    <a:pt x="5844" y="60875"/>
                    <a:pt x="5821" y="60692"/>
                    <a:pt x="5775" y="60487"/>
                  </a:cubicBezTo>
                  <a:cubicBezTo>
                    <a:pt x="5620" y="59693"/>
                    <a:pt x="5177" y="59251"/>
                    <a:pt x="4536" y="59251"/>
                  </a:cubicBezTo>
                  <a:cubicBezTo>
                    <a:pt x="4329" y="59251"/>
                    <a:pt x="4102" y="59297"/>
                    <a:pt x="3858" y="59391"/>
                  </a:cubicBezTo>
                  <a:cubicBezTo>
                    <a:pt x="3264" y="59620"/>
                    <a:pt x="2717" y="60008"/>
                    <a:pt x="2055" y="60396"/>
                  </a:cubicBezTo>
                  <a:cubicBezTo>
                    <a:pt x="6871" y="46997"/>
                    <a:pt x="11664" y="33690"/>
                    <a:pt x="16503" y="20292"/>
                  </a:cubicBezTo>
                  <a:close/>
                  <a:moveTo>
                    <a:pt x="20817" y="22209"/>
                  </a:moveTo>
                  <a:cubicBezTo>
                    <a:pt x="22232" y="22711"/>
                    <a:pt x="23556" y="23190"/>
                    <a:pt x="24971" y="23670"/>
                  </a:cubicBezTo>
                  <a:cubicBezTo>
                    <a:pt x="20269" y="36703"/>
                    <a:pt x="15590" y="49691"/>
                    <a:pt x="10842" y="62792"/>
                  </a:cubicBezTo>
                  <a:cubicBezTo>
                    <a:pt x="10441" y="61620"/>
                    <a:pt x="9968" y="61105"/>
                    <a:pt x="9224" y="61105"/>
                  </a:cubicBezTo>
                  <a:cubicBezTo>
                    <a:pt x="8866" y="61105"/>
                    <a:pt x="8447" y="61223"/>
                    <a:pt x="7944" y="61446"/>
                  </a:cubicBezTo>
                  <a:cubicBezTo>
                    <a:pt x="7510" y="61628"/>
                    <a:pt x="7099" y="61879"/>
                    <a:pt x="6665" y="62108"/>
                  </a:cubicBezTo>
                  <a:cubicBezTo>
                    <a:pt x="6665" y="62039"/>
                    <a:pt x="6620" y="61971"/>
                    <a:pt x="6643" y="61925"/>
                  </a:cubicBezTo>
                  <a:cubicBezTo>
                    <a:pt x="8971" y="55328"/>
                    <a:pt x="11276" y="48732"/>
                    <a:pt x="13627" y="42135"/>
                  </a:cubicBezTo>
                  <a:cubicBezTo>
                    <a:pt x="15887" y="35767"/>
                    <a:pt x="18215" y="29399"/>
                    <a:pt x="20497" y="23054"/>
                  </a:cubicBezTo>
                  <a:cubicBezTo>
                    <a:pt x="20612" y="22780"/>
                    <a:pt x="20703" y="22506"/>
                    <a:pt x="20817" y="22209"/>
                  </a:cubicBezTo>
                  <a:close/>
                  <a:moveTo>
                    <a:pt x="25816" y="23944"/>
                  </a:moveTo>
                  <a:cubicBezTo>
                    <a:pt x="27345" y="24377"/>
                    <a:pt x="28783" y="24788"/>
                    <a:pt x="30290" y="25222"/>
                  </a:cubicBezTo>
                  <a:cubicBezTo>
                    <a:pt x="25633" y="38141"/>
                    <a:pt x="20977" y="51037"/>
                    <a:pt x="16320" y="63979"/>
                  </a:cubicBezTo>
                  <a:cubicBezTo>
                    <a:pt x="15865" y="63263"/>
                    <a:pt x="15479" y="62930"/>
                    <a:pt x="14898" y="62930"/>
                  </a:cubicBezTo>
                  <a:cubicBezTo>
                    <a:pt x="14664" y="62930"/>
                    <a:pt x="14398" y="62984"/>
                    <a:pt x="14084" y="63089"/>
                  </a:cubicBezTo>
                  <a:cubicBezTo>
                    <a:pt x="13308" y="63340"/>
                    <a:pt x="12600" y="63774"/>
                    <a:pt x="11870" y="64162"/>
                  </a:cubicBezTo>
                  <a:cubicBezTo>
                    <a:pt x="11641" y="64253"/>
                    <a:pt x="11459" y="64413"/>
                    <a:pt x="11139" y="64641"/>
                  </a:cubicBezTo>
                  <a:cubicBezTo>
                    <a:pt x="16069" y="50992"/>
                    <a:pt x="20931" y="37502"/>
                    <a:pt x="25816" y="23944"/>
                  </a:cubicBezTo>
                  <a:close/>
                  <a:moveTo>
                    <a:pt x="31180" y="25427"/>
                  </a:moveTo>
                  <a:cubicBezTo>
                    <a:pt x="32458" y="25656"/>
                    <a:pt x="33668" y="25884"/>
                    <a:pt x="34992" y="26135"/>
                  </a:cubicBezTo>
                  <a:cubicBezTo>
                    <a:pt x="30198" y="39351"/>
                    <a:pt x="25451" y="52521"/>
                    <a:pt x="20840" y="65303"/>
                  </a:cubicBezTo>
                  <a:cubicBezTo>
                    <a:pt x="20589" y="65166"/>
                    <a:pt x="20246" y="64915"/>
                    <a:pt x="19858" y="64847"/>
                  </a:cubicBezTo>
                  <a:cubicBezTo>
                    <a:pt x="19712" y="64825"/>
                    <a:pt x="19561" y="64814"/>
                    <a:pt x="19409" y="64814"/>
                  </a:cubicBezTo>
                  <a:cubicBezTo>
                    <a:pt x="19087" y="64814"/>
                    <a:pt x="18761" y="64860"/>
                    <a:pt x="18466" y="64938"/>
                  </a:cubicBezTo>
                  <a:cubicBezTo>
                    <a:pt x="17895" y="65098"/>
                    <a:pt x="17348" y="65372"/>
                    <a:pt x="16663" y="65645"/>
                  </a:cubicBezTo>
                  <a:cubicBezTo>
                    <a:pt x="21525" y="52179"/>
                    <a:pt x="26341" y="38826"/>
                    <a:pt x="31180" y="25427"/>
                  </a:cubicBezTo>
                  <a:close/>
                  <a:moveTo>
                    <a:pt x="4446" y="60150"/>
                  </a:moveTo>
                  <a:cubicBezTo>
                    <a:pt x="4772" y="60150"/>
                    <a:pt x="4916" y="60458"/>
                    <a:pt x="4931" y="61126"/>
                  </a:cubicBezTo>
                  <a:cubicBezTo>
                    <a:pt x="4953" y="61811"/>
                    <a:pt x="4862" y="62496"/>
                    <a:pt x="4817" y="63180"/>
                  </a:cubicBezTo>
                  <a:cubicBezTo>
                    <a:pt x="4794" y="63363"/>
                    <a:pt x="4702" y="63546"/>
                    <a:pt x="4725" y="63705"/>
                  </a:cubicBezTo>
                  <a:cubicBezTo>
                    <a:pt x="4794" y="64025"/>
                    <a:pt x="4885" y="64344"/>
                    <a:pt x="4976" y="64664"/>
                  </a:cubicBezTo>
                  <a:cubicBezTo>
                    <a:pt x="5273" y="64504"/>
                    <a:pt x="5638" y="64436"/>
                    <a:pt x="5844" y="64207"/>
                  </a:cubicBezTo>
                  <a:cubicBezTo>
                    <a:pt x="6597" y="63317"/>
                    <a:pt x="7441" y="62564"/>
                    <a:pt x="8560" y="62153"/>
                  </a:cubicBezTo>
                  <a:cubicBezTo>
                    <a:pt x="8833" y="62055"/>
                    <a:pt x="9059" y="62004"/>
                    <a:pt x="9240" y="62004"/>
                  </a:cubicBezTo>
                  <a:cubicBezTo>
                    <a:pt x="9693" y="62004"/>
                    <a:pt x="9871" y="62326"/>
                    <a:pt x="9838" y="63043"/>
                  </a:cubicBezTo>
                  <a:cubicBezTo>
                    <a:pt x="9815" y="63819"/>
                    <a:pt x="9610" y="64595"/>
                    <a:pt x="9587" y="65372"/>
                  </a:cubicBezTo>
                  <a:cubicBezTo>
                    <a:pt x="9587" y="65714"/>
                    <a:pt x="9792" y="66079"/>
                    <a:pt x="9907" y="66444"/>
                  </a:cubicBezTo>
                  <a:cubicBezTo>
                    <a:pt x="10249" y="66330"/>
                    <a:pt x="10614" y="66262"/>
                    <a:pt x="10911" y="66056"/>
                  </a:cubicBezTo>
                  <a:cubicBezTo>
                    <a:pt x="11892" y="65417"/>
                    <a:pt x="12828" y="64687"/>
                    <a:pt x="13855" y="64093"/>
                  </a:cubicBezTo>
                  <a:cubicBezTo>
                    <a:pt x="14040" y="63982"/>
                    <a:pt x="14286" y="63965"/>
                    <a:pt x="14540" y="63965"/>
                  </a:cubicBezTo>
                  <a:cubicBezTo>
                    <a:pt x="14659" y="63965"/>
                    <a:pt x="14780" y="63968"/>
                    <a:pt x="14898" y="63968"/>
                  </a:cubicBezTo>
                  <a:cubicBezTo>
                    <a:pt x="14994" y="63968"/>
                    <a:pt x="15089" y="63966"/>
                    <a:pt x="15179" y="63956"/>
                  </a:cubicBezTo>
                  <a:lnTo>
                    <a:pt x="15179" y="63956"/>
                  </a:lnTo>
                  <a:cubicBezTo>
                    <a:pt x="15179" y="64367"/>
                    <a:pt x="15225" y="64778"/>
                    <a:pt x="15156" y="65189"/>
                  </a:cubicBezTo>
                  <a:cubicBezTo>
                    <a:pt x="15042" y="65782"/>
                    <a:pt x="14837" y="66353"/>
                    <a:pt x="14746" y="66946"/>
                  </a:cubicBezTo>
                  <a:cubicBezTo>
                    <a:pt x="14700" y="67198"/>
                    <a:pt x="14882" y="67494"/>
                    <a:pt x="14951" y="67768"/>
                  </a:cubicBezTo>
                  <a:cubicBezTo>
                    <a:pt x="15225" y="67700"/>
                    <a:pt x="15522" y="67677"/>
                    <a:pt x="15750" y="67540"/>
                  </a:cubicBezTo>
                  <a:cubicBezTo>
                    <a:pt x="16731" y="66969"/>
                    <a:pt x="17644" y="66307"/>
                    <a:pt x="18671" y="65828"/>
                  </a:cubicBezTo>
                  <a:cubicBezTo>
                    <a:pt x="18939" y="65694"/>
                    <a:pt x="19144" y="65626"/>
                    <a:pt x="19296" y="65626"/>
                  </a:cubicBezTo>
                  <a:cubicBezTo>
                    <a:pt x="19613" y="65626"/>
                    <a:pt x="19707" y="65920"/>
                    <a:pt x="19676" y="66536"/>
                  </a:cubicBezTo>
                  <a:cubicBezTo>
                    <a:pt x="19653" y="67198"/>
                    <a:pt x="19584" y="67860"/>
                    <a:pt x="19516" y="68521"/>
                  </a:cubicBezTo>
                  <a:cubicBezTo>
                    <a:pt x="19448" y="69252"/>
                    <a:pt x="19219" y="69891"/>
                    <a:pt x="18671" y="70439"/>
                  </a:cubicBezTo>
                  <a:cubicBezTo>
                    <a:pt x="16366" y="72767"/>
                    <a:pt x="14061" y="75118"/>
                    <a:pt x="11755" y="77469"/>
                  </a:cubicBezTo>
                  <a:cubicBezTo>
                    <a:pt x="11664" y="77560"/>
                    <a:pt x="11573" y="77629"/>
                    <a:pt x="11390" y="77788"/>
                  </a:cubicBezTo>
                  <a:cubicBezTo>
                    <a:pt x="11185" y="77264"/>
                    <a:pt x="11048" y="76830"/>
                    <a:pt x="10820" y="76419"/>
                  </a:cubicBezTo>
                  <a:cubicBezTo>
                    <a:pt x="10140" y="75149"/>
                    <a:pt x="9054" y="74454"/>
                    <a:pt x="7748" y="74454"/>
                  </a:cubicBezTo>
                  <a:cubicBezTo>
                    <a:pt x="7388" y="74454"/>
                    <a:pt x="7010" y="74507"/>
                    <a:pt x="6620" y="74616"/>
                  </a:cubicBezTo>
                  <a:cubicBezTo>
                    <a:pt x="5661" y="74890"/>
                    <a:pt x="4748" y="75346"/>
                    <a:pt x="3812" y="75734"/>
                  </a:cubicBezTo>
                  <a:cubicBezTo>
                    <a:pt x="3607" y="75803"/>
                    <a:pt x="3424" y="75894"/>
                    <a:pt x="3127" y="76031"/>
                  </a:cubicBezTo>
                  <a:cubicBezTo>
                    <a:pt x="2899" y="74616"/>
                    <a:pt x="2648" y="73269"/>
                    <a:pt x="2420" y="71922"/>
                  </a:cubicBezTo>
                  <a:cubicBezTo>
                    <a:pt x="2009" y="69320"/>
                    <a:pt x="1621" y="66741"/>
                    <a:pt x="1233" y="64139"/>
                  </a:cubicBezTo>
                  <a:cubicBezTo>
                    <a:pt x="1187" y="63774"/>
                    <a:pt x="1233" y="63363"/>
                    <a:pt x="1370" y="63043"/>
                  </a:cubicBezTo>
                  <a:cubicBezTo>
                    <a:pt x="1826" y="61925"/>
                    <a:pt x="2625" y="61058"/>
                    <a:pt x="3698" y="60441"/>
                  </a:cubicBezTo>
                  <a:cubicBezTo>
                    <a:pt x="4013" y="60250"/>
                    <a:pt x="4259" y="60150"/>
                    <a:pt x="4446" y="60150"/>
                  </a:cubicBezTo>
                  <a:close/>
                  <a:moveTo>
                    <a:pt x="5319" y="76168"/>
                  </a:moveTo>
                  <a:cubicBezTo>
                    <a:pt x="4748" y="76807"/>
                    <a:pt x="4177" y="77469"/>
                    <a:pt x="3538" y="78177"/>
                  </a:cubicBezTo>
                  <a:cubicBezTo>
                    <a:pt x="3196" y="77035"/>
                    <a:pt x="3196" y="77035"/>
                    <a:pt x="4086" y="76602"/>
                  </a:cubicBezTo>
                  <a:cubicBezTo>
                    <a:pt x="4451" y="76396"/>
                    <a:pt x="4839" y="76236"/>
                    <a:pt x="5319" y="76168"/>
                  </a:cubicBezTo>
                  <a:close/>
                  <a:moveTo>
                    <a:pt x="8469" y="75369"/>
                  </a:moveTo>
                  <a:cubicBezTo>
                    <a:pt x="8514" y="75437"/>
                    <a:pt x="8537" y="75506"/>
                    <a:pt x="8583" y="75597"/>
                  </a:cubicBezTo>
                  <a:cubicBezTo>
                    <a:pt x="7099" y="77104"/>
                    <a:pt x="5638" y="78610"/>
                    <a:pt x="4155" y="80139"/>
                  </a:cubicBezTo>
                  <a:cubicBezTo>
                    <a:pt x="3698" y="79888"/>
                    <a:pt x="3561" y="79546"/>
                    <a:pt x="3881" y="79204"/>
                  </a:cubicBezTo>
                  <a:cubicBezTo>
                    <a:pt x="4999" y="77948"/>
                    <a:pt x="6118" y="76716"/>
                    <a:pt x="7304" y="75529"/>
                  </a:cubicBezTo>
                  <a:cubicBezTo>
                    <a:pt x="7437" y="75396"/>
                    <a:pt x="7677" y="75379"/>
                    <a:pt x="7931" y="75379"/>
                  </a:cubicBezTo>
                  <a:cubicBezTo>
                    <a:pt x="8020" y="75379"/>
                    <a:pt x="8111" y="75381"/>
                    <a:pt x="8199" y="75381"/>
                  </a:cubicBezTo>
                  <a:cubicBezTo>
                    <a:pt x="8293" y="75381"/>
                    <a:pt x="8385" y="75379"/>
                    <a:pt x="8469" y="75369"/>
                  </a:cubicBezTo>
                  <a:close/>
                  <a:moveTo>
                    <a:pt x="9336" y="76099"/>
                  </a:moveTo>
                  <a:cubicBezTo>
                    <a:pt x="10112" y="76647"/>
                    <a:pt x="10112" y="76784"/>
                    <a:pt x="9519" y="77378"/>
                  </a:cubicBezTo>
                  <a:cubicBezTo>
                    <a:pt x="8491" y="78428"/>
                    <a:pt x="7441" y="79455"/>
                    <a:pt x="6437" y="80528"/>
                  </a:cubicBezTo>
                  <a:cubicBezTo>
                    <a:pt x="6258" y="80716"/>
                    <a:pt x="6089" y="80781"/>
                    <a:pt x="5916" y="80781"/>
                  </a:cubicBezTo>
                  <a:cubicBezTo>
                    <a:pt x="5648" y="80781"/>
                    <a:pt x="5369" y="80625"/>
                    <a:pt x="5022" y="80528"/>
                  </a:cubicBezTo>
                  <a:cubicBezTo>
                    <a:pt x="6528" y="78998"/>
                    <a:pt x="7944" y="77537"/>
                    <a:pt x="9336" y="76099"/>
                  </a:cubicBezTo>
                  <a:close/>
                  <a:moveTo>
                    <a:pt x="10454" y="77971"/>
                  </a:moveTo>
                  <a:lnTo>
                    <a:pt x="10454" y="77971"/>
                  </a:lnTo>
                  <a:cubicBezTo>
                    <a:pt x="10705" y="78268"/>
                    <a:pt x="10705" y="78565"/>
                    <a:pt x="10340" y="78884"/>
                  </a:cubicBezTo>
                  <a:cubicBezTo>
                    <a:pt x="9770" y="79409"/>
                    <a:pt x="9245" y="79934"/>
                    <a:pt x="8742" y="80505"/>
                  </a:cubicBezTo>
                  <a:cubicBezTo>
                    <a:pt x="8522" y="80753"/>
                    <a:pt x="8284" y="80860"/>
                    <a:pt x="8005" y="80860"/>
                  </a:cubicBezTo>
                  <a:cubicBezTo>
                    <a:pt x="7822" y="80860"/>
                    <a:pt x="7621" y="80814"/>
                    <a:pt x="7396" y="80733"/>
                  </a:cubicBezTo>
                  <a:cubicBezTo>
                    <a:pt x="8400" y="79820"/>
                    <a:pt x="9404" y="78907"/>
                    <a:pt x="10454" y="77971"/>
                  </a:cubicBezTo>
                  <a:close/>
                  <a:moveTo>
                    <a:pt x="26341" y="0"/>
                  </a:moveTo>
                  <a:cubicBezTo>
                    <a:pt x="25336" y="137"/>
                    <a:pt x="24332" y="274"/>
                    <a:pt x="23328" y="365"/>
                  </a:cubicBezTo>
                  <a:cubicBezTo>
                    <a:pt x="22849" y="411"/>
                    <a:pt x="22643" y="662"/>
                    <a:pt x="22483" y="1096"/>
                  </a:cubicBezTo>
                  <a:cubicBezTo>
                    <a:pt x="20132" y="7646"/>
                    <a:pt x="17781" y="14197"/>
                    <a:pt x="15407" y="20748"/>
                  </a:cubicBezTo>
                  <a:cubicBezTo>
                    <a:pt x="11870" y="30563"/>
                    <a:pt x="8332" y="40378"/>
                    <a:pt x="4771" y="50193"/>
                  </a:cubicBezTo>
                  <a:cubicBezTo>
                    <a:pt x="3264" y="54370"/>
                    <a:pt x="1712" y="58547"/>
                    <a:pt x="183" y="62724"/>
                  </a:cubicBezTo>
                  <a:cubicBezTo>
                    <a:pt x="92" y="62975"/>
                    <a:pt x="0" y="63272"/>
                    <a:pt x="46" y="63500"/>
                  </a:cubicBezTo>
                  <a:cubicBezTo>
                    <a:pt x="229" y="64367"/>
                    <a:pt x="503" y="65212"/>
                    <a:pt x="639" y="66056"/>
                  </a:cubicBezTo>
                  <a:cubicBezTo>
                    <a:pt x="1347" y="70439"/>
                    <a:pt x="2055" y="74798"/>
                    <a:pt x="2694" y="79181"/>
                  </a:cubicBezTo>
                  <a:cubicBezTo>
                    <a:pt x="2854" y="80322"/>
                    <a:pt x="3401" y="81075"/>
                    <a:pt x="4520" y="81304"/>
                  </a:cubicBezTo>
                  <a:cubicBezTo>
                    <a:pt x="5661" y="81555"/>
                    <a:pt x="6848" y="81669"/>
                    <a:pt x="8035" y="81760"/>
                  </a:cubicBezTo>
                  <a:cubicBezTo>
                    <a:pt x="8057" y="81762"/>
                    <a:pt x="8079" y="81762"/>
                    <a:pt x="8102" y="81762"/>
                  </a:cubicBezTo>
                  <a:cubicBezTo>
                    <a:pt x="8437" y="81762"/>
                    <a:pt x="8873" y="81607"/>
                    <a:pt x="9108" y="81372"/>
                  </a:cubicBezTo>
                  <a:cubicBezTo>
                    <a:pt x="12372" y="78154"/>
                    <a:pt x="15590" y="74890"/>
                    <a:pt x="18808" y="71649"/>
                  </a:cubicBezTo>
                  <a:cubicBezTo>
                    <a:pt x="19288" y="71146"/>
                    <a:pt x="19813" y="70644"/>
                    <a:pt x="20132" y="70051"/>
                  </a:cubicBezTo>
                  <a:cubicBezTo>
                    <a:pt x="20475" y="69457"/>
                    <a:pt x="20566" y="68750"/>
                    <a:pt x="20817" y="68088"/>
                  </a:cubicBezTo>
                  <a:cubicBezTo>
                    <a:pt x="22712" y="62769"/>
                    <a:pt x="24652" y="57451"/>
                    <a:pt x="26569" y="52133"/>
                  </a:cubicBezTo>
                  <a:cubicBezTo>
                    <a:pt x="31910" y="37274"/>
                    <a:pt x="37251" y="22392"/>
                    <a:pt x="42638" y="7532"/>
                  </a:cubicBezTo>
                  <a:cubicBezTo>
                    <a:pt x="42889" y="6848"/>
                    <a:pt x="42661" y="6437"/>
                    <a:pt x="42227" y="6072"/>
                  </a:cubicBezTo>
                  <a:cubicBezTo>
                    <a:pt x="41542" y="5501"/>
                    <a:pt x="40789" y="4976"/>
                    <a:pt x="40013" y="4474"/>
                  </a:cubicBezTo>
                  <a:cubicBezTo>
                    <a:pt x="35882" y="1735"/>
                    <a:pt x="31362" y="183"/>
                    <a:pt x="26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6"/>
            <p:cNvSpPr/>
            <p:nvPr/>
          </p:nvSpPr>
          <p:spPr>
            <a:xfrm>
              <a:off x="6218980" y="3968505"/>
              <a:ext cx="674262" cy="572594"/>
            </a:xfrm>
            <a:custGeom>
              <a:avLst/>
              <a:gdLst/>
              <a:ahLst/>
              <a:cxnLst/>
              <a:rect l="l" t="t" r="r" b="b"/>
              <a:pathLst>
                <a:path w="37663" h="31984" extrusionOk="0">
                  <a:moveTo>
                    <a:pt x="32291" y="0"/>
                  </a:moveTo>
                  <a:cubicBezTo>
                    <a:pt x="31583" y="0"/>
                    <a:pt x="30868" y="21"/>
                    <a:pt x="30153" y="21"/>
                  </a:cubicBezTo>
                  <a:lnTo>
                    <a:pt x="26729" y="44"/>
                  </a:lnTo>
                  <a:cubicBezTo>
                    <a:pt x="22095" y="89"/>
                    <a:pt x="17485" y="112"/>
                    <a:pt x="12851" y="135"/>
                  </a:cubicBezTo>
                  <a:lnTo>
                    <a:pt x="5981" y="181"/>
                  </a:lnTo>
                  <a:cubicBezTo>
                    <a:pt x="4816" y="203"/>
                    <a:pt x="3652" y="203"/>
                    <a:pt x="2465" y="203"/>
                  </a:cubicBezTo>
                  <a:cubicBezTo>
                    <a:pt x="2418" y="203"/>
                    <a:pt x="2370" y="203"/>
                    <a:pt x="2321" y="203"/>
                  </a:cubicBezTo>
                  <a:cubicBezTo>
                    <a:pt x="1657" y="203"/>
                    <a:pt x="836" y="223"/>
                    <a:pt x="411" y="797"/>
                  </a:cubicBezTo>
                  <a:cubicBezTo>
                    <a:pt x="160" y="1139"/>
                    <a:pt x="160" y="1527"/>
                    <a:pt x="160" y="1938"/>
                  </a:cubicBezTo>
                  <a:cubicBezTo>
                    <a:pt x="69" y="1984"/>
                    <a:pt x="0" y="2075"/>
                    <a:pt x="23" y="2212"/>
                  </a:cubicBezTo>
                  <a:cubicBezTo>
                    <a:pt x="229" y="6686"/>
                    <a:pt x="480" y="11182"/>
                    <a:pt x="776" y="15633"/>
                  </a:cubicBezTo>
                  <a:cubicBezTo>
                    <a:pt x="913" y="17847"/>
                    <a:pt x="1073" y="20061"/>
                    <a:pt x="1233" y="22253"/>
                  </a:cubicBezTo>
                  <a:cubicBezTo>
                    <a:pt x="1393" y="24467"/>
                    <a:pt x="1507" y="26703"/>
                    <a:pt x="1781" y="28895"/>
                  </a:cubicBezTo>
                  <a:cubicBezTo>
                    <a:pt x="1849" y="29648"/>
                    <a:pt x="2055" y="30401"/>
                    <a:pt x="2717" y="30858"/>
                  </a:cubicBezTo>
                  <a:cubicBezTo>
                    <a:pt x="3447" y="31383"/>
                    <a:pt x="4497" y="31337"/>
                    <a:pt x="5387" y="31383"/>
                  </a:cubicBezTo>
                  <a:cubicBezTo>
                    <a:pt x="7670" y="31565"/>
                    <a:pt x="9975" y="31679"/>
                    <a:pt x="12280" y="31793"/>
                  </a:cubicBezTo>
                  <a:cubicBezTo>
                    <a:pt x="15515" y="31923"/>
                    <a:pt x="18749" y="31983"/>
                    <a:pt x="21991" y="31983"/>
                  </a:cubicBezTo>
                  <a:cubicBezTo>
                    <a:pt x="23326" y="31983"/>
                    <a:pt x="24661" y="31973"/>
                    <a:pt x="25998" y="31953"/>
                  </a:cubicBezTo>
                  <a:cubicBezTo>
                    <a:pt x="28281" y="31908"/>
                    <a:pt x="30586" y="31816"/>
                    <a:pt x="32892" y="31725"/>
                  </a:cubicBezTo>
                  <a:cubicBezTo>
                    <a:pt x="33439" y="31679"/>
                    <a:pt x="33987" y="31657"/>
                    <a:pt x="34558" y="31634"/>
                  </a:cubicBezTo>
                  <a:cubicBezTo>
                    <a:pt x="35060" y="31588"/>
                    <a:pt x="35608" y="31611"/>
                    <a:pt x="36110" y="31520"/>
                  </a:cubicBezTo>
                  <a:cubicBezTo>
                    <a:pt x="37114" y="31314"/>
                    <a:pt x="37183" y="30219"/>
                    <a:pt x="37320" y="29420"/>
                  </a:cubicBezTo>
                  <a:cubicBezTo>
                    <a:pt x="37662" y="27320"/>
                    <a:pt x="37662" y="25197"/>
                    <a:pt x="37616" y="23074"/>
                  </a:cubicBezTo>
                  <a:cubicBezTo>
                    <a:pt x="37571" y="20792"/>
                    <a:pt x="37502" y="18532"/>
                    <a:pt x="37365" y="16272"/>
                  </a:cubicBezTo>
                  <a:cubicBezTo>
                    <a:pt x="37114" y="11867"/>
                    <a:pt x="36795" y="7462"/>
                    <a:pt x="36384" y="3079"/>
                  </a:cubicBezTo>
                  <a:cubicBezTo>
                    <a:pt x="36315" y="2280"/>
                    <a:pt x="36178" y="1436"/>
                    <a:pt x="35608" y="820"/>
                  </a:cubicBezTo>
                  <a:cubicBezTo>
                    <a:pt x="35014" y="226"/>
                    <a:pt x="34147" y="66"/>
                    <a:pt x="33348" y="21"/>
                  </a:cubicBezTo>
                  <a:cubicBezTo>
                    <a:pt x="32998" y="6"/>
                    <a:pt x="32646" y="0"/>
                    <a:pt x="32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6"/>
            <p:cNvSpPr/>
            <p:nvPr/>
          </p:nvSpPr>
          <p:spPr>
            <a:xfrm>
              <a:off x="6096186" y="3918825"/>
              <a:ext cx="828922" cy="660387"/>
            </a:xfrm>
            <a:custGeom>
              <a:avLst/>
              <a:gdLst/>
              <a:ahLst/>
              <a:cxnLst/>
              <a:rect l="l" t="t" r="r" b="b"/>
              <a:pathLst>
                <a:path w="46302" h="36888" extrusionOk="0">
                  <a:moveTo>
                    <a:pt x="24913" y="0"/>
                  </a:moveTo>
                  <a:cubicBezTo>
                    <a:pt x="20911" y="0"/>
                    <a:pt x="16910" y="19"/>
                    <a:pt x="12908" y="57"/>
                  </a:cubicBezTo>
                  <a:cubicBezTo>
                    <a:pt x="11744" y="80"/>
                    <a:pt x="10557" y="102"/>
                    <a:pt x="9393" y="102"/>
                  </a:cubicBezTo>
                  <a:cubicBezTo>
                    <a:pt x="8914" y="125"/>
                    <a:pt x="8914" y="833"/>
                    <a:pt x="9393" y="833"/>
                  </a:cubicBezTo>
                  <a:cubicBezTo>
                    <a:pt x="14432" y="757"/>
                    <a:pt x="19477" y="723"/>
                    <a:pt x="24522" y="723"/>
                  </a:cubicBezTo>
                  <a:cubicBezTo>
                    <a:pt x="28642" y="723"/>
                    <a:pt x="32760" y="746"/>
                    <a:pt x="36875" y="787"/>
                  </a:cubicBezTo>
                  <a:cubicBezTo>
                    <a:pt x="39157" y="810"/>
                    <a:pt x="41440" y="833"/>
                    <a:pt x="43722" y="856"/>
                  </a:cubicBezTo>
                  <a:cubicBezTo>
                    <a:pt x="44224" y="878"/>
                    <a:pt x="44886" y="764"/>
                    <a:pt x="45023" y="1381"/>
                  </a:cubicBezTo>
                  <a:cubicBezTo>
                    <a:pt x="45160" y="1860"/>
                    <a:pt x="45092" y="2431"/>
                    <a:pt x="45115" y="2933"/>
                  </a:cubicBezTo>
                  <a:cubicBezTo>
                    <a:pt x="45160" y="4074"/>
                    <a:pt x="45206" y="5215"/>
                    <a:pt x="45229" y="6356"/>
                  </a:cubicBezTo>
                  <a:cubicBezTo>
                    <a:pt x="45366" y="10785"/>
                    <a:pt x="45457" y="15235"/>
                    <a:pt x="45525" y="19686"/>
                  </a:cubicBezTo>
                  <a:cubicBezTo>
                    <a:pt x="45571" y="24069"/>
                    <a:pt x="45640" y="28451"/>
                    <a:pt x="45320" y="32834"/>
                  </a:cubicBezTo>
                  <a:cubicBezTo>
                    <a:pt x="45274" y="33382"/>
                    <a:pt x="45229" y="33907"/>
                    <a:pt x="45183" y="34432"/>
                  </a:cubicBezTo>
                  <a:cubicBezTo>
                    <a:pt x="45137" y="34865"/>
                    <a:pt x="45183" y="35596"/>
                    <a:pt x="44818" y="35915"/>
                  </a:cubicBezTo>
                  <a:cubicBezTo>
                    <a:pt x="44521" y="36166"/>
                    <a:pt x="44042" y="36166"/>
                    <a:pt x="43677" y="36166"/>
                  </a:cubicBezTo>
                  <a:cubicBezTo>
                    <a:pt x="43106" y="36166"/>
                    <a:pt x="42535" y="36143"/>
                    <a:pt x="41965" y="36143"/>
                  </a:cubicBezTo>
                  <a:cubicBezTo>
                    <a:pt x="39682" y="36121"/>
                    <a:pt x="37400" y="36098"/>
                    <a:pt x="35117" y="36075"/>
                  </a:cubicBezTo>
                  <a:cubicBezTo>
                    <a:pt x="30552" y="36006"/>
                    <a:pt x="25987" y="35915"/>
                    <a:pt x="21445" y="35824"/>
                  </a:cubicBezTo>
                  <a:cubicBezTo>
                    <a:pt x="16880" y="35710"/>
                    <a:pt x="12315" y="35687"/>
                    <a:pt x="7772" y="35367"/>
                  </a:cubicBezTo>
                  <a:cubicBezTo>
                    <a:pt x="6631" y="35276"/>
                    <a:pt x="5490" y="35185"/>
                    <a:pt x="4371" y="35025"/>
                  </a:cubicBezTo>
                  <a:cubicBezTo>
                    <a:pt x="3892" y="34957"/>
                    <a:pt x="3344" y="34934"/>
                    <a:pt x="2911" y="34751"/>
                  </a:cubicBezTo>
                  <a:cubicBezTo>
                    <a:pt x="2317" y="34523"/>
                    <a:pt x="2317" y="33861"/>
                    <a:pt x="2249" y="33336"/>
                  </a:cubicBezTo>
                  <a:cubicBezTo>
                    <a:pt x="1998" y="31168"/>
                    <a:pt x="1883" y="28999"/>
                    <a:pt x="1746" y="26831"/>
                  </a:cubicBezTo>
                  <a:cubicBezTo>
                    <a:pt x="1473" y="22403"/>
                    <a:pt x="1222" y="17952"/>
                    <a:pt x="948" y="13524"/>
                  </a:cubicBezTo>
                  <a:cubicBezTo>
                    <a:pt x="879" y="12451"/>
                    <a:pt x="811" y="11378"/>
                    <a:pt x="742" y="10305"/>
                  </a:cubicBezTo>
                  <a:cubicBezTo>
                    <a:pt x="731" y="10077"/>
                    <a:pt x="542" y="9963"/>
                    <a:pt x="360" y="9963"/>
                  </a:cubicBezTo>
                  <a:cubicBezTo>
                    <a:pt x="177" y="9963"/>
                    <a:pt x="0" y="10077"/>
                    <a:pt x="12" y="10305"/>
                  </a:cubicBezTo>
                  <a:lnTo>
                    <a:pt x="856" y="24251"/>
                  </a:lnTo>
                  <a:cubicBezTo>
                    <a:pt x="993" y="26557"/>
                    <a:pt x="1107" y="28862"/>
                    <a:pt x="1290" y="31145"/>
                  </a:cubicBezTo>
                  <a:cubicBezTo>
                    <a:pt x="1381" y="32172"/>
                    <a:pt x="1404" y="33290"/>
                    <a:pt x="1655" y="34295"/>
                  </a:cubicBezTo>
                  <a:cubicBezTo>
                    <a:pt x="1929" y="35322"/>
                    <a:pt x="2774" y="35504"/>
                    <a:pt x="3732" y="35641"/>
                  </a:cubicBezTo>
                  <a:cubicBezTo>
                    <a:pt x="8343" y="36372"/>
                    <a:pt x="13068" y="36326"/>
                    <a:pt x="17747" y="36440"/>
                  </a:cubicBezTo>
                  <a:cubicBezTo>
                    <a:pt x="22540" y="36577"/>
                    <a:pt x="27356" y="36668"/>
                    <a:pt x="32150" y="36760"/>
                  </a:cubicBezTo>
                  <a:cubicBezTo>
                    <a:pt x="34569" y="36783"/>
                    <a:pt x="36966" y="36828"/>
                    <a:pt x="39363" y="36851"/>
                  </a:cubicBezTo>
                  <a:cubicBezTo>
                    <a:pt x="40550" y="36851"/>
                    <a:pt x="41714" y="36874"/>
                    <a:pt x="42878" y="36874"/>
                  </a:cubicBezTo>
                  <a:cubicBezTo>
                    <a:pt x="43130" y="36874"/>
                    <a:pt x="43405" y="36887"/>
                    <a:pt x="43683" y="36887"/>
                  </a:cubicBezTo>
                  <a:cubicBezTo>
                    <a:pt x="44287" y="36887"/>
                    <a:pt x="44906" y="36823"/>
                    <a:pt x="45343" y="36417"/>
                  </a:cubicBezTo>
                  <a:cubicBezTo>
                    <a:pt x="45662" y="36143"/>
                    <a:pt x="45754" y="35755"/>
                    <a:pt x="45822" y="35367"/>
                  </a:cubicBezTo>
                  <a:cubicBezTo>
                    <a:pt x="45891" y="34820"/>
                    <a:pt x="45936" y="34272"/>
                    <a:pt x="45982" y="33724"/>
                  </a:cubicBezTo>
                  <a:cubicBezTo>
                    <a:pt x="46073" y="32560"/>
                    <a:pt x="46142" y="31419"/>
                    <a:pt x="46187" y="30277"/>
                  </a:cubicBezTo>
                  <a:cubicBezTo>
                    <a:pt x="46301" y="27995"/>
                    <a:pt x="46301" y="25712"/>
                    <a:pt x="46301" y="23430"/>
                  </a:cubicBezTo>
                  <a:cubicBezTo>
                    <a:pt x="46279" y="18751"/>
                    <a:pt x="46187" y="14094"/>
                    <a:pt x="46073" y="9415"/>
                  </a:cubicBezTo>
                  <a:cubicBezTo>
                    <a:pt x="46005" y="7064"/>
                    <a:pt x="45936" y="4736"/>
                    <a:pt x="45845" y="2385"/>
                  </a:cubicBezTo>
                  <a:cubicBezTo>
                    <a:pt x="45822" y="1632"/>
                    <a:pt x="45868" y="627"/>
                    <a:pt x="45000" y="285"/>
                  </a:cubicBezTo>
                  <a:cubicBezTo>
                    <a:pt x="44711" y="163"/>
                    <a:pt x="44361" y="143"/>
                    <a:pt x="44018" y="143"/>
                  </a:cubicBezTo>
                  <a:cubicBezTo>
                    <a:pt x="43847" y="143"/>
                    <a:pt x="43677" y="148"/>
                    <a:pt x="43517" y="148"/>
                  </a:cubicBezTo>
                  <a:cubicBezTo>
                    <a:pt x="42901" y="125"/>
                    <a:pt x="42284" y="125"/>
                    <a:pt x="41668" y="102"/>
                  </a:cubicBezTo>
                  <a:cubicBezTo>
                    <a:pt x="36083" y="36"/>
                    <a:pt x="30498" y="0"/>
                    <a:pt x="24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3" name="Google Shape;1673;p46"/>
          <p:cNvSpPr txBox="1"/>
          <p:nvPr/>
        </p:nvSpPr>
        <p:spPr>
          <a:xfrm>
            <a:off x="7835938" y="4396511"/>
            <a:ext cx="12225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Saturn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676" name="Google Shape;1676;p46"/>
          <p:cNvGrpSpPr/>
          <p:nvPr/>
        </p:nvGrpSpPr>
        <p:grpSpPr>
          <a:xfrm rot="2695203">
            <a:off x="8118546" y="144140"/>
            <a:ext cx="953555" cy="553085"/>
            <a:chOff x="-583650" y="3109250"/>
            <a:chExt cx="570275" cy="272025"/>
          </a:xfrm>
        </p:grpSpPr>
        <p:sp>
          <p:nvSpPr>
            <p:cNvPr id="1677" name="Google Shape;1677;p46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6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6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6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6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6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6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6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6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6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6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6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6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221956" y="1444336"/>
            <a:ext cx="249617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6206815"/>
              </p:ext>
            </p:extLst>
          </p:nvPr>
        </p:nvGraphicFramePr>
        <p:xfrm>
          <a:off x="1378909" y="4766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1421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Google Shape;1225;p39"/>
          <p:cNvGrpSpPr/>
          <p:nvPr/>
        </p:nvGrpSpPr>
        <p:grpSpPr>
          <a:xfrm>
            <a:off x="3476925" y="1940288"/>
            <a:ext cx="2190131" cy="176025"/>
            <a:chOff x="4345425" y="2175475"/>
            <a:chExt cx="800750" cy="176025"/>
          </a:xfrm>
        </p:grpSpPr>
        <p:sp>
          <p:nvSpPr>
            <p:cNvPr id="1226" name="Google Shape;1226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39"/>
          <p:cNvGrpSpPr/>
          <p:nvPr/>
        </p:nvGrpSpPr>
        <p:grpSpPr>
          <a:xfrm>
            <a:off x="3733250" y="2407525"/>
            <a:ext cx="1677491" cy="176025"/>
            <a:chOff x="4345425" y="2175475"/>
            <a:chExt cx="800750" cy="176025"/>
          </a:xfrm>
        </p:grpSpPr>
        <p:sp>
          <p:nvSpPr>
            <p:cNvPr id="1229" name="Google Shape;1229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9"/>
          <p:cNvGrpSpPr/>
          <p:nvPr/>
        </p:nvGrpSpPr>
        <p:grpSpPr>
          <a:xfrm rot="140656">
            <a:off x="3657768" y="2861848"/>
            <a:ext cx="1828441" cy="176031"/>
            <a:chOff x="4345425" y="2175475"/>
            <a:chExt cx="800750" cy="176025"/>
          </a:xfrm>
        </p:grpSpPr>
        <p:sp>
          <p:nvSpPr>
            <p:cNvPr id="1232" name="Google Shape;1232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7" name="Google Shape;1237;p3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18372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Cảm ơn các thầy cô giáo và các em học sinh</a:t>
            </a:r>
            <a:endParaRPr sz="3200" dirty="0"/>
          </a:p>
        </p:txBody>
      </p:sp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Yêu cầu cần đạt</a:t>
            </a:r>
            <a:endParaRPr dirty="0"/>
          </a:p>
        </p:txBody>
      </p:sp>
      <p:sp>
        <p:nvSpPr>
          <p:cNvPr id="850" name="Google Shape;850;p31"/>
          <p:cNvSpPr txBox="1">
            <a:spLocks noGrp="1"/>
          </p:cNvSpPr>
          <p:nvPr>
            <p:ph type="subTitle" idx="5"/>
          </p:nvPr>
        </p:nvSpPr>
        <p:spPr>
          <a:xfrm>
            <a:off x="0" y="2076621"/>
            <a:ext cx="4088700" cy="10704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-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  <a:p>
            <a:endParaRPr lang="en-US" dirty="0"/>
          </a:p>
          <a:p>
            <a:pPr algn="l"/>
            <a:r>
              <a:rPr lang="en-US" dirty="0"/>
              <a:t>-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. </a:t>
            </a:r>
          </a:p>
        </p:txBody>
      </p:sp>
      <p:grpSp>
        <p:nvGrpSpPr>
          <p:cNvPr id="851" name="Google Shape;851;p31"/>
          <p:cNvGrpSpPr/>
          <p:nvPr/>
        </p:nvGrpSpPr>
        <p:grpSpPr>
          <a:xfrm>
            <a:off x="719990" y="925800"/>
            <a:ext cx="2960453" cy="176025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31"/>
          <p:cNvSpPr txBox="1">
            <a:spLocks noGrp="1"/>
          </p:cNvSpPr>
          <p:nvPr>
            <p:ph type="subTitle" idx="6"/>
          </p:nvPr>
        </p:nvSpPr>
        <p:spPr>
          <a:xfrm>
            <a:off x="4867037" y="2076621"/>
            <a:ext cx="4164069" cy="30668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-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  <a:r>
              <a:rPr lang="en-US" dirty="0" err="1"/>
              <a:t>Phối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đè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55" name="Google Shape;855;p31"/>
          <p:cNvSpPr txBox="1">
            <a:spLocks noGrp="1"/>
          </p:cNvSpPr>
          <p:nvPr>
            <p:ph type="subTitle" idx="7"/>
          </p:nvPr>
        </p:nvSpPr>
        <p:spPr>
          <a:xfrm>
            <a:off x="-201383" y="3755202"/>
            <a:ext cx="4201883" cy="13882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-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đỡ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gắng</a:t>
            </a:r>
            <a:r>
              <a:rPr lang="en-US" dirty="0"/>
              <a:t> </a:t>
            </a:r>
            <a:r>
              <a:rPr lang="en-US" dirty="0" err="1"/>
              <a:t>vươn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59" name="Google Shape;859;p31"/>
          <p:cNvGrpSpPr/>
          <p:nvPr/>
        </p:nvGrpSpPr>
        <p:grpSpPr>
          <a:xfrm rot="474658">
            <a:off x="1381256" y="1507939"/>
            <a:ext cx="1557467" cy="585348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31"/>
          <p:cNvGrpSpPr/>
          <p:nvPr/>
        </p:nvGrpSpPr>
        <p:grpSpPr>
          <a:xfrm rot="367883">
            <a:off x="1375060" y="3250166"/>
            <a:ext cx="1569882" cy="507904"/>
            <a:chOff x="4345425" y="2175475"/>
            <a:chExt cx="800750" cy="176025"/>
          </a:xfrm>
        </p:grpSpPr>
        <p:sp>
          <p:nvSpPr>
            <p:cNvPr id="863" name="Google Shape;863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31"/>
          <p:cNvGrpSpPr/>
          <p:nvPr/>
        </p:nvGrpSpPr>
        <p:grpSpPr>
          <a:xfrm rot="474658">
            <a:off x="6175019" y="1507926"/>
            <a:ext cx="1557467" cy="585348"/>
            <a:chOff x="4345425" y="2175475"/>
            <a:chExt cx="800750" cy="176025"/>
          </a:xfrm>
        </p:grpSpPr>
        <p:sp>
          <p:nvSpPr>
            <p:cNvPr id="866" name="Google Shape;866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31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Phẩm chất</a:t>
            </a:r>
            <a:endParaRPr dirty="0"/>
          </a:p>
        </p:txBody>
      </p:sp>
      <p:sp>
        <p:nvSpPr>
          <p:cNvPr id="871" name="Google Shape;871;p31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Kiến thức</a:t>
            </a:r>
            <a:endParaRPr dirty="0"/>
          </a:p>
        </p:txBody>
      </p:sp>
      <p:sp>
        <p:nvSpPr>
          <p:cNvPr id="872" name="Google Shape;872;p31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Năng lực</a:t>
            </a:r>
            <a:endParaRPr dirty="0"/>
          </a:p>
        </p:txBody>
      </p:sp>
      <p:grpSp>
        <p:nvGrpSpPr>
          <p:cNvPr id="883" name="Google Shape;883;p31"/>
          <p:cNvGrpSpPr/>
          <p:nvPr/>
        </p:nvGrpSpPr>
        <p:grpSpPr>
          <a:xfrm>
            <a:off x="-263556" y="4913327"/>
            <a:ext cx="1745583" cy="230173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3"/>
          <p:cNvGrpSpPr/>
          <p:nvPr/>
        </p:nvGrpSpPr>
        <p:grpSpPr>
          <a:xfrm rot="-546322">
            <a:off x="617239" y="983860"/>
            <a:ext cx="2817315" cy="2469552"/>
            <a:chOff x="2505075" y="4180600"/>
            <a:chExt cx="1092750" cy="957900"/>
          </a:xfrm>
        </p:grpSpPr>
        <p:sp>
          <p:nvSpPr>
            <p:cNvPr id="944" name="Google Shape;944;p33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515065" y="418092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4" name="Google Shape;954;p33"/>
          <p:cNvSpPr txBox="1"/>
          <p:nvPr/>
        </p:nvSpPr>
        <p:spPr>
          <a:xfrm rot="-545911">
            <a:off x="1408823" y="1544904"/>
            <a:ext cx="1844010" cy="113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1. Chèn hình vào văn bản</a:t>
            </a:r>
            <a:endParaRPr sz="3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955" name="Google Shape;955;p33"/>
          <p:cNvGrpSpPr/>
          <p:nvPr/>
        </p:nvGrpSpPr>
        <p:grpSpPr>
          <a:xfrm rot="-974667">
            <a:off x="1028598" y="1558739"/>
            <a:ext cx="503546" cy="1101252"/>
            <a:chOff x="5870175" y="1498275"/>
            <a:chExt cx="364450" cy="797050"/>
          </a:xfrm>
        </p:grpSpPr>
        <p:sp>
          <p:nvSpPr>
            <p:cNvPr id="95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8" name="Google Shape;958;p33"/>
          <p:cNvSpPr/>
          <p:nvPr/>
        </p:nvSpPr>
        <p:spPr>
          <a:xfrm rot="-1036824">
            <a:off x="3642875" y="929302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9" name="Google Shape;959;p33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4571995" y="4282572"/>
            <a:ext cx="2433812" cy="320922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8752" y="6766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Cloud 42"/>
          <p:cNvSpPr/>
          <p:nvPr/>
        </p:nvSpPr>
        <p:spPr>
          <a:xfrm>
            <a:off x="4139117" y="3099556"/>
            <a:ext cx="3872274" cy="1995375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nêu các bước chèn hình vào văn bản?</a:t>
            </a:r>
          </a:p>
          <a:p>
            <a:pPr algn="ctr"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4764606" y="826275"/>
            <a:ext cx="467093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alt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54" y="3575829"/>
            <a:ext cx="1105546" cy="151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Google Shape;1500;p44"/>
          <p:cNvSpPr txBox="1">
            <a:spLocks/>
          </p:cNvSpPr>
          <p:nvPr/>
        </p:nvSpPr>
        <p:spPr>
          <a:xfrm>
            <a:off x="2007274" y="146885"/>
            <a:ext cx="536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A. 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225473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3"/>
          <p:cNvGrpSpPr/>
          <p:nvPr/>
        </p:nvGrpSpPr>
        <p:grpSpPr>
          <a:xfrm rot="-546322">
            <a:off x="617239" y="983860"/>
            <a:ext cx="2817315" cy="2469552"/>
            <a:chOff x="2505075" y="4180600"/>
            <a:chExt cx="1092750" cy="957900"/>
          </a:xfrm>
        </p:grpSpPr>
        <p:sp>
          <p:nvSpPr>
            <p:cNvPr id="944" name="Google Shape;944;p33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515065" y="418092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4" name="Google Shape;954;p33"/>
          <p:cNvSpPr txBox="1"/>
          <p:nvPr/>
        </p:nvSpPr>
        <p:spPr>
          <a:xfrm rot="-545911">
            <a:off x="1408823" y="1544904"/>
            <a:ext cx="1844010" cy="113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Chèn hình vào văn bản</a:t>
            </a:r>
            <a:endParaRPr sz="3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955" name="Google Shape;955;p33"/>
          <p:cNvGrpSpPr/>
          <p:nvPr/>
        </p:nvGrpSpPr>
        <p:grpSpPr>
          <a:xfrm rot="-974667">
            <a:off x="1028598" y="1558739"/>
            <a:ext cx="503546" cy="1101252"/>
            <a:chOff x="5870175" y="1498275"/>
            <a:chExt cx="364450" cy="797050"/>
          </a:xfrm>
        </p:grpSpPr>
        <p:sp>
          <p:nvSpPr>
            <p:cNvPr id="95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8" name="Google Shape;958;p33"/>
          <p:cNvSpPr/>
          <p:nvPr/>
        </p:nvSpPr>
        <p:spPr>
          <a:xfrm rot="-1036824">
            <a:off x="3560351" y="376788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9" name="Google Shape;959;p33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4571995" y="4282572"/>
            <a:ext cx="2433812" cy="320922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8752" y="6766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533658"/>
              </p:ext>
            </p:extLst>
          </p:nvPr>
        </p:nvGraphicFramePr>
        <p:xfrm>
          <a:off x="3751607" y="922638"/>
          <a:ext cx="4963845" cy="366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982535" imgH="3943901" progId="Paint.Picture">
                  <p:embed/>
                </p:oleObj>
              </mc:Choice>
              <mc:Fallback>
                <p:oleObj name="Bitmap Image" r:id="rId3" imgW="5982535" imgH="394390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607" y="922638"/>
                        <a:ext cx="4963845" cy="36683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255766"/>
              </p:ext>
            </p:extLst>
          </p:nvPr>
        </p:nvGraphicFramePr>
        <p:xfrm>
          <a:off x="2847109" y="217106"/>
          <a:ext cx="3604161" cy="1413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161905" imgH="1867161" progId="Paint.Picture">
                  <p:embed/>
                </p:oleObj>
              </mc:Choice>
              <mc:Fallback>
                <p:oleObj name="Bitmap Image" r:id="rId3" imgW="3161905" imgH="186716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109" y="217106"/>
                        <a:ext cx="3604161" cy="1413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Google Shape;2797;p59"/>
          <p:cNvGrpSpPr/>
          <p:nvPr/>
        </p:nvGrpSpPr>
        <p:grpSpPr>
          <a:xfrm>
            <a:off x="535213" y="1945120"/>
            <a:ext cx="5916057" cy="3198380"/>
            <a:chOff x="1955590" y="1829522"/>
            <a:chExt cx="829308" cy="650075"/>
          </a:xfrm>
        </p:grpSpPr>
        <p:sp>
          <p:nvSpPr>
            <p:cNvPr id="67" name="Google Shape;2798;p59"/>
            <p:cNvSpPr/>
            <p:nvPr/>
          </p:nvSpPr>
          <p:spPr>
            <a:xfrm>
              <a:off x="1972306" y="1857749"/>
              <a:ext cx="58873" cy="41610"/>
            </a:xfrm>
            <a:custGeom>
              <a:avLst/>
              <a:gdLst/>
              <a:ahLst/>
              <a:cxnLst/>
              <a:rect l="l" t="t" r="r" b="b"/>
              <a:pathLst>
                <a:path w="2094" h="1480" extrusionOk="0">
                  <a:moveTo>
                    <a:pt x="404" y="0"/>
                  </a:moveTo>
                  <a:cubicBezTo>
                    <a:pt x="165" y="0"/>
                    <a:pt x="1" y="97"/>
                    <a:pt x="15" y="336"/>
                  </a:cubicBezTo>
                  <a:cubicBezTo>
                    <a:pt x="26" y="589"/>
                    <a:pt x="40" y="841"/>
                    <a:pt x="54" y="1095"/>
                  </a:cubicBezTo>
                  <a:cubicBezTo>
                    <a:pt x="279" y="1323"/>
                    <a:pt x="582" y="1480"/>
                    <a:pt x="924" y="1480"/>
                  </a:cubicBezTo>
                  <a:lnTo>
                    <a:pt x="978" y="1480"/>
                  </a:lnTo>
                  <a:cubicBezTo>
                    <a:pt x="1349" y="1462"/>
                    <a:pt x="1719" y="1445"/>
                    <a:pt x="2094" y="1427"/>
                  </a:cubicBezTo>
                  <a:cubicBezTo>
                    <a:pt x="2086" y="1341"/>
                    <a:pt x="2083" y="1255"/>
                    <a:pt x="2079" y="1166"/>
                  </a:cubicBezTo>
                  <a:cubicBezTo>
                    <a:pt x="2051" y="603"/>
                    <a:pt x="992" y="0"/>
                    <a:pt x="404" y="0"/>
                  </a:cubicBezTo>
                  <a:close/>
                </a:path>
              </a:pathLst>
            </a:custGeom>
            <a:solidFill>
              <a:srgbClr val="9EB2C1"/>
            </a:solidFill>
            <a:ln w="9525" cap="flat" cmpd="sng">
              <a:solidFill>
                <a:srgbClr val="9EB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" name="Google Shape;2799;p59"/>
            <p:cNvGrpSpPr/>
            <p:nvPr/>
          </p:nvGrpSpPr>
          <p:grpSpPr>
            <a:xfrm>
              <a:off x="1955590" y="1829522"/>
              <a:ext cx="829308" cy="650075"/>
              <a:chOff x="378575" y="1776375"/>
              <a:chExt cx="737425" cy="578050"/>
            </a:xfrm>
          </p:grpSpPr>
          <p:sp>
            <p:nvSpPr>
              <p:cNvPr id="69" name="Google Shape;2800;p59"/>
              <p:cNvSpPr/>
              <p:nvPr/>
            </p:nvSpPr>
            <p:spPr>
              <a:xfrm>
                <a:off x="378575" y="1776375"/>
                <a:ext cx="737425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29497" h="2433" extrusionOk="0">
                    <a:moveTo>
                      <a:pt x="19316" y="1"/>
                    </a:moveTo>
                    <a:cubicBezTo>
                      <a:pt x="13215" y="1"/>
                      <a:pt x="7118" y="143"/>
                      <a:pt x="1024" y="432"/>
                    </a:cubicBezTo>
                    <a:cubicBezTo>
                      <a:pt x="0" y="478"/>
                      <a:pt x="75" y="1520"/>
                      <a:pt x="649" y="2101"/>
                    </a:cubicBezTo>
                    <a:cubicBezTo>
                      <a:pt x="635" y="1847"/>
                      <a:pt x="621" y="1595"/>
                      <a:pt x="610" y="1342"/>
                    </a:cubicBezTo>
                    <a:cubicBezTo>
                      <a:pt x="596" y="1103"/>
                      <a:pt x="760" y="1006"/>
                      <a:pt x="999" y="1006"/>
                    </a:cubicBezTo>
                    <a:cubicBezTo>
                      <a:pt x="1587" y="1006"/>
                      <a:pt x="2646" y="1609"/>
                      <a:pt x="2674" y="2172"/>
                    </a:cubicBezTo>
                    <a:cubicBezTo>
                      <a:pt x="2678" y="2261"/>
                      <a:pt x="2681" y="2347"/>
                      <a:pt x="2689" y="2433"/>
                    </a:cubicBezTo>
                    <a:cubicBezTo>
                      <a:pt x="8398" y="2179"/>
                      <a:pt x="14114" y="2051"/>
                      <a:pt x="19826" y="2051"/>
                    </a:cubicBezTo>
                    <a:cubicBezTo>
                      <a:pt x="21669" y="2051"/>
                      <a:pt x="23509" y="2066"/>
                      <a:pt x="25349" y="2090"/>
                    </a:cubicBezTo>
                    <a:cubicBezTo>
                      <a:pt x="25321" y="1798"/>
                      <a:pt x="25285" y="1502"/>
                      <a:pt x="25246" y="1205"/>
                    </a:cubicBezTo>
                    <a:cubicBezTo>
                      <a:pt x="25150" y="547"/>
                      <a:pt x="25809" y="172"/>
                      <a:pt x="26444" y="172"/>
                    </a:cubicBezTo>
                    <a:cubicBezTo>
                      <a:pt x="26950" y="172"/>
                      <a:pt x="27439" y="410"/>
                      <a:pt x="27514" y="938"/>
                    </a:cubicBezTo>
                    <a:cubicBezTo>
                      <a:pt x="27571" y="1338"/>
                      <a:pt x="27617" y="1733"/>
                      <a:pt x="27649" y="2133"/>
                    </a:cubicBezTo>
                    <a:cubicBezTo>
                      <a:pt x="27774" y="2133"/>
                      <a:pt x="27899" y="2137"/>
                      <a:pt x="28024" y="2140"/>
                    </a:cubicBezTo>
                    <a:lnTo>
                      <a:pt x="28060" y="2140"/>
                    </a:lnTo>
                    <a:cubicBezTo>
                      <a:pt x="29496" y="2140"/>
                      <a:pt x="29343" y="125"/>
                      <a:pt x="28030" y="97"/>
                    </a:cubicBezTo>
                    <a:cubicBezTo>
                      <a:pt x="25124" y="33"/>
                      <a:pt x="22219" y="1"/>
                      <a:pt x="19316" y="1"/>
                    </a:cubicBezTo>
                    <a:close/>
                  </a:path>
                </a:pathLst>
              </a:custGeom>
              <a:solidFill>
                <a:srgbClr val="9EB2C1"/>
              </a:solidFill>
              <a:ln w="9525" cap="flat" cmpd="sng">
                <a:solidFill>
                  <a:srgbClr val="9EB2C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801;p59"/>
              <p:cNvSpPr/>
              <p:nvPr/>
            </p:nvSpPr>
            <p:spPr>
              <a:xfrm>
                <a:off x="1004275" y="1828625"/>
                <a:ext cx="74725" cy="327700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13108" extrusionOk="0">
                    <a:moveTo>
                      <a:pt x="321" y="0"/>
                    </a:moveTo>
                    <a:lnTo>
                      <a:pt x="321" y="0"/>
                    </a:lnTo>
                    <a:cubicBezTo>
                      <a:pt x="724" y="4054"/>
                      <a:pt x="0" y="8130"/>
                      <a:pt x="353" y="12184"/>
                    </a:cubicBezTo>
                    <a:cubicBezTo>
                      <a:pt x="585" y="12152"/>
                      <a:pt x="817" y="12131"/>
                      <a:pt x="1038" y="12131"/>
                    </a:cubicBezTo>
                    <a:cubicBezTo>
                      <a:pt x="1516" y="12131"/>
                      <a:pt x="1954" y="12230"/>
                      <a:pt x="2293" y="12508"/>
                    </a:cubicBezTo>
                    <a:cubicBezTo>
                      <a:pt x="2471" y="12658"/>
                      <a:pt x="2660" y="12869"/>
                      <a:pt x="2753" y="13108"/>
                    </a:cubicBezTo>
                    <a:cubicBezTo>
                      <a:pt x="2753" y="13065"/>
                      <a:pt x="2749" y="13026"/>
                      <a:pt x="2746" y="12983"/>
                    </a:cubicBezTo>
                    <a:cubicBezTo>
                      <a:pt x="2150" y="8679"/>
                      <a:pt x="2989" y="4350"/>
                      <a:pt x="2621" y="43"/>
                    </a:cubicBezTo>
                    <a:cubicBezTo>
                      <a:pt x="1855" y="25"/>
                      <a:pt x="1088" y="11"/>
                      <a:pt x="321" y="0"/>
                    </a:cubicBezTo>
                    <a:close/>
                  </a:path>
                </a:pathLst>
              </a:custGeom>
              <a:solidFill>
                <a:srgbClr val="9EB2C1"/>
              </a:solidFill>
              <a:ln w="9525" cap="flat" cmpd="sng">
                <a:solidFill>
                  <a:srgbClr val="9EB2C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802;p59"/>
              <p:cNvSpPr/>
              <p:nvPr/>
            </p:nvSpPr>
            <p:spPr>
              <a:xfrm>
                <a:off x="1007300" y="1780650"/>
                <a:ext cx="62500" cy="49075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1963" extrusionOk="0">
                    <a:moveTo>
                      <a:pt x="1295" y="1"/>
                    </a:moveTo>
                    <a:cubicBezTo>
                      <a:pt x="660" y="1"/>
                      <a:pt x="1" y="376"/>
                      <a:pt x="97" y="1034"/>
                    </a:cubicBezTo>
                    <a:cubicBezTo>
                      <a:pt x="136" y="1331"/>
                      <a:pt x="172" y="1627"/>
                      <a:pt x="200" y="1919"/>
                    </a:cubicBezTo>
                    <a:cubicBezTo>
                      <a:pt x="967" y="1930"/>
                      <a:pt x="1734" y="1944"/>
                      <a:pt x="2500" y="1962"/>
                    </a:cubicBezTo>
                    <a:cubicBezTo>
                      <a:pt x="2468" y="1562"/>
                      <a:pt x="2422" y="1167"/>
                      <a:pt x="2365" y="767"/>
                    </a:cubicBezTo>
                    <a:cubicBezTo>
                      <a:pt x="2290" y="239"/>
                      <a:pt x="1801" y="1"/>
                      <a:pt x="1295" y="1"/>
                    </a:cubicBezTo>
                    <a:close/>
                  </a:path>
                </a:pathLst>
              </a:custGeom>
              <a:solidFill>
                <a:srgbClr val="9EB2C1"/>
              </a:solidFill>
              <a:ln w="9525" cap="flat" cmpd="sng">
                <a:solidFill>
                  <a:srgbClr val="9EB2C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803;p59"/>
              <p:cNvSpPr/>
              <p:nvPr/>
            </p:nvSpPr>
            <p:spPr>
              <a:xfrm>
                <a:off x="785225" y="2133225"/>
                <a:ext cx="29002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11601" h="2768" extrusionOk="0">
                    <a:moveTo>
                      <a:pt x="9115" y="0"/>
                    </a:moveTo>
                    <a:cubicBezTo>
                      <a:pt x="8323" y="115"/>
                      <a:pt x="7503" y="378"/>
                      <a:pt x="6904" y="453"/>
                    </a:cubicBezTo>
                    <a:cubicBezTo>
                      <a:pt x="4990" y="692"/>
                      <a:pt x="3065" y="799"/>
                      <a:pt x="1135" y="799"/>
                    </a:cubicBezTo>
                    <a:cubicBezTo>
                      <a:pt x="1" y="803"/>
                      <a:pt x="126" y="1962"/>
                      <a:pt x="822" y="2507"/>
                    </a:cubicBezTo>
                    <a:cubicBezTo>
                      <a:pt x="832" y="2454"/>
                      <a:pt x="843" y="2396"/>
                      <a:pt x="857" y="2343"/>
                    </a:cubicBezTo>
                    <a:cubicBezTo>
                      <a:pt x="925" y="1993"/>
                      <a:pt x="1641" y="1861"/>
                      <a:pt x="2252" y="1861"/>
                    </a:cubicBezTo>
                    <a:cubicBezTo>
                      <a:pt x="2732" y="1861"/>
                      <a:pt x="3150" y="1947"/>
                      <a:pt x="3124" y="2069"/>
                    </a:cubicBezTo>
                    <a:cubicBezTo>
                      <a:pt x="3078" y="2304"/>
                      <a:pt x="3035" y="2536"/>
                      <a:pt x="2996" y="2768"/>
                    </a:cubicBezTo>
                    <a:cubicBezTo>
                      <a:pt x="4006" y="2742"/>
                      <a:pt x="5011" y="2686"/>
                      <a:pt x="6013" y="2589"/>
                    </a:cubicBezTo>
                    <a:cubicBezTo>
                      <a:pt x="6744" y="2521"/>
                      <a:pt x="7475" y="2432"/>
                      <a:pt x="8203" y="2329"/>
                    </a:cubicBezTo>
                    <a:cubicBezTo>
                      <a:pt x="8338" y="2307"/>
                      <a:pt x="9586" y="2154"/>
                      <a:pt x="9811" y="1972"/>
                    </a:cubicBezTo>
                    <a:cubicBezTo>
                      <a:pt x="10021" y="2079"/>
                      <a:pt x="10263" y="2143"/>
                      <a:pt x="10502" y="2143"/>
                    </a:cubicBezTo>
                    <a:cubicBezTo>
                      <a:pt x="10891" y="2143"/>
                      <a:pt x="11265" y="1980"/>
                      <a:pt x="11458" y="1591"/>
                    </a:cubicBezTo>
                    <a:cubicBezTo>
                      <a:pt x="11473" y="1562"/>
                      <a:pt x="11486" y="1534"/>
                      <a:pt x="11504" y="1505"/>
                    </a:cubicBezTo>
                    <a:cubicBezTo>
                      <a:pt x="11601" y="1309"/>
                      <a:pt x="11586" y="1109"/>
                      <a:pt x="11515" y="924"/>
                    </a:cubicBezTo>
                    <a:lnTo>
                      <a:pt x="11515" y="924"/>
                    </a:lnTo>
                    <a:cubicBezTo>
                      <a:pt x="11511" y="1505"/>
                      <a:pt x="10898" y="1833"/>
                      <a:pt x="10306" y="1833"/>
                    </a:cubicBezTo>
                    <a:cubicBezTo>
                      <a:pt x="9796" y="1833"/>
                      <a:pt x="9307" y="1594"/>
                      <a:pt x="9236" y="1066"/>
                    </a:cubicBezTo>
                    <a:cubicBezTo>
                      <a:pt x="9187" y="710"/>
                      <a:pt x="9147" y="357"/>
                      <a:pt x="9115" y="0"/>
                    </a:cubicBezTo>
                    <a:close/>
                  </a:path>
                </a:pathLst>
              </a:custGeom>
              <a:solidFill>
                <a:srgbClr val="9EB2C1"/>
              </a:solidFill>
              <a:ln w="9525" cap="flat" cmpd="sng">
                <a:solidFill>
                  <a:srgbClr val="9EB2C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804;p59"/>
              <p:cNvSpPr/>
              <p:nvPr/>
            </p:nvSpPr>
            <p:spPr>
              <a:xfrm>
                <a:off x="1013075" y="2131900"/>
                <a:ext cx="6005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887" extrusionOk="0">
                    <a:moveTo>
                      <a:pt x="686" y="0"/>
                    </a:moveTo>
                    <a:cubicBezTo>
                      <a:pt x="465" y="0"/>
                      <a:pt x="233" y="21"/>
                      <a:pt x="1" y="53"/>
                    </a:cubicBezTo>
                    <a:cubicBezTo>
                      <a:pt x="33" y="410"/>
                      <a:pt x="73" y="763"/>
                      <a:pt x="122" y="1119"/>
                    </a:cubicBezTo>
                    <a:cubicBezTo>
                      <a:pt x="193" y="1647"/>
                      <a:pt x="682" y="1886"/>
                      <a:pt x="1192" y="1886"/>
                    </a:cubicBezTo>
                    <a:cubicBezTo>
                      <a:pt x="1784" y="1886"/>
                      <a:pt x="2397" y="1558"/>
                      <a:pt x="2401" y="977"/>
                    </a:cubicBezTo>
                    <a:cubicBezTo>
                      <a:pt x="2308" y="738"/>
                      <a:pt x="2119" y="527"/>
                      <a:pt x="1941" y="377"/>
                    </a:cubicBezTo>
                    <a:cubicBezTo>
                      <a:pt x="1602" y="99"/>
                      <a:pt x="1164" y="0"/>
                      <a:pt x="686" y="0"/>
                    </a:cubicBezTo>
                    <a:close/>
                  </a:path>
                </a:pathLst>
              </a:custGeom>
              <a:solidFill>
                <a:srgbClr val="9EB2C1"/>
              </a:solidFill>
              <a:ln w="9525" cap="flat" cmpd="sng">
                <a:solidFill>
                  <a:srgbClr val="9EB2C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805;p59"/>
              <p:cNvSpPr/>
              <p:nvPr/>
            </p:nvSpPr>
            <p:spPr>
              <a:xfrm>
                <a:off x="798250" y="2195875"/>
                <a:ext cx="62525" cy="151150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6046" extrusionOk="0">
                    <a:moveTo>
                      <a:pt x="301" y="1"/>
                    </a:moveTo>
                    <a:cubicBezTo>
                      <a:pt x="129" y="886"/>
                      <a:pt x="29" y="1766"/>
                      <a:pt x="1" y="2647"/>
                    </a:cubicBezTo>
                    <a:cubicBezTo>
                      <a:pt x="464" y="3367"/>
                      <a:pt x="928" y="4084"/>
                      <a:pt x="1388" y="4801"/>
                    </a:cubicBezTo>
                    <a:cubicBezTo>
                      <a:pt x="1652" y="5207"/>
                      <a:pt x="1709" y="5724"/>
                      <a:pt x="1612" y="6045"/>
                    </a:cubicBezTo>
                    <a:cubicBezTo>
                      <a:pt x="2094" y="5956"/>
                      <a:pt x="2501" y="5785"/>
                      <a:pt x="2468" y="5581"/>
                    </a:cubicBezTo>
                    <a:cubicBezTo>
                      <a:pt x="2190" y="3799"/>
                      <a:pt x="2190" y="2033"/>
                      <a:pt x="2475" y="262"/>
                    </a:cubicBezTo>
                    <a:lnTo>
                      <a:pt x="2475" y="262"/>
                    </a:lnTo>
                    <a:cubicBezTo>
                      <a:pt x="2016" y="275"/>
                      <a:pt x="1552" y="279"/>
                      <a:pt x="1089" y="279"/>
                    </a:cubicBezTo>
                    <a:cubicBezTo>
                      <a:pt x="785" y="279"/>
                      <a:pt x="518" y="172"/>
                      <a:pt x="301" y="1"/>
                    </a:cubicBezTo>
                    <a:close/>
                  </a:path>
                </a:pathLst>
              </a:custGeom>
              <a:solidFill>
                <a:srgbClr val="9EB2C1"/>
              </a:solidFill>
              <a:ln w="9525" cap="flat" cmpd="sng">
                <a:solidFill>
                  <a:srgbClr val="9EB2C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806;p59"/>
              <p:cNvSpPr/>
              <p:nvPr/>
            </p:nvSpPr>
            <p:spPr>
              <a:xfrm>
                <a:off x="805750" y="2179750"/>
                <a:ext cx="58250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924" extrusionOk="0">
                    <a:moveTo>
                      <a:pt x="1431" y="0"/>
                    </a:moveTo>
                    <a:cubicBezTo>
                      <a:pt x="820" y="0"/>
                      <a:pt x="104" y="132"/>
                      <a:pt x="36" y="482"/>
                    </a:cubicBezTo>
                    <a:cubicBezTo>
                      <a:pt x="22" y="535"/>
                      <a:pt x="11" y="593"/>
                      <a:pt x="1" y="646"/>
                    </a:cubicBezTo>
                    <a:cubicBezTo>
                      <a:pt x="218" y="817"/>
                      <a:pt x="485" y="924"/>
                      <a:pt x="789" y="924"/>
                    </a:cubicBezTo>
                    <a:cubicBezTo>
                      <a:pt x="1252" y="924"/>
                      <a:pt x="1716" y="920"/>
                      <a:pt x="2175" y="907"/>
                    </a:cubicBezTo>
                    <a:cubicBezTo>
                      <a:pt x="2214" y="675"/>
                      <a:pt x="2257" y="443"/>
                      <a:pt x="2303" y="208"/>
                    </a:cubicBezTo>
                    <a:cubicBezTo>
                      <a:pt x="2329" y="86"/>
                      <a:pt x="1911" y="0"/>
                      <a:pt x="1431" y="0"/>
                    </a:cubicBezTo>
                    <a:close/>
                  </a:path>
                </a:pathLst>
              </a:custGeom>
              <a:solidFill>
                <a:srgbClr val="9EB2C1"/>
              </a:solidFill>
              <a:ln w="9525" cap="flat" cmpd="sng">
                <a:solidFill>
                  <a:srgbClr val="9EB2C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807;p59"/>
              <p:cNvSpPr/>
              <p:nvPr/>
            </p:nvSpPr>
            <p:spPr>
              <a:xfrm>
                <a:off x="799950" y="2316150"/>
                <a:ext cx="216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12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50"/>
                      <a:pt x="79" y="696"/>
                      <a:pt x="132" y="1045"/>
                    </a:cubicBezTo>
                    <a:cubicBezTo>
                      <a:pt x="161" y="1223"/>
                      <a:pt x="475" y="1298"/>
                      <a:pt x="863" y="1298"/>
                    </a:cubicBezTo>
                    <a:lnTo>
                      <a:pt x="867" y="1298"/>
                    </a:lnTo>
                    <a:cubicBezTo>
                      <a:pt x="799" y="1223"/>
                      <a:pt x="728" y="1127"/>
                      <a:pt x="653" y="1013"/>
                    </a:cubicBezTo>
                    <a:cubicBezTo>
                      <a:pt x="435" y="674"/>
                      <a:pt x="218" y="339"/>
                      <a:pt x="1" y="0"/>
                    </a:cubicBezTo>
                    <a:close/>
                  </a:path>
                </a:pathLst>
              </a:custGeom>
              <a:solidFill>
                <a:srgbClr val="9EB2C1"/>
              </a:solidFill>
              <a:ln w="9525" cap="flat" cmpd="sng">
                <a:solidFill>
                  <a:srgbClr val="9EB2C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808;p59"/>
              <p:cNvSpPr/>
              <p:nvPr/>
            </p:nvSpPr>
            <p:spPr>
              <a:xfrm>
                <a:off x="475450" y="2160675"/>
                <a:ext cx="363125" cy="193750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7750" extrusionOk="0">
                    <a:moveTo>
                      <a:pt x="2935" y="1"/>
                    </a:moveTo>
                    <a:cubicBezTo>
                      <a:pt x="2012" y="1"/>
                      <a:pt x="1095" y="82"/>
                      <a:pt x="197" y="403"/>
                    </a:cubicBezTo>
                    <a:cubicBezTo>
                      <a:pt x="101" y="436"/>
                      <a:pt x="37" y="507"/>
                      <a:pt x="1" y="603"/>
                    </a:cubicBezTo>
                    <a:cubicBezTo>
                      <a:pt x="26" y="710"/>
                      <a:pt x="55" y="814"/>
                      <a:pt x="83" y="921"/>
                    </a:cubicBezTo>
                    <a:cubicBezTo>
                      <a:pt x="843" y="1199"/>
                      <a:pt x="1702" y="2108"/>
                      <a:pt x="911" y="2368"/>
                    </a:cubicBezTo>
                    <a:cubicBezTo>
                      <a:pt x="882" y="2379"/>
                      <a:pt x="853" y="2386"/>
                      <a:pt x="825" y="2393"/>
                    </a:cubicBezTo>
                    <a:cubicBezTo>
                      <a:pt x="914" y="2440"/>
                      <a:pt x="1000" y="2468"/>
                      <a:pt x="1089" y="2468"/>
                    </a:cubicBezTo>
                    <a:cubicBezTo>
                      <a:pt x="1135" y="2468"/>
                      <a:pt x="1181" y="2461"/>
                      <a:pt x="1228" y="2443"/>
                    </a:cubicBezTo>
                    <a:cubicBezTo>
                      <a:pt x="2048" y="2151"/>
                      <a:pt x="2914" y="2069"/>
                      <a:pt x="3791" y="2069"/>
                    </a:cubicBezTo>
                    <a:cubicBezTo>
                      <a:pt x="4775" y="2069"/>
                      <a:pt x="5771" y="2172"/>
                      <a:pt x="6722" y="2215"/>
                    </a:cubicBezTo>
                    <a:cubicBezTo>
                      <a:pt x="7571" y="2251"/>
                      <a:pt x="8417" y="2290"/>
                      <a:pt x="9265" y="2325"/>
                    </a:cubicBezTo>
                    <a:cubicBezTo>
                      <a:pt x="9525" y="2336"/>
                      <a:pt x="9989" y="2432"/>
                      <a:pt x="10399" y="2432"/>
                    </a:cubicBezTo>
                    <a:cubicBezTo>
                      <a:pt x="10445" y="2432"/>
                      <a:pt x="10492" y="2432"/>
                      <a:pt x="10535" y="2429"/>
                    </a:cubicBezTo>
                    <a:cubicBezTo>
                      <a:pt x="11351" y="3691"/>
                      <a:pt x="12164" y="4957"/>
                      <a:pt x="12981" y="6219"/>
                    </a:cubicBezTo>
                    <a:cubicBezTo>
                      <a:pt x="12910" y="5495"/>
                      <a:pt x="12888" y="4775"/>
                      <a:pt x="12913" y="4055"/>
                    </a:cubicBezTo>
                    <a:cubicBezTo>
                      <a:pt x="12342" y="3171"/>
                      <a:pt x="11768" y="2282"/>
                      <a:pt x="11198" y="1398"/>
                    </a:cubicBezTo>
                    <a:cubicBezTo>
                      <a:pt x="11126" y="1138"/>
                      <a:pt x="10991" y="892"/>
                      <a:pt x="10873" y="735"/>
                    </a:cubicBezTo>
                    <a:cubicBezTo>
                      <a:pt x="10851" y="710"/>
                      <a:pt x="10830" y="681"/>
                      <a:pt x="10809" y="653"/>
                    </a:cubicBezTo>
                    <a:cubicBezTo>
                      <a:pt x="10698" y="510"/>
                      <a:pt x="10377" y="100"/>
                      <a:pt x="10103" y="100"/>
                    </a:cubicBezTo>
                    <a:cubicBezTo>
                      <a:pt x="10053" y="100"/>
                      <a:pt x="10003" y="115"/>
                      <a:pt x="9957" y="146"/>
                    </a:cubicBezTo>
                    <a:cubicBezTo>
                      <a:pt x="9936" y="161"/>
                      <a:pt x="9918" y="176"/>
                      <a:pt x="9896" y="189"/>
                    </a:cubicBezTo>
                    <a:cubicBezTo>
                      <a:pt x="9839" y="229"/>
                      <a:pt x="9796" y="275"/>
                      <a:pt x="9765" y="329"/>
                    </a:cubicBezTo>
                    <a:cubicBezTo>
                      <a:pt x="9658" y="350"/>
                      <a:pt x="9533" y="357"/>
                      <a:pt x="9397" y="357"/>
                    </a:cubicBezTo>
                    <a:cubicBezTo>
                      <a:pt x="8798" y="357"/>
                      <a:pt x="7989" y="204"/>
                      <a:pt x="7682" y="189"/>
                    </a:cubicBezTo>
                    <a:cubicBezTo>
                      <a:pt x="6740" y="151"/>
                      <a:pt x="5799" y="108"/>
                      <a:pt x="4858" y="69"/>
                    </a:cubicBezTo>
                    <a:cubicBezTo>
                      <a:pt x="4212" y="39"/>
                      <a:pt x="3570" y="1"/>
                      <a:pt x="2935" y="1"/>
                    </a:cubicBezTo>
                    <a:close/>
                    <a:moveTo>
                      <a:pt x="14524" y="7453"/>
                    </a:moveTo>
                    <a:lnTo>
                      <a:pt x="14524" y="7453"/>
                    </a:lnTo>
                    <a:cubicBezTo>
                      <a:pt x="14304" y="7493"/>
                      <a:pt x="14065" y="7517"/>
                      <a:pt x="13847" y="7517"/>
                    </a:cubicBezTo>
                    <a:cubicBezTo>
                      <a:pt x="13996" y="7682"/>
                      <a:pt x="14125" y="7749"/>
                      <a:pt x="14232" y="7749"/>
                    </a:cubicBezTo>
                    <a:cubicBezTo>
                      <a:pt x="14371" y="7749"/>
                      <a:pt x="14475" y="7631"/>
                      <a:pt x="14524" y="7453"/>
                    </a:cubicBezTo>
                    <a:close/>
                  </a:path>
                </a:pathLst>
              </a:custGeom>
              <a:solidFill>
                <a:srgbClr val="9EB2C1"/>
              </a:solidFill>
              <a:ln w="9525" cap="flat" cmpd="sng">
                <a:solidFill>
                  <a:srgbClr val="9EB2C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809;p59"/>
              <p:cNvSpPr/>
              <p:nvPr/>
            </p:nvSpPr>
            <p:spPr>
              <a:xfrm>
                <a:off x="797650" y="2262025"/>
                <a:ext cx="43350" cy="866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3464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721"/>
                      <a:pt x="22" y="1441"/>
                      <a:pt x="93" y="2165"/>
                    </a:cubicBezTo>
                    <a:cubicBezTo>
                      <a:pt x="310" y="2504"/>
                      <a:pt x="527" y="2839"/>
                      <a:pt x="745" y="3178"/>
                    </a:cubicBezTo>
                    <a:cubicBezTo>
                      <a:pt x="820" y="3292"/>
                      <a:pt x="891" y="3388"/>
                      <a:pt x="959" y="3463"/>
                    </a:cubicBezTo>
                    <a:cubicBezTo>
                      <a:pt x="1177" y="3463"/>
                      <a:pt x="1416" y="3439"/>
                      <a:pt x="1636" y="3399"/>
                    </a:cubicBezTo>
                    <a:cubicBezTo>
                      <a:pt x="1733" y="3078"/>
                      <a:pt x="1676" y="2561"/>
                      <a:pt x="1412" y="2155"/>
                    </a:cubicBezTo>
                    <a:cubicBezTo>
                      <a:pt x="952" y="1438"/>
                      <a:pt x="488" y="721"/>
                      <a:pt x="25" y="1"/>
                    </a:cubicBezTo>
                    <a:close/>
                  </a:path>
                </a:pathLst>
              </a:custGeom>
              <a:solidFill>
                <a:srgbClr val="9EB2C1"/>
              </a:solidFill>
              <a:ln w="9525" cap="flat" cmpd="sng">
                <a:solidFill>
                  <a:srgbClr val="9EB2C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810;p59"/>
              <p:cNvSpPr/>
              <p:nvPr/>
            </p:nvSpPr>
            <p:spPr>
              <a:xfrm>
                <a:off x="394775" y="1828875"/>
                <a:ext cx="101325" cy="394500"/>
              </a:xfrm>
              <a:custGeom>
                <a:avLst/>
                <a:gdLst/>
                <a:ahLst/>
                <a:cxnLst/>
                <a:rect l="l" t="t" r="r" b="b"/>
                <a:pathLst>
                  <a:path w="4053" h="15780" extrusionOk="0">
                    <a:moveTo>
                      <a:pt x="1" y="1"/>
                    </a:moveTo>
                    <a:cubicBezTo>
                      <a:pt x="190" y="3417"/>
                      <a:pt x="465" y="6825"/>
                      <a:pt x="839" y="10224"/>
                    </a:cubicBezTo>
                    <a:cubicBezTo>
                      <a:pt x="1017" y="11864"/>
                      <a:pt x="1078" y="15780"/>
                      <a:pt x="3338" y="15780"/>
                    </a:cubicBezTo>
                    <a:cubicBezTo>
                      <a:pt x="3557" y="15780"/>
                      <a:pt x="3792" y="15744"/>
                      <a:pt x="4052" y="15665"/>
                    </a:cubicBezTo>
                    <a:cubicBezTo>
                      <a:pt x="3524" y="15383"/>
                      <a:pt x="3057" y="14338"/>
                      <a:pt x="3228" y="13875"/>
                    </a:cubicBezTo>
                    <a:cubicBezTo>
                      <a:pt x="3017" y="12955"/>
                      <a:pt x="3000" y="11947"/>
                      <a:pt x="2904" y="11055"/>
                    </a:cubicBezTo>
                    <a:cubicBezTo>
                      <a:pt x="2775" y="9871"/>
                      <a:pt x="2654" y="8683"/>
                      <a:pt x="2547" y="7492"/>
                    </a:cubicBezTo>
                    <a:cubicBezTo>
                      <a:pt x="2333" y="5110"/>
                      <a:pt x="2166" y="2721"/>
                      <a:pt x="2041" y="333"/>
                    </a:cubicBezTo>
                    <a:cubicBezTo>
                      <a:pt x="1666" y="351"/>
                      <a:pt x="1296" y="368"/>
                      <a:pt x="925" y="386"/>
                    </a:cubicBezTo>
                    <a:lnTo>
                      <a:pt x="871" y="386"/>
                    </a:lnTo>
                    <a:cubicBezTo>
                      <a:pt x="529" y="386"/>
                      <a:pt x="226" y="229"/>
                      <a:pt x="1" y="1"/>
                    </a:cubicBezTo>
                    <a:close/>
                  </a:path>
                </a:pathLst>
              </a:custGeom>
              <a:solidFill>
                <a:srgbClr val="9EB2C1"/>
              </a:solidFill>
              <a:ln w="9525" cap="flat" cmpd="sng">
                <a:solidFill>
                  <a:srgbClr val="9EB2C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811;p59"/>
              <p:cNvSpPr/>
              <p:nvPr/>
            </p:nvSpPr>
            <p:spPr>
              <a:xfrm>
                <a:off x="471175" y="2175750"/>
                <a:ext cx="46850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790" extrusionOk="0">
                    <a:moveTo>
                      <a:pt x="172" y="0"/>
                    </a:moveTo>
                    <a:lnTo>
                      <a:pt x="172" y="0"/>
                    </a:lnTo>
                    <a:cubicBezTo>
                      <a:pt x="1" y="463"/>
                      <a:pt x="468" y="1508"/>
                      <a:pt x="996" y="1790"/>
                    </a:cubicBezTo>
                    <a:cubicBezTo>
                      <a:pt x="1024" y="1783"/>
                      <a:pt x="1053" y="1776"/>
                      <a:pt x="1082" y="1765"/>
                    </a:cubicBezTo>
                    <a:cubicBezTo>
                      <a:pt x="1873" y="1505"/>
                      <a:pt x="1014" y="596"/>
                      <a:pt x="254" y="318"/>
                    </a:cubicBezTo>
                    <a:cubicBezTo>
                      <a:pt x="226" y="211"/>
                      <a:pt x="197" y="107"/>
                      <a:pt x="172" y="0"/>
                    </a:cubicBezTo>
                    <a:close/>
                  </a:path>
                </a:pathLst>
              </a:custGeom>
              <a:solidFill>
                <a:srgbClr val="9EB2C1"/>
              </a:solidFill>
              <a:ln w="9525" cap="flat" cmpd="sng">
                <a:solidFill>
                  <a:srgbClr val="9EB2C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Google Shape;954;p33"/>
          <p:cNvSpPr txBox="1"/>
          <p:nvPr/>
        </p:nvSpPr>
        <p:spPr>
          <a:xfrm>
            <a:off x="1157125" y="2388646"/>
            <a:ext cx="4451372" cy="167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</a:t>
            </a:r>
            <a:r>
              <a:rPr lang="en" sz="3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 có nhận xét gì về vị trí của hình đã chèn vào văn bản??? </a:t>
            </a:r>
            <a:r>
              <a:rPr lang="en-US" sz="3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</a:t>
            </a:r>
            <a:r>
              <a:rPr lang="en" sz="3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àm thế nào để hình không đè lên chữ??</a:t>
            </a:r>
            <a:endParaRPr sz="3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8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47" y="1040323"/>
            <a:ext cx="2389729" cy="383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1254566" y="366649"/>
            <a:ext cx="6960326" cy="5073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/>
            <a:r>
              <a:rPr lang="en" dirty="0"/>
              <a:t>2. Thay đổi vị trí của hình trong văn bản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1768981" y="77541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469440" y="109478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20741" y="436627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07258"/>
              </p:ext>
            </p:extLst>
          </p:nvPr>
        </p:nvGraphicFramePr>
        <p:xfrm>
          <a:off x="6340885" y="899886"/>
          <a:ext cx="1920639" cy="829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161905" imgH="1867161" progId="Paint.Picture">
                  <p:embed/>
                </p:oleObj>
              </mc:Choice>
              <mc:Fallback>
                <p:oleObj name="Bitmap Image" r:id="rId3" imgW="3161905" imgH="1867161" progId="Paint.Picture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885" y="899886"/>
                        <a:ext cx="1920639" cy="829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289" y="1729217"/>
            <a:ext cx="1769772" cy="1283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005" y="2781083"/>
            <a:ext cx="1924050" cy="233749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663930" y="1506682"/>
            <a:ext cx="2173288" cy="727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863070" y="2288503"/>
            <a:ext cx="2929708" cy="361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" idx="1"/>
          </p:cNvCxnSpPr>
          <p:nvPr/>
        </p:nvCxnSpPr>
        <p:spPr>
          <a:xfrm>
            <a:off x="4663930" y="3921993"/>
            <a:ext cx="1998075" cy="278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 bwMode="auto">
          <a:xfrm>
            <a:off x="930130" y="2321067"/>
            <a:ext cx="3733800" cy="903288"/>
          </a:xfrm>
          <a:prstGeom prst="rect">
            <a:avLst/>
          </a:prstGeom>
          <a:noFill/>
        </p:spPr>
        <p:txBody>
          <a:bodyPr lIns="40522" tIns="20261" rIns="40522" bIns="20261">
            <a:spAutoFit/>
          </a:bodyPr>
          <a:lstStyle/>
          <a:p>
            <a:pPr algn="just" eaLnBrk="1" hangingPunct="1"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Wrap Tex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930130" y="1284430"/>
            <a:ext cx="3733800" cy="903287"/>
          </a:xfrm>
          <a:prstGeom prst="rect">
            <a:avLst/>
          </a:prstGeom>
          <a:noFill/>
        </p:spPr>
        <p:txBody>
          <a:bodyPr lIns="40522" tIns="20261" rIns="40522" bIns="20261">
            <a:spAutoFit/>
          </a:bodyPr>
          <a:lstStyle/>
          <a:p>
            <a:pPr marL="227937" indent="-227937" algn="just" eaLnBrk="1" hangingPunct="1"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891243" y="3495853"/>
            <a:ext cx="3657600" cy="1333500"/>
          </a:xfrm>
          <a:prstGeom prst="rect">
            <a:avLst/>
          </a:prstGeom>
          <a:noFill/>
        </p:spPr>
        <p:txBody>
          <a:bodyPr lIns="40522" tIns="20261" rIns="40522" bIns="20261">
            <a:spAutoFit/>
          </a:bodyPr>
          <a:lstStyle/>
          <a:p>
            <a:pPr indent="-227937" algn="just" eaLnBrk="1" hangingPunct="1"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 3: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6"/>
          <p:cNvGrpSpPr/>
          <p:nvPr/>
        </p:nvGrpSpPr>
        <p:grpSpPr>
          <a:xfrm flipH="1">
            <a:off x="601297" y="870535"/>
            <a:ext cx="3253287" cy="176025"/>
            <a:chOff x="4345425" y="2175475"/>
            <a:chExt cx="800750" cy="176025"/>
          </a:xfrm>
        </p:grpSpPr>
        <p:sp>
          <p:nvSpPr>
            <p:cNvPr id="1081" name="Google Shape;1081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36"/>
          <p:cNvGrpSpPr/>
          <p:nvPr/>
        </p:nvGrpSpPr>
        <p:grpSpPr>
          <a:xfrm rot="774136">
            <a:off x="546620" y="2215150"/>
            <a:ext cx="2679035" cy="1666492"/>
            <a:chOff x="4345425" y="2175475"/>
            <a:chExt cx="800750" cy="176025"/>
          </a:xfrm>
        </p:grpSpPr>
        <p:sp>
          <p:nvSpPr>
            <p:cNvPr id="1084" name="Google Shape;1084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9" name="Google Shape;1089;p36"/>
          <p:cNvSpPr txBox="1">
            <a:spLocks noGrp="1"/>
          </p:cNvSpPr>
          <p:nvPr>
            <p:ph type="title"/>
          </p:nvPr>
        </p:nvSpPr>
        <p:spPr>
          <a:xfrm>
            <a:off x="219345" y="508348"/>
            <a:ext cx="4866212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B. </a:t>
            </a:r>
            <a:r>
              <a:rPr lang="en-US" dirty="0"/>
              <a:t>LUYỆN TẬP, THỰC HÀNH</a:t>
            </a:r>
            <a:endParaRPr dirty="0"/>
          </a:p>
        </p:txBody>
      </p:sp>
      <p:sp>
        <p:nvSpPr>
          <p:cNvPr id="1092" name="Google Shape;1092;p36"/>
          <p:cNvSpPr txBox="1">
            <a:spLocks noGrp="1"/>
          </p:cNvSpPr>
          <p:nvPr>
            <p:ph type="subTitle" idx="3"/>
          </p:nvPr>
        </p:nvSpPr>
        <p:spPr>
          <a:xfrm>
            <a:off x="63546" y="1919513"/>
            <a:ext cx="4092818" cy="19043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Chèn một số hình sau vào văn bản theo mẫu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557" y="1321253"/>
            <a:ext cx="4086339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5" name="Google Shape;1125;p37"/>
          <p:cNvGrpSpPr/>
          <p:nvPr/>
        </p:nvGrpSpPr>
        <p:grpSpPr>
          <a:xfrm flipH="1">
            <a:off x="648208" y="897896"/>
            <a:ext cx="2315769" cy="176025"/>
            <a:chOff x="4345425" y="2175475"/>
            <a:chExt cx="800750" cy="176025"/>
          </a:xfrm>
        </p:grpSpPr>
        <p:sp>
          <p:nvSpPr>
            <p:cNvPr id="1126" name="Google Shape;1126;p3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4" name="Google Shape;1134;p37"/>
          <p:cNvSpPr/>
          <p:nvPr/>
        </p:nvSpPr>
        <p:spPr>
          <a:xfrm rot="1531509">
            <a:off x="3057064" y="1703701"/>
            <a:ext cx="740151" cy="406785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283975" y="533369"/>
            <a:ext cx="3087300" cy="4518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C. VẬN DỤNG</a:t>
            </a:r>
            <a:endParaRPr dirty="0"/>
          </a:p>
        </p:txBody>
      </p:sp>
      <p:sp>
        <p:nvSpPr>
          <p:cNvPr id="1147" name="Google Shape;1147;p37"/>
          <p:cNvSpPr txBox="1">
            <a:spLocks noGrp="1"/>
          </p:cNvSpPr>
          <p:nvPr>
            <p:ph type="subTitle" idx="3"/>
          </p:nvPr>
        </p:nvSpPr>
        <p:spPr>
          <a:xfrm>
            <a:off x="0" y="1094445"/>
            <a:ext cx="3825719" cy="7332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Chèn hình theo mẫu để tạo ra lá cờ tổ quốc</a:t>
            </a:r>
            <a:endParaRPr dirty="0"/>
          </a:p>
        </p:txBody>
      </p:sp>
      <p:grpSp>
        <p:nvGrpSpPr>
          <p:cNvPr id="1151" name="Google Shape;1151;p37"/>
          <p:cNvGrpSpPr/>
          <p:nvPr/>
        </p:nvGrpSpPr>
        <p:grpSpPr>
          <a:xfrm rot="2061578">
            <a:off x="7877291" y="548754"/>
            <a:ext cx="843208" cy="402216"/>
            <a:chOff x="-583650" y="3109250"/>
            <a:chExt cx="570275" cy="272025"/>
          </a:xfrm>
        </p:grpSpPr>
        <p:sp>
          <p:nvSpPr>
            <p:cNvPr id="1152" name="Google Shape;1152;p37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37"/>
          <p:cNvGrpSpPr/>
          <p:nvPr/>
        </p:nvGrpSpPr>
        <p:grpSpPr>
          <a:xfrm>
            <a:off x="7331378" y="4712379"/>
            <a:ext cx="1745583" cy="230173"/>
            <a:chOff x="1394800" y="3522000"/>
            <a:chExt cx="1048650" cy="138275"/>
          </a:xfrm>
        </p:grpSpPr>
        <p:sp>
          <p:nvSpPr>
            <p:cNvPr id="1166" name="Google Shape;1166;p37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719300" y="9852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083098"/>
              </p:ext>
            </p:extLst>
          </p:nvPr>
        </p:nvGraphicFramePr>
        <p:xfrm>
          <a:off x="5461709" y="1746405"/>
          <a:ext cx="3436218" cy="220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457143" imgH="1486107" progId="Paint.Picture">
                  <p:embed/>
                </p:oleObj>
              </mc:Choice>
              <mc:Fallback>
                <p:oleObj name="Bitmap Image" r:id="rId3" imgW="2457143" imgH="148610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709" y="1746405"/>
                        <a:ext cx="3436218" cy="2204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0000" y="208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293447"/>
              </p:ext>
            </p:extLst>
          </p:nvPr>
        </p:nvGraphicFramePr>
        <p:xfrm>
          <a:off x="-32568" y="2780260"/>
          <a:ext cx="1425137" cy="109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066667" imgH="438095" progId="Paint.Picture">
                  <p:embed/>
                </p:oleObj>
              </mc:Choice>
              <mc:Fallback>
                <p:oleObj name="Bitmap Image" r:id="rId5" imgW="1066667" imgH="43809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568" y="2780260"/>
                        <a:ext cx="1425137" cy="10963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92569" y="2672464"/>
            <a:ext cx="299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87884" y="3242158"/>
            <a:ext cx="2704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viền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42"/>
          <p:cNvGrpSpPr/>
          <p:nvPr/>
        </p:nvGrpSpPr>
        <p:grpSpPr>
          <a:xfrm rot="367883">
            <a:off x="6195822" y="3541470"/>
            <a:ext cx="1569882" cy="507904"/>
            <a:chOff x="4345425" y="2175475"/>
            <a:chExt cx="800750" cy="176025"/>
          </a:xfrm>
        </p:grpSpPr>
        <p:sp>
          <p:nvSpPr>
            <p:cNvPr id="1365" name="Google Shape;1365;p4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" name="Google Shape;1382;p42"/>
          <p:cNvGrpSpPr/>
          <p:nvPr/>
        </p:nvGrpSpPr>
        <p:grpSpPr>
          <a:xfrm rot="2210750">
            <a:off x="5587690" y="679440"/>
            <a:ext cx="976434" cy="1313229"/>
            <a:chOff x="5941025" y="1169275"/>
            <a:chExt cx="976375" cy="1313150"/>
          </a:xfrm>
        </p:grpSpPr>
        <p:sp>
          <p:nvSpPr>
            <p:cNvPr id="1383" name="Google Shape;1383;p42"/>
            <p:cNvSpPr/>
            <p:nvPr/>
          </p:nvSpPr>
          <p:spPr>
            <a:xfrm>
              <a:off x="5957175" y="1169275"/>
              <a:ext cx="960225" cy="1294975"/>
            </a:xfrm>
            <a:custGeom>
              <a:avLst/>
              <a:gdLst/>
              <a:ahLst/>
              <a:cxnLst/>
              <a:rect l="l" t="t" r="r" b="b"/>
              <a:pathLst>
                <a:path w="38409" h="51799" extrusionOk="0">
                  <a:moveTo>
                    <a:pt x="24906" y="11400"/>
                  </a:moveTo>
                  <a:cubicBezTo>
                    <a:pt x="26915" y="11400"/>
                    <a:pt x="28559" y="13330"/>
                    <a:pt x="29437" y="15627"/>
                  </a:cubicBezTo>
                  <a:lnTo>
                    <a:pt x="29437" y="15627"/>
                  </a:lnTo>
                  <a:cubicBezTo>
                    <a:pt x="28804" y="15759"/>
                    <a:pt x="28165" y="15830"/>
                    <a:pt x="27538" y="15830"/>
                  </a:cubicBezTo>
                  <a:cubicBezTo>
                    <a:pt x="25304" y="15830"/>
                    <a:pt x="23217" y="14928"/>
                    <a:pt x="22048" y="12679"/>
                  </a:cubicBezTo>
                  <a:lnTo>
                    <a:pt x="22048" y="12679"/>
                  </a:lnTo>
                  <a:cubicBezTo>
                    <a:pt x="23050" y="11780"/>
                    <a:pt x="24014" y="11400"/>
                    <a:pt x="24906" y="11400"/>
                  </a:cubicBezTo>
                  <a:close/>
                  <a:moveTo>
                    <a:pt x="16098" y="22002"/>
                  </a:moveTo>
                  <a:cubicBezTo>
                    <a:pt x="17912" y="22002"/>
                    <a:pt x="19841" y="23543"/>
                    <a:pt x="20924" y="24766"/>
                  </a:cubicBezTo>
                  <a:cubicBezTo>
                    <a:pt x="21653" y="25600"/>
                    <a:pt x="22307" y="26598"/>
                    <a:pt x="22544" y="27617"/>
                  </a:cubicBezTo>
                  <a:lnTo>
                    <a:pt x="22544" y="27617"/>
                  </a:lnTo>
                  <a:cubicBezTo>
                    <a:pt x="22079" y="27689"/>
                    <a:pt x="21602" y="27724"/>
                    <a:pt x="21120" y="27724"/>
                  </a:cubicBezTo>
                  <a:cubicBezTo>
                    <a:pt x="18809" y="27724"/>
                    <a:pt x="16382" y="26930"/>
                    <a:pt x="14579" y="25702"/>
                  </a:cubicBezTo>
                  <a:cubicBezTo>
                    <a:pt x="14054" y="25314"/>
                    <a:pt x="13323" y="24789"/>
                    <a:pt x="13323" y="24081"/>
                  </a:cubicBezTo>
                  <a:cubicBezTo>
                    <a:pt x="13323" y="23145"/>
                    <a:pt x="14556" y="22301"/>
                    <a:pt x="15355" y="22095"/>
                  </a:cubicBezTo>
                  <a:cubicBezTo>
                    <a:pt x="15599" y="22032"/>
                    <a:pt x="15847" y="22002"/>
                    <a:pt x="16098" y="22002"/>
                  </a:cubicBezTo>
                  <a:close/>
                  <a:moveTo>
                    <a:pt x="9232" y="31775"/>
                  </a:moveTo>
                  <a:cubicBezTo>
                    <a:pt x="10916" y="31775"/>
                    <a:pt x="13002" y="32678"/>
                    <a:pt x="14389" y="33975"/>
                  </a:cubicBezTo>
                  <a:lnTo>
                    <a:pt x="14389" y="33975"/>
                  </a:lnTo>
                  <a:cubicBezTo>
                    <a:pt x="13462" y="34171"/>
                    <a:pt x="12527" y="34290"/>
                    <a:pt x="11580" y="34290"/>
                  </a:cubicBezTo>
                  <a:cubicBezTo>
                    <a:pt x="11227" y="34290"/>
                    <a:pt x="10872" y="34274"/>
                    <a:pt x="10516" y="34238"/>
                  </a:cubicBezTo>
                  <a:cubicBezTo>
                    <a:pt x="9785" y="34170"/>
                    <a:pt x="5585" y="33051"/>
                    <a:pt x="7822" y="32047"/>
                  </a:cubicBezTo>
                  <a:cubicBezTo>
                    <a:pt x="8233" y="31861"/>
                    <a:pt x="8713" y="31775"/>
                    <a:pt x="9232" y="31775"/>
                  </a:cubicBezTo>
                  <a:close/>
                  <a:moveTo>
                    <a:pt x="33094" y="0"/>
                  </a:moveTo>
                  <a:cubicBezTo>
                    <a:pt x="32622" y="0"/>
                    <a:pt x="32308" y="765"/>
                    <a:pt x="32816" y="1142"/>
                  </a:cubicBezTo>
                  <a:cubicBezTo>
                    <a:pt x="35076" y="2831"/>
                    <a:pt x="37381" y="5273"/>
                    <a:pt x="37130" y="8355"/>
                  </a:cubicBezTo>
                  <a:cubicBezTo>
                    <a:pt x="36947" y="10660"/>
                    <a:pt x="35327" y="12646"/>
                    <a:pt x="33455" y="13901"/>
                  </a:cubicBezTo>
                  <a:cubicBezTo>
                    <a:pt x="32631" y="14469"/>
                    <a:pt x="31697" y="14940"/>
                    <a:pt x="30720" y="15274"/>
                  </a:cubicBezTo>
                  <a:lnTo>
                    <a:pt x="30720" y="15274"/>
                  </a:lnTo>
                  <a:cubicBezTo>
                    <a:pt x="30421" y="14430"/>
                    <a:pt x="30015" y="13627"/>
                    <a:pt x="29506" y="12897"/>
                  </a:cubicBezTo>
                  <a:cubicBezTo>
                    <a:pt x="28280" y="11170"/>
                    <a:pt x="26642" y="10280"/>
                    <a:pt x="24956" y="10280"/>
                  </a:cubicBezTo>
                  <a:cubicBezTo>
                    <a:pt x="23568" y="10280"/>
                    <a:pt x="22149" y="10884"/>
                    <a:pt x="20901" y="12121"/>
                  </a:cubicBezTo>
                  <a:cubicBezTo>
                    <a:pt x="20696" y="12326"/>
                    <a:pt x="20696" y="12600"/>
                    <a:pt x="20810" y="12851"/>
                  </a:cubicBezTo>
                  <a:cubicBezTo>
                    <a:pt x="22100" y="15817"/>
                    <a:pt x="24703" y="17013"/>
                    <a:pt x="27487" y="17013"/>
                  </a:cubicBezTo>
                  <a:cubicBezTo>
                    <a:pt x="28251" y="17013"/>
                    <a:pt x="29030" y="16923"/>
                    <a:pt x="29799" y="16754"/>
                  </a:cubicBezTo>
                  <a:lnTo>
                    <a:pt x="29799" y="16754"/>
                  </a:lnTo>
                  <a:cubicBezTo>
                    <a:pt x="30098" y="17897"/>
                    <a:pt x="30206" y="19066"/>
                    <a:pt x="30077" y="20087"/>
                  </a:cubicBezTo>
                  <a:cubicBezTo>
                    <a:pt x="29643" y="23556"/>
                    <a:pt x="27178" y="26090"/>
                    <a:pt x="23983" y="27254"/>
                  </a:cubicBezTo>
                  <a:cubicBezTo>
                    <a:pt x="23891" y="27287"/>
                    <a:pt x="23798" y="27318"/>
                    <a:pt x="23704" y="27348"/>
                  </a:cubicBezTo>
                  <a:lnTo>
                    <a:pt x="23704" y="27348"/>
                  </a:lnTo>
                  <a:cubicBezTo>
                    <a:pt x="23640" y="27081"/>
                    <a:pt x="23551" y="26806"/>
                    <a:pt x="23435" y="26523"/>
                  </a:cubicBezTo>
                  <a:cubicBezTo>
                    <a:pt x="22361" y="23931"/>
                    <a:pt x="19065" y="20836"/>
                    <a:pt x="16037" y="20836"/>
                  </a:cubicBezTo>
                  <a:cubicBezTo>
                    <a:pt x="14879" y="20836"/>
                    <a:pt x="13761" y="21288"/>
                    <a:pt x="12821" y="22392"/>
                  </a:cubicBezTo>
                  <a:cubicBezTo>
                    <a:pt x="9785" y="25953"/>
                    <a:pt x="16884" y="28235"/>
                    <a:pt x="19235" y="28692"/>
                  </a:cubicBezTo>
                  <a:cubicBezTo>
                    <a:pt x="19868" y="28814"/>
                    <a:pt x="20509" y="28873"/>
                    <a:pt x="21148" y="28873"/>
                  </a:cubicBezTo>
                  <a:cubicBezTo>
                    <a:pt x="21640" y="28873"/>
                    <a:pt x="22131" y="28838"/>
                    <a:pt x="22617" y="28769"/>
                  </a:cubicBezTo>
                  <a:lnTo>
                    <a:pt x="22617" y="28769"/>
                  </a:lnTo>
                  <a:cubicBezTo>
                    <a:pt x="22543" y="29373"/>
                    <a:pt x="22277" y="29966"/>
                    <a:pt x="21746" y="30518"/>
                  </a:cubicBezTo>
                  <a:cubicBezTo>
                    <a:pt x="20239" y="32070"/>
                    <a:pt x="18002" y="32960"/>
                    <a:pt x="15948" y="33576"/>
                  </a:cubicBezTo>
                  <a:cubicBezTo>
                    <a:pt x="15872" y="33599"/>
                    <a:pt x="15796" y="33621"/>
                    <a:pt x="15720" y="33642"/>
                  </a:cubicBezTo>
                  <a:lnTo>
                    <a:pt x="15720" y="33642"/>
                  </a:lnTo>
                  <a:cubicBezTo>
                    <a:pt x="14484" y="32339"/>
                    <a:pt x="12654" y="31465"/>
                    <a:pt x="11018" y="31020"/>
                  </a:cubicBezTo>
                  <a:cubicBezTo>
                    <a:pt x="10410" y="30851"/>
                    <a:pt x="9597" y="30690"/>
                    <a:pt x="8797" y="30690"/>
                  </a:cubicBezTo>
                  <a:cubicBezTo>
                    <a:pt x="7764" y="30690"/>
                    <a:pt x="6752" y="30957"/>
                    <a:pt x="6225" y="31819"/>
                  </a:cubicBezTo>
                  <a:cubicBezTo>
                    <a:pt x="5426" y="33074"/>
                    <a:pt x="6590" y="34238"/>
                    <a:pt x="7685" y="34741"/>
                  </a:cubicBezTo>
                  <a:cubicBezTo>
                    <a:pt x="8836" y="35291"/>
                    <a:pt x="10132" y="35499"/>
                    <a:pt x="11432" y="35499"/>
                  </a:cubicBezTo>
                  <a:cubicBezTo>
                    <a:pt x="12503" y="35499"/>
                    <a:pt x="13578" y="35358"/>
                    <a:pt x="14579" y="35151"/>
                  </a:cubicBezTo>
                  <a:cubicBezTo>
                    <a:pt x="14799" y="35105"/>
                    <a:pt x="15030" y="35052"/>
                    <a:pt x="15268" y="34994"/>
                  </a:cubicBezTo>
                  <a:lnTo>
                    <a:pt x="15268" y="34994"/>
                  </a:lnTo>
                  <a:cubicBezTo>
                    <a:pt x="15743" y="35703"/>
                    <a:pt x="15988" y="36474"/>
                    <a:pt x="15880" y="37251"/>
                  </a:cubicBezTo>
                  <a:cubicBezTo>
                    <a:pt x="15423" y="40629"/>
                    <a:pt x="11223" y="43323"/>
                    <a:pt x="8712" y="45103"/>
                  </a:cubicBezTo>
                  <a:cubicBezTo>
                    <a:pt x="5996" y="47043"/>
                    <a:pt x="3006" y="48664"/>
                    <a:pt x="450" y="50810"/>
                  </a:cubicBezTo>
                  <a:cubicBezTo>
                    <a:pt x="0" y="51205"/>
                    <a:pt x="415" y="51799"/>
                    <a:pt x="901" y="51799"/>
                  </a:cubicBezTo>
                  <a:cubicBezTo>
                    <a:pt x="1032" y="51799"/>
                    <a:pt x="1168" y="51756"/>
                    <a:pt x="1294" y="51654"/>
                  </a:cubicBezTo>
                  <a:cubicBezTo>
                    <a:pt x="4764" y="48732"/>
                    <a:pt x="8895" y="46678"/>
                    <a:pt x="12410" y="43779"/>
                  </a:cubicBezTo>
                  <a:cubicBezTo>
                    <a:pt x="14807" y="41771"/>
                    <a:pt x="18482" y="38301"/>
                    <a:pt x="16610" y="34855"/>
                  </a:cubicBezTo>
                  <a:cubicBezTo>
                    <a:pt x="16574" y="34789"/>
                    <a:pt x="16537" y="34724"/>
                    <a:pt x="16499" y="34659"/>
                  </a:cubicBezTo>
                  <a:lnTo>
                    <a:pt x="16499" y="34659"/>
                  </a:lnTo>
                  <a:cubicBezTo>
                    <a:pt x="19757" y="33680"/>
                    <a:pt x="23709" y="31734"/>
                    <a:pt x="23827" y="28524"/>
                  </a:cubicBezTo>
                  <a:lnTo>
                    <a:pt x="23827" y="28524"/>
                  </a:lnTo>
                  <a:cubicBezTo>
                    <a:pt x="26264" y="27880"/>
                    <a:pt x="28468" y="26370"/>
                    <a:pt x="29872" y="24172"/>
                  </a:cubicBezTo>
                  <a:cubicBezTo>
                    <a:pt x="31306" y="21905"/>
                    <a:pt x="31667" y="19032"/>
                    <a:pt x="31053" y="16408"/>
                  </a:cubicBezTo>
                  <a:lnTo>
                    <a:pt x="31053" y="16408"/>
                  </a:lnTo>
                  <a:cubicBezTo>
                    <a:pt x="32330" y="15981"/>
                    <a:pt x="33542" y="15346"/>
                    <a:pt x="34574" y="14563"/>
                  </a:cubicBezTo>
                  <a:cubicBezTo>
                    <a:pt x="36628" y="13011"/>
                    <a:pt x="38271" y="10706"/>
                    <a:pt x="38340" y="8058"/>
                  </a:cubicBezTo>
                  <a:cubicBezTo>
                    <a:pt x="38408" y="4657"/>
                    <a:pt x="35966" y="2009"/>
                    <a:pt x="33409" y="115"/>
                  </a:cubicBezTo>
                  <a:cubicBezTo>
                    <a:pt x="33302" y="35"/>
                    <a:pt x="33194" y="0"/>
                    <a:pt x="3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5941025" y="2320575"/>
              <a:ext cx="182525" cy="161850"/>
            </a:xfrm>
            <a:custGeom>
              <a:avLst/>
              <a:gdLst/>
              <a:ahLst/>
              <a:cxnLst/>
              <a:rect l="l" t="t" r="r" b="b"/>
              <a:pathLst>
                <a:path w="7301" h="6474" extrusionOk="0">
                  <a:moveTo>
                    <a:pt x="2509" y="1"/>
                  </a:moveTo>
                  <a:cubicBezTo>
                    <a:pt x="2274" y="1"/>
                    <a:pt x="2039" y="120"/>
                    <a:pt x="1940" y="398"/>
                  </a:cubicBezTo>
                  <a:cubicBezTo>
                    <a:pt x="1347" y="2133"/>
                    <a:pt x="662" y="3844"/>
                    <a:pt x="91" y="5602"/>
                  </a:cubicBezTo>
                  <a:cubicBezTo>
                    <a:pt x="0" y="5876"/>
                    <a:pt x="206" y="6287"/>
                    <a:pt x="502" y="6332"/>
                  </a:cubicBezTo>
                  <a:cubicBezTo>
                    <a:pt x="1173" y="6430"/>
                    <a:pt x="1849" y="6474"/>
                    <a:pt x="2524" y="6474"/>
                  </a:cubicBezTo>
                  <a:cubicBezTo>
                    <a:pt x="3895" y="6474"/>
                    <a:pt x="5266" y="6296"/>
                    <a:pt x="6597" y="6036"/>
                  </a:cubicBezTo>
                  <a:cubicBezTo>
                    <a:pt x="7301" y="5886"/>
                    <a:pt x="7067" y="4879"/>
                    <a:pt x="6437" y="4879"/>
                  </a:cubicBezTo>
                  <a:cubicBezTo>
                    <a:pt x="6393" y="4879"/>
                    <a:pt x="6347" y="4884"/>
                    <a:pt x="6300" y="4894"/>
                  </a:cubicBezTo>
                  <a:cubicBezTo>
                    <a:pt x="5084" y="5131"/>
                    <a:pt x="3792" y="5303"/>
                    <a:pt x="2514" y="5303"/>
                  </a:cubicBezTo>
                  <a:cubicBezTo>
                    <a:pt x="2157" y="5303"/>
                    <a:pt x="1801" y="5289"/>
                    <a:pt x="1448" y="5260"/>
                  </a:cubicBezTo>
                  <a:lnTo>
                    <a:pt x="1448" y="5260"/>
                  </a:lnTo>
                  <a:cubicBezTo>
                    <a:pt x="1970" y="3743"/>
                    <a:pt x="2561" y="2239"/>
                    <a:pt x="3082" y="717"/>
                  </a:cubicBezTo>
                  <a:cubicBezTo>
                    <a:pt x="3234" y="287"/>
                    <a:pt x="287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5" name="Google Shape;1385;p42"/>
          <p:cNvGrpSpPr/>
          <p:nvPr/>
        </p:nvGrpSpPr>
        <p:grpSpPr>
          <a:xfrm rot="1866236">
            <a:off x="-147149" y="4291340"/>
            <a:ext cx="2474404" cy="358006"/>
            <a:chOff x="2142525" y="3876725"/>
            <a:chExt cx="2414850" cy="295200"/>
          </a:xfrm>
        </p:grpSpPr>
        <p:sp>
          <p:nvSpPr>
            <p:cNvPr id="1386" name="Google Shape;1386;p42"/>
            <p:cNvSpPr/>
            <p:nvPr/>
          </p:nvSpPr>
          <p:spPr>
            <a:xfrm>
              <a:off x="2147925" y="3884850"/>
              <a:ext cx="91075" cy="132625"/>
            </a:xfrm>
            <a:custGeom>
              <a:avLst/>
              <a:gdLst/>
              <a:ahLst/>
              <a:cxnLst/>
              <a:rect l="l" t="t" r="r" b="b"/>
              <a:pathLst>
                <a:path w="3643" h="5305" extrusionOk="0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2227250" y="3885400"/>
              <a:ext cx="45775" cy="135000"/>
            </a:xfrm>
            <a:custGeom>
              <a:avLst/>
              <a:gdLst/>
              <a:ahLst/>
              <a:cxnLst/>
              <a:rect l="l" t="t" r="r" b="b"/>
              <a:pathLst>
                <a:path w="1831" h="5400" extrusionOk="0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2262625" y="3878875"/>
              <a:ext cx="121050" cy="159625"/>
            </a:xfrm>
            <a:custGeom>
              <a:avLst/>
              <a:gdLst/>
              <a:ahLst/>
              <a:cxnLst/>
              <a:rect l="l" t="t" r="r" b="b"/>
              <a:pathLst>
                <a:path w="4842" h="6385" extrusionOk="0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2275025" y="3904375"/>
              <a:ext cx="91525" cy="94625"/>
            </a:xfrm>
            <a:custGeom>
              <a:avLst/>
              <a:gdLst/>
              <a:ahLst/>
              <a:cxnLst/>
              <a:rect l="l" t="t" r="r" b="b"/>
              <a:pathLst>
                <a:path w="3661" h="3785" extrusionOk="0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4200850" y="4019700"/>
              <a:ext cx="243175" cy="145150"/>
            </a:xfrm>
            <a:custGeom>
              <a:avLst/>
              <a:gdLst/>
              <a:ahLst/>
              <a:cxnLst/>
              <a:rect l="l" t="t" r="r" b="b"/>
              <a:pathLst>
                <a:path w="9727" h="5806" extrusionOk="0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430700" y="4072425"/>
              <a:ext cx="121050" cy="57275"/>
            </a:xfrm>
            <a:custGeom>
              <a:avLst/>
              <a:gdLst/>
              <a:ahLst/>
              <a:cxnLst/>
              <a:rect l="l" t="t" r="r" b="b"/>
              <a:pathLst>
                <a:path w="4842" h="2291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2373050" y="3934975"/>
              <a:ext cx="1943650" cy="192700"/>
            </a:xfrm>
            <a:custGeom>
              <a:avLst/>
              <a:gdLst/>
              <a:ahLst/>
              <a:cxnLst/>
              <a:rect l="l" t="t" r="r" b="b"/>
              <a:pathLst>
                <a:path w="77746" h="7708" extrusionOk="0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2392900" y="3956075"/>
              <a:ext cx="472575" cy="58775"/>
            </a:xfrm>
            <a:custGeom>
              <a:avLst/>
              <a:gdLst/>
              <a:ahLst/>
              <a:cxnLst/>
              <a:rect l="l" t="t" r="r" b="b"/>
              <a:pathLst>
                <a:path w="18903" h="2351" extrusionOk="0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2373050" y="3889675"/>
              <a:ext cx="1885075" cy="275175"/>
            </a:xfrm>
            <a:custGeom>
              <a:avLst/>
              <a:gdLst/>
              <a:ahLst/>
              <a:cxnLst/>
              <a:rect l="l" t="t" r="r" b="b"/>
              <a:pathLst>
                <a:path w="75403" h="11007" extrusionOk="0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2142525" y="3876725"/>
              <a:ext cx="2414850" cy="291950"/>
            </a:xfrm>
            <a:custGeom>
              <a:avLst/>
              <a:gdLst/>
              <a:ahLst/>
              <a:cxnLst/>
              <a:rect l="l" t="t" r="r" b="b"/>
              <a:pathLst>
                <a:path w="96594" h="11678" extrusionOk="0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2297125" y="3977050"/>
              <a:ext cx="10375" cy="58250"/>
            </a:xfrm>
            <a:custGeom>
              <a:avLst/>
              <a:gdLst/>
              <a:ahLst/>
              <a:cxnLst/>
              <a:rect l="l" t="t" r="r" b="b"/>
              <a:pathLst>
                <a:path w="415" h="2330" extrusionOk="0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2334525" y="3993050"/>
              <a:ext cx="10850" cy="45625"/>
            </a:xfrm>
            <a:custGeom>
              <a:avLst/>
              <a:gdLst/>
              <a:ahLst/>
              <a:cxnLst/>
              <a:rect l="l" t="t" r="r" b="b"/>
              <a:pathLst>
                <a:path w="434" h="1825" extrusionOk="0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2368775" y="3930000"/>
              <a:ext cx="1895650" cy="136475"/>
            </a:xfrm>
            <a:custGeom>
              <a:avLst/>
              <a:gdLst/>
              <a:ahLst/>
              <a:cxnLst/>
              <a:rect l="l" t="t" r="r" b="b"/>
              <a:pathLst>
                <a:path w="75826" h="5459" extrusionOk="0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4430700" y="4072425"/>
              <a:ext cx="13325" cy="57275"/>
            </a:xfrm>
            <a:custGeom>
              <a:avLst/>
              <a:gdLst/>
              <a:ahLst/>
              <a:cxnLst/>
              <a:rect l="l" t="t" r="r" b="b"/>
              <a:pathLst>
                <a:path w="533" h="2291" fill="none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w="97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4195450" y="4056625"/>
              <a:ext cx="126900" cy="115300"/>
            </a:xfrm>
            <a:custGeom>
              <a:avLst/>
              <a:gdLst/>
              <a:ahLst/>
              <a:cxnLst/>
              <a:rect l="l" t="t" r="r" b="b"/>
              <a:pathLst>
                <a:path w="5076" h="4612" extrusionOk="0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2368100" y="3995375"/>
              <a:ext cx="1847425" cy="137250"/>
            </a:xfrm>
            <a:custGeom>
              <a:avLst/>
              <a:gdLst/>
              <a:ahLst/>
              <a:cxnLst/>
              <a:rect l="l" t="t" r="r" b="b"/>
              <a:pathLst>
                <a:path w="73897" h="5490" extrusionOk="0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575313" y="127466"/>
            <a:ext cx="571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0522" tIns="20261" rIns="40522" bIns="2026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Hai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trình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1560223" y="3506496"/>
            <a:ext cx="822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0522" tIns="20261" rIns="40522" bIns="2026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6575967" y="4511550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0522" tIns="20261" rIns="40522" bIns="2026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2</a:t>
            </a:r>
          </a:p>
        </p:txBody>
      </p:sp>
      <p:pic>
        <p:nvPicPr>
          <p:cNvPr id="61" name="Picture 11" descr="C:\Users\Administrator\Downloads\Tap DocT1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594" y="2674519"/>
            <a:ext cx="4033838" cy="160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67" y="562014"/>
            <a:ext cx="3962400" cy="204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4" y="624554"/>
            <a:ext cx="396240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19C5A301-23F2-44BC-B5C4-589016695B23}"/>
</file>

<file path=customXml/itemProps2.xml><?xml version="1.0" encoding="utf-8"?>
<ds:datastoreItem xmlns:ds="http://schemas.openxmlformats.org/officeDocument/2006/customXml" ds:itemID="{139A9EB7-7BDC-490D-8872-BD5E3257C5B2}"/>
</file>

<file path=customXml/itemProps3.xml><?xml version="1.0" encoding="utf-8"?>
<ds:datastoreItem xmlns:ds="http://schemas.openxmlformats.org/officeDocument/2006/customXml" ds:itemID="{6E1B3C54-424E-4B0E-94CD-FC39047E5768}"/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691</Words>
  <Application>Microsoft Office PowerPoint</Application>
  <PresentationFormat>On-screen Show (16:9)</PresentationFormat>
  <Paragraphs>64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Itim</vt:lpstr>
      <vt:lpstr>Muli</vt:lpstr>
      <vt:lpstr>Times New Roman</vt:lpstr>
      <vt:lpstr>Arial</vt:lpstr>
      <vt:lpstr>Calibri</vt:lpstr>
      <vt:lpstr>Online Notebook by Slidesgo</vt:lpstr>
      <vt:lpstr>Bitmap Image</vt:lpstr>
      <vt:lpstr>Bài 7: Chèn hình, tranh ảnh vào bài trình chiếu</vt:lpstr>
      <vt:lpstr>Yêu cầu cần đạt</vt:lpstr>
      <vt:lpstr>PowerPoint Presentation</vt:lpstr>
      <vt:lpstr>PowerPoint Presentation</vt:lpstr>
      <vt:lpstr>PowerPoint Presentation</vt:lpstr>
      <vt:lpstr>2. Thay đổi vị trí của hình trong văn bản</vt:lpstr>
      <vt:lpstr>B. LUYỆN TẬP, THỰC HÀNH</vt:lpstr>
      <vt:lpstr>C. VẬN DỤNG</vt:lpstr>
      <vt:lpstr>PowerPoint Presentation</vt:lpstr>
      <vt:lpstr>3. Chèn tranh ảnh vào văn bản</vt:lpstr>
      <vt:lpstr>B. LUYỆN TẬP,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thầy cô giáo và các em học sinh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7: Chèn hình, tranh ảnh vào bài trình chiếu</dc:title>
  <cp:lastModifiedBy>Vũ Ngọc Anh</cp:lastModifiedBy>
  <cp:revision>54</cp:revision>
  <dcterms:modified xsi:type="dcterms:W3CDTF">2022-03-06T11:59:26Z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