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9"/>
  </p:notesMasterIdLst>
  <p:sldIdLst>
    <p:sldId id="256" r:id="rId2"/>
    <p:sldId id="261" r:id="rId3"/>
    <p:sldId id="257" r:id="rId4"/>
    <p:sldId id="258" r:id="rId5"/>
    <p:sldId id="259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799763" cy="6858000"/>
  <p:notesSz cx="6858000" cy="9144000"/>
  <p:embeddedFontLst>
    <p:embeddedFont>
      <p:font typeface="Wingdings 3" panose="05040102010807070707" pitchFamily="18" charset="2"/>
      <p:regular r:id="rId20"/>
    </p:embeddedFont>
    <p:embeddedFont>
      <p:font typeface="Griffy" panose="020B0604020202020204" charset="0"/>
      <p:regular r:id="rId21"/>
    </p:embeddedFont>
    <p:embeddedFont>
      <p:font typeface="Tiffany" panose="02020500000000000000" pitchFamily="18" charset="-93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Quicksand Medium" panose="020B0604020202020204" charset="-93"/>
      <p:regular r:id="rId27"/>
      <p:bold r:id="rId28"/>
    </p:embeddedFont>
    <p:embeddedFont>
      <p:font typeface="Raleway Black" panose="020B0604020202020204" charset="-93"/>
      <p:bold r:id="rId29"/>
      <p:boldItalic r:id="rId30"/>
    </p:embeddedFont>
    <p:embeddedFont>
      <p:font typeface="Abril Fatfac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  <a:srgbClr val="FFFFCC"/>
    <a:srgbClr val="CCECFF"/>
    <a:srgbClr val="00FF00"/>
    <a:srgbClr val="FFCCFF"/>
    <a:srgbClr val="FFCC99"/>
    <a:srgbClr val="CCFFFF"/>
    <a:srgbClr val="FF99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62" y="72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536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1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g115d6895d0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1" name="Google Shape;1211;g115d6895d0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67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8" name="Google Shape;1218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81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662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279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31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2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0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43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22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33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59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01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825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11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066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4" name="Google Shape;1194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64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flipH="1">
            <a:off x="8512782" y="710"/>
            <a:ext cx="2286984" cy="6180687"/>
            <a:chOff x="58356" y="709"/>
            <a:chExt cx="2581807" cy="6180687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51692" y="710"/>
            <a:ext cx="2286984" cy="6180687"/>
            <a:chOff x="58356" y="709"/>
            <a:chExt cx="2581807" cy="6180687"/>
          </a:xfrm>
        </p:grpSpPr>
        <p:sp>
          <p:nvSpPr>
            <p:cNvPr id="22" name="Google Shape;22;p2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2183870" y="1814250"/>
            <a:ext cx="6432024" cy="3229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32" name="Google Shape;32;p2"/>
          <p:cNvSpPr/>
          <p:nvPr/>
        </p:nvSpPr>
        <p:spPr>
          <a:xfrm rot="-3215276" flipH="1">
            <a:off x="93079" y="6048928"/>
            <a:ext cx="544360" cy="706573"/>
          </a:xfrm>
          <a:custGeom>
            <a:avLst/>
            <a:gdLst/>
            <a:ahLst/>
            <a:cxnLst/>
            <a:rect l="l" t="t" r="r" b="b"/>
            <a:pathLst>
              <a:path w="1242791" h="1821084" extrusionOk="0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215276">
            <a:off x="10100155" y="6095928"/>
            <a:ext cx="544360" cy="706573"/>
          </a:xfrm>
          <a:custGeom>
            <a:avLst/>
            <a:gdLst/>
            <a:ahLst/>
            <a:cxnLst/>
            <a:rect l="l" t="t" r="r" b="b"/>
            <a:pathLst>
              <a:path w="1242791" h="1821084" extrusionOk="0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1240744" flipH="1">
            <a:off x="928626" y="5555274"/>
            <a:ext cx="600109" cy="992710"/>
          </a:xfrm>
          <a:custGeom>
            <a:avLst/>
            <a:gdLst/>
            <a:ahLst/>
            <a:cxnLst/>
            <a:rect l="l" t="t" r="r" b="b"/>
            <a:pathLst>
              <a:path w="1242791" h="1821084" extrusionOk="0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1240744">
            <a:off x="9269786" y="5555274"/>
            <a:ext cx="600109" cy="992710"/>
          </a:xfrm>
          <a:custGeom>
            <a:avLst/>
            <a:gdLst/>
            <a:ahLst/>
            <a:cxnLst/>
            <a:rect l="l" t="t" r="r" b="b"/>
            <a:pathLst>
              <a:path w="1242791" h="1821084" extrusionOk="0">
                <a:moveTo>
                  <a:pt x="1132639" y="578793"/>
                </a:moveTo>
                <a:cubicBezTo>
                  <a:pt x="1318568" y="478781"/>
                  <a:pt x="1157690" y="135024"/>
                  <a:pt x="871559" y="337620"/>
                </a:cubicBezTo>
                <a:cubicBezTo>
                  <a:pt x="780576" y="401924"/>
                  <a:pt x="701976" y="482143"/>
                  <a:pt x="639530" y="574412"/>
                </a:cubicBezTo>
                <a:cubicBezTo>
                  <a:pt x="680678" y="471123"/>
                  <a:pt x="702881" y="361252"/>
                  <a:pt x="705062" y="250086"/>
                </a:cubicBezTo>
                <a:cubicBezTo>
                  <a:pt x="712301" y="-107388"/>
                  <a:pt x="329873" y="-32712"/>
                  <a:pt x="358924" y="169218"/>
                </a:cubicBezTo>
                <a:cubicBezTo>
                  <a:pt x="198237" y="32535"/>
                  <a:pt x="-63510" y="307236"/>
                  <a:pt x="229193" y="500212"/>
                </a:cubicBezTo>
                <a:cubicBezTo>
                  <a:pt x="319947" y="560039"/>
                  <a:pt x="420503" y="603463"/>
                  <a:pt x="526278" y="628514"/>
                </a:cubicBezTo>
                <a:cubicBezTo>
                  <a:pt x="412387" y="625875"/>
                  <a:pt x="298926" y="643478"/>
                  <a:pt x="191189" y="680521"/>
                </a:cubicBezTo>
                <a:cubicBezTo>
                  <a:pt x="-154379" y="798916"/>
                  <a:pt x="38217" y="1143912"/>
                  <a:pt x="236146" y="1047804"/>
                </a:cubicBezTo>
                <a:cubicBezTo>
                  <a:pt x="154232" y="1243924"/>
                  <a:pt x="520373" y="1418708"/>
                  <a:pt x="606002" y="1056377"/>
                </a:cubicBezTo>
                <a:cubicBezTo>
                  <a:pt x="634158" y="938505"/>
                  <a:pt x="639588" y="816337"/>
                  <a:pt x="622004" y="696427"/>
                </a:cubicBezTo>
                <a:cubicBezTo>
                  <a:pt x="633053" y="720525"/>
                  <a:pt x="642864" y="746910"/>
                  <a:pt x="653723" y="774246"/>
                </a:cubicBezTo>
                <a:cubicBezTo>
                  <a:pt x="660961" y="791106"/>
                  <a:pt x="666105" y="809203"/>
                  <a:pt x="672106" y="827396"/>
                </a:cubicBezTo>
                <a:cubicBezTo>
                  <a:pt x="678107" y="845589"/>
                  <a:pt x="684393" y="864162"/>
                  <a:pt x="689727" y="883308"/>
                </a:cubicBezTo>
                <a:cubicBezTo>
                  <a:pt x="699252" y="921979"/>
                  <a:pt x="711158" y="961413"/>
                  <a:pt x="718302" y="1002656"/>
                </a:cubicBezTo>
                <a:cubicBezTo>
                  <a:pt x="722112" y="1023230"/>
                  <a:pt x="727160" y="1043709"/>
                  <a:pt x="730018" y="1064664"/>
                </a:cubicBezTo>
                <a:lnTo>
                  <a:pt x="739543" y="1127624"/>
                </a:lnTo>
                <a:cubicBezTo>
                  <a:pt x="743162" y="1148484"/>
                  <a:pt x="743924" y="1169820"/>
                  <a:pt x="746115" y="1190775"/>
                </a:cubicBezTo>
                <a:cubicBezTo>
                  <a:pt x="748306" y="1211730"/>
                  <a:pt x="750496" y="1232685"/>
                  <a:pt x="750687" y="1253545"/>
                </a:cubicBezTo>
                <a:cubicBezTo>
                  <a:pt x="750878" y="1274404"/>
                  <a:pt x="752211" y="1295073"/>
                  <a:pt x="752973" y="1315457"/>
                </a:cubicBezTo>
                <a:cubicBezTo>
                  <a:pt x="753735" y="1335840"/>
                  <a:pt x="752306" y="1356033"/>
                  <a:pt x="752020" y="1375846"/>
                </a:cubicBezTo>
                <a:cubicBezTo>
                  <a:pt x="752020" y="1385371"/>
                  <a:pt x="751544" y="1395562"/>
                  <a:pt x="751354" y="1405278"/>
                </a:cubicBezTo>
                <a:cubicBezTo>
                  <a:pt x="751163" y="1414993"/>
                  <a:pt x="749925" y="1424328"/>
                  <a:pt x="749258" y="1433853"/>
                </a:cubicBezTo>
                <a:cubicBezTo>
                  <a:pt x="747639" y="1452903"/>
                  <a:pt x="746115" y="1471381"/>
                  <a:pt x="744591" y="1489383"/>
                </a:cubicBezTo>
                <a:cubicBezTo>
                  <a:pt x="743067" y="1507386"/>
                  <a:pt x="739447" y="1524721"/>
                  <a:pt x="737066" y="1541580"/>
                </a:cubicBezTo>
                <a:cubicBezTo>
                  <a:pt x="734685" y="1558440"/>
                  <a:pt x="732685" y="1574728"/>
                  <a:pt x="728589" y="1589967"/>
                </a:cubicBezTo>
                <a:cubicBezTo>
                  <a:pt x="724493" y="1605207"/>
                  <a:pt x="721731" y="1619971"/>
                  <a:pt x="718588" y="1633878"/>
                </a:cubicBezTo>
                <a:cubicBezTo>
                  <a:pt x="716873" y="1640831"/>
                  <a:pt x="715635" y="1647784"/>
                  <a:pt x="713730" y="1654166"/>
                </a:cubicBezTo>
                <a:lnTo>
                  <a:pt x="707825" y="1672549"/>
                </a:lnTo>
                <a:cubicBezTo>
                  <a:pt x="704014" y="1684455"/>
                  <a:pt x="700490" y="1695600"/>
                  <a:pt x="697157" y="1705887"/>
                </a:cubicBezTo>
                <a:lnTo>
                  <a:pt x="692489" y="1720746"/>
                </a:lnTo>
                <a:lnTo>
                  <a:pt x="686774" y="1734271"/>
                </a:lnTo>
                <a:cubicBezTo>
                  <a:pt x="671915" y="1768656"/>
                  <a:pt x="663342" y="1788278"/>
                  <a:pt x="663342" y="1788278"/>
                </a:cubicBezTo>
                <a:lnTo>
                  <a:pt x="663342" y="1788278"/>
                </a:lnTo>
                <a:cubicBezTo>
                  <a:pt x="663342" y="1788278"/>
                  <a:pt x="663342" y="1788278"/>
                  <a:pt x="663342" y="1788754"/>
                </a:cubicBezTo>
                <a:cubicBezTo>
                  <a:pt x="658494" y="1800699"/>
                  <a:pt x="664248" y="1814310"/>
                  <a:pt x="676192" y="1819158"/>
                </a:cubicBezTo>
                <a:cubicBezTo>
                  <a:pt x="676259" y="1819177"/>
                  <a:pt x="676325" y="1819206"/>
                  <a:pt x="676392" y="1819234"/>
                </a:cubicBezTo>
                <a:cubicBezTo>
                  <a:pt x="688336" y="1824082"/>
                  <a:pt x="701948" y="1818329"/>
                  <a:pt x="706786" y="1806385"/>
                </a:cubicBezTo>
                <a:cubicBezTo>
                  <a:pt x="706815" y="1806318"/>
                  <a:pt x="706843" y="1806252"/>
                  <a:pt x="706872" y="1806185"/>
                </a:cubicBezTo>
                <a:cubicBezTo>
                  <a:pt x="706872" y="1806185"/>
                  <a:pt x="714873" y="1786373"/>
                  <a:pt x="728779" y="1751607"/>
                </a:cubicBezTo>
                <a:lnTo>
                  <a:pt x="734209" y="1737796"/>
                </a:lnTo>
                <a:cubicBezTo>
                  <a:pt x="735733" y="1732652"/>
                  <a:pt x="737257" y="1727223"/>
                  <a:pt x="738971" y="1721603"/>
                </a:cubicBezTo>
                <a:cubicBezTo>
                  <a:pt x="742210" y="1710268"/>
                  <a:pt x="745829" y="1698076"/>
                  <a:pt x="749639" y="1685027"/>
                </a:cubicBezTo>
                <a:cubicBezTo>
                  <a:pt x="751544" y="1678550"/>
                  <a:pt x="753449" y="1671787"/>
                  <a:pt x="755449" y="1664929"/>
                </a:cubicBezTo>
                <a:cubicBezTo>
                  <a:pt x="757450" y="1658071"/>
                  <a:pt x="758402" y="1650832"/>
                  <a:pt x="760021" y="1643498"/>
                </a:cubicBezTo>
                <a:lnTo>
                  <a:pt x="769546" y="1597397"/>
                </a:lnTo>
                <a:cubicBezTo>
                  <a:pt x="773261" y="1581490"/>
                  <a:pt x="774595" y="1564440"/>
                  <a:pt x="776881" y="1547010"/>
                </a:cubicBezTo>
                <a:cubicBezTo>
                  <a:pt x="779167" y="1529579"/>
                  <a:pt x="781643" y="1511577"/>
                  <a:pt x="783262" y="1493003"/>
                </a:cubicBezTo>
                <a:cubicBezTo>
                  <a:pt x="784882" y="1474429"/>
                  <a:pt x="785358" y="1454903"/>
                  <a:pt x="786406" y="1435853"/>
                </a:cubicBezTo>
                <a:cubicBezTo>
                  <a:pt x="786406" y="1426328"/>
                  <a:pt x="787835" y="1416231"/>
                  <a:pt x="787835" y="1406325"/>
                </a:cubicBezTo>
                <a:cubicBezTo>
                  <a:pt x="787835" y="1396420"/>
                  <a:pt x="787835" y="1386228"/>
                  <a:pt x="787835" y="1376131"/>
                </a:cubicBezTo>
                <a:cubicBezTo>
                  <a:pt x="787835" y="1355843"/>
                  <a:pt x="787835" y="1335174"/>
                  <a:pt x="787072" y="1314314"/>
                </a:cubicBezTo>
                <a:cubicBezTo>
                  <a:pt x="786311" y="1293454"/>
                  <a:pt x="784501" y="1272499"/>
                  <a:pt x="783167" y="1251258"/>
                </a:cubicBezTo>
                <a:cubicBezTo>
                  <a:pt x="781834" y="1230018"/>
                  <a:pt x="779071" y="1208777"/>
                  <a:pt x="776786" y="1187441"/>
                </a:cubicBezTo>
                <a:cubicBezTo>
                  <a:pt x="774499" y="1166105"/>
                  <a:pt x="772499" y="1144483"/>
                  <a:pt x="768308" y="1123338"/>
                </a:cubicBezTo>
                <a:cubicBezTo>
                  <a:pt x="764117" y="1102192"/>
                  <a:pt x="760974" y="1080856"/>
                  <a:pt x="757259" y="1059711"/>
                </a:cubicBezTo>
                <a:cubicBezTo>
                  <a:pt x="753544" y="1038565"/>
                  <a:pt x="747734" y="1017801"/>
                  <a:pt x="743638" y="997131"/>
                </a:cubicBezTo>
                <a:cubicBezTo>
                  <a:pt x="735161" y="955507"/>
                  <a:pt x="722112" y="915693"/>
                  <a:pt x="711253" y="876831"/>
                </a:cubicBezTo>
                <a:cubicBezTo>
                  <a:pt x="705348" y="857781"/>
                  <a:pt x="698109" y="838731"/>
                  <a:pt x="692203" y="820633"/>
                </a:cubicBezTo>
                <a:cubicBezTo>
                  <a:pt x="686298" y="802536"/>
                  <a:pt x="679916" y="784248"/>
                  <a:pt x="672201" y="767388"/>
                </a:cubicBezTo>
                <a:cubicBezTo>
                  <a:pt x="657628" y="733289"/>
                  <a:pt x="644864" y="700713"/>
                  <a:pt x="629339" y="672138"/>
                </a:cubicBezTo>
                <a:lnTo>
                  <a:pt x="623719" y="661185"/>
                </a:lnTo>
                <a:cubicBezTo>
                  <a:pt x="710567" y="751986"/>
                  <a:pt x="815381" y="823710"/>
                  <a:pt x="931471" y="871782"/>
                </a:cubicBezTo>
                <a:cubicBezTo>
                  <a:pt x="1261894" y="1008466"/>
                  <a:pt x="1331521" y="625180"/>
                  <a:pt x="1132639" y="5787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13"/>
          <p:cNvGrpSpPr/>
          <p:nvPr/>
        </p:nvGrpSpPr>
        <p:grpSpPr>
          <a:xfrm>
            <a:off x="256763" y="47186"/>
            <a:ext cx="10543401" cy="6986776"/>
            <a:chOff x="289863" y="47186"/>
            <a:chExt cx="11902590" cy="6986776"/>
          </a:xfrm>
        </p:grpSpPr>
        <p:sp>
          <p:nvSpPr>
            <p:cNvPr id="748" name="Google Shape;748;p13"/>
            <p:cNvSpPr/>
            <p:nvPr/>
          </p:nvSpPr>
          <p:spPr>
            <a:xfrm rot="-42970">
              <a:off x="346922" y="33260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 rot="3170682">
              <a:off x="1145905" y="159375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 rot="-42970">
              <a:off x="378211" y="1235898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 rot="3170682">
              <a:off x="1370972" y="656139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 rot="-42970">
              <a:off x="2340233" y="19433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 rot="3170682">
              <a:off x="3139216" y="145548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 rot="-42970">
              <a:off x="2371522" y="109762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 rot="3170682">
              <a:off x="3364283" y="51786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 rot="-42970">
              <a:off x="4489981" y="18827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 rot="3170682">
              <a:off x="5288964" y="1449426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 rot="-42970">
              <a:off x="4521270" y="109157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 rot="3170682">
              <a:off x="5514031" y="51181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 rot="-42970">
              <a:off x="6483292" y="5000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 rot="3170682">
              <a:off x="7282275" y="131115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 rot="-42970">
              <a:off x="6514581" y="95330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 rot="3170682">
              <a:off x="7507342" y="37354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 rot="-42970">
              <a:off x="8663319" y="20139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 rot="3170682">
              <a:off x="9462302" y="1462546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 rot="-42970">
              <a:off x="8694608" y="110469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 rot="3170682">
              <a:off x="9687369" y="52493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 rot="-42970">
              <a:off x="10656630" y="6312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 rot="3170682">
              <a:off x="11455613" y="132427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 rot="-42970">
              <a:off x="10687919" y="96642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 rot="3170682">
              <a:off x="11531524" y="38666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 rot="-42970">
              <a:off x="346923" y="21987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 rot="3170682">
              <a:off x="1145906" y="345989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 rot="-42970">
              <a:off x="378212" y="310204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 rot="3170682">
              <a:off x="1370973" y="252228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 rot="-42970">
              <a:off x="2340234" y="206047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 rot="3170682">
              <a:off x="3139217" y="332162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 rot="-42970">
              <a:off x="2371523" y="296376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 rot="3170682">
              <a:off x="3364284" y="2384010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 rot="-42970">
              <a:off x="4489982" y="205441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 rot="3170682">
              <a:off x="5288965" y="331556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 rot="-42970">
              <a:off x="4521271" y="295771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 rot="3170682">
              <a:off x="5514032" y="237795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 rot="-42970">
              <a:off x="6483293" y="191614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 rot="3170682">
              <a:off x="7282276" y="317729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 rot="-42970">
              <a:off x="6514582" y="28194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 rot="3170682">
              <a:off x="7507343" y="223968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 rot="-42970">
              <a:off x="8663320" y="206753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 rot="3170682">
              <a:off x="9462303" y="332868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 rot="-42970">
              <a:off x="8694609" y="297083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 rot="3170682">
              <a:off x="9687370" y="239107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 rot="-42970">
              <a:off x="10656631" y="192926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 rot="3170682">
              <a:off x="11455614" y="319041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 rot="-42970">
              <a:off x="10687920" y="283256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 rot="3170682">
              <a:off x="11531525" y="225280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 rot="-42970">
              <a:off x="346922" y="404672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 rot="3170682">
              <a:off x="1145905" y="530787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 rot="-42970">
              <a:off x="378211" y="495001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 rot="3170682">
              <a:off x="1370972" y="437025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 rot="-42970">
              <a:off x="2340233" y="390844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 rot="3170682">
              <a:off x="3139216" y="5169600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 rot="-42970">
              <a:off x="2371522" y="481174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 rot="3170682">
              <a:off x="3364283" y="423198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 rot="-42970">
              <a:off x="4489981" y="390239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 rot="3170682">
              <a:off x="5288964" y="516354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 rot="-42970">
              <a:off x="4521270" y="480569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 rot="3170682">
              <a:off x="5514031" y="422593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 rot="-42970">
              <a:off x="6483292" y="376412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 rot="3170682">
              <a:off x="7282275" y="502527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 rot="-42970">
              <a:off x="6514581" y="466742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 rot="3170682">
              <a:off x="7507342" y="408766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 rot="-42970">
              <a:off x="8663319" y="391551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 rot="3170682">
              <a:off x="9462302" y="517666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 rot="-42970">
              <a:off x="8694608" y="481881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 rot="3170682">
              <a:off x="9687369" y="423905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 rot="-42970">
              <a:off x="10656630" y="37772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 rot="3170682">
              <a:off x="11455613" y="503839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 rot="-42970">
              <a:off x="10687919" y="468054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 rot="3170682">
              <a:off x="11531524" y="410078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3"/>
            <p:cNvSpPr/>
            <p:nvPr/>
          </p:nvSpPr>
          <p:spPr>
            <a:xfrm rot="3170682">
              <a:off x="1062136" y="625961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 rot="-42970">
              <a:off x="294442" y="590176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 rot="3170682">
              <a:off x="3055447" y="612134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 rot="-42970">
              <a:off x="2287753" y="576348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 rot="3170682">
              <a:off x="5205195" y="611528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 rot="-42970">
              <a:off x="4437501" y="575743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 rot="3170682">
              <a:off x="7198506" y="597701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 rot="-42970">
              <a:off x="6430812" y="561916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 rot="3170682">
              <a:off x="9378533" y="612840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 rot="-42970">
              <a:off x="8610839" y="577055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 rot="3170682">
              <a:off x="11371844" y="599013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 rot="-42970">
              <a:off x="10604150" y="563228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1053271" y="4020675"/>
            <a:ext cx="235527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4175078" y="4020675"/>
            <a:ext cx="2355273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7296884" y="4020675"/>
            <a:ext cx="235500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title"/>
          </p:nvPr>
        </p:nvSpPr>
        <p:spPr>
          <a:xfrm>
            <a:off x="1053269" y="669575"/>
            <a:ext cx="859888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body" idx="4"/>
          </p:nvPr>
        </p:nvSpPr>
        <p:spPr>
          <a:xfrm>
            <a:off x="1053269" y="4458625"/>
            <a:ext cx="2355273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body" idx="5"/>
          </p:nvPr>
        </p:nvSpPr>
        <p:spPr>
          <a:xfrm>
            <a:off x="4175076" y="4447196"/>
            <a:ext cx="235527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38" name="Google Shape;838;p13"/>
          <p:cNvSpPr txBox="1">
            <a:spLocks noGrp="1"/>
          </p:cNvSpPr>
          <p:nvPr>
            <p:ph type="body" idx="6"/>
          </p:nvPr>
        </p:nvSpPr>
        <p:spPr>
          <a:xfrm>
            <a:off x="7296882" y="4433967"/>
            <a:ext cx="2355273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grpSp>
        <p:nvGrpSpPr>
          <p:cNvPr id="839" name="Google Shape;839;p13"/>
          <p:cNvGrpSpPr/>
          <p:nvPr/>
        </p:nvGrpSpPr>
        <p:grpSpPr>
          <a:xfrm>
            <a:off x="-194993" y="-220804"/>
            <a:ext cx="3248020" cy="2185099"/>
            <a:chOff x="-220122" y="-220795"/>
            <a:chExt cx="4893546" cy="2916186"/>
          </a:xfrm>
        </p:grpSpPr>
        <p:sp>
          <p:nvSpPr>
            <p:cNvPr id="840" name="Google Shape;840;p13"/>
            <p:cNvSpPr/>
            <p:nvPr/>
          </p:nvSpPr>
          <p:spPr>
            <a:xfrm>
              <a:off x="-220122" y="-220795"/>
              <a:ext cx="4700825" cy="1867434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3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3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13"/>
          <p:cNvGrpSpPr/>
          <p:nvPr/>
        </p:nvGrpSpPr>
        <p:grpSpPr>
          <a:xfrm flipH="1">
            <a:off x="7551747" y="-220804"/>
            <a:ext cx="3248020" cy="2185099"/>
            <a:chOff x="-220122" y="-220795"/>
            <a:chExt cx="4893546" cy="2916186"/>
          </a:xfrm>
        </p:grpSpPr>
        <p:sp>
          <p:nvSpPr>
            <p:cNvPr id="850" name="Google Shape;850;p13"/>
            <p:cNvSpPr/>
            <p:nvPr/>
          </p:nvSpPr>
          <p:spPr>
            <a:xfrm>
              <a:off x="-220122" y="-220795"/>
              <a:ext cx="4700825" cy="1867434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3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14"/>
          <p:cNvGrpSpPr/>
          <p:nvPr/>
        </p:nvGrpSpPr>
        <p:grpSpPr>
          <a:xfrm>
            <a:off x="9" y="351"/>
            <a:ext cx="4370919" cy="6857979"/>
            <a:chOff x="58356" y="709"/>
            <a:chExt cx="4933897" cy="6857293"/>
          </a:xfrm>
        </p:grpSpPr>
        <p:sp>
          <p:nvSpPr>
            <p:cNvPr id="861" name="Google Shape;861;p14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4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4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4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4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4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4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4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4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4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4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4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4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4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14"/>
          <p:cNvGrpSpPr/>
          <p:nvPr/>
        </p:nvGrpSpPr>
        <p:grpSpPr>
          <a:xfrm flipH="1">
            <a:off x="6428844" y="351"/>
            <a:ext cx="4370919" cy="6857979"/>
            <a:chOff x="58356" y="709"/>
            <a:chExt cx="4933897" cy="6857293"/>
          </a:xfrm>
        </p:grpSpPr>
        <p:sp>
          <p:nvSpPr>
            <p:cNvPr id="876" name="Google Shape;876;p14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4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4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4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4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4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4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4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4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4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4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4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4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4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" name="Google Shape;890;p14"/>
          <p:cNvSpPr txBox="1">
            <a:spLocks noGrp="1"/>
          </p:cNvSpPr>
          <p:nvPr>
            <p:ph type="title" hasCustomPrompt="1"/>
          </p:nvPr>
        </p:nvSpPr>
        <p:spPr>
          <a:xfrm>
            <a:off x="654247" y="2345613"/>
            <a:ext cx="2611714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91" name="Google Shape;891;p14"/>
          <p:cNvSpPr txBox="1">
            <a:spLocks noGrp="1"/>
          </p:cNvSpPr>
          <p:nvPr>
            <p:ph type="title" idx="2"/>
          </p:nvPr>
        </p:nvSpPr>
        <p:spPr>
          <a:xfrm>
            <a:off x="633375" y="898175"/>
            <a:ext cx="94912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892" name="Google Shape;892;p14"/>
          <p:cNvSpPr txBox="1">
            <a:spLocks noGrp="1"/>
          </p:cNvSpPr>
          <p:nvPr>
            <p:ph type="title" idx="3" hasCustomPrompt="1"/>
          </p:nvPr>
        </p:nvSpPr>
        <p:spPr>
          <a:xfrm>
            <a:off x="4094026" y="2345613"/>
            <a:ext cx="2611714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93" name="Google Shape;893;p14"/>
          <p:cNvSpPr txBox="1">
            <a:spLocks noGrp="1"/>
          </p:cNvSpPr>
          <p:nvPr>
            <p:ph type="title" idx="4" hasCustomPrompt="1"/>
          </p:nvPr>
        </p:nvSpPr>
        <p:spPr>
          <a:xfrm>
            <a:off x="7533806" y="2345613"/>
            <a:ext cx="2611714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894" name="Google Shape;894;p14"/>
          <p:cNvSpPr txBox="1">
            <a:spLocks noGrp="1"/>
          </p:cNvSpPr>
          <p:nvPr>
            <p:ph type="body" idx="1"/>
          </p:nvPr>
        </p:nvSpPr>
        <p:spPr>
          <a:xfrm>
            <a:off x="7533800" y="3587188"/>
            <a:ext cx="2611714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95" name="Google Shape;895;p14"/>
          <p:cNvSpPr txBox="1">
            <a:spLocks noGrp="1"/>
          </p:cNvSpPr>
          <p:nvPr>
            <p:ph type="body" idx="5"/>
          </p:nvPr>
        </p:nvSpPr>
        <p:spPr>
          <a:xfrm>
            <a:off x="4094023" y="3576038"/>
            <a:ext cx="2611714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96" name="Google Shape;896;p14"/>
          <p:cNvSpPr txBox="1">
            <a:spLocks noGrp="1"/>
          </p:cNvSpPr>
          <p:nvPr>
            <p:ph type="body" idx="6"/>
          </p:nvPr>
        </p:nvSpPr>
        <p:spPr>
          <a:xfrm>
            <a:off x="654247" y="3576038"/>
            <a:ext cx="2611714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5"/>
          <p:cNvGrpSpPr/>
          <p:nvPr/>
        </p:nvGrpSpPr>
        <p:grpSpPr>
          <a:xfrm>
            <a:off x="9" y="351"/>
            <a:ext cx="4370919" cy="6857979"/>
            <a:chOff x="58356" y="709"/>
            <a:chExt cx="4933897" cy="6857293"/>
          </a:xfrm>
        </p:grpSpPr>
        <p:sp>
          <p:nvSpPr>
            <p:cNvPr id="899" name="Google Shape;899;p1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15"/>
          <p:cNvGrpSpPr/>
          <p:nvPr/>
        </p:nvGrpSpPr>
        <p:grpSpPr>
          <a:xfrm flipH="1">
            <a:off x="6428844" y="351"/>
            <a:ext cx="4370919" cy="6857979"/>
            <a:chOff x="58356" y="709"/>
            <a:chExt cx="4933897" cy="6857293"/>
          </a:xfrm>
        </p:grpSpPr>
        <p:sp>
          <p:nvSpPr>
            <p:cNvPr id="914" name="Google Shape;914;p1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8" name="Google Shape;928;p15"/>
          <p:cNvSpPr txBox="1">
            <a:spLocks noGrp="1"/>
          </p:cNvSpPr>
          <p:nvPr>
            <p:ph type="subTitle" idx="1"/>
          </p:nvPr>
        </p:nvSpPr>
        <p:spPr>
          <a:xfrm>
            <a:off x="638135" y="2163600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29" name="Google Shape;929;p15"/>
          <p:cNvSpPr txBox="1">
            <a:spLocks noGrp="1"/>
          </p:cNvSpPr>
          <p:nvPr>
            <p:ph type="subTitle" idx="2"/>
          </p:nvPr>
        </p:nvSpPr>
        <p:spPr>
          <a:xfrm>
            <a:off x="638135" y="4020325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30" name="Google Shape;930;p15"/>
          <p:cNvSpPr txBox="1">
            <a:spLocks noGrp="1"/>
          </p:cNvSpPr>
          <p:nvPr>
            <p:ph type="subTitle" idx="3"/>
          </p:nvPr>
        </p:nvSpPr>
        <p:spPr>
          <a:xfrm>
            <a:off x="7424648" y="2172980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31" name="Google Shape;931;p15"/>
          <p:cNvSpPr txBox="1">
            <a:spLocks noGrp="1"/>
          </p:cNvSpPr>
          <p:nvPr>
            <p:ph type="subTitle" idx="4"/>
          </p:nvPr>
        </p:nvSpPr>
        <p:spPr>
          <a:xfrm>
            <a:off x="4049722" y="2180950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32" name="Google Shape;932;p15"/>
          <p:cNvSpPr txBox="1">
            <a:spLocks noGrp="1"/>
          </p:cNvSpPr>
          <p:nvPr>
            <p:ph type="subTitle" idx="5"/>
          </p:nvPr>
        </p:nvSpPr>
        <p:spPr>
          <a:xfrm>
            <a:off x="4049722" y="4020325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33" name="Google Shape;933;p15"/>
          <p:cNvSpPr txBox="1">
            <a:spLocks noGrp="1"/>
          </p:cNvSpPr>
          <p:nvPr>
            <p:ph type="subTitle" idx="6"/>
          </p:nvPr>
        </p:nvSpPr>
        <p:spPr>
          <a:xfrm>
            <a:off x="7424648" y="4001780"/>
            <a:ext cx="2879317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title"/>
          </p:nvPr>
        </p:nvSpPr>
        <p:spPr>
          <a:xfrm>
            <a:off x="638136" y="898175"/>
            <a:ext cx="966584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5" name="Google Shape;935;p15"/>
          <p:cNvSpPr txBox="1">
            <a:spLocks noGrp="1"/>
          </p:cNvSpPr>
          <p:nvPr>
            <p:ph type="body" idx="7"/>
          </p:nvPr>
        </p:nvSpPr>
        <p:spPr>
          <a:xfrm>
            <a:off x="4049722" y="25898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36" name="Google Shape;936;p15"/>
          <p:cNvSpPr txBox="1">
            <a:spLocks noGrp="1"/>
          </p:cNvSpPr>
          <p:nvPr>
            <p:ph type="body" idx="8"/>
          </p:nvPr>
        </p:nvSpPr>
        <p:spPr>
          <a:xfrm>
            <a:off x="7424648" y="44186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37" name="Google Shape;937;p15"/>
          <p:cNvSpPr txBox="1">
            <a:spLocks noGrp="1"/>
          </p:cNvSpPr>
          <p:nvPr>
            <p:ph type="body" idx="9"/>
          </p:nvPr>
        </p:nvSpPr>
        <p:spPr>
          <a:xfrm>
            <a:off x="4049722" y="44186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38" name="Google Shape;938;p15"/>
          <p:cNvSpPr txBox="1">
            <a:spLocks noGrp="1"/>
          </p:cNvSpPr>
          <p:nvPr>
            <p:ph type="body" idx="13"/>
          </p:nvPr>
        </p:nvSpPr>
        <p:spPr>
          <a:xfrm>
            <a:off x="638135" y="25898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39" name="Google Shape;939;p15"/>
          <p:cNvSpPr txBox="1">
            <a:spLocks noGrp="1"/>
          </p:cNvSpPr>
          <p:nvPr>
            <p:ph type="body" idx="14"/>
          </p:nvPr>
        </p:nvSpPr>
        <p:spPr>
          <a:xfrm>
            <a:off x="7424648" y="25898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40" name="Google Shape;940;p15"/>
          <p:cNvSpPr txBox="1">
            <a:spLocks noGrp="1"/>
          </p:cNvSpPr>
          <p:nvPr>
            <p:ph type="body" idx="15"/>
          </p:nvPr>
        </p:nvSpPr>
        <p:spPr>
          <a:xfrm>
            <a:off x="638135" y="4418600"/>
            <a:ext cx="2879317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941" name="Google Shape;941;p15"/>
          <p:cNvGrpSpPr/>
          <p:nvPr/>
        </p:nvGrpSpPr>
        <p:grpSpPr>
          <a:xfrm rot="2110280">
            <a:off x="6608331" y="-356728"/>
            <a:ext cx="4061118" cy="2733981"/>
            <a:chOff x="-140825" y="-124026"/>
            <a:chExt cx="4584839" cy="2734092"/>
          </a:xfrm>
        </p:grpSpPr>
        <p:sp>
          <p:nvSpPr>
            <p:cNvPr id="942" name="Google Shape;942;p15"/>
            <p:cNvSpPr/>
            <p:nvPr/>
          </p:nvSpPr>
          <p:spPr>
            <a:xfrm>
              <a:off x="-140825" y="-124026"/>
              <a:ext cx="4407023" cy="1750719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 rot="-842175">
              <a:off x="225266" y="1479545"/>
              <a:ext cx="786549" cy="105082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 rot="530005">
              <a:off x="337681" y="1620759"/>
              <a:ext cx="426418" cy="688569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 rot="-1042335">
              <a:off x="1320624" y="1161714"/>
              <a:ext cx="786357" cy="1050568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 rot="342636">
              <a:off x="1429296" y="1307928"/>
              <a:ext cx="429184" cy="693036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 rot="-1413566">
              <a:off x="2439410" y="757119"/>
              <a:ext cx="786714" cy="105104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 rot="-45834">
              <a:off x="2546585" y="909955"/>
              <a:ext cx="427092" cy="68965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 rot="-1827933">
              <a:off x="3446602" y="210619"/>
              <a:ext cx="785577" cy="104952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 rot="-458701">
              <a:off x="3551128" y="371729"/>
              <a:ext cx="428012" cy="691143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"/>
          <p:cNvSpPr txBox="1">
            <a:spLocks noGrp="1"/>
          </p:cNvSpPr>
          <p:nvPr>
            <p:ph type="title"/>
          </p:nvPr>
        </p:nvSpPr>
        <p:spPr>
          <a:xfrm>
            <a:off x="570637" y="974375"/>
            <a:ext cx="494413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3" name="Google Shape;953;p16"/>
          <p:cNvSpPr txBox="1">
            <a:spLocks noGrp="1"/>
          </p:cNvSpPr>
          <p:nvPr>
            <p:ph type="body" idx="1"/>
          </p:nvPr>
        </p:nvSpPr>
        <p:spPr>
          <a:xfrm>
            <a:off x="570504" y="2097700"/>
            <a:ext cx="4944134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54" name="Google Shape;954;p16"/>
          <p:cNvGrpSpPr/>
          <p:nvPr/>
        </p:nvGrpSpPr>
        <p:grpSpPr>
          <a:xfrm flipH="1">
            <a:off x="6429284" y="360"/>
            <a:ext cx="4370482" cy="6857293"/>
            <a:chOff x="58356" y="709"/>
            <a:chExt cx="4933897" cy="6857293"/>
          </a:xfrm>
        </p:grpSpPr>
        <p:sp>
          <p:nvSpPr>
            <p:cNvPr id="955" name="Google Shape;955;p16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16"/>
          <p:cNvGrpSpPr/>
          <p:nvPr/>
        </p:nvGrpSpPr>
        <p:grpSpPr>
          <a:xfrm rot="-846289">
            <a:off x="-155303" y="97043"/>
            <a:ext cx="5181859" cy="1935981"/>
            <a:chOff x="5786893" y="-124028"/>
            <a:chExt cx="6560483" cy="2171155"/>
          </a:xfrm>
        </p:grpSpPr>
        <p:sp>
          <p:nvSpPr>
            <p:cNvPr id="970" name="Google Shape;970;p16"/>
            <p:cNvSpPr/>
            <p:nvPr/>
          </p:nvSpPr>
          <p:spPr>
            <a:xfrm>
              <a:off x="5940858" y="-124028"/>
              <a:ext cx="6406519" cy="1030280"/>
            </a:xfrm>
            <a:custGeom>
              <a:avLst/>
              <a:gdLst/>
              <a:ahLst/>
              <a:cxnLst/>
              <a:rect l="l" t="t" r="r" b="b"/>
              <a:pathLst>
                <a:path w="6833620" h="1098965" extrusionOk="0">
                  <a:moveTo>
                    <a:pt x="-1" y="3"/>
                  </a:moveTo>
                  <a:cubicBezTo>
                    <a:pt x="2028328" y="1221830"/>
                    <a:pt x="4629317" y="1441099"/>
                    <a:pt x="6833620" y="57613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 rot="-777613">
              <a:off x="11176638" y="645713"/>
              <a:ext cx="864941" cy="117862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 rot="-783559">
              <a:off x="11299418" y="771851"/>
              <a:ext cx="618757" cy="90667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 rot="-256892">
              <a:off x="9914838" y="836226"/>
              <a:ext cx="866108" cy="1180217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 rot="-259939">
              <a:off x="10038639" y="962779"/>
              <a:ext cx="616944" cy="9040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 rot="303354">
              <a:off x="8597709" y="828633"/>
              <a:ext cx="864747" cy="1178361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 rot="294438">
              <a:off x="8724149" y="954793"/>
              <a:ext cx="617445" cy="904753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 rot="833280">
              <a:off x="7217715" y="582132"/>
              <a:ext cx="865911" cy="1179948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 rot="837982">
              <a:off x="7343637" y="709651"/>
              <a:ext cx="617914" cy="90544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 rot="1413566">
              <a:off x="5986788" y="169888"/>
              <a:ext cx="866650" cy="118095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 rot="1423703">
              <a:off x="6113811" y="297868"/>
              <a:ext cx="617687" cy="90510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7"/>
          <p:cNvSpPr txBox="1">
            <a:spLocks noGrp="1"/>
          </p:cNvSpPr>
          <p:nvPr>
            <p:ph type="title"/>
          </p:nvPr>
        </p:nvSpPr>
        <p:spPr>
          <a:xfrm>
            <a:off x="5295533" y="974375"/>
            <a:ext cx="494413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3" name="Google Shape;983;p17"/>
          <p:cNvSpPr txBox="1">
            <a:spLocks noGrp="1"/>
          </p:cNvSpPr>
          <p:nvPr>
            <p:ph type="body" idx="1"/>
          </p:nvPr>
        </p:nvSpPr>
        <p:spPr>
          <a:xfrm>
            <a:off x="5295622" y="2508425"/>
            <a:ext cx="4944134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84" name="Google Shape;984;p17"/>
          <p:cNvGrpSpPr/>
          <p:nvPr/>
        </p:nvGrpSpPr>
        <p:grpSpPr>
          <a:xfrm>
            <a:off x="51693" y="710"/>
            <a:ext cx="4370482" cy="6857293"/>
            <a:chOff x="58356" y="709"/>
            <a:chExt cx="4933897" cy="6857293"/>
          </a:xfrm>
        </p:grpSpPr>
        <p:sp>
          <p:nvSpPr>
            <p:cNvPr id="985" name="Google Shape;985;p17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7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7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7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7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7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7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7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7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7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7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17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17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7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17"/>
          <p:cNvGrpSpPr/>
          <p:nvPr/>
        </p:nvGrpSpPr>
        <p:grpSpPr>
          <a:xfrm rot="2110280">
            <a:off x="6608331" y="-356728"/>
            <a:ext cx="4061118" cy="2733981"/>
            <a:chOff x="-140825" y="-124026"/>
            <a:chExt cx="4584839" cy="2734092"/>
          </a:xfrm>
        </p:grpSpPr>
        <p:sp>
          <p:nvSpPr>
            <p:cNvPr id="1000" name="Google Shape;1000;p17"/>
            <p:cNvSpPr/>
            <p:nvPr/>
          </p:nvSpPr>
          <p:spPr>
            <a:xfrm>
              <a:off x="-140825" y="-124026"/>
              <a:ext cx="4407023" cy="1750719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7"/>
            <p:cNvSpPr/>
            <p:nvPr/>
          </p:nvSpPr>
          <p:spPr>
            <a:xfrm rot="-842175">
              <a:off x="225266" y="1479545"/>
              <a:ext cx="786549" cy="105082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7"/>
            <p:cNvSpPr/>
            <p:nvPr/>
          </p:nvSpPr>
          <p:spPr>
            <a:xfrm rot="530005">
              <a:off x="337681" y="1620759"/>
              <a:ext cx="426418" cy="688569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7"/>
            <p:cNvSpPr/>
            <p:nvPr/>
          </p:nvSpPr>
          <p:spPr>
            <a:xfrm rot="-1042335">
              <a:off x="1320624" y="1161714"/>
              <a:ext cx="786357" cy="1050568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7"/>
            <p:cNvSpPr/>
            <p:nvPr/>
          </p:nvSpPr>
          <p:spPr>
            <a:xfrm rot="342636">
              <a:off x="1429296" y="1307928"/>
              <a:ext cx="429184" cy="693036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7"/>
            <p:cNvSpPr/>
            <p:nvPr/>
          </p:nvSpPr>
          <p:spPr>
            <a:xfrm rot="-1413566">
              <a:off x="2439410" y="757119"/>
              <a:ext cx="786714" cy="105104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7"/>
            <p:cNvSpPr/>
            <p:nvPr/>
          </p:nvSpPr>
          <p:spPr>
            <a:xfrm rot="-45834">
              <a:off x="2546585" y="909955"/>
              <a:ext cx="427092" cy="68965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7"/>
            <p:cNvSpPr/>
            <p:nvPr/>
          </p:nvSpPr>
          <p:spPr>
            <a:xfrm rot="-1827933">
              <a:off x="3446602" y="210619"/>
              <a:ext cx="785577" cy="104952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7"/>
            <p:cNvSpPr/>
            <p:nvPr/>
          </p:nvSpPr>
          <p:spPr>
            <a:xfrm rot="-458701">
              <a:off x="3551128" y="371729"/>
              <a:ext cx="428012" cy="691143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8"/>
          <p:cNvGrpSpPr/>
          <p:nvPr/>
        </p:nvGrpSpPr>
        <p:grpSpPr>
          <a:xfrm>
            <a:off x="9" y="13"/>
            <a:ext cx="4370919" cy="6857979"/>
            <a:chOff x="58356" y="709"/>
            <a:chExt cx="4933897" cy="6857293"/>
          </a:xfrm>
        </p:grpSpPr>
        <p:sp>
          <p:nvSpPr>
            <p:cNvPr id="1011" name="Google Shape;1011;p18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5" name="Google Shape;1025;p18"/>
          <p:cNvSpPr txBox="1">
            <a:spLocks noGrp="1"/>
          </p:cNvSpPr>
          <p:nvPr>
            <p:ph type="subTitle" idx="1"/>
          </p:nvPr>
        </p:nvSpPr>
        <p:spPr>
          <a:xfrm>
            <a:off x="5430530" y="2516825"/>
            <a:ext cx="4944134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26" name="Google Shape;1026;p18"/>
          <p:cNvSpPr txBox="1">
            <a:spLocks noGrp="1"/>
          </p:cNvSpPr>
          <p:nvPr>
            <p:ph type="title"/>
          </p:nvPr>
        </p:nvSpPr>
        <p:spPr>
          <a:xfrm>
            <a:off x="5430530" y="1583975"/>
            <a:ext cx="4944134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7" name="Google Shape;1027;p18"/>
          <p:cNvSpPr txBox="1">
            <a:spLocks noGrp="1"/>
          </p:cNvSpPr>
          <p:nvPr>
            <p:ph type="body" idx="2"/>
          </p:nvPr>
        </p:nvSpPr>
        <p:spPr>
          <a:xfrm>
            <a:off x="5430575" y="3381625"/>
            <a:ext cx="4944134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028" name="Google Shape;1028;p18"/>
          <p:cNvGrpSpPr/>
          <p:nvPr/>
        </p:nvGrpSpPr>
        <p:grpSpPr>
          <a:xfrm rot="1552085">
            <a:off x="2112146" y="2761246"/>
            <a:ext cx="1944675" cy="1841548"/>
            <a:chOff x="6486507" y="2929045"/>
            <a:chExt cx="2195372" cy="1841550"/>
          </a:xfrm>
        </p:grpSpPr>
        <p:sp>
          <p:nvSpPr>
            <p:cNvPr id="1029" name="Google Shape;1029;p18"/>
            <p:cNvSpPr/>
            <p:nvPr/>
          </p:nvSpPr>
          <p:spPr>
            <a:xfrm>
              <a:off x="6647376" y="2938706"/>
              <a:ext cx="1627411" cy="1664762"/>
            </a:xfrm>
            <a:custGeom>
              <a:avLst/>
              <a:gdLst/>
              <a:ahLst/>
              <a:cxnLst/>
              <a:rect l="l" t="t" r="r" b="b"/>
              <a:pathLst>
                <a:path w="1627411" h="1664762" extrusionOk="0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6637086" y="2929045"/>
              <a:ext cx="1646431" cy="1683911"/>
            </a:xfrm>
            <a:custGeom>
              <a:avLst/>
              <a:gdLst/>
              <a:ahLst/>
              <a:cxnLst/>
              <a:rect l="l" t="t" r="r" b="b"/>
              <a:pathLst>
                <a:path w="1646431" h="1683911" extrusionOk="0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6848665" y="4026122"/>
              <a:ext cx="1371028" cy="539533"/>
            </a:xfrm>
            <a:custGeom>
              <a:avLst/>
              <a:gdLst/>
              <a:ahLst/>
              <a:cxnLst/>
              <a:rect l="l" t="t" r="r" b="b"/>
              <a:pathLst>
                <a:path w="1371028" h="539533" extrusionOk="0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6839331" y="4016343"/>
              <a:ext cx="1390075" cy="558513"/>
            </a:xfrm>
            <a:custGeom>
              <a:avLst/>
              <a:gdLst/>
              <a:ahLst/>
              <a:cxnLst/>
              <a:rect l="l" t="t" r="r" b="b"/>
              <a:pathLst>
                <a:path w="1390075" h="558513" extrusionOk="0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7253573" y="4017168"/>
              <a:ext cx="413902" cy="574642"/>
            </a:xfrm>
            <a:custGeom>
              <a:avLst/>
              <a:gdLst/>
              <a:ahLst/>
              <a:cxnLst/>
              <a:rect l="l" t="t" r="r" b="b"/>
              <a:pathLst>
                <a:path w="413902" h="574642" extrusionOk="0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7244048" y="4007832"/>
              <a:ext cx="432983" cy="593694"/>
            </a:xfrm>
            <a:custGeom>
              <a:avLst/>
              <a:gdLst/>
              <a:ahLst/>
              <a:cxnLst/>
              <a:rect l="l" t="t" r="r" b="b"/>
              <a:pathLst>
                <a:path w="432983" h="593694" extrusionOk="0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6496064" y="4434055"/>
              <a:ext cx="2176217" cy="327353"/>
            </a:xfrm>
            <a:custGeom>
              <a:avLst/>
              <a:gdLst/>
              <a:ahLst/>
              <a:cxnLst/>
              <a:rect l="l" t="t" r="r" b="b"/>
              <a:pathLst>
                <a:path w="2176217" h="327353" extrusionOk="0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6486507" y="4424697"/>
              <a:ext cx="2195372" cy="345898"/>
            </a:xfrm>
            <a:custGeom>
              <a:avLst/>
              <a:gdLst/>
              <a:ahLst/>
              <a:cxnLst/>
              <a:rect l="l" t="t" r="r" b="b"/>
              <a:pathLst>
                <a:path w="2195372" h="345898" extrusionOk="0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 rot="-1193729">
            <a:off x="311061" y="4219239"/>
            <a:ext cx="1944646" cy="1841521"/>
            <a:chOff x="6486507" y="2929045"/>
            <a:chExt cx="2195372" cy="1841550"/>
          </a:xfrm>
        </p:grpSpPr>
        <p:sp>
          <p:nvSpPr>
            <p:cNvPr id="1038" name="Google Shape;1038;p18"/>
            <p:cNvSpPr/>
            <p:nvPr/>
          </p:nvSpPr>
          <p:spPr>
            <a:xfrm>
              <a:off x="6647376" y="2938706"/>
              <a:ext cx="1627411" cy="1664762"/>
            </a:xfrm>
            <a:custGeom>
              <a:avLst/>
              <a:gdLst/>
              <a:ahLst/>
              <a:cxnLst/>
              <a:rect l="l" t="t" r="r" b="b"/>
              <a:pathLst>
                <a:path w="1627411" h="1664762" extrusionOk="0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6637086" y="2929045"/>
              <a:ext cx="1646431" cy="1683911"/>
            </a:xfrm>
            <a:custGeom>
              <a:avLst/>
              <a:gdLst/>
              <a:ahLst/>
              <a:cxnLst/>
              <a:rect l="l" t="t" r="r" b="b"/>
              <a:pathLst>
                <a:path w="1646431" h="1683911" extrusionOk="0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6848665" y="4026122"/>
              <a:ext cx="1371028" cy="539533"/>
            </a:xfrm>
            <a:custGeom>
              <a:avLst/>
              <a:gdLst/>
              <a:ahLst/>
              <a:cxnLst/>
              <a:rect l="l" t="t" r="r" b="b"/>
              <a:pathLst>
                <a:path w="1371028" h="539533" extrusionOk="0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6839331" y="4016343"/>
              <a:ext cx="1390075" cy="558513"/>
            </a:xfrm>
            <a:custGeom>
              <a:avLst/>
              <a:gdLst/>
              <a:ahLst/>
              <a:cxnLst/>
              <a:rect l="l" t="t" r="r" b="b"/>
              <a:pathLst>
                <a:path w="1390075" h="558513" extrusionOk="0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7253573" y="4017168"/>
              <a:ext cx="413902" cy="574642"/>
            </a:xfrm>
            <a:custGeom>
              <a:avLst/>
              <a:gdLst/>
              <a:ahLst/>
              <a:cxnLst/>
              <a:rect l="l" t="t" r="r" b="b"/>
              <a:pathLst>
                <a:path w="413902" h="574642" extrusionOk="0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7244048" y="4007832"/>
              <a:ext cx="432983" cy="593694"/>
            </a:xfrm>
            <a:custGeom>
              <a:avLst/>
              <a:gdLst/>
              <a:ahLst/>
              <a:cxnLst/>
              <a:rect l="l" t="t" r="r" b="b"/>
              <a:pathLst>
                <a:path w="432983" h="593694" extrusionOk="0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6496064" y="4434055"/>
              <a:ext cx="2176217" cy="327353"/>
            </a:xfrm>
            <a:custGeom>
              <a:avLst/>
              <a:gdLst/>
              <a:ahLst/>
              <a:cxnLst/>
              <a:rect l="l" t="t" r="r" b="b"/>
              <a:pathLst>
                <a:path w="2176217" h="327353" extrusionOk="0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6486507" y="4424697"/>
              <a:ext cx="2195372" cy="345898"/>
            </a:xfrm>
            <a:custGeom>
              <a:avLst/>
              <a:gdLst/>
              <a:ahLst/>
              <a:cxnLst/>
              <a:rect l="l" t="t" r="r" b="b"/>
              <a:pathLst>
                <a:path w="2195372" h="345898" extrusionOk="0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18"/>
          <p:cNvGrpSpPr/>
          <p:nvPr/>
        </p:nvGrpSpPr>
        <p:grpSpPr>
          <a:xfrm rot="2507376">
            <a:off x="2411041" y="5063126"/>
            <a:ext cx="888648" cy="1546530"/>
            <a:chOff x="6104408" y="3465832"/>
            <a:chExt cx="1003203" cy="1546524"/>
          </a:xfrm>
        </p:grpSpPr>
        <p:sp>
          <p:nvSpPr>
            <p:cNvPr id="1047" name="Google Shape;1047;p18"/>
            <p:cNvSpPr/>
            <p:nvPr/>
          </p:nvSpPr>
          <p:spPr>
            <a:xfrm>
              <a:off x="6112982" y="3474848"/>
              <a:ext cx="986377" cy="1528995"/>
            </a:xfrm>
            <a:custGeom>
              <a:avLst/>
              <a:gdLst/>
              <a:ahLst/>
              <a:cxnLst/>
              <a:rect l="l" t="t" r="r" b="b"/>
              <a:pathLst>
                <a:path w="1041031" h="1613715" extrusionOk="0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6104408" y="3465832"/>
              <a:ext cx="1003203" cy="1546524"/>
            </a:xfrm>
            <a:custGeom>
              <a:avLst/>
              <a:gdLst/>
              <a:ahLst/>
              <a:cxnLst/>
              <a:rect l="l" t="t" r="r" b="b"/>
              <a:pathLst>
                <a:path w="1058789" h="1632215" extrusionOk="0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18"/>
          <p:cNvGrpSpPr/>
          <p:nvPr/>
        </p:nvGrpSpPr>
        <p:grpSpPr>
          <a:xfrm rot="-2187649">
            <a:off x="1190621" y="2736196"/>
            <a:ext cx="888684" cy="1546594"/>
            <a:chOff x="6104408" y="3465832"/>
            <a:chExt cx="1003203" cy="1546524"/>
          </a:xfrm>
        </p:grpSpPr>
        <p:sp>
          <p:nvSpPr>
            <p:cNvPr id="1050" name="Google Shape;1050;p18"/>
            <p:cNvSpPr/>
            <p:nvPr/>
          </p:nvSpPr>
          <p:spPr>
            <a:xfrm>
              <a:off x="6112982" y="3474848"/>
              <a:ext cx="986377" cy="1528995"/>
            </a:xfrm>
            <a:custGeom>
              <a:avLst/>
              <a:gdLst/>
              <a:ahLst/>
              <a:cxnLst/>
              <a:rect l="l" t="t" r="r" b="b"/>
              <a:pathLst>
                <a:path w="1041031" h="1613715" extrusionOk="0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6104408" y="3465832"/>
              <a:ext cx="1003203" cy="1546524"/>
            </a:xfrm>
            <a:custGeom>
              <a:avLst/>
              <a:gdLst/>
              <a:ahLst/>
              <a:cxnLst/>
              <a:rect l="l" t="t" r="r" b="b"/>
              <a:pathLst>
                <a:path w="1058789" h="1632215" extrusionOk="0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18"/>
          <p:cNvGrpSpPr/>
          <p:nvPr/>
        </p:nvGrpSpPr>
        <p:grpSpPr>
          <a:xfrm rot="-1193729">
            <a:off x="464173" y="429364"/>
            <a:ext cx="1944646" cy="1841521"/>
            <a:chOff x="6486507" y="2929045"/>
            <a:chExt cx="2195372" cy="1841550"/>
          </a:xfrm>
        </p:grpSpPr>
        <p:sp>
          <p:nvSpPr>
            <p:cNvPr id="1053" name="Google Shape;1053;p18"/>
            <p:cNvSpPr/>
            <p:nvPr/>
          </p:nvSpPr>
          <p:spPr>
            <a:xfrm>
              <a:off x="6647376" y="2938706"/>
              <a:ext cx="1627411" cy="1664762"/>
            </a:xfrm>
            <a:custGeom>
              <a:avLst/>
              <a:gdLst/>
              <a:ahLst/>
              <a:cxnLst/>
              <a:rect l="l" t="t" r="r" b="b"/>
              <a:pathLst>
                <a:path w="1627411" h="1664762" extrusionOk="0">
                  <a:moveTo>
                    <a:pt x="1540398" y="902902"/>
                  </a:moveTo>
                  <a:cubicBezTo>
                    <a:pt x="1538398" y="957480"/>
                    <a:pt x="1537636" y="1010821"/>
                    <a:pt x="1538017" y="1062637"/>
                  </a:cubicBezTo>
                  <a:cubicBezTo>
                    <a:pt x="1538932" y="1228638"/>
                    <a:pt x="1550676" y="1394412"/>
                    <a:pt x="1573164" y="1558889"/>
                  </a:cubicBezTo>
                  <a:cubicBezTo>
                    <a:pt x="1345383" y="1616220"/>
                    <a:pt x="1112459" y="1650710"/>
                    <a:pt x="877839" y="1661855"/>
                  </a:cubicBezTo>
                  <a:cubicBezTo>
                    <a:pt x="650154" y="1672761"/>
                    <a:pt x="421944" y="1661560"/>
                    <a:pt x="196421" y="1628422"/>
                  </a:cubicBezTo>
                  <a:cubicBezTo>
                    <a:pt x="215547" y="1486109"/>
                    <a:pt x="221919" y="1342386"/>
                    <a:pt x="215471" y="1198940"/>
                  </a:cubicBezTo>
                  <a:cubicBezTo>
                    <a:pt x="211651" y="1114167"/>
                    <a:pt x="203355" y="1029585"/>
                    <a:pt x="190610" y="945669"/>
                  </a:cubicBezTo>
                  <a:cubicBezTo>
                    <a:pt x="158349" y="730309"/>
                    <a:pt x="96922" y="520473"/>
                    <a:pt x="8016" y="321687"/>
                  </a:cubicBezTo>
                  <a:cubicBezTo>
                    <a:pt x="-9472" y="282825"/>
                    <a:pt x="6045" y="237105"/>
                    <a:pt x="43544" y="216912"/>
                  </a:cubicBezTo>
                  <a:cubicBezTo>
                    <a:pt x="285099" y="87086"/>
                    <a:pt x="552970" y="13744"/>
                    <a:pt x="826976" y="2504"/>
                  </a:cubicBezTo>
                  <a:cubicBezTo>
                    <a:pt x="1083665" y="-7497"/>
                    <a:pt x="1339554" y="37175"/>
                    <a:pt x="1577641" y="133663"/>
                  </a:cubicBezTo>
                  <a:cubicBezTo>
                    <a:pt x="1614179" y="148427"/>
                    <a:pt x="1634762" y="187384"/>
                    <a:pt x="1626409" y="225961"/>
                  </a:cubicBezTo>
                  <a:cubicBezTo>
                    <a:pt x="1577660" y="448560"/>
                    <a:pt x="1548876" y="675159"/>
                    <a:pt x="1540398" y="9029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6637086" y="2929045"/>
              <a:ext cx="1646431" cy="1683911"/>
            </a:xfrm>
            <a:custGeom>
              <a:avLst/>
              <a:gdLst/>
              <a:ahLst/>
              <a:cxnLst/>
              <a:rect l="l" t="t" r="r" b="b"/>
              <a:pathLst>
                <a:path w="1646431" h="1683911" extrusionOk="0">
                  <a:moveTo>
                    <a:pt x="720394" y="1685041"/>
                  </a:moveTo>
                  <a:cubicBezTo>
                    <a:pt x="548258" y="1685041"/>
                    <a:pt x="376351" y="1672496"/>
                    <a:pt x="206044" y="1647512"/>
                  </a:cubicBezTo>
                  <a:cubicBezTo>
                    <a:pt x="200872" y="1646731"/>
                    <a:pt x="197300" y="1641921"/>
                    <a:pt x="198043" y="1636749"/>
                  </a:cubicBezTo>
                  <a:cubicBezTo>
                    <a:pt x="217036" y="1495008"/>
                    <a:pt x="223408" y="1351856"/>
                    <a:pt x="217093" y="1208981"/>
                  </a:cubicBezTo>
                  <a:cubicBezTo>
                    <a:pt x="213235" y="1124494"/>
                    <a:pt x="204967" y="1040389"/>
                    <a:pt x="192328" y="956759"/>
                  </a:cubicBezTo>
                  <a:cubicBezTo>
                    <a:pt x="159676" y="742256"/>
                    <a:pt x="97925" y="533087"/>
                    <a:pt x="8781" y="335253"/>
                  </a:cubicBezTo>
                  <a:cubicBezTo>
                    <a:pt x="-10621" y="291819"/>
                    <a:pt x="6676" y="240764"/>
                    <a:pt x="48500" y="218001"/>
                  </a:cubicBezTo>
                  <a:cubicBezTo>
                    <a:pt x="291435" y="87698"/>
                    <a:pt x="560688" y="13975"/>
                    <a:pt x="836122" y="2450"/>
                  </a:cubicBezTo>
                  <a:cubicBezTo>
                    <a:pt x="1094126" y="-7361"/>
                    <a:pt x="1351282" y="37597"/>
                    <a:pt x="1590693" y="134276"/>
                  </a:cubicBezTo>
                  <a:cubicBezTo>
                    <a:pt x="1631584" y="150754"/>
                    <a:pt x="1654606" y="194378"/>
                    <a:pt x="1645176" y="237431"/>
                  </a:cubicBezTo>
                  <a:cubicBezTo>
                    <a:pt x="1596627" y="459555"/>
                    <a:pt x="1567938" y="685583"/>
                    <a:pt x="1559451" y="912849"/>
                  </a:cubicBezTo>
                  <a:lnTo>
                    <a:pt x="1559451" y="912849"/>
                  </a:lnTo>
                  <a:cubicBezTo>
                    <a:pt x="1557451" y="966379"/>
                    <a:pt x="1556689" y="1020005"/>
                    <a:pt x="1557070" y="1072202"/>
                  </a:cubicBezTo>
                  <a:cubicBezTo>
                    <a:pt x="1557984" y="1237890"/>
                    <a:pt x="1569690" y="1403339"/>
                    <a:pt x="1592122" y="1567502"/>
                  </a:cubicBezTo>
                  <a:cubicBezTo>
                    <a:pt x="1592798" y="1572331"/>
                    <a:pt x="1589712" y="1576903"/>
                    <a:pt x="1584978" y="1578075"/>
                  </a:cubicBezTo>
                  <a:cubicBezTo>
                    <a:pt x="1356711" y="1635463"/>
                    <a:pt x="1123321" y="1670048"/>
                    <a:pt x="888224" y="1681326"/>
                  </a:cubicBezTo>
                  <a:cubicBezTo>
                    <a:pt x="832665" y="1683803"/>
                    <a:pt x="776715" y="1685041"/>
                    <a:pt x="720394" y="1685041"/>
                  </a:cubicBezTo>
                  <a:close/>
                  <a:moveTo>
                    <a:pt x="218331" y="1629986"/>
                  </a:moveTo>
                  <a:cubicBezTo>
                    <a:pt x="440235" y="1661933"/>
                    <a:pt x="664672" y="1672649"/>
                    <a:pt x="888605" y="1661991"/>
                  </a:cubicBezTo>
                  <a:cubicBezTo>
                    <a:pt x="1119596" y="1650922"/>
                    <a:pt x="1348939" y="1617232"/>
                    <a:pt x="1573358" y="1561406"/>
                  </a:cubicBezTo>
                  <a:cubicBezTo>
                    <a:pt x="1551545" y="1399262"/>
                    <a:pt x="1540153" y="1235899"/>
                    <a:pt x="1539258" y="1072297"/>
                  </a:cubicBezTo>
                  <a:cubicBezTo>
                    <a:pt x="1539258" y="1019815"/>
                    <a:pt x="1539258" y="965998"/>
                    <a:pt x="1541639" y="912183"/>
                  </a:cubicBezTo>
                  <a:cubicBezTo>
                    <a:pt x="1550031" y="683868"/>
                    <a:pt x="1578720" y="456697"/>
                    <a:pt x="1627364" y="233431"/>
                  </a:cubicBezTo>
                  <a:cubicBezTo>
                    <a:pt x="1634822" y="199426"/>
                    <a:pt x="1616629" y="164946"/>
                    <a:pt x="1584311" y="151897"/>
                  </a:cubicBezTo>
                  <a:cubicBezTo>
                    <a:pt x="1347339" y="56265"/>
                    <a:pt x="1092821" y="11784"/>
                    <a:pt x="837456" y="21500"/>
                  </a:cubicBezTo>
                  <a:cubicBezTo>
                    <a:pt x="564927" y="32929"/>
                    <a:pt x="298503" y="105891"/>
                    <a:pt x="58120" y="234764"/>
                  </a:cubicBezTo>
                  <a:cubicBezTo>
                    <a:pt x="25069" y="252766"/>
                    <a:pt x="11419" y="293152"/>
                    <a:pt x="26783" y="327443"/>
                  </a:cubicBezTo>
                  <a:cubicBezTo>
                    <a:pt x="116537" y="526896"/>
                    <a:pt x="178707" y="737684"/>
                    <a:pt x="211568" y="953901"/>
                  </a:cubicBezTo>
                  <a:cubicBezTo>
                    <a:pt x="224322" y="1038103"/>
                    <a:pt x="232647" y="1122971"/>
                    <a:pt x="236523" y="1208124"/>
                  </a:cubicBezTo>
                  <a:cubicBezTo>
                    <a:pt x="242696" y="1349008"/>
                    <a:pt x="236609" y="1490159"/>
                    <a:pt x="218331" y="1629986"/>
                  </a:cubicBezTo>
                  <a:close/>
                  <a:moveTo>
                    <a:pt x="1551164" y="912563"/>
                  </a:moveTo>
                  <a:lnTo>
                    <a:pt x="1551164" y="912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6848665" y="4026122"/>
              <a:ext cx="1371028" cy="539533"/>
            </a:xfrm>
            <a:custGeom>
              <a:avLst/>
              <a:gdLst/>
              <a:ahLst/>
              <a:cxnLst/>
              <a:rect l="l" t="t" r="r" b="b"/>
              <a:pathLst>
                <a:path w="1371028" h="539533" extrusionOk="0">
                  <a:moveTo>
                    <a:pt x="1371875" y="471760"/>
                  </a:moveTo>
                  <a:cubicBezTo>
                    <a:pt x="1178899" y="520337"/>
                    <a:pt x="949918" y="523861"/>
                    <a:pt x="682265" y="536625"/>
                  </a:cubicBezTo>
                  <a:cubicBezTo>
                    <a:pt x="454579" y="547531"/>
                    <a:pt x="226370" y="536330"/>
                    <a:pt x="847" y="503192"/>
                  </a:cubicBezTo>
                  <a:cubicBezTo>
                    <a:pt x="20125" y="349335"/>
                    <a:pt x="27012" y="194182"/>
                    <a:pt x="21420" y="39230"/>
                  </a:cubicBezTo>
                  <a:cubicBezTo>
                    <a:pt x="225293" y="64947"/>
                    <a:pt x="430681" y="76853"/>
                    <a:pt x="636164" y="74853"/>
                  </a:cubicBezTo>
                  <a:cubicBezTo>
                    <a:pt x="909722" y="71805"/>
                    <a:pt x="1119272" y="50945"/>
                    <a:pt x="1337585" y="1130"/>
                  </a:cubicBezTo>
                  <a:cubicBezTo>
                    <a:pt x="1337395" y="20465"/>
                    <a:pt x="1352063" y="326789"/>
                    <a:pt x="1371875" y="471760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6839331" y="4016343"/>
              <a:ext cx="1390075" cy="558513"/>
            </a:xfrm>
            <a:custGeom>
              <a:avLst/>
              <a:gdLst/>
              <a:ahLst/>
              <a:cxnLst/>
              <a:rect l="l" t="t" r="r" b="b"/>
              <a:pathLst>
                <a:path w="1390075" h="558513" extrusionOk="0">
                  <a:moveTo>
                    <a:pt x="523388" y="559643"/>
                  </a:moveTo>
                  <a:cubicBezTo>
                    <a:pt x="351252" y="559643"/>
                    <a:pt x="179345" y="547098"/>
                    <a:pt x="9038" y="522114"/>
                  </a:cubicBezTo>
                  <a:cubicBezTo>
                    <a:pt x="3827" y="521381"/>
                    <a:pt x="208" y="516561"/>
                    <a:pt x="941" y="511351"/>
                  </a:cubicBezTo>
                  <a:cubicBezTo>
                    <a:pt x="20210" y="358075"/>
                    <a:pt x="27059" y="203484"/>
                    <a:pt x="21420" y="49102"/>
                  </a:cubicBezTo>
                  <a:cubicBezTo>
                    <a:pt x="21315" y="46340"/>
                    <a:pt x="22430" y="43674"/>
                    <a:pt x="24468" y="41769"/>
                  </a:cubicBezTo>
                  <a:cubicBezTo>
                    <a:pt x="26525" y="39864"/>
                    <a:pt x="29307" y="38911"/>
                    <a:pt x="32088" y="39292"/>
                  </a:cubicBezTo>
                  <a:cubicBezTo>
                    <a:pt x="235552" y="65010"/>
                    <a:pt x="440520" y="76916"/>
                    <a:pt x="645594" y="74820"/>
                  </a:cubicBezTo>
                  <a:cubicBezTo>
                    <a:pt x="923438" y="71772"/>
                    <a:pt x="1132606" y="49769"/>
                    <a:pt x="1345014" y="1383"/>
                  </a:cubicBezTo>
                  <a:cubicBezTo>
                    <a:pt x="1347852" y="716"/>
                    <a:pt x="1350834" y="1383"/>
                    <a:pt x="1353110" y="3192"/>
                  </a:cubicBezTo>
                  <a:cubicBezTo>
                    <a:pt x="1355377" y="5002"/>
                    <a:pt x="1356673" y="7764"/>
                    <a:pt x="1356634" y="10717"/>
                  </a:cubicBezTo>
                  <a:cubicBezTo>
                    <a:pt x="1356634" y="33101"/>
                    <a:pt x="1371303" y="337234"/>
                    <a:pt x="1390829" y="479919"/>
                  </a:cubicBezTo>
                  <a:cubicBezTo>
                    <a:pt x="1391506" y="484757"/>
                    <a:pt x="1388429" y="489320"/>
                    <a:pt x="1383686" y="490491"/>
                  </a:cubicBezTo>
                  <a:cubicBezTo>
                    <a:pt x="1216617" y="532496"/>
                    <a:pt x="1024402" y="540974"/>
                    <a:pt x="801803" y="550689"/>
                  </a:cubicBezTo>
                  <a:cubicBezTo>
                    <a:pt x="765989" y="552213"/>
                    <a:pt x="729480" y="553861"/>
                    <a:pt x="692266" y="555643"/>
                  </a:cubicBezTo>
                  <a:cubicBezTo>
                    <a:pt x="635945" y="558309"/>
                    <a:pt x="579652" y="559643"/>
                    <a:pt x="523388" y="559643"/>
                  </a:cubicBezTo>
                  <a:close/>
                  <a:moveTo>
                    <a:pt x="20848" y="504588"/>
                  </a:moveTo>
                  <a:cubicBezTo>
                    <a:pt x="242752" y="536535"/>
                    <a:pt x="467190" y="547251"/>
                    <a:pt x="691123" y="536593"/>
                  </a:cubicBezTo>
                  <a:cubicBezTo>
                    <a:pt x="728461" y="534811"/>
                    <a:pt x="765008" y="533163"/>
                    <a:pt x="800756" y="531639"/>
                  </a:cubicBezTo>
                  <a:cubicBezTo>
                    <a:pt x="1018688" y="522114"/>
                    <a:pt x="1207283" y="513828"/>
                    <a:pt x="1370636" y="474489"/>
                  </a:cubicBezTo>
                  <a:cubicBezTo>
                    <a:pt x="1353206" y="341139"/>
                    <a:pt x="1339775" y="83964"/>
                    <a:pt x="1337680" y="23004"/>
                  </a:cubicBezTo>
                  <a:cubicBezTo>
                    <a:pt x="1128130" y="69962"/>
                    <a:pt x="920009" y="91299"/>
                    <a:pt x="645594" y="94346"/>
                  </a:cubicBezTo>
                  <a:cubicBezTo>
                    <a:pt x="443444" y="96347"/>
                    <a:pt x="241381" y="84821"/>
                    <a:pt x="40756" y="59961"/>
                  </a:cubicBezTo>
                  <a:cubicBezTo>
                    <a:pt x="45432" y="208465"/>
                    <a:pt x="38775" y="357103"/>
                    <a:pt x="20848" y="504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7253573" y="4017168"/>
              <a:ext cx="413902" cy="574642"/>
            </a:xfrm>
            <a:custGeom>
              <a:avLst/>
              <a:gdLst/>
              <a:ahLst/>
              <a:cxnLst/>
              <a:rect l="l" t="t" r="r" b="b"/>
              <a:pathLst>
                <a:path w="413902" h="574642" extrusionOk="0">
                  <a:moveTo>
                    <a:pt x="365273" y="1130"/>
                  </a:moveTo>
                  <a:lnTo>
                    <a:pt x="50377" y="1130"/>
                  </a:lnTo>
                  <a:cubicBezTo>
                    <a:pt x="23069" y="1224"/>
                    <a:pt x="951" y="23322"/>
                    <a:pt x="847" y="50659"/>
                  </a:cubicBezTo>
                  <a:lnTo>
                    <a:pt x="847" y="526243"/>
                  </a:lnTo>
                  <a:cubicBezTo>
                    <a:pt x="904" y="553580"/>
                    <a:pt x="23039" y="575725"/>
                    <a:pt x="50377" y="575772"/>
                  </a:cubicBezTo>
                  <a:lnTo>
                    <a:pt x="344794" y="575772"/>
                  </a:lnTo>
                  <a:cubicBezTo>
                    <a:pt x="371388" y="575744"/>
                    <a:pt x="393210" y="554723"/>
                    <a:pt x="394229" y="528147"/>
                  </a:cubicBezTo>
                  <a:lnTo>
                    <a:pt x="414708" y="52660"/>
                  </a:lnTo>
                  <a:cubicBezTo>
                    <a:pt x="415813" y="25323"/>
                    <a:pt x="394553" y="2273"/>
                    <a:pt x="367216" y="1130"/>
                  </a:cubicBezTo>
                  <a:cubicBezTo>
                    <a:pt x="366569" y="1130"/>
                    <a:pt x="365921" y="1130"/>
                    <a:pt x="365273" y="1130"/>
                  </a:cubicBezTo>
                  <a:close/>
                  <a:moveTo>
                    <a:pt x="312695" y="420991"/>
                  </a:moveTo>
                  <a:cubicBezTo>
                    <a:pt x="312981" y="436869"/>
                    <a:pt x="300732" y="450167"/>
                    <a:pt x="284882" y="451186"/>
                  </a:cubicBezTo>
                  <a:lnTo>
                    <a:pt x="119338" y="451186"/>
                  </a:lnTo>
                  <a:cubicBezTo>
                    <a:pt x="102974" y="450167"/>
                    <a:pt x="90505" y="436126"/>
                    <a:pt x="91429" y="419753"/>
                  </a:cubicBezTo>
                  <a:lnTo>
                    <a:pt x="91429" y="117620"/>
                  </a:lnTo>
                  <a:cubicBezTo>
                    <a:pt x="90505" y="101237"/>
                    <a:pt x="102974" y="87235"/>
                    <a:pt x="119338" y="86188"/>
                  </a:cubicBezTo>
                  <a:lnTo>
                    <a:pt x="296407" y="86188"/>
                  </a:lnTo>
                  <a:cubicBezTo>
                    <a:pt x="312943" y="87331"/>
                    <a:pt x="325420" y="101618"/>
                    <a:pt x="324287" y="118192"/>
                  </a:cubicBezTo>
                  <a:cubicBezTo>
                    <a:pt x="324268" y="118477"/>
                    <a:pt x="324249" y="118668"/>
                    <a:pt x="324221" y="1189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7244048" y="4007832"/>
              <a:ext cx="432983" cy="593694"/>
            </a:xfrm>
            <a:custGeom>
              <a:avLst/>
              <a:gdLst/>
              <a:ahLst/>
              <a:cxnLst/>
              <a:rect l="l" t="t" r="r" b="b"/>
              <a:pathLst>
                <a:path w="432983" h="593694" extrusionOk="0">
                  <a:moveTo>
                    <a:pt x="354319" y="594824"/>
                  </a:moveTo>
                  <a:lnTo>
                    <a:pt x="59902" y="594824"/>
                  </a:lnTo>
                  <a:cubicBezTo>
                    <a:pt x="27307" y="594776"/>
                    <a:pt x="904" y="568363"/>
                    <a:pt x="847" y="535769"/>
                  </a:cubicBezTo>
                  <a:lnTo>
                    <a:pt x="847" y="60186"/>
                  </a:lnTo>
                  <a:cubicBezTo>
                    <a:pt x="904" y="27610"/>
                    <a:pt x="27307" y="1226"/>
                    <a:pt x="59902" y="1131"/>
                  </a:cubicBezTo>
                  <a:lnTo>
                    <a:pt x="374798" y="1131"/>
                  </a:lnTo>
                  <a:cubicBezTo>
                    <a:pt x="390943" y="1035"/>
                    <a:pt x="406383" y="7703"/>
                    <a:pt x="417470" y="19419"/>
                  </a:cubicBezTo>
                  <a:cubicBezTo>
                    <a:pt x="428662" y="30944"/>
                    <a:pt x="434558" y="46660"/>
                    <a:pt x="433758" y="62758"/>
                  </a:cubicBezTo>
                  <a:lnTo>
                    <a:pt x="413279" y="537674"/>
                  </a:lnTo>
                  <a:cubicBezTo>
                    <a:pt x="412345" y="569545"/>
                    <a:pt x="386209" y="594891"/>
                    <a:pt x="354319" y="594824"/>
                  </a:cubicBezTo>
                  <a:close/>
                  <a:moveTo>
                    <a:pt x="59902" y="20181"/>
                  </a:moveTo>
                  <a:cubicBezTo>
                    <a:pt x="37832" y="20276"/>
                    <a:pt x="19954" y="38088"/>
                    <a:pt x="19897" y="60186"/>
                  </a:cubicBezTo>
                  <a:lnTo>
                    <a:pt x="19897" y="535769"/>
                  </a:lnTo>
                  <a:cubicBezTo>
                    <a:pt x="19954" y="557839"/>
                    <a:pt x="37832" y="575726"/>
                    <a:pt x="59902" y="575774"/>
                  </a:cubicBezTo>
                  <a:lnTo>
                    <a:pt x="354319" y="575774"/>
                  </a:lnTo>
                  <a:cubicBezTo>
                    <a:pt x="375674" y="575793"/>
                    <a:pt x="393258" y="559010"/>
                    <a:pt x="394229" y="537674"/>
                  </a:cubicBezTo>
                  <a:lnTo>
                    <a:pt x="414708" y="62186"/>
                  </a:lnTo>
                  <a:cubicBezTo>
                    <a:pt x="415279" y="51232"/>
                    <a:pt x="411269" y="40564"/>
                    <a:pt x="403659" y="32754"/>
                  </a:cubicBezTo>
                  <a:cubicBezTo>
                    <a:pt x="396239" y="24848"/>
                    <a:pt x="385904" y="20371"/>
                    <a:pt x="375084" y="20371"/>
                  </a:cubicBezTo>
                  <a:close/>
                  <a:moveTo>
                    <a:pt x="294407" y="470237"/>
                  </a:moveTo>
                  <a:lnTo>
                    <a:pt x="128863" y="470237"/>
                  </a:lnTo>
                  <a:cubicBezTo>
                    <a:pt x="107241" y="469208"/>
                    <a:pt x="90515" y="450901"/>
                    <a:pt x="91429" y="429279"/>
                  </a:cubicBezTo>
                  <a:lnTo>
                    <a:pt x="91429" y="127147"/>
                  </a:lnTo>
                  <a:cubicBezTo>
                    <a:pt x="90515" y="105525"/>
                    <a:pt x="107241" y="87237"/>
                    <a:pt x="128863" y="86189"/>
                  </a:cubicBezTo>
                  <a:lnTo>
                    <a:pt x="305932" y="86189"/>
                  </a:lnTo>
                  <a:cubicBezTo>
                    <a:pt x="315638" y="86284"/>
                    <a:pt x="324887" y="90285"/>
                    <a:pt x="331554" y="97333"/>
                  </a:cubicBezTo>
                  <a:cubicBezTo>
                    <a:pt x="339546" y="105810"/>
                    <a:pt x="343766" y="117240"/>
                    <a:pt x="343271" y="128861"/>
                  </a:cubicBezTo>
                  <a:lnTo>
                    <a:pt x="331745" y="430899"/>
                  </a:lnTo>
                  <a:lnTo>
                    <a:pt x="331745" y="430899"/>
                  </a:lnTo>
                  <a:cubicBezTo>
                    <a:pt x="331764" y="451835"/>
                    <a:pt x="315315" y="469075"/>
                    <a:pt x="294407" y="470047"/>
                  </a:cubicBezTo>
                  <a:close/>
                  <a:moveTo>
                    <a:pt x="128863" y="105239"/>
                  </a:moveTo>
                  <a:cubicBezTo>
                    <a:pt x="117785" y="106287"/>
                    <a:pt x="109593" y="116002"/>
                    <a:pt x="110479" y="127147"/>
                  </a:cubicBezTo>
                  <a:lnTo>
                    <a:pt x="110479" y="429279"/>
                  </a:lnTo>
                  <a:cubicBezTo>
                    <a:pt x="109650" y="440357"/>
                    <a:pt x="117804" y="450082"/>
                    <a:pt x="128863" y="451187"/>
                  </a:cubicBezTo>
                  <a:lnTo>
                    <a:pt x="294407" y="451187"/>
                  </a:lnTo>
                  <a:cubicBezTo>
                    <a:pt x="305113" y="450187"/>
                    <a:pt x="313152" y="440967"/>
                    <a:pt x="312695" y="430232"/>
                  </a:cubicBezTo>
                  <a:lnTo>
                    <a:pt x="324221" y="128099"/>
                  </a:lnTo>
                  <a:cubicBezTo>
                    <a:pt x="324554" y="121622"/>
                    <a:pt x="322249" y="115335"/>
                    <a:pt x="317838" y="110573"/>
                  </a:cubicBezTo>
                  <a:cubicBezTo>
                    <a:pt x="314762" y="107239"/>
                    <a:pt x="310466" y="105334"/>
                    <a:pt x="305932" y="105239"/>
                  </a:cubicBezTo>
                  <a:close/>
                  <a:moveTo>
                    <a:pt x="322220" y="430518"/>
                  </a:moveTo>
                  <a:lnTo>
                    <a:pt x="322220" y="4305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496064" y="4434055"/>
              <a:ext cx="2176217" cy="327353"/>
            </a:xfrm>
            <a:custGeom>
              <a:avLst/>
              <a:gdLst/>
              <a:ahLst/>
              <a:cxnLst/>
              <a:rect l="l" t="t" r="r" b="b"/>
              <a:pathLst>
                <a:path w="2176217" h="327353" extrusionOk="0">
                  <a:moveTo>
                    <a:pt x="2176914" y="62397"/>
                  </a:moveTo>
                  <a:cubicBezTo>
                    <a:pt x="2180629" y="96496"/>
                    <a:pt x="2115287" y="127357"/>
                    <a:pt x="2025942" y="156694"/>
                  </a:cubicBezTo>
                  <a:cubicBezTo>
                    <a:pt x="1748480" y="247944"/>
                    <a:pt x="1438822" y="299569"/>
                    <a:pt x="1127449" y="318619"/>
                  </a:cubicBezTo>
                  <a:cubicBezTo>
                    <a:pt x="844271" y="335193"/>
                    <a:pt x="491180" y="338527"/>
                    <a:pt x="225432" y="266232"/>
                  </a:cubicBezTo>
                  <a:cubicBezTo>
                    <a:pt x="144183" y="244134"/>
                    <a:pt x="-29743" y="178412"/>
                    <a:pt x="5499" y="107831"/>
                  </a:cubicBezTo>
                  <a:cubicBezTo>
                    <a:pt x="46457" y="25821"/>
                    <a:pt x="249720" y="62302"/>
                    <a:pt x="339827" y="72303"/>
                  </a:cubicBezTo>
                  <a:cubicBezTo>
                    <a:pt x="513801" y="91229"/>
                    <a:pt x="688709" y="100201"/>
                    <a:pt x="863702" y="99164"/>
                  </a:cubicBezTo>
                  <a:cubicBezTo>
                    <a:pt x="1222033" y="98115"/>
                    <a:pt x="1578077" y="61635"/>
                    <a:pt x="1926025" y="10581"/>
                  </a:cubicBezTo>
                  <a:cubicBezTo>
                    <a:pt x="2005559" y="-1420"/>
                    <a:pt x="2169103" y="-15613"/>
                    <a:pt x="2176914" y="623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6486507" y="4424697"/>
              <a:ext cx="2195372" cy="345898"/>
            </a:xfrm>
            <a:custGeom>
              <a:avLst/>
              <a:gdLst/>
              <a:ahLst/>
              <a:cxnLst/>
              <a:rect l="l" t="t" r="r" b="b"/>
              <a:pathLst>
                <a:path w="2195372" h="345898" extrusionOk="0">
                  <a:moveTo>
                    <a:pt x="823920" y="347028"/>
                  </a:moveTo>
                  <a:cubicBezTo>
                    <a:pt x="581413" y="347028"/>
                    <a:pt x="386341" y="326264"/>
                    <a:pt x="232512" y="284449"/>
                  </a:cubicBezTo>
                  <a:cubicBezTo>
                    <a:pt x="160598" y="265399"/>
                    <a:pt x="32487" y="216250"/>
                    <a:pt x="5912" y="158147"/>
                  </a:cubicBezTo>
                  <a:cubicBezTo>
                    <a:pt x="-1070" y="143679"/>
                    <a:pt x="-822" y="126772"/>
                    <a:pt x="6579" y="112523"/>
                  </a:cubicBezTo>
                  <a:cubicBezTo>
                    <a:pt x="46012" y="33465"/>
                    <a:pt x="216129" y="55373"/>
                    <a:pt x="317094" y="67755"/>
                  </a:cubicBezTo>
                  <a:lnTo>
                    <a:pt x="350432" y="71851"/>
                  </a:lnTo>
                  <a:cubicBezTo>
                    <a:pt x="524225" y="90596"/>
                    <a:pt x="698932" y="99531"/>
                    <a:pt x="873735" y="98616"/>
                  </a:cubicBezTo>
                  <a:cubicBezTo>
                    <a:pt x="1192347" y="97664"/>
                    <a:pt x="1529436" y="70041"/>
                    <a:pt x="1934725" y="10129"/>
                  </a:cubicBezTo>
                  <a:cubicBezTo>
                    <a:pt x="2001400" y="604"/>
                    <a:pt x="2121701" y="-10350"/>
                    <a:pt x="2171993" y="29179"/>
                  </a:cubicBezTo>
                  <a:cubicBezTo>
                    <a:pt x="2185623" y="39113"/>
                    <a:pt x="2194357" y="54401"/>
                    <a:pt x="2195996" y="71184"/>
                  </a:cubicBezTo>
                  <a:lnTo>
                    <a:pt x="2195996" y="71184"/>
                  </a:lnTo>
                  <a:cubicBezTo>
                    <a:pt x="2199901" y="106808"/>
                    <a:pt x="2152847" y="137859"/>
                    <a:pt x="2038547" y="175959"/>
                  </a:cubicBezTo>
                  <a:cubicBezTo>
                    <a:pt x="1770609" y="264161"/>
                    <a:pt x="1467047" y="318834"/>
                    <a:pt x="1137578" y="337884"/>
                  </a:cubicBezTo>
                  <a:cubicBezTo>
                    <a:pt x="1025183" y="343913"/>
                    <a:pt x="920626" y="346961"/>
                    <a:pt x="823920" y="347028"/>
                  </a:cubicBezTo>
                  <a:close/>
                  <a:moveTo>
                    <a:pt x="161646" y="73947"/>
                  </a:moveTo>
                  <a:cubicBezTo>
                    <a:pt x="98400" y="73947"/>
                    <a:pt x="41821" y="84424"/>
                    <a:pt x="23629" y="121000"/>
                  </a:cubicBezTo>
                  <a:cubicBezTo>
                    <a:pt x="18962" y="130220"/>
                    <a:pt x="18962" y="141117"/>
                    <a:pt x="23629" y="150337"/>
                  </a:cubicBezTo>
                  <a:cubicBezTo>
                    <a:pt x="46775" y="202058"/>
                    <a:pt x="173838" y="248635"/>
                    <a:pt x="237751" y="266066"/>
                  </a:cubicBezTo>
                  <a:cubicBezTo>
                    <a:pt x="451016" y="323978"/>
                    <a:pt x="745052" y="341027"/>
                    <a:pt x="1136720" y="318072"/>
                  </a:cubicBezTo>
                  <a:cubicBezTo>
                    <a:pt x="1464857" y="299022"/>
                    <a:pt x="1766418" y="244634"/>
                    <a:pt x="2032832" y="157004"/>
                  </a:cubicBezTo>
                  <a:cubicBezTo>
                    <a:pt x="2131226" y="124714"/>
                    <a:pt x="2179898" y="96330"/>
                    <a:pt x="2177327" y="72708"/>
                  </a:cubicBezTo>
                  <a:lnTo>
                    <a:pt x="2177327" y="72708"/>
                  </a:lnTo>
                  <a:cubicBezTo>
                    <a:pt x="2176050" y="61240"/>
                    <a:pt x="2169954" y="50849"/>
                    <a:pt x="2160562" y="44133"/>
                  </a:cubicBezTo>
                  <a:cubicBezTo>
                    <a:pt x="2127892" y="18797"/>
                    <a:pt x="2046262" y="13367"/>
                    <a:pt x="1937678" y="29370"/>
                  </a:cubicBezTo>
                  <a:cubicBezTo>
                    <a:pt x="1531532" y="88901"/>
                    <a:pt x="1193489" y="117095"/>
                    <a:pt x="873926" y="118047"/>
                  </a:cubicBezTo>
                  <a:cubicBezTo>
                    <a:pt x="698456" y="118981"/>
                    <a:pt x="523081" y="110008"/>
                    <a:pt x="348622" y="91187"/>
                  </a:cubicBezTo>
                  <a:lnTo>
                    <a:pt x="314999" y="87091"/>
                  </a:lnTo>
                  <a:cubicBezTo>
                    <a:pt x="264192" y="79595"/>
                    <a:pt x="212986" y="75204"/>
                    <a:pt x="161646" y="73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18"/>
          <p:cNvGrpSpPr/>
          <p:nvPr/>
        </p:nvGrpSpPr>
        <p:grpSpPr>
          <a:xfrm rot="2507376">
            <a:off x="2591370" y="995751"/>
            <a:ext cx="888648" cy="1546530"/>
            <a:chOff x="6104408" y="3465832"/>
            <a:chExt cx="1003203" cy="1546524"/>
          </a:xfrm>
        </p:grpSpPr>
        <p:sp>
          <p:nvSpPr>
            <p:cNvPr id="1062" name="Google Shape;1062;p18"/>
            <p:cNvSpPr/>
            <p:nvPr/>
          </p:nvSpPr>
          <p:spPr>
            <a:xfrm>
              <a:off x="6112982" y="3474848"/>
              <a:ext cx="986377" cy="1528995"/>
            </a:xfrm>
            <a:custGeom>
              <a:avLst/>
              <a:gdLst/>
              <a:ahLst/>
              <a:cxnLst/>
              <a:rect l="l" t="t" r="r" b="b"/>
              <a:pathLst>
                <a:path w="1041031" h="1613715" extrusionOk="0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6104408" y="3465832"/>
              <a:ext cx="1003203" cy="1546524"/>
            </a:xfrm>
            <a:custGeom>
              <a:avLst/>
              <a:gdLst/>
              <a:ahLst/>
              <a:cxnLst/>
              <a:rect l="l" t="t" r="r" b="b"/>
              <a:pathLst>
                <a:path w="1058789" h="1632215" extrusionOk="0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5"/>
          <p:cNvGrpSpPr/>
          <p:nvPr/>
        </p:nvGrpSpPr>
        <p:grpSpPr>
          <a:xfrm flipH="1">
            <a:off x="6428844" y="351"/>
            <a:ext cx="4370919" cy="6857979"/>
            <a:chOff x="58356" y="709"/>
            <a:chExt cx="4933897" cy="6857293"/>
          </a:xfrm>
        </p:grpSpPr>
        <p:sp>
          <p:nvSpPr>
            <p:cNvPr id="223" name="Google Shape;223;p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5379264" y="1583975"/>
            <a:ext cx="4714798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body" idx="1"/>
          </p:nvPr>
        </p:nvSpPr>
        <p:spPr>
          <a:xfrm>
            <a:off x="5379242" y="2988275"/>
            <a:ext cx="4714798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5"/>
          <p:cNvGrpSpPr/>
          <p:nvPr/>
        </p:nvGrpSpPr>
        <p:grpSpPr>
          <a:xfrm>
            <a:off x="51693" y="710"/>
            <a:ext cx="4370482" cy="6857293"/>
            <a:chOff x="58356" y="709"/>
            <a:chExt cx="4933897" cy="6857293"/>
          </a:xfrm>
        </p:grpSpPr>
        <p:sp>
          <p:nvSpPr>
            <p:cNvPr id="240" name="Google Shape;240;p5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5"/>
          <p:cNvGrpSpPr/>
          <p:nvPr/>
        </p:nvGrpSpPr>
        <p:grpSpPr>
          <a:xfrm rot="2110280">
            <a:off x="6689382" y="-426853"/>
            <a:ext cx="4061118" cy="2733981"/>
            <a:chOff x="-140825" y="-124026"/>
            <a:chExt cx="4584839" cy="2734092"/>
          </a:xfrm>
        </p:grpSpPr>
        <p:sp>
          <p:nvSpPr>
            <p:cNvPr id="255" name="Google Shape;255;p5"/>
            <p:cNvSpPr/>
            <p:nvPr/>
          </p:nvSpPr>
          <p:spPr>
            <a:xfrm>
              <a:off x="-140825" y="-124026"/>
              <a:ext cx="4407023" cy="1750719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842175">
              <a:off x="225266" y="1479545"/>
              <a:ext cx="786549" cy="105082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530005">
              <a:off x="337681" y="1620759"/>
              <a:ext cx="426418" cy="688569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5"/>
            <p:cNvSpPr/>
            <p:nvPr/>
          </p:nvSpPr>
          <p:spPr>
            <a:xfrm rot="-1042335">
              <a:off x="1320624" y="1161714"/>
              <a:ext cx="786357" cy="1050568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342636">
              <a:off x="1429296" y="1307928"/>
              <a:ext cx="429184" cy="693036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1413566">
              <a:off x="2439410" y="757119"/>
              <a:ext cx="786714" cy="1051045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45834">
              <a:off x="2546585" y="909955"/>
              <a:ext cx="427092" cy="68965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1827933">
              <a:off x="3446602" y="210619"/>
              <a:ext cx="785577" cy="104952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458701">
              <a:off x="3551128" y="371729"/>
              <a:ext cx="428012" cy="691143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"/>
          <p:cNvSpPr txBox="1">
            <a:spLocks noGrp="1"/>
          </p:cNvSpPr>
          <p:nvPr>
            <p:ph type="title"/>
          </p:nvPr>
        </p:nvSpPr>
        <p:spPr>
          <a:xfrm>
            <a:off x="434732" y="751875"/>
            <a:ext cx="993025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body" idx="1"/>
          </p:nvPr>
        </p:nvSpPr>
        <p:spPr>
          <a:xfrm>
            <a:off x="434732" y="2589970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2"/>
          </p:nvPr>
        </p:nvSpPr>
        <p:spPr>
          <a:xfrm>
            <a:off x="3940691" y="2589970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6"/>
          <p:cNvSpPr txBox="1">
            <a:spLocks noGrp="1"/>
          </p:cNvSpPr>
          <p:nvPr>
            <p:ph type="body" idx="3"/>
          </p:nvPr>
        </p:nvSpPr>
        <p:spPr>
          <a:xfrm>
            <a:off x="434732" y="4631029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6"/>
          <p:cNvSpPr txBox="1">
            <a:spLocks noGrp="1"/>
          </p:cNvSpPr>
          <p:nvPr>
            <p:ph type="body" idx="4"/>
          </p:nvPr>
        </p:nvSpPr>
        <p:spPr>
          <a:xfrm>
            <a:off x="3940691" y="4631029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0" name="Google Shape;270;p6"/>
          <p:cNvSpPr txBox="1">
            <a:spLocks noGrp="1"/>
          </p:cNvSpPr>
          <p:nvPr>
            <p:ph type="title" idx="5"/>
          </p:nvPr>
        </p:nvSpPr>
        <p:spPr>
          <a:xfrm>
            <a:off x="434732" y="1894200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 idx="6"/>
          </p:nvPr>
        </p:nvSpPr>
        <p:spPr>
          <a:xfrm>
            <a:off x="3940691" y="1894200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2" name="Google Shape;272;p6"/>
          <p:cNvSpPr txBox="1">
            <a:spLocks noGrp="1"/>
          </p:cNvSpPr>
          <p:nvPr>
            <p:ph type="title" idx="7"/>
          </p:nvPr>
        </p:nvSpPr>
        <p:spPr>
          <a:xfrm>
            <a:off x="434732" y="3935259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3" name="Google Shape;273;p6"/>
          <p:cNvSpPr txBox="1">
            <a:spLocks noGrp="1"/>
          </p:cNvSpPr>
          <p:nvPr>
            <p:ph type="title" idx="8"/>
          </p:nvPr>
        </p:nvSpPr>
        <p:spPr>
          <a:xfrm>
            <a:off x="3940691" y="3935259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4" name="Google Shape;274;p6"/>
          <p:cNvSpPr txBox="1">
            <a:spLocks noGrp="1"/>
          </p:cNvSpPr>
          <p:nvPr>
            <p:ph type="body" idx="9"/>
          </p:nvPr>
        </p:nvSpPr>
        <p:spPr>
          <a:xfrm>
            <a:off x="7446650" y="2589970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3"/>
          </p:nvPr>
        </p:nvSpPr>
        <p:spPr>
          <a:xfrm>
            <a:off x="7446650" y="4631029"/>
            <a:ext cx="291838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title" idx="14"/>
          </p:nvPr>
        </p:nvSpPr>
        <p:spPr>
          <a:xfrm>
            <a:off x="7446650" y="1894200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title" idx="15"/>
          </p:nvPr>
        </p:nvSpPr>
        <p:spPr>
          <a:xfrm>
            <a:off x="7446650" y="3935259"/>
            <a:ext cx="2918381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 rot="846289" flipH="1">
            <a:off x="5512668" y="-45358"/>
            <a:ext cx="5181859" cy="1935981"/>
            <a:chOff x="5786893" y="-124028"/>
            <a:chExt cx="6560483" cy="2171155"/>
          </a:xfrm>
        </p:grpSpPr>
        <p:sp>
          <p:nvSpPr>
            <p:cNvPr id="279" name="Google Shape;279;p6"/>
            <p:cNvSpPr/>
            <p:nvPr/>
          </p:nvSpPr>
          <p:spPr>
            <a:xfrm>
              <a:off x="5940858" y="-124028"/>
              <a:ext cx="6406519" cy="1030280"/>
            </a:xfrm>
            <a:custGeom>
              <a:avLst/>
              <a:gdLst/>
              <a:ahLst/>
              <a:cxnLst/>
              <a:rect l="l" t="t" r="r" b="b"/>
              <a:pathLst>
                <a:path w="6833620" h="1098965" extrusionOk="0">
                  <a:moveTo>
                    <a:pt x="-1" y="3"/>
                  </a:moveTo>
                  <a:cubicBezTo>
                    <a:pt x="2028328" y="1221830"/>
                    <a:pt x="4629317" y="1441099"/>
                    <a:pt x="6833620" y="57613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 rot="-777613">
              <a:off x="11176638" y="645713"/>
              <a:ext cx="864941" cy="117862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 rot="-783559">
              <a:off x="11299418" y="771851"/>
              <a:ext cx="618757" cy="90667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 rot="-256892">
              <a:off x="9914838" y="836226"/>
              <a:ext cx="866108" cy="1180217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 rot="-259939">
              <a:off x="10038639" y="962779"/>
              <a:ext cx="616944" cy="9040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 rot="303354">
              <a:off x="8597709" y="828633"/>
              <a:ext cx="864747" cy="1178361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 rot="294438">
              <a:off x="8724149" y="954793"/>
              <a:ext cx="617445" cy="904753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 rot="833280">
              <a:off x="7217715" y="582132"/>
              <a:ext cx="865911" cy="1179948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 rot="837982">
              <a:off x="7343637" y="709651"/>
              <a:ext cx="617914" cy="90544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 rot="1413566">
              <a:off x="5986788" y="169888"/>
              <a:ext cx="866650" cy="118095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 rot="1423703">
              <a:off x="6113811" y="297868"/>
              <a:ext cx="617687" cy="90510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7"/>
          <p:cNvGrpSpPr/>
          <p:nvPr/>
        </p:nvGrpSpPr>
        <p:grpSpPr>
          <a:xfrm>
            <a:off x="311207" y="0"/>
            <a:ext cx="10177350" cy="6858000"/>
            <a:chOff x="351325" y="-21100"/>
            <a:chExt cx="11489350" cy="6858000"/>
          </a:xfrm>
        </p:grpSpPr>
        <p:sp>
          <p:nvSpPr>
            <p:cNvPr id="292" name="Google Shape;292;p7"/>
            <p:cNvSpPr/>
            <p:nvPr/>
          </p:nvSpPr>
          <p:spPr>
            <a:xfrm>
              <a:off x="351325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11454275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10661207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868139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075071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282004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488936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695868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5902800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5109732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4316664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3523596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730529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937461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144393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07" name="Google Shape;307;p7"/>
          <p:cNvSpPr/>
          <p:nvPr/>
        </p:nvSpPr>
        <p:spPr>
          <a:xfrm>
            <a:off x="17938" y="5688375"/>
            <a:ext cx="10763888" cy="11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08" name="Google Shape;308;p7"/>
          <p:cNvSpPr txBox="1">
            <a:spLocks noGrp="1"/>
          </p:cNvSpPr>
          <p:nvPr>
            <p:ph type="title"/>
          </p:nvPr>
        </p:nvSpPr>
        <p:spPr>
          <a:xfrm>
            <a:off x="3776662" y="1778400"/>
            <a:ext cx="6545496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9" name="Google Shape;309;p7"/>
          <p:cNvSpPr txBox="1">
            <a:spLocks noGrp="1"/>
          </p:cNvSpPr>
          <p:nvPr>
            <p:ph type="body" idx="1"/>
          </p:nvPr>
        </p:nvSpPr>
        <p:spPr>
          <a:xfrm>
            <a:off x="3776662" y="3862050"/>
            <a:ext cx="6545496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7"/>
          <p:cNvSpPr/>
          <p:nvPr/>
        </p:nvSpPr>
        <p:spPr>
          <a:xfrm>
            <a:off x="93962" y="5652950"/>
            <a:ext cx="4522666" cy="634800"/>
          </a:xfrm>
          <a:prstGeom prst="ellipse">
            <a:avLst/>
          </a:prstGeom>
          <a:solidFill>
            <a:srgbClr val="000000">
              <a:alpha val="1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11" name="Google Shape;311;p7"/>
          <p:cNvGrpSpPr/>
          <p:nvPr/>
        </p:nvGrpSpPr>
        <p:grpSpPr>
          <a:xfrm>
            <a:off x="490436" y="875049"/>
            <a:ext cx="3609934" cy="5412703"/>
            <a:chOff x="4491529" y="892067"/>
            <a:chExt cx="3655309" cy="4854878"/>
          </a:xfrm>
        </p:grpSpPr>
        <p:sp>
          <p:nvSpPr>
            <p:cNvPr id="312" name="Google Shape;312;p7"/>
            <p:cNvSpPr/>
            <p:nvPr/>
          </p:nvSpPr>
          <p:spPr>
            <a:xfrm>
              <a:off x="7296605" y="4836597"/>
              <a:ext cx="839791" cy="592702"/>
            </a:xfrm>
            <a:custGeom>
              <a:avLst/>
              <a:gdLst/>
              <a:ahLst/>
              <a:cxnLst/>
              <a:rect l="l" t="t" r="r" b="b"/>
              <a:pathLst>
                <a:path w="839791" h="592702" extrusionOk="0">
                  <a:moveTo>
                    <a:pt x="29611" y="133145"/>
                  </a:moveTo>
                  <a:cubicBezTo>
                    <a:pt x="91478" y="142113"/>
                    <a:pt x="152676" y="155175"/>
                    <a:pt x="212811" y="172259"/>
                  </a:cubicBezTo>
                  <a:cubicBezTo>
                    <a:pt x="265738" y="187300"/>
                    <a:pt x="317730" y="205436"/>
                    <a:pt x="368532" y="226578"/>
                  </a:cubicBezTo>
                  <a:cubicBezTo>
                    <a:pt x="386513" y="163895"/>
                    <a:pt x="423236" y="108212"/>
                    <a:pt x="473781" y="67010"/>
                  </a:cubicBezTo>
                  <a:cubicBezTo>
                    <a:pt x="571243" y="-9934"/>
                    <a:pt x="712857" y="-19827"/>
                    <a:pt x="840182" y="38156"/>
                  </a:cubicBezTo>
                  <a:cubicBezTo>
                    <a:pt x="839064" y="123170"/>
                    <a:pt x="826680" y="207653"/>
                    <a:pt x="803359" y="289415"/>
                  </a:cubicBezTo>
                  <a:cubicBezTo>
                    <a:pt x="771775" y="398676"/>
                    <a:pt x="721202" y="501525"/>
                    <a:pt x="653958" y="593254"/>
                  </a:cubicBezTo>
                  <a:cubicBezTo>
                    <a:pt x="573881" y="595168"/>
                    <a:pt x="493786" y="590048"/>
                    <a:pt x="414607" y="577956"/>
                  </a:cubicBezTo>
                  <a:cubicBezTo>
                    <a:pt x="270446" y="555835"/>
                    <a:pt x="130664" y="511171"/>
                    <a:pt x="390" y="44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287261" y="4827250"/>
              <a:ext cx="859577" cy="611185"/>
            </a:xfrm>
            <a:custGeom>
              <a:avLst/>
              <a:gdLst/>
              <a:ahLst/>
              <a:cxnLst/>
              <a:rect l="l" t="t" r="r" b="b"/>
              <a:pathLst>
                <a:path w="859577" h="611185" extrusionOk="0">
                  <a:moveTo>
                    <a:pt x="631608" y="612128"/>
                  </a:moveTo>
                  <a:cubicBezTo>
                    <a:pt x="561726" y="612118"/>
                    <a:pt x="491945" y="606851"/>
                    <a:pt x="422851" y="596372"/>
                  </a:cubicBezTo>
                  <a:cubicBezTo>
                    <a:pt x="277756" y="574132"/>
                    <a:pt x="137067" y="529147"/>
                    <a:pt x="5978" y="463094"/>
                  </a:cubicBezTo>
                  <a:lnTo>
                    <a:pt x="390" y="460254"/>
                  </a:lnTo>
                  <a:lnTo>
                    <a:pt x="30710" y="132050"/>
                  </a:lnTo>
                  <a:lnTo>
                    <a:pt x="39870" y="133516"/>
                  </a:lnTo>
                  <a:cubicBezTo>
                    <a:pt x="102296" y="142621"/>
                    <a:pt x="164053" y="155866"/>
                    <a:pt x="224719" y="173179"/>
                  </a:cubicBezTo>
                  <a:cubicBezTo>
                    <a:pt x="275054" y="187239"/>
                    <a:pt x="324564" y="204094"/>
                    <a:pt x="373020" y="223651"/>
                  </a:cubicBezTo>
                  <a:cubicBezTo>
                    <a:pt x="392256" y="162938"/>
                    <a:pt x="428878" y="109214"/>
                    <a:pt x="478361" y="69121"/>
                  </a:cubicBezTo>
                  <a:cubicBezTo>
                    <a:pt x="577930" y="-9472"/>
                    <a:pt x="722017" y="-21014"/>
                    <a:pt x="854563" y="39167"/>
                  </a:cubicBezTo>
                  <a:lnTo>
                    <a:pt x="859967" y="41641"/>
                  </a:lnTo>
                  <a:lnTo>
                    <a:pt x="859967" y="47595"/>
                  </a:lnTo>
                  <a:cubicBezTo>
                    <a:pt x="858548" y="133516"/>
                    <a:pt x="845733" y="218869"/>
                    <a:pt x="821862" y="301419"/>
                  </a:cubicBezTo>
                  <a:cubicBezTo>
                    <a:pt x="790076" y="411779"/>
                    <a:pt x="739000" y="515636"/>
                    <a:pt x="670996" y="608189"/>
                  </a:cubicBezTo>
                  <a:lnTo>
                    <a:pt x="668339" y="611853"/>
                  </a:lnTo>
                  <a:lnTo>
                    <a:pt x="663851" y="611853"/>
                  </a:lnTo>
                  <a:cubicBezTo>
                    <a:pt x="653134" y="612036"/>
                    <a:pt x="642325" y="612128"/>
                    <a:pt x="631608" y="612128"/>
                  </a:cubicBezTo>
                  <a:close/>
                  <a:moveTo>
                    <a:pt x="19718" y="449537"/>
                  </a:moveTo>
                  <a:cubicBezTo>
                    <a:pt x="147555" y="513218"/>
                    <a:pt x="284516" y="556636"/>
                    <a:pt x="425690" y="578235"/>
                  </a:cubicBezTo>
                  <a:cubicBezTo>
                    <a:pt x="502845" y="589979"/>
                    <a:pt x="580871" y="595099"/>
                    <a:pt x="658905" y="593533"/>
                  </a:cubicBezTo>
                  <a:cubicBezTo>
                    <a:pt x="724307" y="503654"/>
                    <a:pt x="773478" y="403022"/>
                    <a:pt x="804183" y="296198"/>
                  </a:cubicBezTo>
                  <a:cubicBezTo>
                    <a:pt x="826817" y="217174"/>
                    <a:pt x="839128" y="135549"/>
                    <a:pt x="840823" y="53366"/>
                  </a:cubicBezTo>
                  <a:cubicBezTo>
                    <a:pt x="716155" y="-1137"/>
                    <a:pt x="581869" y="10222"/>
                    <a:pt x="489078" y="83502"/>
                  </a:cubicBezTo>
                  <a:cubicBezTo>
                    <a:pt x="439962" y="123486"/>
                    <a:pt x="404311" y="177585"/>
                    <a:pt x="386943" y="238490"/>
                  </a:cubicBezTo>
                  <a:lnTo>
                    <a:pt x="384012" y="248291"/>
                  </a:lnTo>
                  <a:lnTo>
                    <a:pt x="374852" y="244352"/>
                  </a:lnTo>
                  <a:cubicBezTo>
                    <a:pt x="324216" y="223376"/>
                    <a:pt x="272406" y="205358"/>
                    <a:pt x="219681" y="190400"/>
                  </a:cubicBezTo>
                  <a:cubicBezTo>
                    <a:pt x="162972" y="174324"/>
                    <a:pt x="105300" y="161848"/>
                    <a:pt x="47015" y="1530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837871" y="4843033"/>
              <a:ext cx="299349" cy="586192"/>
            </a:xfrm>
            <a:custGeom>
              <a:avLst/>
              <a:gdLst/>
              <a:ahLst/>
              <a:cxnLst/>
              <a:rect l="l" t="t" r="r" b="b"/>
              <a:pathLst>
                <a:path w="299349" h="586192" extrusionOk="0">
                  <a:moveTo>
                    <a:pt x="299740" y="31720"/>
                  </a:moveTo>
                  <a:cubicBezTo>
                    <a:pt x="298366" y="116771"/>
                    <a:pt x="285707" y="201263"/>
                    <a:pt x="262092" y="282980"/>
                  </a:cubicBezTo>
                  <a:cubicBezTo>
                    <a:pt x="230527" y="392250"/>
                    <a:pt x="179954" y="495099"/>
                    <a:pt x="112692" y="586818"/>
                  </a:cubicBezTo>
                  <a:cubicBezTo>
                    <a:pt x="77793" y="587642"/>
                    <a:pt x="40328" y="586818"/>
                    <a:pt x="390" y="584803"/>
                  </a:cubicBezTo>
                  <a:cubicBezTo>
                    <a:pt x="30802" y="522698"/>
                    <a:pt x="55350" y="466730"/>
                    <a:pt x="75319" y="418823"/>
                  </a:cubicBezTo>
                  <a:cubicBezTo>
                    <a:pt x="114891" y="323284"/>
                    <a:pt x="149607" y="238462"/>
                    <a:pt x="177179" y="120023"/>
                  </a:cubicBezTo>
                  <a:cubicBezTo>
                    <a:pt x="187255" y="77154"/>
                    <a:pt x="194583" y="37124"/>
                    <a:pt x="199987" y="942"/>
                  </a:cubicBezTo>
                  <a:cubicBezTo>
                    <a:pt x="234393" y="6997"/>
                    <a:pt x="267900" y="17339"/>
                    <a:pt x="299740" y="31720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823948" y="4832224"/>
              <a:ext cx="322341" cy="606211"/>
            </a:xfrm>
            <a:custGeom>
              <a:avLst/>
              <a:gdLst/>
              <a:ahLst/>
              <a:cxnLst/>
              <a:rect l="l" t="t" r="r" b="b"/>
              <a:pathLst>
                <a:path w="322341" h="606211" extrusionOk="0">
                  <a:moveTo>
                    <a:pt x="95197" y="607154"/>
                  </a:moveTo>
                  <a:cubicBezTo>
                    <a:pt x="68174" y="607154"/>
                    <a:pt x="40969" y="606329"/>
                    <a:pt x="14130" y="604772"/>
                  </a:cubicBezTo>
                  <a:lnTo>
                    <a:pt x="390" y="603947"/>
                  </a:lnTo>
                  <a:lnTo>
                    <a:pt x="6436" y="591581"/>
                  </a:lnTo>
                  <a:cubicBezTo>
                    <a:pt x="33092" y="537171"/>
                    <a:pt x="57549" y="483035"/>
                    <a:pt x="81182" y="426151"/>
                  </a:cubicBezTo>
                  <a:cubicBezTo>
                    <a:pt x="118921" y="334551"/>
                    <a:pt x="154462" y="248721"/>
                    <a:pt x="182583" y="128725"/>
                  </a:cubicBezTo>
                  <a:cubicBezTo>
                    <a:pt x="191743" y="89887"/>
                    <a:pt x="199346" y="49949"/>
                    <a:pt x="205208" y="10102"/>
                  </a:cubicBezTo>
                  <a:lnTo>
                    <a:pt x="206583" y="942"/>
                  </a:lnTo>
                  <a:lnTo>
                    <a:pt x="215743" y="2591"/>
                  </a:lnTo>
                  <a:cubicBezTo>
                    <a:pt x="250789" y="8939"/>
                    <a:pt x="284910" y="19620"/>
                    <a:pt x="317327" y="34377"/>
                  </a:cubicBezTo>
                  <a:lnTo>
                    <a:pt x="322732" y="36850"/>
                  </a:lnTo>
                  <a:lnTo>
                    <a:pt x="322732" y="42804"/>
                  </a:lnTo>
                  <a:cubicBezTo>
                    <a:pt x="321532" y="128643"/>
                    <a:pt x="308900" y="213941"/>
                    <a:pt x="285176" y="296445"/>
                  </a:cubicBezTo>
                  <a:cubicBezTo>
                    <a:pt x="253418" y="406796"/>
                    <a:pt x="202369" y="510661"/>
                    <a:pt x="134402" y="603214"/>
                  </a:cubicBezTo>
                  <a:lnTo>
                    <a:pt x="131745" y="606879"/>
                  </a:lnTo>
                  <a:lnTo>
                    <a:pt x="127257" y="606879"/>
                  </a:lnTo>
                  <a:cubicBezTo>
                    <a:pt x="116631" y="607062"/>
                    <a:pt x="105914" y="607154"/>
                    <a:pt x="95197" y="607154"/>
                  </a:cubicBezTo>
                  <a:close/>
                  <a:moveTo>
                    <a:pt x="28695" y="587184"/>
                  </a:moveTo>
                  <a:cubicBezTo>
                    <a:pt x="59656" y="588742"/>
                    <a:pt x="90983" y="589200"/>
                    <a:pt x="122035" y="588559"/>
                  </a:cubicBezTo>
                  <a:cubicBezTo>
                    <a:pt x="187392" y="498653"/>
                    <a:pt x="236554" y="398030"/>
                    <a:pt x="267313" y="291224"/>
                  </a:cubicBezTo>
                  <a:cubicBezTo>
                    <a:pt x="289994" y="212209"/>
                    <a:pt x="302314" y="130585"/>
                    <a:pt x="303953" y="48392"/>
                  </a:cubicBezTo>
                  <a:cubicBezTo>
                    <a:pt x="277481" y="36767"/>
                    <a:pt x="249845" y="28020"/>
                    <a:pt x="221513" y="22285"/>
                  </a:cubicBezTo>
                  <a:cubicBezTo>
                    <a:pt x="215743" y="59383"/>
                    <a:pt x="208506" y="96573"/>
                    <a:pt x="199987" y="132939"/>
                  </a:cubicBezTo>
                  <a:cubicBezTo>
                    <a:pt x="171683" y="254401"/>
                    <a:pt x="135867" y="341238"/>
                    <a:pt x="97670" y="433113"/>
                  </a:cubicBezTo>
                  <a:cubicBezTo>
                    <a:pt x="76144" y="486058"/>
                    <a:pt x="53427" y="536621"/>
                    <a:pt x="28695" y="587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4501421" y="4902771"/>
              <a:ext cx="839883" cy="592723"/>
            </a:xfrm>
            <a:custGeom>
              <a:avLst/>
              <a:gdLst/>
              <a:ahLst/>
              <a:cxnLst/>
              <a:rect l="l" t="t" r="r" b="b"/>
              <a:pathLst>
                <a:path w="839883" h="592723" extrusionOk="0">
                  <a:moveTo>
                    <a:pt x="811419" y="133199"/>
                  </a:moveTo>
                  <a:cubicBezTo>
                    <a:pt x="749552" y="142166"/>
                    <a:pt x="688354" y="155229"/>
                    <a:pt x="628219" y="172312"/>
                  </a:cubicBezTo>
                  <a:cubicBezTo>
                    <a:pt x="575127" y="187307"/>
                    <a:pt x="522979" y="205444"/>
                    <a:pt x="472040" y="226631"/>
                  </a:cubicBezTo>
                  <a:cubicBezTo>
                    <a:pt x="454105" y="163903"/>
                    <a:pt x="417373" y="108174"/>
                    <a:pt x="366791" y="66972"/>
                  </a:cubicBezTo>
                  <a:cubicBezTo>
                    <a:pt x="269329" y="-9973"/>
                    <a:pt x="127715" y="-19774"/>
                    <a:pt x="390" y="38118"/>
                  </a:cubicBezTo>
                  <a:cubicBezTo>
                    <a:pt x="1682" y="123159"/>
                    <a:pt x="14249" y="207642"/>
                    <a:pt x="37763" y="289377"/>
                  </a:cubicBezTo>
                  <a:cubicBezTo>
                    <a:pt x="69274" y="398693"/>
                    <a:pt x="119846" y="501587"/>
                    <a:pt x="187163" y="593307"/>
                  </a:cubicBezTo>
                  <a:cubicBezTo>
                    <a:pt x="267240" y="595130"/>
                    <a:pt x="347326" y="590009"/>
                    <a:pt x="426515" y="578010"/>
                  </a:cubicBezTo>
                  <a:cubicBezTo>
                    <a:pt x="570520" y="555888"/>
                    <a:pt x="710146" y="511252"/>
                    <a:pt x="840273" y="44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4491529" y="4894009"/>
              <a:ext cx="858844" cy="610656"/>
            </a:xfrm>
            <a:custGeom>
              <a:avLst/>
              <a:gdLst/>
              <a:ahLst/>
              <a:cxnLst/>
              <a:rect l="l" t="t" r="r" b="b"/>
              <a:pathLst>
                <a:path w="858844" h="610656" extrusionOk="0">
                  <a:moveTo>
                    <a:pt x="228383" y="611595"/>
                  </a:moveTo>
                  <a:cubicBezTo>
                    <a:pt x="217575" y="611595"/>
                    <a:pt x="206857" y="611595"/>
                    <a:pt x="196048" y="611595"/>
                  </a:cubicBezTo>
                  <a:lnTo>
                    <a:pt x="191560" y="611595"/>
                  </a:lnTo>
                  <a:lnTo>
                    <a:pt x="188904" y="608023"/>
                  </a:lnTo>
                  <a:cubicBezTo>
                    <a:pt x="120945" y="515461"/>
                    <a:pt x="69906" y="411604"/>
                    <a:pt x="38130" y="301253"/>
                  </a:cubicBezTo>
                  <a:cubicBezTo>
                    <a:pt x="14396" y="218749"/>
                    <a:pt x="1709" y="133460"/>
                    <a:pt x="390" y="47612"/>
                  </a:cubicBezTo>
                  <a:lnTo>
                    <a:pt x="390" y="41567"/>
                  </a:lnTo>
                  <a:lnTo>
                    <a:pt x="5886" y="39093"/>
                  </a:lnTo>
                  <a:cubicBezTo>
                    <a:pt x="138340" y="-20997"/>
                    <a:pt x="282428" y="-9455"/>
                    <a:pt x="381997" y="69138"/>
                  </a:cubicBezTo>
                  <a:cubicBezTo>
                    <a:pt x="431507" y="109195"/>
                    <a:pt x="468147" y="162937"/>
                    <a:pt x="487337" y="223668"/>
                  </a:cubicBezTo>
                  <a:cubicBezTo>
                    <a:pt x="535684" y="204010"/>
                    <a:pt x="585066" y="187000"/>
                    <a:pt x="635272" y="172738"/>
                  </a:cubicBezTo>
                  <a:cubicBezTo>
                    <a:pt x="695838" y="155618"/>
                    <a:pt x="757467" y="142492"/>
                    <a:pt x="819755" y="133442"/>
                  </a:cubicBezTo>
                  <a:lnTo>
                    <a:pt x="828915" y="132067"/>
                  </a:lnTo>
                  <a:lnTo>
                    <a:pt x="859235" y="460272"/>
                  </a:lnTo>
                  <a:lnTo>
                    <a:pt x="853647" y="463111"/>
                  </a:lnTo>
                  <a:cubicBezTo>
                    <a:pt x="722521" y="529155"/>
                    <a:pt x="581805" y="574131"/>
                    <a:pt x="436683" y="596389"/>
                  </a:cubicBezTo>
                  <a:cubicBezTo>
                    <a:pt x="367726" y="606667"/>
                    <a:pt x="298100" y="611751"/>
                    <a:pt x="228383" y="611595"/>
                  </a:cubicBezTo>
                  <a:close/>
                  <a:moveTo>
                    <a:pt x="200903" y="593275"/>
                  </a:moveTo>
                  <a:cubicBezTo>
                    <a:pt x="278965" y="594832"/>
                    <a:pt x="357018" y="589721"/>
                    <a:pt x="434209" y="577978"/>
                  </a:cubicBezTo>
                  <a:cubicBezTo>
                    <a:pt x="575365" y="556351"/>
                    <a:pt x="712289" y="512896"/>
                    <a:pt x="840090" y="449188"/>
                  </a:cubicBezTo>
                  <a:lnTo>
                    <a:pt x="812610" y="152769"/>
                  </a:lnTo>
                  <a:cubicBezTo>
                    <a:pt x="754545" y="161526"/>
                    <a:pt x="697093" y="173911"/>
                    <a:pt x="640585" y="189867"/>
                  </a:cubicBezTo>
                  <a:cubicBezTo>
                    <a:pt x="587658" y="204762"/>
                    <a:pt x="535666" y="222779"/>
                    <a:pt x="484864" y="243820"/>
                  </a:cubicBezTo>
                  <a:lnTo>
                    <a:pt x="475704" y="247667"/>
                  </a:lnTo>
                  <a:lnTo>
                    <a:pt x="472773" y="237957"/>
                  </a:lnTo>
                  <a:cubicBezTo>
                    <a:pt x="455442" y="177034"/>
                    <a:pt x="419782" y="122926"/>
                    <a:pt x="370639" y="82970"/>
                  </a:cubicBezTo>
                  <a:cubicBezTo>
                    <a:pt x="277847" y="9690"/>
                    <a:pt x="143561" y="-1669"/>
                    <a:pt x="18893" y="52833"/>
                  </a:cubicBezTo>
                  <a:cubicBezTo>
                    <a:pt x="20588" y="135017"/>
                    <a:pt x="32899" y="216642"/>
                    <a:pt x="55534" y="295666"/>
                  </a:cubicBezTo>
                  <a:cubicBezTo>
                    <a:pt x="86311" y="402481"/>
                    <a:pt x="135510" y="503104"/>
                    <a:pt x="200903" y="593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4500963" y="4909260"/>
              <a:ext cx="298983" cy="586192"/>
            </a:xfrm>
            <a:custGeom>
              <a:avLst/>
              <a:gdLst/>
              <a:ahLst/>
              <a:cxnLst/>
              <a:rect l="l" t="t" r="r" b="b"/>
              <a:pathLst>
                <a:path w="298983" h="586192" extrusionOk="0">
                  <a:moveTo>
                    <a:pt x="390" y="31720"/>
                  </a:moveTo>
                  <a:cubicBezTo>
                    <a:pt x="1645" y="116753"/>
                    <a:pt x="14185" y="201245"/>
                    <a:pt x="37672" y="282980"/>
                  </a:cubicBezTo>
                  <a:cubicBezTo>
                    <a:pt x="69237" y="392250"/>
                    <a:pt x="119810" y="495099"/>
                    <a:pt x="187072" y="586818"/>
                  </a:cubicBezTo>
                  <a:cubicBezTo>
                    <a:pt x="221971" y="587643"/>
                    <a:pt x="259436" y="586818"/>
                    <a:pt x="299374" y="584803"/>
                  </a:cubicBezTo>
                  <a:cubicBezTo>
                    <a:pt x="268962" y="522698"/>
                    <a:pt x="244413" y="466730"/>
                    <a:pt x="224445" y="418823"/>
                  </a:cubicBezTo>
                  <a:cubicBezTo>
                    <a:pt x="184873" y="323284"/>
                    <a:pt x="150157" y="238462"/>
                    <a:pt x="122585" y="120023"/>
                  </a:cubicBezTo>
                  <a:cubicBezTo>
                    <a:pt x="112509" y="77154"/>
                    <a:pt x="105181" y="37583"/>
                    <a:pt x="99777" y="942"/>
                  </a:cubicBezTo>
                  <a:cubicBezTo>
                    <a:pt x="65500" y="7025"/>
                    <a:pt x="32111" y="17366"/>
                    <a:pt x="390" y="31720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4491895" y="4898818"/>
              <a:ext cx="322341" cy="605844"/>
            </a:xfrm>
            <a:custGeom>
              <a:avLst/>
              <a:gdLst/>
              <a:ahLst/>
              <a:cxnLst/>
              <a:rect l="l" t="t" r="r" b="b"/>
              <a:pathLst>
                <a:path w="322341" h="605844" extrusionOk="0">
                  <a:moveTo>
                    <a:pt x="228017" y="606787"/>
                  </a:moveTo>
                  <a:cubicBezTo>
                    <a:pt x="217300" y="606787"/>
                    <a:pt x="206674" y="606787"/>
                    <a:pt x="196048" y="606787"/>
                  </a:cubicBezTo>
                  <a:lnTo>
                    <a:pt x="191468" y="606787"/>
                  </a:lnTo>
                  <a:lnTo>
                    <a:pt x="188812" y="603214"/>
                  </a:lnTo>
                  <a:cubicBezTo>
                    <a:pt x="120854" y="510652"/>
                    <a:pt x="69814" y="406796"/>
                    <a:pt x="38038" y="296445"/>
                  </a:cubicBezTo>
                  <a:cubicBezTo>
                    <a:pt x="14295" y="213941"/>
                    <a:pt x="1636" y="128642"/>
                    <a:pt x="390" y="42804"/>
                  </a:cubicBezTo>
                  <a:lnTo>
                    <a:pt x="390" y="36850"/>
                  </a:lnTo>
                  <a:lnTo>
                    <a:pt x="5886" y="34377"/>
                  </a:lnTo>
                  <a:cubicBezTo>
                    <a:pt x="38249" y="19574"/>
                    <a:pt x="72351" y="8893"/>
                    <a:pt x="107379" y="2591"/>
                  </a:cubicBezTo>
                  <a:lnTo>
                    <a:pt x="116539" y="942"/>
                  </a:lnTo>
                  <a:lnTo>
                    <a:pt x="117913" y="10102"/>
                  </a:lnTo>
                  <a:cubicBezTo>
                    <a:pt x="123776" y="49857"/>
                    <a:pt x="131470" y="89795"/>
                    <a:pt x="140539" y="128725"/>
                  </a:cubicBezTo>
                  <a:cubicBezTo>
                    <a:pt x="168019" y="248721"/>
                    <a:pt x="204659" y="334825"/>
                    <a:pt x="241940" y="426060"/>
                  </a:cubicBezTo>
                  <a:cubicBezTo>
                    <a:pt x="265573" y="483035"/>
                    <a:pt x="290030" y="537170"/>
                    <a:pt x="316686" y="591581"/>
                  </a:cubicBezTo>
                  <a:lnTo>
                    <a:pt x="322732" y="603947"/>
                  </a:lnTo>
                  <a:lnTo>
                    <a:pt x="308992" y="604680"/>
                  </a:lnTo>
                  <a:cubicBezTo>
                    <a:pt x="282153" y="605962"/>
                    <a:pt x="254947" y="606787"/>
                    <a:pt x="228017" y="606787"/>
                  </a:cubicBezTo>
                  <a:close/>
                  <a:moveTo>
                    <a:pt x="200995" y="588467"/>
                  </a:moveTo>
                  <a:cubicBezTo>
                    <a:pt x="231956" y="589016"/>
                    <a:pt x="263283" y="588467"/>
                    <a:pt x="294244" y="587093"/>
                  </a:cubicBezTo>
                  <a:cubicBezTo>
                    <a:pt x="269787" y="536529"/>
                    <a:pt x="247161" y="486332"/>
                    <a:pt x="225177" y="433021"/>
                  </a:cubicBezTo>
                  <a:cubicBezTo>
                    <a:pt x="187072" y="341421"/>
                    <a:pt x="151073" y="254217"/>
                    <a:pt x="122860" y="132755"/>
                  </a:cubicBezTo>
                  <a:cubicBezTo>
                    <a:pt x="114249" y="96115"/>
                    <a:pt x="107105" y="59475"/>
                    <a:pt x="101334" y="22102"/>
                  </a:cubicBezTo>
                  <a:cubicBezTo>
                    <a:pt x="73002" y="27900"/>
                    <a:pt x="45375" y="36676"/>
                    <a:pt x="18893" y="48300"/>
                  </a:cubicBezTo>
                  <a:cubicBezTo>
                    <a:pt x="20588" y="130484"/>
                    <a:pt x="32899" y="212108"/>
                    <a:pt x="55534" y="291132"/>
                  </a:cubicBezTo>
                  <a:cubicBezTo>
                    <a:pt x="86220" y="397837"/>
                    <a:pt x="135290" y="498359"/>
                    <a:pt x="200537" y="58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5060458" y="3135505"/>
              <a:ext cx="2671064" cy="2586432"/>
            </a:xfrm>
            <a:custGeom>
              <a:avLst/>
              <a:gdLst/>
              <a:ahLst/>
              <a:cxnLst/>
              <a:rect l="l" t="t" r="r" b="b"/>
              <a:pathLst>
                <a:path w="2671064" h="2586432" extrusionOk="0">
                  <a:moveTo>
                    <a:pt x="2211255" y="2161800"/>
                  </a:moveTo>
                  <a:cubicBezTo>
                    <a:pt x="2187805" y="2263110"/>
                    <a:pt x="2246613" y="2378160"/>
                    <a:pt x="2339954" y="2413518"/>
                  </a:cubicBezTo>
                  <a:cubicBezTo>
                    <a:pt x="2192450" y="2403872"/>
                    <a:pt x="2052118" y="2346329"/>
                    <a:pt x="1940301" y="2249645"/>
                  </a:cubicBezTo>
                  <a:cubicBezTo>
                    <a:pt x="1956469" y="2332571"/>
                    <a:pt x="2008617" y="2404046"/>
                    <a:pt x="2082648" y="2444753"/>
                  </a:cubicBezTo>
                  <a:cubicBezTo>
                    <a:pt x="1959107" y="2418693"/>
                    <a:pt x="1848674" y="2350011"/>
                    <a:pt x="1770658" y="2250744"/>
                  </a:cubicBezTo>
                  <a:lnTo>
                    <a:pt x="1845404" y="2554307"/>
                  </a:lnTo>
                  <a:lnTo>
                    <a:pt x="1608433" y="2338314"/>
                  </a:lnTo>
                  <a:cubicBezTo>
                    <a:pt x="1562633" y="2429914"/>
                    <a:pt x="1579213" y="2476172"/>
                    <a:pt x="1607518" y="2587375"/>
                  </a:cubicBezTo>
                  <a:cubicBezTo>
                    <a:pt x="1496864" y="2542308"/>
                    <a:pt x="1448957" y="2395014"/>
                    <a:pt x="1435950" y="2338314"/>
                  </a:cubicBezTo>
                  <a:cubicBezTo>
                    <a:pt x="1397203" y="2399136"/>
                    <a:pt x="1369357" y="2470768"/>
                    <a:pt x="1287924" y="2587375"/>
                  </a:cubicBezTo>
                  <a:cubicBezTo>
                    <a:pt x="1272261" y="2434586"/>
                    <a:pt x="1178553" y="2399136"/>
                    <a:pt x="1139898" y="2338314"/>
                  </a:cubicBezTo>
                  <a:cubicBezTo>
                    <a:pt x="1126891" y="2395014"/>
                    <a:pt x="1124876" y="2530674"/>
                    <a:pt x="1136875" y="2587375"/>
                  </a:cubicBezTo>
                  <a:cubicBezTo>
                    <a:pt x="1061488" y="2555681"/>
                    <a:pt x="1000207" y="2416449"/>
                    <a:pt x="967415" y="2338314"/>
                  </a:cubicBezTo>
                  <a:lnTo>
                    <a:pt x="730353" y="2554307"/>
                  </a:lnTo>
                  <a:lnTo>
                    <a:pt x="805191" y="2250744"/>
                  </a:lnTo>
                  <a:cubicBezTo>
                    <a:pt x="727046" y="2349883"/>
                    <a:pt x="616558" y="2418427"/>
                    <a:pt x="493017" y="2444387"/>
                  </a:cubicBezTo>
                  <a:cubicBezTo>
                    <a:pt x="567121" y="2403854"/>
                    <a:pt x="619407" y="2332515"/>
                    <a:pt x="635730" y="2249645"/>
                  </a:cubicBezTo>
                  <a:cubicBezTo>
                    <a:pt x="524023" y="2346219"/>
                    <a:pt x="383875" y="2403753"/>
                    <a:pt x="236536" y="2413518"/>
                  </a:cubicBezTo>
                  <a:cubicBezTo>
                    <a:pt x="329877" y="2378160"/>
                    <a:pt x="388592" y="2263110"/>
                    <a:pt x="364776" y="2161800"/>
                  </a:cubicBezTo>
                  <a:cubicBezTo>
                    <a:pt x="282290" y="2245440"/>
                    <a:pt x="173561" y="2298184"/>
                    <a:pt x="56816" y="2311200"/>
                  </a:cubicBezTo>
                  <a:cubicBezTo>
                    <a:pt x="197331" y="2144121"/>
                    <a:pt x="255863" y="2010018"/>
                    <a:pt x="266031" y="1935639"/>
                  </a:cubicBezTo>
                  <a:cubicBezTo>
                    <a:pt x="215101" y="2034109"/>
                    <a:pt x="65335" y="2099603"/>
                    <a:pt x="390" y="2127450"/>
                  </a:cubicBezTo>
                  <a:cubicBezTo>
                    <a:pt x="95746" y="2030903"/>
                    <a:pt x="157943" y="1769751"/>
                    <a:pt x="162981" y="1629877"/>
                  </a:cubicBezTo>
                  <a:cubicBezTo>
                    <a:pt x="168110" y="1484141"/>
                    <a:pt x="145760" y="1338405"/>
                    <a:pt x="153821" y="1192852"/>
                  </a:cubicBezTo>
                  <a:cubicBezTo>
                    <a:pt x="162981" y="1025681"/>
                    <a:pt x="204934" y="951210"/>
                    <a:pt x="288840" y="808864"/>
                  </a:cubicBezTo>
                  <a:cubicBezTo>
                    <a:pt x="288840" y="808864"/>
                    <a:pt x="176904" y="847610"/>
                    <a:pt x="106280" y="746392"/>
                  </a:cubicBezTo>
                  <a:cubicBezTo>
                    <a:pt x="260260" y="713416"/>
                    <a:pt x="354975" y="711492"/>
                    <a:pt x="427706" y="621449"/>
                  </a:cubicBezTo>
                  <a:cubicBezTo>
                    <a:pt x="321083" y="641876"/>
                    <a:pt x="258795" y="586733"/>
                    <a:pt x="214460" y="513453"/>
                  </a:cubicBezTo>
                  <a:cubicBezTo>
                    <a:pt x="364227" y="553024"/>
                    <a:pt x="667240" y="331626"/>
                    <a:pt x="690782" y="171233"/>
                  </a:cubicBezTo>
                  <a:cubicBezTo>
                    <a:pt x="704797" y="141372"/>
                    <a:pt x="811053" y="58657"/>
                    <a:pt x="981155" y="20460"/>
                  </a:cubicBezTo>
                  <a:cubicBezTo>
                    <a:pt x="1081915" y="-2166"/>
                    <a:pt x="1185515" y="-3265"/>
                    <a:pt x="1288474" y="7727"/>
                  </a:cubicBezTo>
                  <a:cubicBezTo>
                    <a:pt x="1391432" y="-3265"/>
                    <a:pt x="1494849" y="-2166"/>
                    <a:pt x="1595793" y="20460"/>
                  </a:cubicBezTo>
                  <a:cubicBezTo>
                    <a:pt x="1765894" y="58657"/>
                    <a:pt x="1872151" y="141372"/>
                    <a:pt x="1886074" y="171233"/>
                  </a:cubicBezTo>
                  <a:cubicBezTo>
                    <a:pt x="1909615" y="331626"/>
                    <a:pt x="2212721" y="553024"/>
                    <a:pt x="2362396" y="513453"/>
                  </a:cubicBezTo>
                  <a:cubicBezTo>
                    <a:pt x="2317970" y="586733"/>
                    <a:pt x="2255773" y="641693"/>
                    <a:pt x="2149150" y="621449"/>
                  </a:cubicBezTo>
                  <a:cubicBezTo>
                    <a:pt x="2221881" y="711492"/>
                    <a:pt x="2316504" y="713049"/>
                    <a:pt x="2470576" y="746392"/>
                  </a:cubicBezTo>
                  <a:cubicBezTo>
                    <a:pt x="2399952" y="847152"/>
                    <a:pt x="2288016" y="808864"/>
                    <a:pt x="2288016" y="808864"/>
                  </a:cubicBezTo>
                  <a:cubicBezTo>
                    <a:pt x="2371922" y="951210"/>
                    <a:pt x="2414150" y="1025681"/>
                    <a:pt x="2422944" y="1192852"/>
                  </a:cubicBezTo>
                  <a:cubicBezTo>
                    <a:pt x="2430638" y="1338405"/>
                    <a:pt x="2408196" y="1484141"/>
                    <a:pt x="2413783" y="1629877"/>
                  </a:cubicBezTo>
                  <a:cubicBezTo>
                    <a:pt x="2418821" y="1769751"/>
                    <a:pt x="2552650" y="2078718"/>
                    <a:pt x="2640861" y="2193677"/>
                  </a:cubicBezTo>
                  <a:cubicBezTo>
                    <a:pt x="2561535" y="2195417"/>
                    <a:pt x="2405723" y="2115359"/>
                    <a:pt x="2328504" y="2014598"/>
                  </a:cubicBezTo>
                  <a:cubicBezTo>
                    <a:pt x="2363220" y="2169311"/>
                    <a:pt x="2459217" y="2254774"/>
                    <a:pt x="2671455" y="2300666"/>
                  </a:cubicBezTo>
                  <a:cubicBezTo>
                    <a:pt x="2473873" y="2393640"/>
                    <a:pt x="2294245" y="2245706"/>
                    <a:pt x="2211255" y="2161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5020795" y="3126085"/>
              <a:ext cx="2737841" cy="2620860"/>
            </a:xfrm>
            <a:custGeom>
              <a:avLst/>
              <a:gdLst/>
              <a:ahLst/>
              <a:cxnLst/>
              <a:rect l="l" t="t" r="r" b="b"/>
              <a:pathLst>
                <a:path w="2737841" h="2620860" extrusionOk="0">
                  <a:moveTo>
                    <a:pt x="1321175" y="2621803"/>
                  </a:moveTo>
                  <a:lnTo>
                    <a:pt x="1318610" y="2597345"/>
                  </a:lnTo>
                  <a:cubicBezTo>
                    <a:pt x="1307893" y="2492188"/>
                    <a:pt x="1259986" y="2445289"/>
                    <a:pt x="1217850" y="2403977"/>
                  </a:cubicBezTo>
                  <a:cubicBezTo>
                    <a:pt x="1206125" y="2392527"/>
                    <a:pt x="1194858" y="2381443"/>
                    <a:pt x="1185057" y="2369810"/>
                  </a:cubicBezTo>
                  <a:cubicBezTo>
                    <a:pt x="1175897" y="2433930"/>
                    <a:pt x="1175439" y="2544950"/>
                    <a:pt x="1185881" y="2594506"/>
                  </a:cubicBezTo>
                  <a:lnTo>
                    <a:pt x="1189545" y="2611635"/>
                  </a:lnTo>
                  <a:lnTo>
                    <a:pt x="1173424" y="2604857"/>
                  </a:lnTo>
                  <a:cubicBezTo>
                    <a:pt x="1103166" y="2575361"/>
                    <a:pt x="1046374" y="2462235"/>
                    <a:pt x="1004055" y="2362848"/>
                  </a:cubicBezTo>
                  <a:lnTo>
                    <a:pt x="754261" y="2590475"/>
                  </a:lnTo>
                  <a:lnTo>
                    <a:pt x="826808" y="2295705"/>
                  </a:lnTo>
                  <a:cubicBezTo>
                    <a:pt x="749378" y="2380692"/>
                    <a:pt x="647244" y="2439252"/>
                    <a:pt x="534786" y="2463151"/>
                  </a:cubicBezTo>
                  <a:lnTo>
                    <a:pt x="472407" y="2475792"/>
                  </a:lnTo>
                  <a:lnTo>
                    <a:pt x="528741" y="2446113"/>
                  </a:lnTo>
                  <a:cubicBezTo>
                    <a:pt x="591908" y="2411250"/>
                    <a:pt x="638918" y="2353056"/>
                    <a:pt x="659729" y="2283981"/>
                  </a:cubicBezTo>
                  <a:cubicBezTo>
                    <a:pt x="550020" y="2371386"/>
                    <a:pt x="416173" y="2423076"/>
                    <a:pt x="276199" y="2432098"/>
                  </a:cubicBezTo>
                  <a:lnTo>
                    <a:pt x="215926" y="2435762"/>
                  </a:lnTo>
                  <a:lnTo>
                    <a:pt x="272352" y="2414419"/>
                  </a:lnTo>
                  <a:cubicBezTo>
                    <a:pt x="356441" y="2382543"/>
                    <a:pt x="411401" y="2282423"/>
                    <a:pt x="398394" y="2189816"/>
                  </a:cubicBezTo>
                  <a:cubicBezTo>
                    <a:pt x="316063" y="2268244"/>
                    <a:pt x="210237" y="2317424"/>
                    <a:pt x="97212" y="2329781"/>
                  </a:cubicBezTo>
                  <a:lnTo>
                    <a:pt x="74678" y="2332346"/>
                  </a:lnTo>
                  <a:lnTo>
                    <a:pt x="89242" y="2314942"/>
                  </a:lnTo>
                  <a:cubicBezTo>
                    <a:pt x="217483" y="2162793"/>
                    <a:pt x="266489" y="2052140"/>
                    <a:pt x="285542" y="1990493"/>
                  </a:cubicBezTo>
                  <a:cubicBezTo>
                    <a:pt x="217941" y="2070369"/>
                    <a:pt x="94464" y="2123314"/>
                    <a:pt x="43442" y="2145115"/>
                  </a:cubicBezTo>
                  <a:lnTo>
                    <a:pt x="390" y="2163435"/>
                  </a:lnTo>
                  <a:lnTo>
                    <a:pt x="33366" y="2130092"/>
                  </a:lnTo>
                  <a:cubicBezTo>
                    <a:pt x="124967" y="2037484"/>
                    <a:pt x="188171" y="1781461"/>
                    <a:pt x="193300" y="1638657"/>
                  </a:cubicBezTo>
                  <a:cubicBezTo>
                    <a:pt x="195774" y="1569407"/>
                    <a:pt x="191835" y="1498783"/>
                    <a:pt x="188079" y="1430449"/>
                  </a:cubicBezTo>
                  <a:cubicBezTo>
                    <a:pt x="182556" y="1354247"/>
                    <a:pt x="181118" y="1277806"/>
                    <a:pt x="183774" y="1201448"/>
                  </a:cubicBezTo>
                  <a:cubicBezTo>
                    <a:pt x="192385" y="1036567"/>
                    <a:pt x="233971" y="959440"/>
                    <a:pt x="309175" y="831566"/>
                  </a:cubicBezTo>
                  <a:cubicBezTo>
                    <a:pt x="271436" y="837703"/>
                    <a:pt x="192385" y="838985"/>
                    <a:pt x="137791" y="760759"/>
                  </a:cubicBezTo>
                  <a:lnTo>
                    <a:pt x="129913" y="749401"/>
                  </a:lnTo>
                  <a:lnTo>
                    <a:pt x="143378" y="746561"/>
                  </a:lnTo>
                  <a:cubicBezTo>
                    <a:pt x="170858" y="740698"/>
                    <a:pt x="195407" y="735935"/>
                    <a:pt x="219407" y="731355"/>
                  </a:cubicBezTo>
                  <a:cubicBezTo>
                    <a:pt x="319159" y="712211"/>
                    <a:pt x="388134" y="699020"/>
                    <a:pt x="443278" y="643053"/>
                  </a:cubicBezTo>
                  <a:cubicBezTo>
                    <a:pt x="335556" y="652854"/>
                    <a:pt x="279222" y="582688"/>
                    <a:pt x="245604" y="527270"/>
                  </a:cubicBezTo>
                  <a:lnTo>
                    <a:pt x="233879" y="507851"/>
                  </a:lnTo>
                  <a:lnTo>
                    <a:pt x="255772" y="513713"/>
                  </a:lnTo>
                  <a:cubicBezTo>
                    <a:pt x="316411" y="529743"/>
                    <a:pt x="410851" y="500797"/>
                    <a:pt x="508406" y="436403"/>
                  </a:cubicBezTo>
                  <a:cubicBezTo>
                    <a:pt x="624005" y="360099"/>
                    <a:pt x="709377" y="256683"/>
                    <a:pt x="720735" y="179005"/>
                  </a:cubicBezTo>
                  <a:lnTo>
                    <a:pt x="721559" y="176441"/>
                  </a:lnTo>
                  <a:cubicBezTo>
                    <a:pt x="738231" y="140716"/>
                    <a:pt x="851632" y="58002"/>
                    <a:pt x="1018161" y="20720"/>
                  </a:cubicBezTo>
                  <a:cubicBezTo>
                    <a:pt x="1111502" y="-257"/>
                    <a:pt x="1212720" y="-4470"/>
                    <a:pt x="1327495" y="7713"/>
                  </a:cubicBezTo>
                  <a:cubicBezTo>
                    <a:pt x="1442271" y="-4470"/>
                    <a:pt x="1543489" y="-257"/>
                    <a:pt x="1636830" y="20720"/>
                  </a:cubicBezTo>
                  <a:cubicBezTo>
                    <a:pt x="1803267" y="58093"/>
                    <a:pt x="1916669" y="140716"/>
                    <a:pt x="1933432" y="176441"/>
                  </a:cubicBezTo>
                  <a:lnTo>
                    <a:pt x="1934164" y="179005"/>
                  </a:lnTo>
                  <a:cubicBezTo>
                    <a:pt x="1945614" y="256683"/>
                    <a:pt x="2030894" y="360099"/>
                    <a:pt x="2146585" y="436403"/>
                  </a:cubicBezTo>
                  <a:cubicBezTo>
                    <a:pt x="2244140" y="500523"/>
                    <a:pt x="2338946" y="529743"/>
                    <a:pt x="2399128" y="513713"/>
                  </a:cubicBezTo>
                  <a:lnTo>
                    <a:pt x="2421112" y="507851"/>
                  </a:lnTo>
                  <a:lnTo>
                    <a:pt x="2409295" y="527270"/>
                  </a:lnTo>
                  <a:cubicBezTo>
                    <a:pt x="2375769" y="582230"/>
                    <a:pt x="2319435" y="652762"/>
                    <a:pt x="2211713" y="643053"/>
                  </a:cubicBezTo>
                  <a:cubicBezTo>
                    <a:pt x="2266673" y="699020"/>
                    <a:pt x="2335832" y="712211"/>
                    <a:pt x="2435493" y="731355"/>
                  </a:cubicBezTo>
                  <a:cubicBezTo>
                    <a:pt x="2459583" y="735935"/>
                    <a:pt x="2484407" y="740515"/>
                    <a:pt x="2511613" y="746561"/>
                  </a:cubicBezTo>
                  <a:lnTo>
                    <a:pt x="2525078" y="749401"/>
                  </a:lnTo>
                  <a:lnTo>
                    <a:pt x="2517200" y="760759"/>
                  </a:lnTo>
                  <a:cubicBezTo>
                    <a:pt x="2462240" y="838985"/>
                    <a:pt x="2383555" y="837703"/>
                    <a:pt x="2345816" y="831566"/>
                  </a:cubicBezTo>
                  <a:cubicBezTo>
                    <a:pt x="2420928" y="959806"/>
                    <a:pt x="2462515" y="1036751"/>
                    <a:pt x="2471217" y="1201448"/>
                  </a:cubicBezTo>
                  <a:cubicBezTo>
                    <a:pt x="2473882" y="1277806"/>
                    <a:pt x="2472417" y="1354247"/>
                    <a:pt x="2466820" y="1430449"/>
                  </a:cubicBezTo>
                  <a:cubicBezTo>
                    <a:pt x="2463064" y="1498783"/>
                    <a:pt x="2459217" y="1569407"/>
                    <a:pt x="2461690" y="1638657"/>
                  </a:cubicBezTo>
                  <a:cubicBezTo>
                    <a:pt x="2466545" y="1773492"/>
                    <a:pt x="2597992" y="2081819"/>
                    <a:pt x="2686844" y="2197418"/>
                  </a:cubicBezTo>
                  <a:lnTo>
                    <a:pt x="2697928" y="2211800"/>
                  </a:lnTo>
                  <a:lnTo>
                    <a:pt x="2679608" y="2211800"/>
                  </a:lnTo>
                  <a:lnTo>
                    <a:pt x="2676951" y="2211800"/>
                  </a:lnTo>
                  <a:cubicBezTo>
                    <a:pt x="2602846" y="2211800"/>
                    <a:pt x="2470393" y="2148321"/>
                    <a:pt x="2386487" y="2060201"/>
                  </a:cubicBezTo>
                  <a:cubicBezTo>
                    <a:pt x="2428348" y="2189541"/>
                    <a:pt x="2525719" y="2260439"/>
                    <a:pt x="2711942" y="2300652"/>
                  </a:cubicBezTo>
                  <a:lnTo>
                    <a:pt x="2738232" y="2306331"/>
                  </a:lnTo>
                  <a:lnTo>
                    <a:pt x="2713958" y="2317873"/>
                  </a:lnTo>
                  <a:cubicBezTo>
                    <a:pt x="2526269" y="2406817"/>
                    <a:pt x="2351129" y="2281691"/>
                    <a:pt x="2255956" y="2189632"/>
                  </a:cubicBezTo>
                  <a:cubicBezTo>
                    <a:pt x="2243132" y="2282240"/>
                    <a:pt x="2298001" y="2381993"/>
                    <a:pt x="2381998" y="2414145"/>
                  </a:cubicBezTo>
                  <a:lnTo>
                    <a:pt x="2438424" y="2435488"/>
                  </a:lnTo>
                  <a:lnTo>
                    <a:pt x="2378243" y="2431823"/>
                  </a:lnTo>
                  <a:cubicBezTo>
                    <a:pt x="2238314" y="2422673"/>
                    <a:pt x="2104559" y="2370845"/>
                    <a:pt x="1994987" y="2283339"/>
                  </a:cubicBezTo>
                  <a:cubicBezTo>
                    <a:pt x="2015771" y="2352433"/>
                    <a:pt x="2062789" y="2410636"/>
                    <a:pt x="2125975" y="2445472"/>
                  </a:cubicBezTo>
                  <a:lnTo>
                    <a:pt x="2182309" y="2475150"/>
                  </a:lnTo>
                  <a:lnTo>
                    <a:pt x="2119838" y="2462510"/>
                  </a:lnTo>
                  <a:cubicBezTo>
                    <a:pt x="2007756" y="2438629"/>
                    <a:pt x="1905942" y="2380307"/>
                    <a:pt x="1828641" y="2295705"/>
                  </a:cubicBezTo>
                  <a:lnTo>
                    <a:pt x="1901371" y="2590842"/>
                  </a:lnTo>
                  <a:lnTo>
                    <a:pt x="1651211" y="2362848"/>
                  </a:lnTo>
                  <a:cubicBezTo>
                    <a:pt x="1616403" y="2439335"/>
                    <a:pt x="1627761" y="2483394"/>
                    <a:pt x="1651211" y="2575178"/>
                  </a:cubicBezTo>
                  <a:lnTo>
                    <a:pt x="1660371" y="2611818"/>
                  </a:lnTo>
                  <a:lnTo>
                    <a:pt x="1643516" y="2604948"/>
                  </a:lnTo>
                  <a:cubicBezTo>
                    <a:pt x="1536344" y="2561438"/>
                    <a:pt x="1487796" y="2428343"/>
                    <a:pt x="1471949" y="2370726"/>
                  </a:cubicBezTo>
                  <a:cubicBezTo>
                    <a:pt x="1462331" y="2387123"/>
                    <a:pt x="1453080" y="2404435"/>
                    <a:pt x="1442729" y="2423671"/>
                  </a:cubicBezTo>
                  <a:cubicBezTo>
                    <a:pt x="1410577" y="2485236"/>
                    <a:pt x="1374569" y="2544712"/>
                    <a:pt x="1334915" y="2601742"/>
                  </a:cubicBezTo>
                  <a:close/>
                  <a:moveTo>
                    <a:pt x="1479827" y="2324010"/>
                  </a:moveTo>
                  <a:lnTo>
                    <a:pt x="1484682" y="2345353"/>
                  </a:lnTo>
                  <a:cubicBezTo>
                    <a:pt x="1491735" y="2375947"/>
                    <a:pt x="1530482" y="2524523"/>
                    <a:pt x="1633715" y="2579850"/>
                  </a:cubicBezTo>
                  <a:lnTo>
                    <a:pt x="1633715" y="2579850"/>
                  </a:lnTo>
                  <a:cubicBezTo>
                    <a:pt x="1608708" y="2482295"/>
                    <a:pt x="1596159" y="2433289"/>
                    <a:pt x="1640219" y="2343796"/>
                  </a:cubicBezTo>
                  <a:lnTo>
                    <a:pt x="1645623" y="2332895"/>
                  </a:lnTo>
                  <a:lnTo>
                    <a:pt x="1869403" y="2536798"/>
                  </a:lnTo>
                  <a:lnTo>
                    <a:pt x="1791634" y="2221418"/>
                  </a:lnTo>
                  <a:lnTo>
                    <a:pt x="1817832" y="2254577"/>
                  </a:lnTo>
                  <a:cubicBezTo>
                    <a:pt x="1883555" y="2337512"/>
                    <a:pt x="1972297" y="2399205"/>
                    <a:pt x="2072939" y="2431915"/>
                  </a:cubicBezTo>
                  <a:cubicBezTo>
                    <a:pt x="2020388" y="2388066"/>
                    <a:pt x="1984361" y="2327610"/>
                    <a:pt x="1970804" y="2260531"/>
                  </a:cubicBezTo>
                  <a:lnTo>
                    <a:pt x="1965675" y="2234425"/>
                  </a:lnTo>
                  <a:lnTo>
                    <a:pt x="1985735" y="2251829"/>
                  </a:lnTo>
                  <a:cubicBezTo>
                    <a:pt x="2084288" y="2337054"/>
                    <a:pt x="2205466" y="2391813"/>
                    <a:pt x="2334549" y="2409473"/>
                  </a:cubicBezTo>
                  <a:cubicBezTo>
                    <a:pt x="2262093" y="2358727"/>
                    <a:pt x="2220965" y="2258607"/>
                    <a:pt x="2241667" y="2169205"/>
                  </a:cubicBezTo>
                  <a:lnTo>
                    <a:pt x="2245422" y="2152992"/>
                  </a:lnTo>
                  <a:lnTo>
                    <a:pt x="2257055" y="2164809"/>
                  </a:lnTo>
                  <a:cubicBezTo>
                    <a:pt x="2359190" y="2268042"/>
                    <a:pt x="2513536" y="2374298"/>
                    <a:pt x="2680432" y="2312285"/>
                  </a:cubicBezTo>
                  <a:cubicBezTo>
                    <a:pt x="2487064" y="2265111"/>
                    <a:pt x="2392990" y="2180656"/>
                    <a:pt x="2358274" y="2025668"/>
                  </a:cubicBezTo>
                  <a:lnTo>
                    <a:pt x="2349114" y="1985089"/>
                  </a:lnTo>
                  <a:lnTo>
                    <a:pt x="2374487" y="2018065"/>
                  </a:lnTo>
                  <a:cubicBezTo>
                    <a:pt x="2444653" y="2109665"/>
                    <a:pt x="2580496" y="2182946"/>
                    <a:pt x="2660646" y="2192563"/>
                  </a:cubicBezTo>
                  <a:cubicBezTo>
                    <a:pt x="2570054" y="2064323"/>
                    <a:pt x="2448133" y="1774866"/>
                    <a:pt x="2443279" y="1639298"/>
                  </a:cubicBezTo>
                  <a:cubicBezTo>
                    <a:pt x="2440806" y="1569223"/>
                    <a:pt x="2444653" y="1498141"/>
                    <a:pt x="2448500" y="1429441"/>
                  </a:cubicBezTo>
                  <a:cubicBezTo>
                    <a:pt x="2454014" y="1353908"/>
                    <a:pt x="2455452" y="1278136"/>
                    <a:pt x="2452805" y="1202456"/>
                  </a:cubicBezTo>
                  <a:cubicBezTo>
                    <a:pt x="2443645" y="1034552"/>
                    <a:pt x="2399677" y="959257"/>
                    <a:pt x="2319160" y="822589"/>
                  </a:cubicBezTo>
                  <a:lnTo>
                    <a:pt x="2306611" y="801246"/>
                  </a:lnTo>
                  <a:lnTo>
                    <a:pt x="2330061" y="809307"/>
                  </a:lnTo>
                  <a:cubicBezTo>
                    <a:pt x="2334183" y="810681"/>
                    <a:pt x="2427982" y="841642"/>
                    <a:pt x="2493567" y="761492"/>
                  </a:cubicBezTo>
                  <a:cubicBezTo>
                    <a:pt x="2471950" y="757004"/>
                    <a:pt x="2451706" y="753065"/>
                    <a:pt x="2432012" y="749309"/>
                  </a:cubicBezTo>
                  <a:cubicBezTo>
                    <a:pt x="2322092" y="728333"/>
                    <a:pt x="2243041" y="713127"/>
                    <a:pt x="2181027" y="636274"/>
                  </a:cubicBezTo>
                  <a:lnTo>
                    <a:pt x="2165272" y="616855"/>
                  </a:lnTo>
                  <a:lnTo>
                    <a:pt x="2189912" y="621526"/>
                  </a:lnTo>
                  <a:cubicBezTo>
                    <a:pt x="2269971" y="636915"/>
                    <a:pt x="2331618" y="609435"/>
                    <a:pt x="2382273" y="535239"/>
                  </a:cubicBezTo>
                  <a:cubicBezTo>
                    <a:pt x="2317420" y="542201"/>
                    <a:pt x="2227560" y="511973"/>
                    <a:pt x="2136326" y="451700"/>
                  </a:cubicBezTo>
                  <a:cubicBezTo>
                    <a:pt x="2015414" y="371916"/>
                    <a:pt x="1929218" y="266667"/>
                    <a:pt x="1916485" y="183127"/>
                  </a:cubicBezTo>
                  <a:cubicBezTo>
                    <a:pt x="1902104" y="155647"/>
                    <a:pt x="1800153" y="76047"/>
                    <a:pt x="1632982" y="38491"/>
                  </a:cubicBezTo>
                  <a:cubicBezTo>
                    <a:pt x="1541382" y="17972"/>
                    <a:pt x="1441813" y="13850"/>
                    <a:pt x="1328595" y="25942"/>
                  </a:cubicBezTo>
                  <a:lnTo>
                    <a:pt x="1326671" y="25942"/>
                  </a:lnTo>
                  <a:cubicBezTo>
                    <a:pt x="1213545" y="13850"/>
                    <a:pt x="1113975" y="17972"/>
                    <a:pt x="1022375" y="38491"/>
                  </a:cubicBezTo>
                  <a:cubicBezTo>
                    <a:pt x="855113" y="76047"/>
                    <a:pt x="753253" y="155922"/>
                    <a:pt x="738414" y="183127"/>
                  </a:cubicBezTo>
                  <a:cubicBezTo>
                    <a:pt x="725315" y="266667"/>
                    <a:pt x="639119" y="371916"/>
                    <a:pt x="518573" y="451700"/>
                  </a:cubicBezTo>
                  <a:cubicBezTo>
                    <a:pt x="426973" y="511973"/>
                    <a:pt x="337479" y="542201"/>
                    <a:pt x="272626" y="535239"/>
                  </a:cubicBezTo>
                  <a:cubicBezTo>
                    <a:pt x="323373" y="609435"/>
                    <a:pt x="385020" y="636915"/>
                    <a:pt x="464987" y="621526"/>
                  </a:cubicBezTo>
                  <a:lnTo>
                    <a:pt x="489536" y="616855"/>
                  </a:lnTo>
                  <a:lnTo>
                    <a:pt x="473872" y="636274"/>
                  </a:lnTo>
                  <a:cubicBezTo>
                    <a:pt x="411767" y="713127"/>
                    <a:pt x="332533" y="727875"/>
                    <a:pt x="222887" y="749309"/>
                  </a:cubicBezTo>
                  <a:cubicBezTo>
                    <a:pt x="203193" y="753065"/>
                    <a:pt x="182858" y="757004"/>
                    <a:pt x="161240" y="761492"/>
                  </a:cubicBezTo>
                  <a:cubicBezTo>
                    <a:pt x="226918" y="841642"/>
                    <a:pt x="320717" y="810681"/>
                    <a:pt x="324838" y="809307"/>
                  </a:cubicBezTo>
                  <a:lnTo>
                    <a:pt x="348288" y="801246"/>
                  </a:lnTo>
                  <a:lnTo>
                    <a:pt x="335739" y="822589"/>
                  </a:lnTo>
                  <a:cubicBezTo>
                    <a:pt x="255222" y="959257"/>
                    <a:pt x="210888" y="1034552"/>
                    <a:pt x="202002" y="1202456"/>
                  </a:cubicBezTo>
                  <a:cubicBezTo>
                    <a:pt x="199429" y="1278145"/>
                    <a:pt x="200894" y="1353908"/>
                    <a:pt x="206399" y="1429441"/>
                  </a:cubicBezTo>
                  <a:cubicBezTo>
                    <a:pt x="210155" y="1498141"/>
                    <a:pt x="214094" y="1569223"/>
                    <a:pt x="211621" y="1639298"/>
                  </a:cubicBezTo>
                  <a:cubicBezTo>
                    <a:pt x="206949" y="1769187"/>
                    <a:pt x="155286" y="1997455"/>
                    <a:pt x="71930" y="2112505"/>
                  </a:cubicBezTo>
                  <a:cubicBezTo>
                    <a:pt x="141913" y="2080719"/>
                    <a:pt x="255131" y="2021546"/>
                    <a:pt x="297358" y="1940479"/>
                  </a:cubicBezTo>
                  <a:lnTo>
                    <a:pt x="321724" y="1893397"/>
                  </a:lnTo>
                  <a:lnTo>
                    <a:pt x="314579" y="1945976"/>
                  </a:lnTo>
                  <a:cubicBezTo>
                    <a:pt x="309816" y="1981058"/>
                    <a:pt x="281512" y="2108841"/>
                    <a:pt x="118188" y="2308621"/>
                  </a:cubicBezTo>
                  <a:cubicBezTo>
                    <a:pt x="224371" y="2291858"/>
                    <a:pt x="322365" y="2241441"/>
                    <a:pt x="397752" y="2164809"/>
                  </a:cubicBezTo>
                  <a:lnTo>
                    <a:pt x="409477" y="2152992"/>
                  </a:lnTo>
                  <a:lnTo>
                    <a:pt x="413233" y="2169205"/>
                  </a:lnTo>
                  <a:cubicBezTo>
                    <a:pt x="433934" y="2258607"/>
                    <a:pt x="392714" y="2358727"/>
                    <a:pt x="320350" y="2409473"/>
                  </a:cubicBezTo>
                  <a:cubicBezTo>
                    <a:pt x="449415" y="2391840"/>
                    <a:pt x="570566" y="2337063"/>
                    <a:pt x="669072" y="2251829"/>
                  </a:cubicBezTo>
                  <a:lnTo>
                    <a:pt x="689224" y="2234425"/>
                  </a:lnTo>
                  <a:lnTo>
                    <a:pt x="684095" y="2260531"/>
                  </a:lnTo>
                  <a:cubicBezTo>
                    <a:pt x="670584" y="2327372"/>
                    <a:pt x="634768" y="2387645"/>
                    <a:pt x="582510" y="2431457"/>
                  </a:cubicBezTo>
                  <a:cubicBezTo>
                    <a:pt x="683115" y="2398719"/>
                    <a:pt x="771820" y="2337035"/>
                    <a:pt x="837525" y="2254119"/>
                  </a:cubicBezTo>
                  <a:lnTo>
                    <a:pt x="863723" y="2220960"/>
                  </a:lnTo>
                  <a:lnTo>
                    <a:pt x="786046" y="2536339"/>
                  </a:lnTo>
                  <a:lnTo>
                    <a:pt x="1010742" y="2332346"/>
                  </a:lnTo>
                  <a:lnTo>
                    <a:pt x="1015688" y="2344345"/>
                  </a:lnTo>
                  <a:cubicBezTo>
                    <a:pt x="1038405" y="2398389"/>
                    <a:pt x="1096021" y="2535607"/>
                    <a:pt x="1164630" y="2580033"/>
                  </a:cubicBezTo>
                  <a:cubicBezTo>
                    <a:pt x="1156111" y="2515913"/>
                    <a:pt x="1158676" y="2398848"/>
                    <a:pt x="1170767" y="2345811"/>
                  </a:cubicBezTo>
                  <a:lnTo>
                    <a:pt x="1175714" y="2324468"/>
                  </a:lnTo>
                  <a:lnTo>
                    <a:pt x="1187439" y="2342788"/>
                  </a:lnTo>
                  <a:cubicBezTo>
                    <a:pt x="1199969" y="2360439"/>
                    <a:pt x="1214406" y="2376662"/>
                    <a:pt x="1230491" y="2391153"/>
                  </a:cubicBezTo>
                  <a:cubicBezTo>
                    <a:pt x="1269604" y="2429442"/>
                    <a:pt x="1317694" y="2476433"/>
                    <a:pt x="1333633" y="2571880"/>
                  </a:cubicBezTo>
                  <a:cubicBezTo>
                    <a:pt x="1367580" y="2521253"/>
                    <a:pt x="1398742" y="2468812"/>
                    <a:pt x="1426973" y="2414786"/>
                  </a:cubicBezTo>
                  <a:cubicBezTo>
                    <a:pt x="1441446" y="2387855"/>
                    <a:pt x="1453904" y="2364680"/>
                    <a:pt x="1468102" y="23424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612258" y="3235347"/>
              <a:ext cx="1330183" cy="608295"/>
            </a:xfrm>
            <a:custGeom>
              <a:avLst/>
              <a:gdLst/>
              <a:ahLst/>
              <a:cxnLst/>
              <a:rect l="l" t="t" r="r" b="b"/>
              <a:pathLst>
                <a:path w="1330183" h="608295" extrusionOk="0">
                  <a:moveTo>
                    <a:pt x="11840" y="200182"/>
                  </a:moveTo>
                  <a:cubicBezTo>
                    <a:pt x="2680" y="264302"/>
                    <a:pt x="-6480" y="329247"/>
                    <a:pt x="7810" y="392543"/>
                  </a:cubicBezTo>
                  <a:cubicBezTo>
                    <a:pt x="22447" y="461903"/>
                    <a:pt x="68669" y="520426"/>
                    <a:pt x="132753" y="550737"/>
                  </a:cubicBezTo>
                  <a:cubicBezTo>
                    <a:pt x="172177" y="567270"/>
                    <a:pt x="214103" y="577053"/>
                    <a:pt x="256779" y="579683"/>
                  </a:cubicBezTo>
                  <a:cubicBezTo>
                    <a:pt x="336746" y="587102"/>
                    <a:pt x="421660" y="582247"/>
                    <a:pt x="490543" y="548722"/>
                  </a:cubicBezTo>
                  <a:cubicBezTo>
                    <a:pt x="533687" y="527562"/>
                    <a:pt x="570694" y="495319"/>
                    <a:pt x="620433" y="487807"/>
                  </a:cubicBezTo>
                  <a:cubicBezTo>
                    <a:pt x="705529" y="474892"/>
                    <a:pt x="774687" y="537913"/>
                    <a:pt x="848609" y="574095"/>
                  </a:cubicBezTo>
                  <a:cubicBezTo>
                    <a:pt x="974742" y="635650"/>
                    <a:pt x="1154371" y="614307"/>
                    <a:pt x="1252749" y="526004"/>
                  </a:cubicBezTo>
                  <a:cubicBezTo>
                    <a:pt x="1351128" y="437702"/>
                    <a:pt x="1356991" y="292515"/>
                    <a:pt x="1266032" y="199266"/>
                  </a:cubicBezTo>
                  <a:cubicBezTo>
                    <a:pt x="1204385" y="135971"/>
                    <a:pt x="1108296" y="99331"/>
                    <a:pt x="1010833" y="80186"/>
                  </a:cubicBezTo>
                  <a:cubicBezTo>
                    <a:pt x="913370" y="61041"/>
                    <a:pt x="812335" y="58293"/>
                    <a:pt x="712582" y="49500"/>
                  </a:cubicBezTo>
                  <a:cubicBezTo>
                    <a:pt x="517382" y="32279"/>
                    <a:pt x="309541" y="-47505"/>
                    <a:pt x="150157" y="44370"/>
                  </a:cubicBezTo>
                  <a:cubicBezTo>
                    <a:pt x="35473" y="110506"/>
                    <a:pt x="55717" y="92186"/>
                    <a:pt x="11840" y="200091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603178" y="3226465"/>
              <a:ext cx="1348420" cy="626933"/>
            </a:xfrm>
            <a:custGeom>
              <a:avLst/>
              <a:gdLst/>
              <a:ahLst/>
              <a:cxnLst/>
              <a:rect l="l" t="t" r="r" b="b"/>
              <a:pathLst>
                <a:path w="1348420" h="626933" extrusionOk="0">
                  <a:moveTo>
                    <a:pt x="1020463" y="627861"/>
                  </a:moveTo>
                  <a:cubicBezTo>
                    <a:pt x="962810" y="628373"/>
                    <a:pt x="905789" y="615851"/>
                    <a:pt x="853659" y="591220"/>
                  </a:cubicBezTo>
                  <a:cubicBezTo>
                    <a:pt x="834239" y="582060"/>
                    <a:pt x="814912" y="570335"/>
                    <a:pt x="796225" y="559252"/>
                  </a:cubicBezTo>
                  <a:cubicBezTo>
                    <a:pt x="741998" y="527100"/>
                    <a:pt x="690702" y="496689"/>
                    <a:pt x="630795" y="505849"/>
                  </a:cubicBezTo>
                  <a:cubicBezTo>
                    <a:pt x="598643" y="510704"/>
                    <a:pt x="572079" y="526551"/>
                    <a:pt x="543958" y="543405"/>
                  </a:cubicBezTo>
                  <a:cubicBezTo>
                    <a:pt x="530951" y="551099"/>
                    <a:pt x="517669" y="559069"/>
                    <a:pt x="503654" y="565847"/>
                  </a:cubicBezTo>
                  <a:cubicBezTo>
                    <a:pt x="442007" y="595984"/>
                    <a:pt x="361674" y="606701"/>
                    <a:pt x="264944" y="597724"/>
                  </a:cubicBezTo>
                  <a:cubicBezTo>
                    <a:pt x="211357" y="592777"/>
                    <a:pt x="171053" y="583343"/>
                    <a:pt x="137986" y="568045"/>
                  </a:cubicBezTo>
                  <a:cubicBezTo>
                    <a:pt x="71154" y="536563"/>
                    <a:pt x="23018" y="475502"/>
                    <a:pt x="8005" y="403165"/>
                  </a:cubicBezTo>
                  <a:cubicBezTo>
                    <a:pt x="-6651" y="337671"/>
                    <a:pt x="2783" y="271443"/>
                    <a:pt x="11852" y="207415"/>
                  </a:cubicBezTo>
                  <a:lnTo>
                    <a:pt x="12402" y="205217"/>
                  </a:lnTo>
                  <a:cubicBezTo>
                    <a:pt x="18081" y="191476"/>
                    <a:pt x="22569" y="179752"/>
                    <a:pt x="26508" y="169676"/>
                  </a:cubicBezTo>
                  <a:cubicBezTo>
                    <a:pt x="52156" y="104090"/>
                    <a:pt x="53988" y="103265"/>
                    <a:pt x="131024" y="59023"/>
                  </a:cubicBezTo>
                  <a:lnTo>
                    <a:pt x="154748" y="45466"/>
                  </a:lnTo>
                  <a:cubicBezTo>
                    <a:pt x="273829" y="-23326"/>
                    <a:pt x="421214" y="1955"/>
                    <a:pt x="563652" y="26504"/>
                  </a:cubicBezTo>
                  <a:cubicBezTo>
                    <a:pt x="616047" y="35664"/>
                    <a:pt x="670183" y="44824"/>
                    <a:pt x="722487" y="49404"/>
                  </a:cubicBezTo>
                  <a:cubicBezTo>
                    <a:pt x="749143" y="51694"/>
                    <a:pt x="776257" y="53710"/>
                    <a:pt x="802546" y="55633"/>
                  </a:cubicBezTo>
                  <a:cubicBezTo>
                    <a:pt x="876128" y="59646"/>
                    <a:pt x="949409" y="67963"/>
                    <a:pt x="1022020" y="80549"/>
                  </a:cubicBezTo>
                  <a:cubicBezTo>
                    <a:pt x="1101621" y="95937"/>
                    <a:pt x="1211449" y="129463"/>
                    <a:pt x="1282074" y="201919"/>
                  </a:cubicBezTo>
                  <a:cubicBezTo>
                    <a:pt x="1326820" y="247170"/>
                    <a:pt x="1350911" y="308881"/>
                    <a:pt x="1348667" y="372479"/>
                  </a:cubicBezTo>
                  <a:cubicBezTo>
                    <a:pt x="1346175" y="437726"/>
                    <a:pt x="1317001" y="499089"/>
                    <a:pt x="1267967" y="542214"/>
                  </a:cubicBezTo>
                  <a:cubicBezTo>
                    <a:pt x="1205221" y="597999"/>
                    <a:pt x="1112888" y="627861"/>
                    <a:pt x="1020463" y="627861"/>
                  </a:cubicBezTo>
                  <a:close/>
                  <a:moveTo>
                    <a:pt x="652230" y="485972"/>
                  </a:moveTo>
                  <a:cubicBezTo>
                    <a:pt x="708381" y="485972"/>
                    <a:pt x="757662" y="515192"/>
                    <a:pt x="805569" y="543588"/>
                  </a:cubicBezTo>
                  <a:cubicBezTo>
                    <a:pt x="823889" y="554489"/>
                    <a:pt x="842942" y="565755"/>
                    <a:pt x="861720" y="574915"/>
                  </a:cubicBezTo>
                  <a:cubicBezTo>
                    <a:pt x="983914" y="634547"/>
                    <a:pt x="1160611" y="613663"/>
                    <a:pt x="1255601" y="528291"/>
                  </a:cubicBezTo>
                  <a:cubicBezTo>
                    <a:pt x="1300934" y="488500"/>
                    <a:pt x="1327928" y="431836"/>
                    <a:pt x="1330255" y="371563"/>
                  </a:cubicBezTo>
                  <a:cubicBezTo>
                    <a:pt x="1332170" y="313012"/>
                    <a:pt x="1309828" y="256275"/>
                    <a:pt x="1268517" y="214743"/>
                  </a:cubicBezTo>
                  <a:cubicBezTo>
                    <a:pt x="1201190" y="145676"/>
                    <a:pt x="1095117" y="113433"/>
                    <a:pt x="1018081" y="98594"/>
                  </a:cubicBezTo>
                  <a:cubicBezTo>
                    <a:pt x="946322" y="86228"/>
                    <a:pt x="873893" y="78094"/>
                    <a:pt x="801172" y="74228"/>
                  </a:cubicBezTo>
                  <a:cubicBezTo>
                    <a:pt x="774791" y="72304"/>
                    <a:pt x="747494" y="70381"/>
                    <a:pt x="720838" y="67999"/>
                  </a:cubicBezTo>
                  <a:cubicBezTo>
                    <a:pt x="667710" y="63328"/>
                    <a:pt x="613208" y="53984"/>
                    <a:pt x="560446" y="44916"/>
                  </a:cubicBezTo>
                  <a:cubicBezTo>
                    <a:pt x="414802" y="19909"/>
                    <a:pt x="277310" y="-3724"/>
                    <a:pt x="163725" y="61679"/>
                  </a:cubicBezTo>
                  <a:lnTo>
                    <a:pt x="140001" y="75327"/>
                  </a:lnTo>
                  <a:cubicBezTo>
                    <a:pt x="66721" y="117097"/>
                    <a:pt x="66721" y="117097"/>
                    <a:pt x="43546" y="176729"/>
                  </a:cubicBezTo>
                  <a:cubicBezTo>
                    <a:pt x="39698" y="186622"/>
                    <a:pt x="35210" y="198072"/>
                    <a:pt x="29714" y="211445"/>
                  </a:cubicBezTo>
                  <a:cubicBezTo>
                    <a:pt x="20554" y="273551"/>
                    <a:pt x="11944" y="337671"/>
                    <a:pt x="25775" y="399593"/>
                  </a:cubicBezTo>
                  <a:cubicBezTo>
                    <a:pt x="39662" y="466241"/>
                    <a:pt x="84024" y="522502"/>
                    <a:pt x="145588" y="551557"/>
                  </a:cubicBezTo>
                  <a:cubicBezTo>
                    <a:pt x="176641" y="565847"/>
                    <a:pt x="215113" y="574824"/>
                    <a:pt x="266592" y="579587"/>
                  </a:cubicBezTo>
                  <a:cubicBezTo>
                    <a:pt x="359933" y="588289"/>
                    <a:pt x="436969" y="578122"/>
                    <a:pt x="495593" y="549542"/>
                  </a:cubicBezTo>
                  <a:cubicBezTo>
                    <a:pt x="508875" y="543039"/>
                    <a:pt x="521882" y="535253"/>
                    <a:pt x="534523" y="527741"/>
                  </a:cubicBezTo>
                  <a:cubicBezTo>
                    <a:pt x="562919" y="510795"/>
                    <a:pt x="592323" y="493208"/>
                    <a:pt x="628139" y="487804"/>
                  </a:cubicBezTo>
                  <a:cubicBezTo>
                    <a:pt x="636108" y="486567"/>
                    <a:pt x="644160" y="485953"/>
                    <a:pt x="652230" y="4859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5542312" y="900952"/>
              <a:ext cx="1947902" cy="2725460"/>
            </a:xfrm>
            <a:custGeom>
              <a:avLst/>
              <a:gdLst/>
              <a:ahLst/>
              <a:cxnLst/>
              <a:rect l="l" t="t" r="r" b="b"/>
              <a:pathLst>
                <a:path w="1947902" h="2725460" extrusionOk="0">
                  <a:moveTo>
                    <a:pt x="71344" y="1447740"/>
                  </a:moveTo>
                  <a:cubicBezTo>
                    <a:pt x="34704" y="1086560"/>
                    <a:pt x="-19157" y="718968"/>
                    <a:pt x="54764" y="363559"/>
                  </a:cubicBezTo>
                  <a:cubicBezTo>
                    <a:pt x="73084" y="277546"/>
                    <a:pt x="100564" y="188968"/>
                    <a:pt x="163586" y="127871"/>
                  </a:cubicBezTo>
                  <a:cubicBezTo>
                    <a:pt x="497377" y="-194745"/>
                    <a:pt x="1133816" y="183747"/>
                    <a:pt x="1477684" y="315835"/>
                  </a:cubicBezTo>
                  <a:cubicBezTo>
                    <a:pt x="1605924" y="365207"/>
                    <a:pt x="1755782" y="416595"/>
                    <a:pt x="1871565" y="492623"/>
                  </a:cubicBezTo>
                  <a:cubicBezTo>
                    <a:pt x="1947135" y="542088"/>
                    <a:pt x="1974707" y="595857"/>
                    <a:pt x="1918464" y="669870"/>
                  </a:cubicBezTo>
                  <a:cubicBezTo>
                    <a:pt x="1863504" y="742115"/>
                    <a:pt x="1808544" y="814415"/>
                    <a:pt x="1753584" y="886780"/>
                  </a:cubicBezTo>
                  <a:cubicBezTo>
                    <a:pt x="1730042" y="917832"/>
                    <a:pt x="1633862" y="1015020"/>
                    <a:pt x="1633862" y="1053492"/>
                  </a:cubicBezTo>
                  <a:cubicBezTo>
                    <a:pt x="1601985" y="1096727"/>
                    <a:pt x="1568643" y="1144634"/>
                    <a:pt x="1571116" y="1198312"/>
                  </a:cubicBezTo>
                  <a:cubicBezTo>
                    <a:pt x="1572581" y="1231013"/>
                    <a:pt x="1587512" y="1261700"/>
                    <a:pt x="1591451" y="1294218"/>
                  </a:cubicBezTo>
                  <a:cubicBezTo>
                    <a:pt x="1600611" y="1367498"/>
                    <a:pt x="1544918" y="1442152"/>
                    <a:pt x="1472371" y="1454976"/>
                  </a:cubicBezTo>
                  <a:cubicBezTo>
                    <a:pt x="1537590" y="1517356"/>
                    <a:pt x="1540979" y="1632864"/>
                    <a:pt x="1479515" y="1698908"/>
                  </a:cubicBezTo>
                  <a:cubicBezTo>
                    <a:pt x="1450753" y="1729869"/>
                    <a:pt x="1505255" y="1771089"/>
                    <a:pt x="1513408" y="1812492"/>
                  </a:cubicBezTo>
                  <a:cubicBezTo>
                    <a:pt x="1523575" y="1863605"/>
                    <a:pt x="1460646" y="1922413"/>
                    <a:pt x="1495912" y="1960610"/>
                  </a:cubicBezTo>
                  <a:cubicBezTo>
                    <a:pt x="1523392" y="1990197"/>
                    <a:pt x="1479058" y="2030135"/>
                    <a:pt x="1461104" y="2066042"/>
                  </a:cubicBezTo>
                  <a:cubicBezTo>
                    <a:pt x="1443975" y="2100209"/>
                    <a:pt x="1452585" y="2141063"/>
                    <a:pt x="1462386" y="2177977"/>
                  </a:cubicBezTo>
                  <a:cubicBezTo>
                    <a:pt x="1506968" y="2344928"/>
                    <a:pt x="1569760" y="2506465"/>
                    <a:pt x="1649617" y="2659703"/>
                  </a:cubicBezTo>
                  <a:cubicBezTo>
                    <a:pt x="1484737" y="2684161"/>
                    <a:pt x="1323429" y="2762113"/>
                    <a:pt x="1165784" y="2707244"/>
                  </a:cubicBezTo>
                  <a:cubicBezTo>
                    <a:pt x="1087100" y="2679764"/>
                    <a:pt x="977179" y="2630117"/>
                    <a:pt x="895380" y="2614361"/>
                  </a:cubicBezTo>
                  <a:cubicBezTo>
                    <a:pt x="741492" y="2584591"/>
                    <a:pt x="608946" y="2551066"/>
                    <a:pt x="455699" y="2583492"/>
                  </a:cubicBezTo>
                  <a:cubicBezTo>
                    <a:pt x="338817" y="2608132"/>
                    <a:pt x="210668" y="2624254"/>
                    <a:pt x="94519" y="2587339"/>
                  </a:cubicBezTo>
                  <a:cubicBezTo>
                    <a:pt x="-69079" y="2535218"/>
                    <a:pt x="24078" y="2428596"/>
                    <a:pt x="53482" y="2300172"/>
                  </a:cubicBezTo>
                  <a:cubicBezTo>
                    <a:pt x="117602" y="2020975"/>
                    <a:pt x="100015" y="1730235"/>
                    <a:pt x="71344" y="14477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5533083" y="892067"/>
              <a:ext cx="1966130" cy="2743434"/>
            </a:xfrm>
            <a:custGeom>
              <a:avLst/>
              <a:gdLst/>
              <a:ahLst/>
              <a:cxnLst/>
              <a:rect l="l" t="t" r="r" b="b"/>
              <a:pathLst>
                <a:path w="1966130" h="2743434" extrusionOk="0">
                  <a:moveTo>
                    <a:pt x="1294368" y="2744341"/>
                  </a:moveTo>
                  <a:cubicBezTo>
                    <a:pt x="1252910" y="2744918"/>
                    <a:pt x="1211644" y="2738452"/>
                    <a:pt x="1172357" y="2725197"/>
                  </a:cubicBezTo>
                  <a:cubicBezTo>
                    <a:pt x="1147991" y="2716770"/>
                    <a:pt x="1120969" y="2706235"/>
                    <a:pt x="1092390" y="2695152"/>
                  </a:cubicBezTo>
                  <a:cubicBezTo>
                    <a:pt x="1029918" y="2670970"/>
                    <a:pt x="959111" y="2643489"/>
                    <a:pt x="903235" y="2632681"/>
                  </a:cubicBezTo>
                  <a:lnTo>
                    <a:pt x="856152" y="2623521"/>
                  </a:lnTo>
                  <a:cubicBezTo>
                    <a:pt x="720126" y="2596041"/>
                    <a:pt x="602786" y="2573232"/>
                    <a:pt x="467126" y="2601903"/>
                  </a:cubicBezTo>
                  <a:cubicBezTo>
                    <a:pt x="361511" y="2624161"/>
                    <a:pt x="224568" y="2644680"/>
                    <a:pt x="101274" y="2605475"/>
                  </a:cubicBezTo>
                  <a:cubicBezTo>
                    <a:pt x="53642" y="2590361"/>
                    <a:pt x="23689" y="2569385"/>
                    <a:pt x="9674" y="2541355"/>
                  </a:cubicBezTo>
                  <a:cubicBezTo>
                    <a:pt x="-11119" y="2499311"/>
                    <a:pt x="6651" y="2449755"/>
                    <a:pt x="27353" y="2391680"/>
                  </a:cubicBezTo>
                  <a:cubicBezTo>
                    <a:pt x="37832" y="2364117"/>
                    <a:pt x="46635" y="2335941"/>
                    <a:pt x="53734" y="2307316"/>
                  </a:cubicBezTo>
                  <a:cubicBezTo>
                    <a:pt x="119961" y="2018042"/>
                    <a:pt x="97427" y="1717135"/>
                    <a:pt x="71230" y="1457907"/>
                  </a:cubicBezTo>
                  <a:cubicBezTo>
                    <a:pt x="66897" y="1415835"/>
                    <a:pt x="62463" y="1373726"/>
                    <a:pt x="57948" y="1331590"/>
                  </a:cubicBezTo>
                  <a:cubicBezTo>
                    <a:pt x="24147" y="1014378"/>
                    <a:pt x="-10844" y="686357"/>
                    <a:pt x="54742" y="370977"/>
                  </a:cubicBezTo>
                  <a:cubicBezTo>
                    <a:pt x="70863" y="293575"/>
                    <a:pt x="98068" y="196295"/>
                    <a:pt x="166128" y="130526"/>
                  </a:cubicBezTo>
                  <a:cubicBezTo>
                    <a:pt x="447249" y="-141160"/>
                    <a:pt x="934929" y="74467"/>
                    <a:pt x="1291071" y="232020"/>
                  </a:cubicBezTo>
                  <a:cubicBezTo>
                    <a:pt x="1363160" y="263896"/>
                    <a:pt x="1431311" y="294033"/>
                    <a:pt x="1489935" y="316475"/>
                  </a:cubicBezTo>
                  <a:lnTo>
                    <a:pt x="1541689" y="336169"/>
                  </a:lnTo>
                  <a:cubicBezTo>
                    <a:pt x="1655365" y="379221"/>
                    <a:pt x="1784155" y="427769"/>
                    <a:pt x="1885648" y="494271"/>
                  </a:cubicBezTo>
                  <a:cubicBezTo>
                    <a:pt x="1933372" y="525415"/>
                    <a:pt x="1958929" y="557017"/>
                    <a:pt x="1965249" y="590726"/>
                  </a:cubicBezTo>
                  <a:cubicBezTo>
                    <a:pt x="1970287" y="620222"/>
                    <a:pt x="1960394" y="650999"/>
                    <a:pt x="1934838" y="684616"/>
                  </a:cubicBezTo>
                  <a:lnTo>
                    <a:pt x="1878320" y="758996"/>
                  </a:lnTo>
                  <a:lnTo>
                    <a:pt x="1769957" y="901251"/>
                  </a:lnTo>
                  <a:cubicBezTo>
                    <a:pt x="1763912" y="909129"/>
                    <a:pt x="1753378" y="921129"/>
                    <a:pt x="1741286" y="935052"/>
                  </a:cubicBezTo>
                  <a:cubicBezTo>
                    <a:pt x="1707944" y="973066"/>
                    <a:pt x="1652068" y="1036820"/>
                    <a:pt x="1652068" y="1062376"/>
                  </a:cubicBezTo>
                  <a:lnTo>
                    <a:pt x="1652068" y="1065307"/>
                  </a:lnTo>
                  <a:lnTo>
                    <a:pt x="1650327" y="1067781"/>
                  </a:lnTo>
                  <a:cubicBezTo>
                    <a:pt x="1616893" y="1113581"/>
                    <a:pt x="1587123" y="1157916"/>
                    <a:pt x="1589321" y="1206830"/>
                  </a:cubicBezTo>
                  <a:cubicBezTo>
                    <a:pt x="1590796" y="1224078"/>
                    <a:pt x="1594231" y="1241107"/>
                    <a:pt x="1599581" y="1257577"/>
                  </a:cubicBezTo>
                  <a:cubicBezTo>
                    <a:pt x="1604060" y="1272105"/>
                    <a:pt x="1607394" y="1286953"/>
                    <a:pt x="1609565" y="1302003"/>
                  </a:cubicBezTo>
                  <a:cubicBezTo>
                    <a:pt x="1618725" y="1374001"/>
                    <a:pt x="1567979" y="1448563"/>
                    <a:pt x="1499095" y="1469082"/>
                  </a:cubicBezTo>
                  <a:cubicBezTo>
                    <a:pt x="1556345" y="1536408"/>
                    <a:pt x="1556070" y="1648893"/>
                    <a:pt x="1495523" y="1714021"/>
                  </a:cubicBezTo>
                  <a:cubicBezTo>
                    <a:pt x="1482882" y="1727578"/>
                    <a:pt x="1492225" y="1744249"/>
                    <a:pt x="1508438" y="1770447"/>
                  </a:cubicBezTo>
                  <a:cubicBezTo>
                    <a:pt x="1518991" y="1785359"/>
                    <a:pt x="1526832" y="1802012"/>
                    <a:pt x="1531613" y="1819636"/>
                  </a:cubicBezTo>
                  <a:cubicBezTo>
                    <a:pt x="1536651" y="1844643"/>
                    <a:pt x="1526575" y="1869650"/>
                    <a:pt x="1516866" y="1893924"/>
                  </a:cubicBezTo>
                  <a:cubicBezTo>
                    <a:pt x="1503858" y="1926350"/>
                    <a:pt x="1496988" y="1947144"/>
                    <a:pt x="1511919" y="1963357"/>
                  </a:cubicBezTo>
                  <a:cubicBezTo>
                    <a:pt x="1536743" y="1990288"/>
                    <a:pt x="1515125" y="2022439"/>
                    <a:pt x="1495981" y="2050835"/>
                  </a:cubicBezTo>
                  <a:cubicBezTo>
                    <a:pt x="1489605" y="2059895"/>
                    <a:pt x="1483761" y="2069311"/>
                    <a:pt x="1478485" y="2079048"/>
                  </a:cubicBezTo>
                  <a:cubicBezTo>
                    <a:pt x="1462730" y="2110467"/>
                    <a:pt x="1471249" y="2149947"/>
                    <a:pt x="1480500" y="2184480"/>
                  </a:cubicBezTo>
                  <a:cubicBezTo>
                    <a:pt x="1524917" y="2350753"/>
                    <a:pt x="1587462" y="2511658"/>
                    <a:pt x="1666999" y="2664282"/>
                  </a:cubicBezTo>
                  <a:lnTo>
                    <a:pt x="1672953" y="2675732"/>
                  </a:lnTo>
                  <a:lnTo>
                    <a:pt x="1660220" y="2677656"/>
                  </a:lnTo>
                  <a:cubicBezTo>
                    <a:pt x="1612405" y="2684710"/>
                    <a:pt x="1564131" y="2696526"/>
                    <a:pt x="1517415" y="2707976"/>
                  </a:cubicBezTo>
                  <a:cubicBezTo>
                    <a:pt x="1444227" y="2725930"/>
                    <a:pt x="1369114" y="2744341"/>
                    <a:pt x="1294368" y="2744341"/>
                  </a:cubicBezTo>
                  <a:close/>
                  <a:moveTo>
                    <a:pt x="594084" y="2570301"/>
                  </a:moveTo>
                  <a:cubicBezTo>
                    <a:pt x="683761" y="2570301"/>
                    <a:pt x="770048" y="2587430"/>
                    <a:pt x="859725" y="2605292"/>
                  </a:cubicBezTo>
                  <a:lnTo>
                    <a:pt x="906716" y="2614452"/>
                  </a:lnTo>
                  <a:cubicBezTo>
                    <a:pt x="964241" y="2625627"/>
                    <a:pt x="1035781" y="2653382"/>
                    <a:pt x="1099077" y="2677931"/>
                  </a:cubicBezTo>
                  <a:cubicBezTo>
                    <a:pt x="1127564" y="2688923"/>
                    <a:pt x="1154037" y="2699365"/>
                    <a:pt x="1178494" y="2707793"/>
                  </a:cubicBezTo>
                  <a:cubicBezTo>
                    <a:pt x="1287498" y="2745715"/>
                    <a:pt x="1397236" y="2718876"/>
                    <a:pt x="1513476" y="2690480"/>
                  </a:cubicBezTo>
                  <a:cubicBezTo>
                    <a:pt x="1556529" y="2679946"/>
                    <a:pt x="1600863" y="2669046"/>
                    <a:pt x="1645381" y="2661718"/>
                  </a:cubicBezTo>
                  <a:cubicBezTo>
                    <a:pt x="1567960" y="2511282"/>
                    <a:pt x="1506909" y="2352979"/>
                    <a:pt x="1463279" y="2189518"/>
                  </a:cubicBezTo>
                  <a:cubicBezTo>
                    <a:pt x="1453203" y="2151687"/>
                    <a:pt x="1443952" y="2108269"/>
                    <a:pt x="1462547" y="2071079"/>
                  </a:cubicBezTo>
                  <a:cubicBezTo>
                    <a:pt x="1468043" y="2060646"/>
                    <a:pt x="1474162" y="2050551"/>
                    <a:pt x="1480867" y="2040851"/>
                  </a:cubicBezTo>
                  <a:cubicBezTo>
                    <a:pt x="1501202" y="2010623"/>
                    <a:pt x="1512560" y="1991203"/>
                    <a:pt x="1498545" y="1975998"/>
                  </a:cubicBezTo>
                  <a:cubicBezTo>
                    <a:pt x="1474729" y="1950167"/>
                    <a:pt x="1487554" y="1918289"/>
                    <a:pt x="1499919" y="1887329"/>
                  </a:cubicBezTo>
                  <a:cubicBezTo>
                    <a:pt x="1508622" y="1865619"/>
                    <a:pt x="1517690" y="1843178"/>
                    <a:pt x="1513751" y="1823209"/>
                  </a:cubicBezTo>
                  <a:cubicBezTo>
                    <a:pt x="1509309" y="1807756"/>
                    <a:pt x="1502283" y="1793164"/>
                    <a:pt x="1492958" y="1780065"/>
                  </a:cubicBezTo>
                  <a:cubicBezTo>
                    <a:pt x="1477203" y="1754691"/>
                    <a:pt x="1459432" y="1726020"/>
                    <a:pt x="1482149" y="1701563"/>
                  </a:cubicBezTo>
                  <a:cubicBezTo>
                    <a:pt x="1540040" y="1639367"/>
                    <a:pt x="1537109" y="1529263"/>
                    <a:pt x="1475371" y="1470456"/>
                  </a:cubicBezTo>
                  <a:lnTo>
                    <a:pt x="1462364" y="1457998"/>
                  </a:lnTo>
                  <a:lnTo>
                    <a:pt x="1480134" y="1454884"/>
                  </a:lnTo>
                  <a:cubicBezTo>
                    <a:pt x="1547826" y="1442884"/>
                    <a:pt x="1599855" y="1372443"/>
                    <a:pt x="1591520" y="1304201"/>
                  </a:cubicBezTo>
                  <a:cubicBezTo>
                    <a:pt x="1589514" y="1290095"/>
                    <a:pt x="1586454" y="1276163"/>
                    <a:pt x="1582360" y="1262523"/>
                  </a:cubicBezTo>
                  <a:cubicBezTo>
                    <a:pt x="1576653" y="1244679"/>
                    <a:pt x="1572998" y="1226240"/>
                    <a:pt x="1571459" y="1207563"/>
                  </a:cubicBezTo>
                  <a:cubicBezTo>
                    <a:pt x="1568986" y="1153519"/>
                    <a:pt x="1599581" y="1106803"/>
                    <a:pt x="1634389" y="1059079"/>
                  </a:cubicBezTo>
                  <a:cubicBezTo>
                    <a:pt x="1637228" y="1028759"/>
                    <a:pt x="1678449" y="979386"/>
                    <a:pt x="1727913" y="922869"/>
                  </a:cubicBezTo>
                  <a:cubicBezTo>
                    <a:pt x="1739912" y="909221"/>
                    <a:pt x="1750172" y="897496"/>
                    <a:pt x="1755393" y="890076"/>
                  </a:cubicBezTo>
                  <a:cubicBezTo>
                    <a:pt x="1791483" y="842444"/>
                    <a:pt x="1827601" y="794904"/>
                    <a:pt x="1863756" y="747455"/>
                  </a:cubicBezTo>
                  <a:lnTo>
                    <a:pt x="1920273" y="673075"/>
                  </a:lnTo>
                  <a:cubicBezTo>
                    <a:pt x="1942532" y="643671"/>
                    <a:pt x="1951326" y="617657"/>
                    <a:pt x="1947204" y="593383"/>
                  </a:cubicBezTo>
                  <a:cubicBezTo>
                    <a:pt x="1942257" y="564986"/>
                    <a:pt x="1918808" y="537415"/>
                    <a:pt x="1875572" y="509111"/>
                  </a:cubicBezTo>
                  <a:cubicBezTo>
                    <a:pt x="1775820" y="443891"/>
                    <a:pt x="1648037" y="395526"/>
                    <a:pt x="1535277" y="352840"/>
                  </a:cubicBezTo>
                  <a:lnTo>
                    <a:pt x="1483340" y="333146"/>
                  </a:lnTo>
                  <a:cubicBezTo>
                    <a:pt x="1424258" y="310429"/>
                    <a:pt x="1356015" y="280293"/>
                    <a:pt x="1283651" y="248324"/>
                  </a:cubicBezTo>
                  <a:cubicBezTo>
                    <a:pt x="932272" y="92604"/>
                    <a:pt x="451096" y="-119909"/>
                    <a:pt x="178860" y="143259"/>
                  </a:cubicBezTo>
                  <a:cubicBezTo>
                    <a:pt x="114740" y="205547"/>
                    <a:pt x="88267" y="299437"/>
                    <a:pt x="72695" y="374183"/>
                  </a:cubicBezTo>
                  <a:cubicBezTo>
                    <a:pt x="7659" y="686815"/>
                    <a:pt x="42467" y="1013370"/>
                    <a:pt x="76176" y="1329208"/>
                  </a:cubicBezTo>
                  <a:cubicBezTo>
                    <a:pt x="80664" y="1371344"/>
                    <a:pt x="85336" y="1413572"/>
                    <a:pt x="89458" y="1455617"/>
                  </a:cubicBezTo>
                  <a:cubicBezTo>
                    <a:pt x="115839" y="1716311"/>
                    <a:pt x="138373" y="2018959"/>
                    <a:pt x="71596" y="2310980"/>
                  </a:cubicBezTo>
                  <a:cubicBezTo>
                    <a:pt x="64176" y="2340302"/>
                    <a:pt x="54998" y="2369146"/>
                    <a:pt x="44116" y="2397359"/>
                  </a:cubicBezTo>
                  <a:cubicBezTo>
                    <a:pt x="24880" y="2451221"/>
                    <a:pt x="8209" y="2497661"/>
                    <a:pt x="25796" y="2532744"/>
                  </a:cubicBezTo>
                  <a:cubicBezTo>
                    <a:pt x="37246" y="2555920"/>
                    <a:pt x="63627" y="2573781"/>
                    <a:pt x="106313" y="2587705"/>
                  </a:cubicBezTo>
                  <a:cubicBezTo>
                    <a:pt x="225393" y="2625627"/>
                    <a:pt x="359404" y="2605383"/>
                    <a:pt x="462729" y="2583583"/>
                  </a:cubicBezTo>
                  <a:cubicBezTo>
                    <a:pt x="505910" y="2574441"/>
                    <a:pt x="549942" y="2569888"/>
                    <a:pt x="594084" y="25700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542551" y="2996785"/>
              <a:ext cx="1580013" cy="575628"/>
            </a:xfrm>
            <a:custGeom>
              <a:avLst/>
              <a:gdLst/>
              <a:ahLst/>
              <a:cxnLst/>
              <a:rect l="l" t="t" r="r" b="b"/>
              <a:pathLst>
                <a:path w="1580013" h="575628" extrusionOk="0">
                  <a:moveTo>
                    <a:pt x="1580404" y="420057"/>
                  </a:moveTo>
                  <a:cubicBezTo>
                    <a:pt x="1465446" y="507444"/>
                    <a:pt x="1436042" y="574037"/>
                    <a:pt x="1246521" y="576511"/>
                  </a:cubicBezTo>
                  <a:cubicBezTo>
                    <a:pt x="1153272" y="577702"/>
                    <a:pt x="1090800" y="561122"/>
                    <a:pt x="1002772" y="529245"/>
                  </a:cubicBezTo>
                  <a:cubicBezTo>
                    <a:pt x="914745" y="497368"/>
                    <a:pt x="914286" y="491139"/>
                    <a:pt x="806198" y="471812"/>
                  </a:cubicBezTo>
                  <a:cubicBezTo>
                    <a:pt x="570053" y="418317"/>
                    <a:pt x="302396" y="562679"/>
                    <a:pt x="90433" y="444973"/>
                  </a:cubicBezTo>
                  <a:cubicBezTo>
                    <a:pt x="58767" y="426020"/>
                    <a:pt x="28658" y="404586"/>
                    <a:pt x="390" y="380853"/>
                  </a:cubicBezTo>
                  <a:cubicBezTo>
                    <a:pt x="5337" y="330564"/>
                    <a:pt x="37580" y="270016"/>
                    <a:pt x="52786" y="203697"/>
                  </a:cubicBezTo>
                  <a:cubicBezTo>
                    <a:pt x="58373" y="179149"/>
                    <a:pt x="63411" y="154416"/>
                    <a:pt x="67716" y="129684"/>
                  </a:cubicBezTo>
                  <a:lnTo>
                    <a:pt x="69274" y="129135"/>
                  </a:lnTo>
                  <a:cubicBezTo>
                    <a:pt x="252474" y="60801"/>
                    <a:pt x="452346" y="20588"/>
                    <a:pt x="655516" y="6024"/>
                  </a:cubicBezTo>
                  <a:cubicBezTo>
                    <a:pt x="776025" y="-3255"/>
                    <a:pt x="897185" y="180"/>
                    <a:pt x="1016970" y="16283"/>
                  </a:cubicBezTo>
                  <a:cubicBezTo>
                    <a:pt x="1089060" y="26359"/>
                    <a:pt x="1159867" y="41748"/>
                    <a:pt x="1229850" y="58694"/>
                  </a:cubicBezTo>
                  <a:cubicBezTo>
                    <a:pt x="1312226" y="78544"/>
                    <a:pt x="1393603" y="100583"/>
                    <a:pt x="1473964" y="124830"/>
                  </a:cubicBezTo>
                  <a:cubicBezTo>
                    <a:pt x="1502800" y="225507"/>
                    <a:pt x="1538359" y="324143"/>
                    <a:pt x="1580404" y="42005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532932" y="2987926"/>
              <a:ext cx="1601356" cy="593587"/>
            </a:xfrm>
            <a:custGeom>
              <a:avLst/>
              <a:gdLst/>
              <a:ahLst/>
              <a:cxnLst/>
              <a:rect l="l" t="t" r="r" b="b"/>
              <a:pathLst>
                <a:path w="1601356" h="593587" extrusionOk="0">
                  <a:moveTo>
                    <a:pt x="1246704" y="594530"/>
                  </a:moveTo>
                  <a:cubicBezTo>
                    <a:pt x="1157577" y="594530"/>
                    <a:pt x="1096021" y="578225"/>
                    <a:pt x="1009276" y="546714"/>
                  </a:cubicBezTo>
                  <a:cubicBezTo>
                    <a:pt x="990406" y="539844"/>
                    <a:pt x="975475" y="534165"/>
                    <a:pt x="962651" y="529219"/>
                  </a:cubicBezTo>
                  <a:cubicBezTo>
                    <a:pt x="916851" y="511906"/>
                    <a:pt x="898531" y="504670"/>
                    <a:pt x="814259" y="489648"/>
                  </a:cubicBezTo>
                  <a:cubicBezTo>
                    <a:pt x="713499" y="466839"/>
                    <a:pt x="605044" y="480488"/>
                    <a:pt x="500253" y="494044"/>
                  </a:cubicBezTo>
                  <a:cubicBezTo>
                    <a:pt x="361753" y="511815"/>
                    <a:pt x="218491" y="530135"/>
                    <a:pt x="95654" y="461801"/>
                  </a:cubicBezTo>
                  <a:cubicBezTo>
                    <a:pt x="64868" y="443545"/>
                    <a:pt x="35592" y="422871"/>
                    <a:pt x="8085" y="399971"/>
                  </a:cubicBezTo>
                  <a:lnTo>
                    <a:pt x="390" y="393925"/>
                  </a:lnTo>
                  <a:lnTo>
                    <a:pt x="940" y="388979"/>
                  </a:lnTo>
                  <a:cubicBezTo>
                    <a:pt x="3779" y="360033"/>
                    <a:pt x="15138" y="328340"/>
                    <a:pt x="27138" y="294722"/>
                  </a:cubicBezTo>
                  <a:cubicBezTo>
                    <a:pt x="37598" y="267242"/>
                    <a:pt x="46410" y="239167"/>
                    <a:pt x="53518" y="210633"/>
                  </a:cubicBezTo>
                  <a:cubicBezTo>
                    <a:pt x="59198" y="185534"/>
                    <a:pt x="64236" y="160802"/>
                    <a:pt x="68358" y="137353"/>
                  </a:cubicBezTo>
                  <a:lnTo>
                    <a:pt x="69274" y="132040"/>
                  </a:lnTo>
                  <a:lnTo>
                    <a:pt x="76052" y="129750"/>
                  </a:lnTo>
                  <a:cubicBezTo>
                    <a:pt x="265280" y="60747"/>
                    <a:pt x="463402" y="19133"/>
                    <a:pt x="664401" y="6181"/>
                  </a:cubicBezTo>
                  <a:cubicBezTo>
                    <a:pt x="785661" y="-3291"/>
                    <a:pt x="907590" y="90"/>
                    <a:pt x="1028146" y="16257"/>
                  </a:cubicBezTo>
                  <a:cubicBezTo>
                    <a:pt x="1107655" y="27341"/>
                    <a:pt x="1183866" y="44837"/>
                    <a:pt x="1241941" y="58760"/>
                  </a:cubicBezTo>
                  <a:cubicBezTo>
                    <a:pt x="1323831" y="78545"/>
                    <a:pt x="1406089" y="100896"/>
                    <a:pt x="1486514" y="125078"/>
                  </a:cubicBezTo>
                  <a:lnTo>
                    <a:pt x="1491277" y="126544"/>
                  </a:lnTo>
                  <a:lnTo>
                    <a:pt x="1492651" y="131307"/>
                  </a:lnTo>
                  <a:cubicBezTo>
                    <a:pt x="1521477" y="231508"/>
                    <a:pt x="1556945" y="329677"/>
                    <a:pt x="1598815" y="425161"/>
                  </a:cubicBezTo>
                  <a:lnTo>
                    <a:pt x="1601747" y="431848"/>
                  </a:lnTo>
                  <a:lnTo>
                    <a:pt x="1595976" y="436153"/>
                  </a:lnTo>
                  <a:cubicBezTo>
                    <a:pt x="1572435" y="454473"/>
                    <a:pt x="1552832" y="470778"/>
                    <a:pt x="1533963" y="486900"/>
                  </a:cubicBezTo>
                  <a:cubicBezTo>
                    <a:pt x="1462148" y="548180"/>
                    <a:pt x="1410394" y="592515"/>
                    <a:pt x="1256688" y="594530"/>
                  </a:cubicBezTo>
                  <a:close/>
                  <a:moveTo>
                    <a:pt x="694537" y="459145"/>
                  </a:moveTo>
                  <a:cubicBezTo>
                    <a:pt x="735849" y="458741"/>
                    <a:pt x="777088" y="462946"/>
                    <a:pt x="817465" y="471694"/>
                  </a:cubicBezTo>
                  <a:cubicBezTo>
                    <a:pt x="902745" y="486900"/>
                    <a:pt x="922073" y="494319"/>
                    <a:pt x="968880" y="512181"/>
                  </a:cubicBezTo>
                  <a:cubicBezTo>
                    <a:pt x="981613" y="517036"/>
                    <a:pt x="996360" y="522623"/>
                    <a:pt x="1015138" y="529494"/>
                  </a:cubicBezTo>
                  <a:cubicBezTo>
                    <a:pt x="1102892" y="561371"/>
                    <a:pt x="1164172" y="577309"/>
                    <a:pt x="1255681" y="576210"/>
                  </a:cubicBezTo>
                  <a:cubicBezTo>
                    <a:pt x="1402791" y="574286"/>
                    <a:pt x="1449873" y="533982"/>
                    <a:pt x="1521322" y="472976"/>
                  </a:cubicBezTo>
                  <a:cubicBezTo>
                    <a:pt x="1538085" y="458687"/>
                    <a:pt x="1556863" y="442657"/>
                    <a:pt x="1578389" y="425985"/>
                  </a:cubicBezTo>
                  <a:cubicBezTo>
                    <a:pt x="1538094" y="333359"/>
                    <a:pt x="1503799" y="238232"/>
                    <a:pt x="1475705" y="141200"/>
                  </a:cubicBezTo>
                  <a:cubicBezTo>
                    <a:pt x="1397203" y="117659"/>
                    <a:pt x="1316870" y="95400"/>
                    <a:pt x="1236903" y="76622"/>
                  </a:cubicBezTo>
                  <a:cubicBezTo>
                    <a:pt x="1179561" y="62699"/>
                    <a:pt x="1103624" y="45386"/>
                    <a:pt x="1024940" y="34394"/>
                  </a:cubicBezTo>
                  <a:cubicBezTo>
                    <a:pt x="905759" y="18373"/>
                    <a:pt x="785222" y="14938"/>
                    <a:pt x="665317" y="24135"/>
                  </a:cubicBezTo>
                  <a:cubicBezTo>
                    <a:pt x="467149" y="36941"/>
                    <a:pt x="271802" y="77803"/>
                    <a:pt x="85121" y="145505"/>
                  </a:cubicBezTo>
                  <a:cubicBezTo>
                    <a:pt x="81090" y="167856"/>
                    <a:pt x="75960" y="191305"/>
                    <a:pt x="71014" y="214755"/>
                  </a:cubicBezTo>
                  <a:cubicBezTo>
                    <a:pt x="63713" y="243957"/>
                    <a:pt x="54727" y="272701"/>
                    <a:pt x="44084" y="300859"/>
                  </a:cubicBezTo>
                  <a:cubicBezTo>
                    <a:pt x="33009" y="328294"/>
                    <a:pt x="24719" y="356772"/>
                    <a:pt x="19351" y="385864"/>
                  </a:cubicBezTo>
                  <a:cubicBezTo>
                    <a:pt x="46016" y="408022"/>
                    <a:pt x="74376" y="428056"/>
                    <a:pt x="104173" y="445771"/>
                  </a:cubicBezTo>
                  <a:cubicBezTo>
                    <a:pt x="221697" y="511173"/>
                    <a:pt x="355708" y="494044"/>
                    <a:pt x="498055" y="475908"/>
                  </a:cubicBezTo>
                  <a:cubicBezTo>
                    <a:pt x="563128" y="466179"/>
                    <a:pt x="628759" y="460574"/>
                    <a:pt x="694537" y="459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6014292" y="2877242"/>
              <a:ext cx="559039" cy="658104"/>
            </a:xfrm>
            <a:custGeom>
              <a:avLst/>
              <a:gdLst/>
              <a:ahLst/>
              <a:cxnLst/>
              <a:rect l="l" t="t" r="r" b="b"/>
              <a:pathLst>
                <a:path w="559039" h="658104" extrusionOk="0">
                  <a:moveTo>
                    <a:pt x="503368" y="991"/>
                  </a:moveTo>
                  <a:lnTo>
                    <a:pt x="61304" y="991"/>
                  </a:lnTo>
                  <a:cubicBezTo>
                    <a:pt x="28951" y="-274"/>
                    <a:pt x="1700" y="24926"/>
                    <a:pt x="436" y="57279"/>
                  </a:cubicBezTo>
                  <a:cubicBezTo>
                    <a:pt x="399" y="58122"/>
                    <a:pt x="390" y="58955"/>
                    <a:pt x="390" y="59798"/>
                  </a:cubicBezTo>
                  <a:lnTo>
                    <a:pt x="26038" y="659047"/>
                  </a:lnTo>
                  <a:lnTo>
                    <a:pt x="529199" y="659047"/>
                  </a:lnTo>
                  <a:lnTo>
                    <a:pt x="559427" y="55401"/>
                  </a:lnTo>
                  <a:cubicBezTo>
                    <a:pt x="559756" y="25658"/>
                    <a:pt x="535904" y="1275"/>
                    <a:pt x="506161" y="945"/>
                  </a:cubicBezTo>
                  <a:cubicBezTo>
                    <a:pt x="505236" y="936"/>
                    <a:pt x="504302" y="954"/>
                    <a:pt x="503368" y="991"/>
                  </a:cubicBezTo>
                  <a:close/>
                  <a:moveTo>
                    <a:pt x="421385" y="516700"/>
                  </a:moveTo>
                  <a:lnTo>
                    <a:pt x="135867" y="516700"/>
                  </a:lnTo>
                  <a:lnTo>
                    <a:pt x="121302" y="176680"/>
                  </a:lnTo>
                  <a:cubicBezTo>
                    <a:pt x="121238" y="158268"/>
                    <a:pt x="136114" y="143282"/>
                    <a:pt x="154526" y="143218"/>
                  </a:cubicBezTo>
                  <a:cubicBezTo>
                    <a:pt x="154993" y="143218"/>
                    <a:pt x="155460" y="143228"/>
                    <a:pt x="155927" y="143246"/>
                  </a:cubicBezTo>
                  <a:lnTo>
                    <a:pt x="406638" y="143246"/>
                  </a:lnTo>
                  <a:cubicBezTo>
                    <a:pt x="423575" y="142586"/>
                    <a:pt x="437836" y="155786"/>
                    <a:pt x="438496" y="172714"/>
                  </a:cubicBezTo>
                  <a:cubicBezTo>
                    <a:pt x="438514" y="173208"/>
                    <a:pt x="438524" y="173712"/>
                    <a:pt x="438514" y="174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005080" y="2868129"/>
              <a:ext cx="577475" cy="676377"/>
            </a:xfrm>
            <a:custGeom>
              <a:avLst/>
              <a:gdLst/>
              <a:ahLst/>
              <a:cxnLst/>
              <a:rect l="l" t="t" r="r" b="b"/>
              <a:pathLst>
                <a:path w="577475" h="676377" extrusionOk="0">
                  <a:moveTo>
                    <a:pt x="546838" y="677320"/>
                  </a:moveTo>
                  <a:lnTo>
                    <a:pt x="26549" y="677320"/>
                  </a:lnTo>
                  <a:lnTo>
                    <a:pt x="442" y="69277"/>
                  </a:lnTo>
                  <a:cubicBezTo>
                    <a:pt x="-263" y="51974"/>
                    <a:pt x="6204" y="35138"/>
                    <a:pt x="18304" y="22744"/>
                  </a:cubicBezTo>
                  <a:cubicBezTo>
                    <a:pt x="32044" y="8711"/>
                    <a:pt x="50877" y="843"/>
                    <a:pt x="70517" y="943"/>
                  </a:cubicBezTo>
                  <a:lnTo>
                    <a:pt x="512580" y="943"/>
                  </a:lnTo>
                  <a:cubicBezTo>
                    <a:pt x="530964" y="879"/>
                    <a:pt x="548588" y="8280"/>
                    <a:pt x="561403" y="21462"/>
                  </a:cubicBezTo>
                  <a:cubicBezTo>
                    <a:pt x="572633" y="33086"/>
                    <a:pt x="578568" y="48832"/>
                    <a:pt x="577799" y="64972"/>
                  </a:cubicBezTo>
                  <a:close/>
                  <a:moveTo>
                    <a:pt x="43769" y="659000"/>
                  </a:moveTo>
                  <a:lnTo>
                    <a:pt x="529251" y="659000"/>
                  </a:lnTo>
                  <a:lnTo>
                    <a:pt x="559021" y="64056"/>
                  </a:lnTo>
                  <a:cubicBezTo>
                    <a:pt x="559534" y="52935"/>
                    <a:pt x="555421" y="42090"/>
                    <a:pt x="547663" y="34103"/>
                  </a:cubicBezTo>
                  <a:cubicBezTo>
                    <a:pt x="538338" y="24512"/>
                    <a:pt x="525495" y="19153"/>
                    <a:pt x="512122" y="19263"/>
                  </a:cubicBezTo>
                  <a:lnTo>
                    <a:pt x="70517" y="19263"/>
                  </a:lnTo>
                  <a:cubicBezTo>
                    <a:pt x="55870" y="19144"/>
                    <a:pt x="41791" y="24961"/>
                    <a:pt x="31495" y="35385"/>
                  </a:cubicBezTo>
                  <a:cubicBezTo>
                    <a:pt x="22884" y="44224"/>
                    <a:pt x="18277" y="56215"/>
                    <a:pt x="18762" y="68544"/>
                  </a:cubicBezTo>
                  <a:close/>
                  <a:moveTo>
                    <a:pt x="439025" y="534973"/>
                  </a:moveTo>
                  <a:lnTo>
                    <a:pt x="136286" y="534973"/>
                  </a:lnTo>
                  <a:lnTo>
                    <a:pt x="121355" y="186159"/>
                  </a:lnTo>
                  <a:cubicBezTo>
                    <a:pt x="120924" y="175231"/>
                    <a:pt x="125000" y="164596"/>
                    <a:pt x="132622" y="156756"/>
                  </a:cubicBezTo>
                  <a:cubicBezTo>
                    <a:pt x="141223" y="148081"/>
                    <a:pt x="152929" y="143198"/>
                    <a:pt x="165140" y="143198"/>
                  </a:cubicBezTo>
                  <a:lnTo>
                    <a:pt x="415850" y="143198"/>
                  </a:lnTo>
                  <a:cubicBezTo>
                    <a:pt x="427337" y="143144"/>
                    <a:pt x="438356" y="147778"/>
                    <a:pt x="446353" y="156023"/>
                  </a:cubicBezTo>
                  <a:cubicBezTo>
                    <a:pt x="453461" y="163360"/>
                    <a:pt x="457271" y="173289"/>
                    <a:pt x="456887" y="183503"/>
                  </a:cubicBezTo>
                  <a:close/>
                  <a:moveTo>
                    <a:pt x="153598" y="516653"/>
                  </a:moveTo>
                  <a:lnTo>
                    <a:pt x="421620" y="516653"/>
                  </a:lnTo>
                  <a:lnTo>
                    <a:pt x="438383" y="182861"/>
                  </a:lnTo>
                  <a:cubicBezTo>
                    <a:pt x="438548" y="177567"/>
                    <a:pt x="436524" y="172428"/>
                    <a:pt x="432796" y="168664"/>
                  </a:cubicBezTo>
                  <a:cubicBezTo>
                    <a:pt x="428280" y="164019"/>
                    <a:pt x="422051" y="161436"/>
                    <a:pt x="415575" y="161518"/>
                  </a:cubicBezTo>
                  <a:lnTo>
                    <a:pt x="165140" y="161518"/>
                  </a:lnTo>
                  <a:cubicBezTo>
                    <a:pt x="157912" y="161445"/>
                    <a:pt x="150960" y="164322"/>
                    <a:pt x="145904" y="169488"/>
                  </a:cubicBezTo>
                  <a:cubicBezTo>
                    <a:pt x="141699" y="173665"/>
                    <a:pt x="139437" y="179418"/>
                    <a:pt x="139675" y="1853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238228" y="3293855"/>
              <a:ext cx="2175096" cy="440973"/>
            </a:xfrm>
            <a:custGeom>
              <a:avLst/>
              <a:gdLst/>
              <a:ahLst/>
              <a:cxnLst/>
              <a:rect l="l" t="t" r="r" b="b"/>
              <a:pathLst>
                <a:path w="2175096" h="440973" extrusionOk="0">
                  <a:moveTo>
                    <a:pt x="1111253" y="175199"/>
                  </a:moveTo>
                  <a:cubicBezTo>
                    <a:pt x="875108" y="121705"/>
                    <a:pt x="607452" y="266067"/>
                    <a:pt x="395489" y="148361"/>
                  </a:cubicBezTo>
                  <a:cubicBezTo>
                    <a:pt x="324865" y="109155"/>
                    <a:pt x="269721" y="43936"/>
                    <a:pt x="195067" y="13158"/>
                  </a:cubicBezTo>
                  <a:cubicBezTo>
                    <a:pt x="120413" y="-17619"/>
                    <a:pt x="10126" y="10319"/>
                    <a:pt x="966" y="90653"/>
                  </a:cubicBezTo>
                  <a:cubicBezTo>
                    <a:pt x="-3614" y="131323"/>
                    <a:pt x="19836" y="169886"/>
                    <a:pt x="46033" y="201397"/>
                  </a:cubicBezTo>
                  <a:cubicBezTo>
                    <a:pt x="137203" y="309385"/>
                    <a:pt x="268622" y="375318"/>
                    <a:pt x="409687" y="383865"/>
                  </a:cubicBezTo>
                  <a:cubicBezTo>
                    <a:pt x="670381" y="398246"/>
                    <a:pt x="926037" y="213763"/>
                    <a:pt x="1178213" y="281364"/>
                  </a:cubicBezTo>
                  <a:cubicBezTo>
                    <a:pt x="1300591" y="314157"/>
                    <a:pt x="1402817" y="403193"/>
                    <a:pt x="1526294" y="431772"/>
                  </a:cubicBezTo>
                  <a:cubicBezTo>
                    <a:pt x="1717464" y="476015"/>
                    <a:pt x="1907718" y="367652"/>
                    <a:pt x="2071499" y="259197"/>
                  </a:cubicBezTo>
                  <a:cubicBezTo>
                    <a:pt x="2127375" y="222557"/>
                    <a:pt x="2190580" y="165764"/>
                    <a:pt x="2172260" y="101370"/>
                  </a:cubicBezTo>
                  <a:cubicBezTo>
                    <a:pt x="2157695" y="50806"/>
                    <a:pt x="2095682" y="26990"/>
                    <a:pt x="2044019" y="36150"/>
                  </a:cubicBezTo>
                  <a:cubicBezTo>
                    <a:pt x="1992357" y="45310"/>
                    <a:pt x="1948297" y="78286"/>
                    <a:pt x="1905519" y="108881"/>
                  </a:cubicBezTo>
                  <a:cubicBezTo>
                    <a:pt x="1773249" y="203321"/>
                    <a:pt x="1751539" y="277609"/>
                    <a:pt x="1551851" y="279899"/>
                  </a:cubicBezTo>
                  <a:cubicBezTo>
                    <a:pt x="1458602" y="281089"/>
                    <a:pt x="1396130" y="264510"/>
                    <a:pt x="1308103" y="232633"/>
                  </a:cubicBezTo>
                  <a:cubicBezTo>
                    <a:pt x="1220075" y="200756"/>
                    <a:pt x="1219617" y="194619"/>
                    <a:pt x="1111528" y="17519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229267" y="3284326"/>
              <a:ext cx="2192990" cy="459595"/>
            </a:xfrm>
            <a:custGeom>
              <a:avLst/>
              <a:gdLst/>
              <a:ahLst/>
              <a:cxnLst/>
              <a:rect l="l" t="t" r="r" b="b"/>
              <a:pathLst>
                <a:path w="2192990" h="459595" extrusionOk="0">
                  <a:moveTo>
                    <a:pt x="1624932" y="460537"/>
                  </a:moveTo>
                  <a:cubicBezTo>
                    <a:pt x="1594109" y="460583"/>
                    <a:pt x="1563368" y="457112"/>
                    <a:pt x="1533332" y="450186"/>
                  </a:cubicBezTo>
                  <a:cubicBezTo>
                    <a:pt x="1468296" y="435164"/>
                    <a:pt x="1408573" y="403379"/>
                    <a:pt x="1350864" y="372693"/>
                  </a:cubicBezTo>
                  <a:cubicBezTo>
                    <a:pt x="1297919" y="344480"/>
                    <a:pt x="1243051" y="315259"/>
                    <a:pt x="1184976" y="299413"/>
                  </a:cubicBezTo>
                  <a:cubicBezTo>
                    <a:pt x="1047118" y="262772"/>
                    <a:pt x="910175" y="301611"/>
                    <a:pt x="765538" y="343014"/>
                  </a:cubicBezTo>
                  <a:cubicBezTo>
                    <a:pt x="652504" y="375349"/>
                    <a:pt x="535530" y="408692"/>
                    <a:pt x="418373" y="402280"/>
                  </a:cubicBezTo>
                  <a:cubicBezTo>
                    <a:pt x="274808" y="393376"/>
                    <a:pt x="141081" y="326288"/>
                    <a:pt x="48125" y="216514"/>
                  </a:cubicBezTo>
                  <a:cubicBezTo>
                    <a:pt x="12309" y="173553"/>
                    <a:pt x="-3080" y="135082"/>
                    <a:pt x="1042" y="98899"/>
                  </a:cubicBezTo>
                  <a:cubicBezTo>
                    <a:pt x="4981" y="66748"/>
                    <a:pt x="24281" y="38507"/>
                    <a:pt x="52796" y="23146"/>
                  </a:cubicBezTo>
                  <a:cubicBezTo>
                    <a:pt x="100484" y="-2832"/>
                    <a:pt x="157276" y="-6184"/>
                    <a:pt x="207693" y="13986"/>
                  </a:cubicBezTo>
                  <a:cubicBezTo>
                    <a:pt x="251203" y="32306"/>
                    <a:pt x="288392" y="61252"/>
                    <a:pt x="324300" y="89739"/>
                  </a:cubicBezTo>
                  <a:cubicBezTo>
                    <a:pt x="350919" y="111915"/>
                    <a:pt x="379251" y="131948"/>
                    <a:pt x="409030" y="149646"/>
                  </a:cubicBezTo>
                  <a:cubicBezTo>
                    <a:pt x="526645" y="215048"/>
                    <a:pt x="660656" y="197828"/>
                    <a:pt x="802453" y="179691"/>
                  </a:cubicBezTo>
                  <a:cubicBezTo>
                    <a:pt x="908801" y="166134"/>
                    <a:pt x="1018722" y="152211"/>
                    <a:pt x="1122230" y="175477"/>
                  </a:cubicBezTo>
                  <a:cubicBezTo>
                    <a:pt x="1207876" y="190866"/>
                    <a:pt x="1227204" y="198194"/>
                    <a:pt x="1274012" y="216056"/>
                  </a:cubicBezTo>
                  <a:cubicBezTo>
                    <a:pt x="1286653" y="220911"/>
                    <a:pt x="1301492" y="226498"/>
                    <a:pt x="1319812" y="233277"/>
                  </a:cubicBezTo>
                  <a:cubicBezTo>
                    <a:pt x="1407565" y="265154"/>
                    <a:pt x="1468937" y="281092"/>
                    <a:pt x="1560354" y="279993"/>
                  </a:cubicBezTo>
                  <a:cubicBezTo>
                    <a:pt x="1707373" y="278070"/>
                    <a:pt x="1754455" y="237857"/>
                    <a:pt x="1825995" y="176942"/>
                  </a:cubicBezTo>
                  <a:cubicBezTo>
                    <a:pt x="1849353" y="156974"/>
                    <a:pt x="1875826" y="134349"/>
                    <a:pt x="1908436" y="110716"/>
                  </a:cubicBezTo>
                  <a:lnTo>
                    <a:pt x="1914664" y="106227"/>
                  </a:lnTo>
                  <a:cubicBezTo>
                    <a:pt x="1956342" y="76365"/>
                    <a:pt x="1999395" y="45496"/>
                    <a:pt x="2050782" y="36428"/>
                  </a:cubicBezTo>
                  <a:cubicBezTo>
                    <a:pt x="2104827" y="27268"/>
                    <a:pt x="2173343" y="51542"/>
                    <a:pt x="2189557" y="108059"/>
                  </a:cubicBezTo>
                  <a:cubicBezTo>
                    <a:pt x="2205770" y="164577"/>
                    <a:pt x="2170321" y="219812"/>
                    <a:pt x="2085224" y="276054"/>
                  </a:cubicBezTo>
                  <a:cubicBezTo>
                    <a:pt x="1938389" y="373609"/>
                    <a:pt x="1782210" y="460537"/>
                    <a:pt x="1624932" y="460537"/>
                  </a:cubicBezTo>
                  <a:close/>
                  <a:moveTo>
                    <a:pt x="1069835" y="266894"/>
                  </a:moveTo>
                  <a:cubicBezTo>
                    <a:pt x="1110322" y="266665"/>
                    <a:pt x="1150663" y="271749"/>
                    <a:pt x="1189831" y="282008"/>
                  </a:cubicBezTo>
                  <a:cubicBezTo>
                    <a:pt x="1249921" y="298130"/>
                    <a:pt x="1305705" y="327808"/>
                    <a:pt x="1359566" y="356479"/>
                  </a:cubicBezTo>
                  <a:cubicBezTo>
                    <a:pt x="1416267" y="386707"/>
                    <a:pt x="1474891" y="417852"/>
                    <a:pt x="1537546" y="432416"/>
                  </a:cubicBezTo>
                  <a:cubicBezTo>
                    <a:pt x="1719098" y="474369"/>
                    <a:pt x="1903489" y="374891"/>
                    <a:pt x="2075697" y="261032"/>
                  </a:cubicBezTo>
                  <a:cubicBezTo>
                    <a:pt x="2153375" y="209735"/>
                    <a:pt x="2185618" y="160272"/>
                    <a:pt x="2172519" y="113372"/>
                  </a:cubicBezTo>
                  <a:cubicBezTo>
                    <a:pt x="2159420" y="66472"/>
                    <a:pt x="2100796" y="46504"/>
                    <a:pt x="2054446" y="54748"/>
                  </a:cubicBezTo>
                  <a:cubicBezTo>
                    <a:pt x="2008096" y="62992"/>
                    <a:pt x="1965869" y="92762"/>
                    <a:pt x="1926206" y="121433"/>
                  </a:cubicBezTo>
                  <a:lnTo>
                    <a:pt x="1919977" y="125922"/>
                  </a:lnTo>
                  <a:cubicBezTo>
                    <a:pt x="1887551" y="149096"/>
                    <a:pt x="1861445" y="171722"/>
                    <a:pt x="1838361" y="191141"/>
                  </a:cubicBezTo>
                  <a:cubicBezTo>
                    <a:pt x="1766089" y="252330"/>
                    <a:pt x="1714334" y="296298"/>
                    <a:pt x="1560812" y="298588"/>
                  </a:cubicBezTo>
                  <a:cubicBezTo>
                    <a:pt x="1466647" y="299687"/>
                    <a:pt x="1403626" y="283474"/>
                    <a:pt x="1313491" y="250773"/>
                  </a:cubicBezTo>
                  <a:cubicBezTo>
                    <a:pt x="1295171" y="243994"/>
                    <a:pt x="1279874" y="238315"/>
                    <a:pt x="1267142" y="233460"/>
                  </a:cubicBezTo>
                  <a:cubicBezTo>
                    <a:pt x="1220151" y="215140"/>
                    <a:pt x="1203022" y="208820"/>
                    <a:pt x="1118383" y="193705"/>
                  </a:cubicBezTo>
                  <a:lnTo>
                    <a:pt x="1118383" y="193705"/>
                  </a:lnTo>
                  <a:cubicBezTo>
                    <a:pt x="1017623" y="170989"/>
                    <a:pt x="909626" y="184545"/>
                    <a:pt x="804835" y="198285"/>
                  </a:cubicBezTo>
                  <a:cubicBezTo>
                    <a:pt x="666244" y="215964"/>
                    <a:pt x="522981" y="234284"/>
                    <a:pt x="400145" y="166043"/>
                  </a:cubicBezTo>
                  <a:cubicBezTo>
                    <a:pt x="369486" y="147878"/>
                    <a:pt x="340321" y="127295"/>
                    <a:pt x="312941" y="104487"/>
                  </a:cubicBezTo>
                  <a:cubicBezTo>
                    <a:pt x="276301" y="75541"/>
                    <a:pt x="241859" y="48244"/>
                    <a:pt x="200731" y="31207"/>
                  </a:cubicBezTo>
                  <a:cubicBezTo>
                    <a:pt x="155590" y="13455"/>
                    <a:pt x="104945" y="16367"/>
                    <a:pt x="62140" y="39176"/>
                  </a:cubicBezTo>
                  <a:cubicBezTo>
                    <a:pt x="38681" y="51716"/>
                    <a:pt x="22715" y="74808"/>
                    <a:pt x="19271" y="101189"/>
                  </a:cubicBezTo>
                  <a:cubicBezTo>
                    <a:pt x="15698" y="132150"/>
                    <a:pt x="29805" y="166134"/>
                    <a:pt x="62231" y="205064"/>
                  </a:cubicBezTo>
                  <a:cubicBezTo>
                    <a:pt x="151954" y="310945"/>
                    <a:pt x="280954" y="375688"/>
                    <a:pt x="419472" y="384326"/>
                  </a:cubicBezTo>
                  <a:cubicBezTo>
                    <a:pt x="533606" y="390554"/>
                    <a:pt x="649023" y="357579"/>
                    <a:pt x="760592" y="325702"/>
                  </a:cubicBezTo>
                  <a:cubicBezTo>
                    <a:pt x="861902" y="296298"/>
                    <a:pt x="965960" y="266894"/>
                    <a:pt x="1069560" y="266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6033162" y="3506218"/>
              <a:ext cx="512778" cy="381973"/>
            </a:xfrm>
            <a:custGeom>
              <a:avLst/>
              <a:gdLst/>
              <a:ahLst/>
              <a:cxnLst/>
              <a:rect l="l" t="t" r="r" b="b"/>
              <a:pathLst>
                <a:path w="512778" h="381973" extrusionOk="0">
                  <a:moveTo>
                    <a:pt x="512778" y="190987"/>
                  </a:moveTo>
                  <a:cubicBezTo>
                    <a:pt x="512778" y="296466"/>
                    <a:pt x="397989" y="381973"/>
                    <a:pt x="256389" y="381973"/>
                  </a:cubicBezTo>
                  <a:cubicBezTo>
                    <a:pt x="114790" y="381973"/>
                    <a:pt x="0" y="296466"/>
                    <a:pt x="0" y="190987"/>
                  </a:cubicBezTo>
                  <a:cubicBezTo>
                    <a:pt x="0" y="85508"/>
                    <a:pt x="114790" y="0"/>
                    <a:pt x="256389" y="0"/>
                  </a:cubicBezTo>
                  <a:cubicBezTo>
                    <a:pt x="397989" y="0"/>
                    <a:pt x="512778" y="85508"/>
                    <a:pt x="512778" y="19098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023910" y="3497058"/>
              <a:ext cx="531281" cy="400293"/>
            </a:xfrm>
            <a:custGeom>
              <a:avLst/>
              <a:gdLst/>
              <a:ahLst/>
              <a:cxnLst/>
              <a:rect l="l" t="t" r="r" b="b"/>
              <a:pathLst>
                <a:path w="531281" h="400293" extrusionOk="0">
                  <a:moveTo>
                    <a:pt x="266031" y="401236"/>
                  </a:moveTo>
                  <a:cubicBezTo>
                    <a:pt x="119471" y="401236"/>
                    <a:pt x="390" y="311468"/>
                    <a:pt x="390" y="201089"/>
                  </a:cubicBezTo>
                  <a:cubicBezTo>
                    <a:pt x="390" y="90711"/>
                    <a:pt x="119471" y="942"/>
                    <a:pt x="266031" y="942"/>
                  </a:cubicBezTo>
                  <a:cubicBezTo>
                    <a:pt x="412592" y="942"/>
                    <a:pt x="531672" y="90802"/>
                    <a:pt x="531672" y="201089"/>
                  </a:cubicBezTo>
                  <a:cubicBezTo>
                    <a:pt x="531672" y="311376"/>
                    <a:pt x="412408" y="401236"/>
                    <a:pt x="266031" y="401236"/>
                  </a:cubicBezTo>
                  <a:close/>
                  <a:moveTo>
                    <a:pt x="266031" y="19263"/>
                  </a:moveTo>
                  <a:cubicBezTo>
                    <a:pt x="129730" y="19263"/>
                    <a:pt x="18710" y="100879"/>
                    <a:pt x="18710" y="201089"/>
                  </a:cubicBezTo>
                  <a:cubicBezTo>
                    <a:pt x="18710" y="301300"/>
                    <a:pt x="129638" y="382916"/>
                    <a:pt x="266031" y="382916"/>
                  </a:cubicBezTo>
                  <a:cubicBezTo>
                    <a:pt x="402424" y="382916"/>
                    <a:pt x="513352" y="301392"/>
                    <a:pt x="513352" y="201089"/>
                  </a:cubicBezTo>
                  <a:cubicBezTo>
                    <a:pt x="513352" y="100787"/>
                    <a:pt x="402332" y="19446"/>
                    <a:pt x="266031" y="19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638483" y="4057887"/>
              <a:ext cx="1388103" cy="1295267"/>
            </a:xfrm>
            <a:custGeom>
              <a:avLst/>
              <a:gdLst/>
              <a:ahLst/>
              <a:cxnLst/>
              <a:rect l="l" t="t" r="r" b="b"/>
              <a:pathLst>
                <a:path w="1388103" h="1295267" extrusionOk="0">
                  <a:moveTo>
                    <a:pt x="694877" y="1296210"/>
                  </a:moveTo>
                  <a:cubicBezTo>
                    <a:pt x="627734" y="1246197"/>
                    <a:pt x="531279" y="1171542"/>
                    <a:pt x="420076" y="1074629"/>
                  </a:cubicBezTo>
                  <a:cubicBezTo>
                    <a:pt x="269210" y="943458"/>
                    <a:pt x="192541" y="875857"/>
                    <a:pt x="129795" y="779218"/>
                  </a:cubicBezTo>
                  <a:cubicBezTo>
                    <a:pt x="74102" y="693480"/>
                    <a:pt x="-14293" y="557454"/>
                    <a:pt x="2470" y="379475"/>
                  </a:cubicBezTo>
                  <a:cubicBezTo>
                    <a:pt x="7508" y="325980"/>
                    <a:pt x="21798" y="174656"/>
                    <a:pt x="150130" y="81499"/>
                  </a:cubicBezTo>
                  <a:cubicBezTo>
                    <a:pt x="163229" y="72339"/>
                    <a:pt x="278370" y="-8545"/>
                    <a:pt x="420076" y="22966"/>
                  </a:cubicBezTo>
                  <a:cubicBezTo>
                    <a:pt x="568194" y="55942"/>
                    <a:pt x="683977" y="197007"/>
                    <a:pt x="700190" y="374345"/>
                  </a:cubicBezTo>
                  <a:cubicBezTo>
                    <a:pt x="692037" y="236944"/>
                    <a:pt x="758081" y="108154"/>
                    <a:pt x="870841" y="43302"/>
                  </a:cubicBezTo>
                  <a:cubicBezTo>
                    <a:pt x="1020241" y="-42528"/>
                    <a:pt x="1201976" y="12615"/>
                    <a:pt x="1298614" y="114658"/>
                  </a:cubicBezTo>
                  <a:cubicBezTo>
                    <a:pt x="1418336" y="241066"/>
                    <a:pt x="1388658" y="419595"/>
                    <a:pt x="1375009" y="501669"/>
                  </a:cubicBezTo>
                  <a:cubicBezTo>
                    <a:pt x="1353300" y="632108"/>
                    <a:pt x="1292569" y="720136"/>
                    <a:pt x="1234952" y="804683"/>
                  </a:cubicBezTo>
                  <a:cubicBezTo>
                    <a:pt x="1154253" y="922481"/>
                    <a:pt x="1071171" y="994662"/>
                    <a:pt x="941831" y="1105224"/>
                  </a:cubicBezTo>
                  <a:cubicBezTo>
                    <a:pt x="862771" y="1172990"/>
                    <a:pt x="780349" y="1236734"/>
                    <a:pt x="694877" y="12962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629195" y="4048838"/>
              <a:ext cx="1406613" cy="1315583"/>
            </a:xfrm>
            <a:custGeom>
              <a:avLst/>
              <a:gdLst/>
              <a:ahLst/>
              <a:cxnLst/>
              <a:rect l="l" t="t" r="r" b="b"/>
              <a:pathLst>
                <a:path w="1406613" h="1315583" extrusionOk="0">
                  <a:moveTo>
                    <a:pt x="703981" y="1316526"/>
                  </a:moveTo>
                  <a:lnTo>
                    <a:pt x="698760" y="1312588"/>
                  </a:lnTo>
                  <a:cubicBezTo>
                    <a:pt x="605144" y="1242880"/>
                    <a:pt x="512445" y="1168225"/>
                    <a:pt x="423226" y="1090640"/>
                  </a:cubicBezTo>
                  <a:cubicBezTo>
                    <a:pt x="276666" y="963132"/>
                    <a:pt x="195966" y="892967"/>
                    <a:pt x="131204" y="793305"/>
                  </a:cubicBezTo>
                  <a:cubicBezTo>
                    <a:pt x="76244" y="709308"/>
                    <a:pt x="-14623" y="568793"/>
                    <a:pt x="2506" y="387699"/>
                  </a:cubicBezTo>
                  <a:cubicBezTo>
                    <a:pt x="7361" y="335945"/>
                    <a:pt x="22108" y="178667"/>
                    <a:pt x="153921" y="83220"/>
                  </a:cubicBezTo>
                  <a:cubicBezTo>
                    <a:pt x="175356" y="67648"/>
                    <a:pt x="289581" y="-8380"/>
                    <a:pt x="431195" y="23038"/>
                  </a:cubicBezTo>
                  <a:cubicBezTo>
                    <a:pt x="560444" y="51801"/>
                    <a:pt x="664868" y="162088"/>
                    <a:pt x="703889" y="302877"/>
                  </a:cubicBezTo>
                  <a:cubicBezTo>
                    <a:pt x="720469" y="194148"/>
                    <a:pt x="783032" y="97509"/>
                    <a:pt x="875365" y="44473"/>
                  </a:cubicBezTo>
                  <a:cubicBezTo>
                    <a:pt x="1031086" y="-44929"/>
                    <a:pt x="1217676" y="15253"/>
                    <a:pt x="1314406" y="117753"/>
                  </a:cubicBezTo>
                  <a:cubicBezTo>
                    <a:pt x="1437242" y="247459"/>
                    <a:pt x="1407472" y="426538"/>
                    <a:pt x="1393182" y="512642"/>
                  </a:cubicBezTo>
                  <a:cubicBezTo>
                    <a:pt x="1371106" y="645005"/>
                    <a:pt x="1310741" y="733582"/>
                    <a:pt x="1251568" y="819320"/>
                  </a:cubicBezTo>
                  <a:cubicBezTo>
                    <a:pt x="1168578" y="940507"/>
                    <a:pt x="1079909" y="1016444"/>
                    <a:pt x="957165" y="1121601"/>
                  </a:cubicBezTo>
                  <a:cubicBezTo>
                    <a:pt x="877839" y="1189477"/>
                    <a:pt x="794482" y="1253963"/>
                    <a:pt x="709844" y="1313137"/>
                  </a:cubicBezTo>
                  <a:close/>
                  <a:moveTo>
                    <a:pt x="362037" y="34122"/>
                  </a:moveTo>
                  <a:cubicBezTo>
                    <a:pt x="291322" y="35395"/>
                    <a:pt x="222603" y="57718"/>
                    <a:pt x="164639" y="98242"/>
                  </a:cubicBezTo>
                  <a:cubicBezTo>
                    <a:pt x="39604" y="188926"/>
                    <a:pt x="25864" y="334754"/>
                    <a:pt x="20735" y="389623"/>
                  </a:cubicBezTo>
                  <a:cubicBezTo>
                    <a:pt x="4246" y="564396"/>
                    <a:pt x="89893" y="696301"/>
                    <a:pt x="146593" y="783504"/>
                  </a:cubicBezTo>
                  <a:cubicBezTo>
                    <a:pt x="207324" y="877028"/>
                    <a:pt x="278956" y="941057"/>
                    <a:pt x="435226" y="1076625"/>
                  </a:cubicBezTo>
                  <a:cubicBezTo>
                    <a:pt x="522429" y="1152470"/>
                    <a:pt x="612930" y="1225476"/>
                    <a:pt x="704348" y="1293718"/>
                  </a:cubicBezTo>
                  <a:cubicBezTo>
                    <a:pt x="786788" y="1236010"/>
                    <a:pt x="868129" y="1173172"/>
                    <a:pt x="945256" y="1107128"/>
                  </a:cubicBezTo>
                  <a:cubicBezTo>
                    <a:pt x="1066902" y="1002887"/>
                    <a:pt x="1154838" y="927591"/>
                    <a:pt x="1236454" y="808419"/>
                  </a:cubicBezTo>
                  <a:cubicBezTo>
                    <a:pt x="1294162" y="724330"/>
                    <a:pt x="1353702" y="637402"/>
                    <a:pt x="1375045" y="509070"/>
                  </a:cubicBezTo>
                  <a:cubicBezTo>
                    <a:pt x="1388877" y="425896"/>
                    <a:pt x="1417639" y="252589"/>
                    <a:pt x="1301032" y="129844"/>
                  </a:cubicBezTo>
                  <a:cubicBezTo>
                    <a:pt x="1209432" y="32748"/>
                    <a:pt x="1031910" y="-24594"/>
                    <a:pt x="884525" y="60136"/>
                  </a:cubicBezTo>
                  <a:cubicBezTo>
                    <a:pt x="775704" y="122700"/>
                    <a:pt x="710485" y="249291"/>
                    <a:pt x="718454" y="382753"/>
                  </a:cubicBezTo>
                  <a:lnTo>
                    <a:pt x="700134" y="384127"/>
                  </a:lnTo>
                  <a:cubicBezTo>
                    <a:pt x="684470" y="214208"/>
                    <a:pt x="571894" y="72686"/>
                    <a:pt x="427074" y="40809"/>
                  </a:cubicBezTo>
                  <a:cubicBezTo>
                    <a:pt x="405712" y="36110"/>
                    <a:pt x="383902" y="33774"/>
                    <a:pt x="362037" y="33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928646" y="3902939"/>
              <a:ext cx="169002" cy="103691"/>
            </a:xfrm>
            <a:custGeom>
              <a:avLst/>
              <a:gdLst/>
              <a:ahLst/>
              <a:cxnLst/>
              <a:rect l="l" t="t" r="r" b="b"/>
              <a:pathLst>
                <a:path w="169002" h="103691" extrusionOk="0">
                  <a:moveTo>
                    <a:pt x="143928" y="104634"/>
                  </a:moveTo>
                  <a:cubicBezTo>
                    <a:pt x="80934" y="103911"/>
                    <a:pt x="24454" y="65668"/>
                    <a:pt x="390" y="7446"/>
                  </a:cubicBezTo>
                  <a:lnTo>
                    <a:pt x="17519" y="942"/>
                  </a:lnTo>
                  <a:cubicBezTo>
                    <a:pt x="42068" y="59383"/>
                    <a:pt x="103413" y="93441"/>
                    <a:pt x="166003" y="83383"/>
                  </a:cubicBezTo>
                  <a:lnTo>
                    <a:pt x="169393" y="101703"/>
                  </a:lnTo>
                  <a:cubicBezTo>
                    <a:pt x="161011" y="103462"/>
                    <a:pt x="152493" y="104451"/>
                    <a:pt x="143928" y="104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845006" y="4381325"/>
              <a:ext cx="696307" cy="424448"/>
            </a:xfrm>
            <a:custGeom>
              <a:avLst/>
              <a:gdLst/>
              <a:ahLst/>
              <a:cxnLst/>
              <a:rect l="l" t="t" r="r" b="b"/>
              <a:pathLst>
                <a:path w="696307" h="424448" extrusionOk="0">
                  <a:moveTo>
                    <a:pt x="12674" y="237406"/>
                  </a:moveTo>
                  <a:cubicBezTo>
                    <a:pt x="10640" y="235189"/>
                    <a:pt x="8799" y="232798"/>
                    <a:pt x="7178" y="230260"/>
                  </a:cubicBezTo>
                  <a:cubicBezTo>
                    <a:pt x="-4272" y="212765"/>
                    <a:pt x="-1524" y="184460"/>
                    <a:pt x="17620" y="176399"/>
                  </a:cubicBezTo>
                  <a:cubicBezTo>
                    <a:pt x="23904" y="174183"/>
                    <a:pt x="30564" y="173184"/>
                    <a:pt x="37223" y="173468"/>
                  </a:cubicBezTo>
                  <a:cubicBezTo>
                    <a:pt x="109129" y="172003"/>
                    <a:pt x="181127" y="180338"/>
                    <a:pt x="252941" y="175575"/>
                  </a:cubicBezTo>
                  <a:cubicBezTo>
                    <a:pt x="267396" y="175429"/>
                    <a:pt x="281649" y="172140"/>
                    <a:pt x="294711" y="165957"/>
                  </a:cubicBezTo>
                  <a:cubicBezTo>
                    <a:pt x="307920" y="159408"/>
                    <a:pt x="316137" y="145796"/>
                    <a:pt x="315779" y="131057"/>
                  </a:cubicBezTo>
                  <a:cubicBezTo>
                    <a:pt x="313947" y="113562"/>
                    <a:pt x="297459" y="102203"/>
                    <a:pt x="282071" y="93318"/>
                  </a:cubicBezTo>
                  <a:lnTo>
                    <a:pt x="228393" y="61624"/>
                  </a:lnTo>
                  <a:cubicBezTo>
                    <a:pt x="212912" y="52464"/>
                    <a:pt x="194959" y="37534"/>
                    <a:pt x="200912" y="20496"/>
                  </a:cubicBezTo>
                  <a:cubicBezTo>
                    <a:pt x="204769" y="11583"/>
                    <a:pt x="212738" y="5116"/>
                    <a:pt x="222256" y="3183"/>
                  </a:cubicBezTo>
                  <a:cubicBezTo>
                    <a:pt x="241950" y="-2221"/>
                    <a:pt x="262743" y="3183"/>
                    <a:pt x="282528" y="8496"/>
                  </a:cubicBezTo>
                  <a:cubicBezTo>
                    <a:pt x="360114" y="28740"/>
                    <a:pt x="440447" y="43029"/>
                    <a:pt x="520689" y="35977"/>
                  </a:cubicBezTo>
                  <a:cubicBezTo>
                    <a:pt x="548352" y="32147"/>
                    <a:pt x="576217" y="30004"/>
                    <a:pt x="604137" y="29564"/>
                  </a:cubicBezTo>
                  <a:cubicBezTo>
                    <a:pt x="637571" y="30755"/>
                    <a:pt x="676959" y="41747"/>
                    <a:pt x="690425" y="75822"/>
                  </a:cubicBezTo>
                  <a:cubicBezTo>
                    <a:pt x="701142" y="103303"/>
                    <a:pt x="695829" y="133897"/>
                    <a:pt x="691341" y="161744"/>
                  </a:cubicBezTo>
                  <a:cubicBezTo>
                    <a:pt x="688684" y="186485"/>
                    <a:pt x="682831" y="210777"/>
                    <a:pt x="673937" y="234016"/>
                  </a:cubicBezTo>
                  <a:cubicBezTo>
                    <a:pt x="642334" y="306747"/>
                    <a:pt x="576932" y="342379"/>
                    <a:pt x="505300" y="367295"/>
                  </a:cubicBezTo>
                  <a:cubicBezTo>
                    <a:pt x="419398" y="397330"/>
                    <a:pt x="329941" y="416017"/>
                    <a:pt x="239201" y="422896"/>
                  </a:cubicBezTo>
                  <a:cubicBezTo>
                    <a:pt x="224637" y="423995"/>
                    <a:pt x="166654" y="435995"/>
                    <a:pt x="165921" y="395416"/>
                  </a:cubicBezTo>
                  <a:cubicBezTo>
                    <a:pt x="165921" y="380851"/>
                    <a:pt x="187722" y="364272"/>
                    <a:pt x="203844" y="360333"/>
                  </a:cubicBezTo>
                  <a:cubicBezTo>
                    <a:pt x="186989" y="361066"/>
                    <a:pt x="144487" y="355203"/>
                    <a:pt x="121403" y="353005"/>
                  </a:cubicBezTo>
                  <a:cubicBezTo>
                    <a:pt x="98320" y="350807"/>
                    <a:pt x="73771" y="344761"/>
                    <a:pt x="57925" y="327632"/>
                  </a:cubicBezTo>
                  <a:cubicBezTo>
                    <a:pt x="42078" y="310502"/>
                    <a:pt x="39604" y="279725"/>
                    <a:pt x="57925" y="265527"/>
                  </a:cubicBezTo>
                  <a:cubicBezTo>
                    <a:pt x="41052" y="259399"/>
                    <a:pt x="25636" y="249826"/>
                    <a:pt x="12674" y="237406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6836017" y="4372242"/>
              <a:ext cx="713572" cy="442908"/>
            </a:xfrm>
            <a:custGeom>
              <a:avLst/>
              <a:gdLst/>
              <a:ahLst/>
              <a:cxnLst/>
              <a:rect l="l" t="t" r="r" b="b"/>
              <a:pathLst>
                <a:path w="713572" h="442908" extrusionOk="0">
                  <a:moveTo>
                    <a:pt x="217229" y="443704"/>
                  </a:moveTo>
                  <a:cubicBezTo>
                    <a:pt x="202967" y="444702"/>
                    <a:pt x="188815" y="440617"/>
                    <a:pt x="177291" y="432162"/>
                  </a:cubicBezTo>
                  <a:cubicBezTo>
                    <a:pt x="169570" y="425145"/>
                    <a:pt x="165283" y="415115"/>
                    <a:pt x="165567" y="404682"/>
                  </a:cubicBezTo>
                  <a:cubicBezTo>
                    <a:pt x="166565" y="393818"/>
                    <a:pt x="172043" y="383861"/>
                    <a:pt x="180681" y="377202"/>
                  </a:cubicBezTo>
                  <a:cubicBezTo>
                    <a:pt x="171521" y="376378"/>
                    <a:pt x="162361" y="375278"/>
                    <a:pt x="153750" y="374362"/>
                  </a:cubicBezTo>
                  <a:cubicBezTo>
                    <a:pt x="145140" y="373446"/>
                    <a:pt x="136163" y="372347"/>
                    <a:pt x="129293" y="371706"/>
                  </a:cubicBezTo>
                  <a:cubicBezTo>
                    <a:pt x="97508" y="368775"/>
                    <a:pt x="74791" y="359523"/>
                    <a:pt x="59951" y="343401"/>
                  </a:cubicBezTo>
                  <a:cubicBezTo>
                    <a:pt x="49170" y="331365"/>
                    <a:pt x="43747" y="315454"/>
                    <a:pt x="44929" y="299341"/>
                  </a:cubicBezTo>
                  <a:cubicBezTo>
                    <a:pt x="45479" y="291876"/>
                    <a:pt x="47796" y="284658"/>
                    <a:pt x="51707" y="278273"/>
                  </a:cubicBezTo>
                  <a:cubicBezTo>
                    <a:pt x="37931" y="272539"/>
                    <a:pt x="25464" y="264067"/>
                    <a:pt x="15067" y="253358"/>
                  </a:cubicBezTo>
                  <a:lnTo>
                    <a:pt x="15067" y="253358"/>
                  </a:lnTo>
                  <a:cubicBezTo>
                    <a:pt x="12722" y="250775"/>
                    <a:pt x="10579" y="248018"/>
                    <a:pt x="8655" y="245114"/>
                  </a:cubicBezTo>
                  <a:cubicBezTo>
                    <a:pt x="475" y="232263"/>
                    <a:pt x="-1760" y="216499"/>
                    <a:pt x="2518" y="201879"/>
                  </a:cubicBezTo>
                  <a:cubicBezTo>
                    <a:pt x="5477" y="191161"/>
                    <a:pt x="13070" y="182331"/>
                    <a:pt x="23220" y="177788"/>
                  </a:cubicBezTo>
                  <a:cubicBezTo>
                    <a:pt x="30566" y="175068"/>
                    <a:pt x="38379" y="173821"/>
                    <a:pt x="46211" y="174124"/>
                  </a:cubicBezTo>
                  <a:cubicBezTo>
                    <a:pt x="77081" y="173483"/>
                    <a:pt x="108316" y="174674"/>
                    <a:pt x="138545" y="175864"/>
                  </a:cubicBezTo>
                  <a:cubicBezTo>
                    <a:pt x="179490" y="177971"/>
                    <a:pt x="220527" y="177971"/>
                    <a:pt x="261472" y="175864"/>
                  </a:cubicBezTo>
                  <a:cubicBezTo>
                    <a:pt x="274571" y="175782"/>
                    <a:pt x="287496" y="172906"/>
                    <a:pt x="299395" y="167437"/>
                  </a:cubicBezTo>
                  <a:cubicBezTo>
                    <a:pt x="309343" y="162555"/>
                    <a:pt x="315709" y="152506"/>
                    <a:pt x="315883" y="141423"/>
                  </a:cubicBezTo>
                  <a:cubicBezTo>
                    <a:pt x="314509" y="128782"/>
                    <a:pt x="300952" y="119164"/>
                    <a:pt x="286571" y="110645"/>
                  </a:cubicBezTo>
                  <a:lnTo>
                    <a:pt x="232710" y="78585"/>
                  </a:lnTo>
                  <a:cubicBezTo>
                    <a:pt x="206237" y="63013"/>
                    <a:pt x="194970" y="44601"/>
                    <a:pt x="201016" y="26648"/>
                  </a:cubicBezTo>
                  <a:cubicBezTo>
                    <a:pt x="205724" y="14813"/>
                    <a:pt x="216038" y="6120"/>
                    <a:pt x="228496" y="3473"/>
                  </a:cubicBezTo>
                  <a:cubicBezTo>
                    <a:pt x="250297" y="-2573"/>
                    <a:pt x="272922" y="3473"/>
                    <a:pt x="292616" y="8510"/>
                  </a:cubicBezTo>
                  <a:cubicBezTo>
                    <a:pt x="388339" y="33518"/>
                    <a:pt x="460703" y="41945"/>
                    <a:pt x="527937" y="35991"/>
                  </a:cubicBezTo>
                  <a:cubicBezTo>
                    <a:pt x="536181" y="35258"/>
                    <a:pt x="544426" y="34250"/>
                    <a:pt x="552670" y="33334"/>
                  </a:cubicBezTo>
                  <a:cubicBezTo>
                    <a:pt x="572483" y="30522"/>
                    <a:pt x="592479" y="29240"/>
                    <a:pt x="612485" y="29487"/>
                  </a:cubicBezTo>
                  <a:cubicBezTo>
                    <a:pt x="660208" y="31228"/>
                    <a:pt x="694925" y="50189"/>
                    <a:pt x="707016" y="81608"/>
                  </a:cubicBezTo>
                  <a:cubicBezTo>
                    <a:pt x="718466" y="110370"/>
                    <a:pt x="713337" y="142156"/>
                    <a:pt x="708757" y="170185"/>
                  </a:cubicBezTo>
                  <a:lnTo>
                    <a:pt x="707382" y="178704"/>
                  </a:lnTo>
                  <a:cubicBezTo>
                    <a:pt x="704754" y="202035"/>
                    <a:pt x="699056" y="224926"/>
                    <a:pt x="690437" y="246763"/>
                  </a:cubicBezTo>
                  <a:cubicBezTo>
                    <a:pt x="655170" y="327921"/>
                    <a:pt x="578867" y="363279"/>
                    <a:pt x="516396" y="384988"/>
                  </a:cubicBezTo>
                  <a:cubicBezTo>
                    <a:pt x="429724" y="415308"/>
                    <a:pt x="339470" y="434186"/>
                    <a:pt x="247915" y="441139"/>
                  </a:cubicBezTo>
                  <a:cubicBezTo>
                    <a:pt x="246358" y="441139"/>
                    <a:pt x="244343" y="441139"/>
                    <a:pt x="241961" y="441780"/>
                  </a:cubicBezTo>
                  <a:cubicBezTo>
                    <a:pt x="233763" y="442879"/>
                    <a:pt x="225501" y="443521"/>
                    <a:pt x="217229" y="443704"/>
                  </a:cubicBezTo>
                  <a:close/>
                  <a:moveTo>
                    <a:pt x="212191" y="359981"/>
                  </a:moveTo>
                  <a:lnTo>
                    <a:pt x="214756" y="378301"/>
                  </a:lnTo>
                  <a:cubicBezTo>
                    <a:pt x="200558" y="381782"/>
                    <a:pt x="183795" y="395980"/>
                    <a:pt x="183887" y="404407"/>
                  </a:cubicBezTo>
                  <a:cubicBezTo>
                    <a:pt x="183548" y="409748"/>
                    <a:pt x="185554" y="414969"/>
                    <a:pt x="189383" y="418697"/>
                  </a:cubicBezTo>
                  <a:cubicBezTo>
                    <a:pt x="200650" y="428590"/>
                    <a:pt x="227305" y="425384"/>
                    <a:pt x="240221" y="423918"/>
                  </a:cubicBezTo>
                  <a:lnTo>
                    <a:pt x="246908" y="423185"/>
                  </a:lnTo>
                  <a:cubicBezTo>
                    <a:pt x="336868" y="416453"/>
                    <a:pt x="425556" y="397977"/>
                    <a:pt x="510716" y="368225"/>
                  </a:cubicBezTo>
                  <a:cubicBezTo>
                    <a:pt x="573371" y="346424"/>
                    <a:pt x="641796" y="314181"/>
                    <a:pt x="673948" y="239985"/>
                  </a:cubicBezTo>
                  <a:cubicBezTo>
                    <a:pt x="681899" y="219558"/>
                    <a:pt x="687194" y="198187"/>
                    <a:pt x="689704" y="176414"/>
                  </a:cubicBezTo>
                  <a:lnTo>
                    <a:pt x="691077" y="167804"/>
                  </a:lnTo>
                  <a:cubicBezTo>
                    <a:pt x="695383" y="140873"/>
                    <a:pt x="700238" y="112843"/>
                    <a:pt x="690345" y="88844"/>
                  </a:cubicBezTo>
                  <a:cubicBezTo>
                    <a:pt x="676696" y="54311"/>
                    <a:pt x="631171" y="48998"/>
                    <a:pt x="612210" y="48357"/>
                  </a:cubicBezTo>
                  <a:cubicBezTo>
                    <a:pt x="593120" y="48128"/>
                    <a:pt x="574040" y="49383"/>
                    <a:pt x="555143" y="52112"/>
                  </a:cubicBezTo>
                  <a:cubicBezTo>
                    <a:pt x="546716" y="53029"/>
                    <a:pt x="538288" y="54036"/>
                    <a:pt x="529861" y="54769"/>
                  </a:cubicBezTo>
                  <a:cubicBezTo>
                    <a:pt x="460428" y="60814"/>
                    <a:pt x="386140" y="52204"/>
                    <a:pt x="289044" y="26830"/>
                  </a:cubicBezTo>
                  <a:cubicBezTo>
                    <a:pt x="269808" y="21884"/>
                    <a:pt x="250572" y="16846"/>
                    <a:pt x="233442" y="21610"/>
                  </a:cubicBezTo>
                  <a:cubicBezTo>
                    <a:pt x="226930" y="22764"/>
                    <a:pt x="221351" y="26941"/>
                    <a:pt x="218420" y="32876"/>
                  </a:cubicBezTo>
                  <a:cubicBezTo>
                    <a:pt x="214206" y="45334"/>
                    <a:pt x="233534" y="58250"/>
                    <a:pt x="242053" y="63288"/>
                  </a:cubicBezTo>
                  <a:lnTo>
                    <a:pt x="295731" y="94981"/>
                  </a:lnTo>
                  <a:cubicBezTo>
                    <a:pt x="314051" y="105882"/>
                    <a:pt x="331730" y="118889"/>
                    <a:pt x="333836" y="139590"/>
                  </a:cubicBezTo>
                  <a:cubicBezTo>
                    <a:pt x="334615" y="158021"/>
                    <a:pt x="324548" y="175214"/>
                    <a:pt x="308097" y="183559"/>
                  </a:cubicBezTo>
                  <a:cubicBezTo>
                    <a:pt x="293798" y="190429"/>
                    <a:pt x="278162" y="194065"/>
                    <a:pt x="262296" y="194184"/>
                  </a:cubicBezTo>
                  <a:cubicBezTo>
                    <a:pt x="220710" y="196337"/>
                    <a:pt x="179032" y="196337"/>
                    <a:pt x="137445" y="194184"/>
                  </a:cubicBezTo>
                  <a:cubicBezTo>
                    <a:pt x="107492" y="192994"/>
                    <a:pt x="76531" y="191803"/>
                    <a:pt x="45845" y="192444"/>
                  </a:cubicBezTo>
                  <a:cubicBezTo>
                    <a:pt x="40386" y="192187"/>
                    <a:pt x="34917" y="192929"/>
                    <a:pt x="29723" y="194642"/>
                  </a:cubicBezTo>
                  <a:cubicBezTo>
                    <a:pt x="24575" y="197097"/>
                    <a:pt x="20756" y="201687"/>
                    <a:pt x="19281" y="207192"/>
                  </a:cubicBezTo>
                  <a:cubicBezTo>
                    <a:pt x="16789" y="216508"/>
                    <a:pt x="18218" y="226428"/>
                    <a:pt x="23220" y="234672"/>
                  </a:cubicBezTo>
                  <a:cubicBezTo>
                    <a:pt x="24612" y="236806"/>
                    <a:pt x="26178" y="238831"/>
                    <a:pt x="27891" y="240718"/>
                  </a:cubicBezTo>
                  <a:lnTo>
                    <a:pt x="27891" y="240718"/>
                  </a:lnTo>
                  <a:cubicBezTo>
                    <a:pt x="40001" y="252039"/>
                    <a:pt x="54309" y="260741"/>
                    <a:pt x="69936" y="266274"/>
                  </a:cubicBezTo>
                  <a:lnTo>
                    <a:pt x="84225" y="272503"/>
                  </a:lnTo>
                  <a:lnTo>
                    <a:pt x="71951" y="281663"/>
                  </a:lnTo>
                  <a:cubicBezTo>
                    <a:pt x="66492" y="286243"/>
                    <a:pt x="63176" y="292874"/>
                    <a:pt x="62791" y="299983"/>
                  </a:cubicBezTo>
                  <a:cubicBezTo>
                    <a:pt x="62013" y="310975"/>
                    <a:pt x="65713" y="321811"/>
                    <a:pt x="73050" y="330028"/>
                  </a:cubicBezTo>
                  <a:cubicBezTo>
                    <a:pt x="84684" y="342669"/>
                    <a:pt x="103553" y="349997"/>
                    <a:pt x="130575" y="352561"/>
                  </a:cubicBezTo>
                  <a:cubicBezTo>
                    <a:pt x="137537" y="353202"/>
                    <a:pt x="146239" y="354119"/>
                    <a:pt x="155491" y="355218"/>
                  </a:cubicBezTo>
                  <a:cubicBezTo>
                    <a:pt x="174287" y="357828"/>
                    <a:pt x="193221" y="359422"/>
                    <a:pt x="212191" y="359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901258" y="4645909"/>
              <a:ext cx="218008" cy="7544"/>
            </a:xfrm>
            <a:custGeom>
              <a:avLst/>
              <a:gdLst/>
              <a:ahLst/>
              <a:cxnLst/>
              <a:rect l="l" t="t" r="r" b="b"/>
              <a:pathLst>
                <a:path w="218008" h="7544" extrusionOk="0">
                  <a:moveTo>
                    <a:pt x="390" y="942"/>
                  </a:moveTo>
                  <a:cubicBezTo>
                    <a:pt x="71014" y="19263"/>
                    <a:pt x="145577" y="-1989"/>
                    <a:pt x="218399" y="149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898968" y="4637024"/>
              <a:ext cx="220756" cy="25679"/>
            </a:xfrm>
            <a:custGeom>
              <a:avLst/>
              <a:gdLst/>
              <a:ahLst/>
              <a:cxnLst/>
              <a:rect l="l" t="t" r="r" b="b"/>
              <a:pathLst>
                <a:path w="220756" h="25679" extrusionOk="0">
                  <a:moveTo>
                    <a:pt x="69274" y="26590"/>
                  </a:moveTo>
                  <a:cubicBezTo>
                    <a:pt x="46062" y="26948"/>
                    <a:pt x="22906" y="24273"/>
                    <a:pt x="390" y="18621"/>
                  </a:cubicBezTo>
                  <a:lnTo>
                    <a:pt x="5062" y="942"/>
                  </a:lnTo>
                  <a:cubicBezTo>
                    <a:pt x="46832" y="11935"/>
                    <a:pt x="89792" y="8362"/>
                    <a:pt x="135226" y="4607"/>
                  </a:cubicBezTo>
                  <a:cubicBezTo>
                    <a:pt x="163760" y="1621"/>
                    <a:pt x="192467" y="521"/>
                    <a:pt x="221147" y="1309"/>
                  </a:cubicBezTo>
                  <a:lnTo>
                    <a:pt x="220231" y="19629"/>
                  </a:lnTo>
                  <a:cubicBezTo>
                    <a:pt x="192375" y="18896"/>
                    <a:pt x="164492" y="20004"/>
                    <a:pt x="136783" y="22927"/>
                  </a:cubicBezTo>
                  <a:cubicBezTo>
                    <a:pt x="114524" y="24484"/>
                    <a:pt x="91899" y="26590"/>
                    <a:pt x="69274" y="265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050475" y="4729723"/>
              <a:ext cx="90317" cy="10717"/>
            </a:xfrm>
            <a:custGeom>
              <a:avLst/>
              <a:gdLst/>
              <a:ahLst/>
              <a:cxnLst/>
              <a:rect l="l" t="t" r="r" b="b"/>
              <a:pathLst>
                <a:path w="90317" h="10717" extrusionOk="0">
                  <a:moveTo>
                    <a:pt x="390" y="11660"/>
                  </a:moveTo>
                  <a:cubicBezTo>
                    <a:pt x="30618" y="8976"/>
                    <a:pt x="60727" y="5403"/>
                    <a:pt x="9070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049650" y="4720563"/>
              <a:ext cx="92516" cy="28946"/>
            </a:xfrm>
            <a:custGeom>
              <a:avLst/>
              <a:gdLst/>
              <a:ahLst/>
              <a:cxnLst/>
              <a:rect l="l" t="t" r="r" b="b"/>
              <a:pathLst>
                <a:path w="92516" h="28946" extrusionOk="0">
                  <a:moveTo>
                    <a:pt x="2039" y="29888"/>
                  </a:moveTo>
                  <a:lnTo>
                    <a:pt x="390" y="11568"/>
                  </a:lnTo>
                  <a:cubicBezTo>
                    <a:pt x="30343" y="9003"/>
                    <a:pt x="60572" y="5431"/>
                    <a:pt x="90250" y="942"/>
                  </a:cubicBezTo>
                  <a:lnTo>
                    <a:pt x="92907" y="19263"/>
                  </a:lnTo>
                  <a:cubicBezTo>
                    <a:pt x="62862" y="23385"/>
                    <a:pt x="32267" y="27323"/>
                    <a:pt x="2039" y="29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109731" y="4433720"/>
              <a:ext cx="696486" cy="423990"/>
            </a:xfrm>
            <a:custGeom>
              <a:avLst/>
              <a:gdLst/>
              <a:ahLst/>
              <a:cxnLst/>
              <a:rect l="l" t="t" r="r" b="b"/>
              <a:pathLst>
                <a:path w="696486" h="423990" extrusionOk="0">
                  <a:moveTo>
                    <a:pt x="684470" y="236947"/>
                  </a:moveTo>
                  <a:cubicBezTo>
                    <a:pt x="686503" y="234731"/>
                    <a:pt x="688344" y="232340"/>
                    <a:pt x="689966" y="229802"/>
                  </a:cubicBezTo>
                  <a:cubicBezTo>
                    <a:pt x="701416" y="212307"/>
                    <a:pt x="699126" y="184002"/>
                    <a:pt x="679432" y="175942"/>
                  </a:cubicBezTo>
                  <a:cubicBezTo>
                    <a:pt x="673175" y="173716"/>
                    <a:pt x="666553" y="172727"/>
                    <a:pt x="659921" y="173011"/>
                  </a:cubicBezTo>
                  <a:cubicBezTo>
                    <a:pt x="588015" y="171545"/>
                    <a:pt x="516017" y="179881"/>
                    <a:pt x="444202" y="175117"/>
                  </a:cubicBezTo>
                  <a:cubicBezTo>
                    <a:pt x="429784" y="175117"/>
                    <a:pt x="415531" y="171994"/>
                    <a:pt x="402432" y="165957"/>
                  </a:cubicBezTo>
                  <a:cubicBezTo>
                    <a:pt x="389187" y="159444"/>
                    <a:pt x="380961" y="145805"/>
                    <a:pt x="381364" y="131057"/>
                  </a:cubicBezTo>
                  <a:cubicBezTo>
                    <a:pt x="383196" y="113653"/>
                    <a:pt x="399684" y="102203"/>
                    <a:pt x="415073" y="93318"/>
                  </a:cubicBezTo>
                  <a:lnTo>
                    <a:pt x="468751" y="61624"/>
                  </a:lnTo>
                  <a:cubicBezTo>
                    <a:pt x="484231" y="52464"/>
                    <a:pt x="502185" y="37533"/>
                    <a:pt x="496231" y="20496"/>
                  </a:cubicBezTo>
                  <a:cubicBezTo>
                    <a:pt x="492356" y="11601"/>
                    <a:pt x="484396" y="5143"/>
                    <a:pt x="474888" y="3183"/>
                  </a:cubicBezTo>
                  <a:cubicBezTo>
                    <a:pt x="455194" y="-2221"/>
                    <a:pt x="434309" y="3183"/>
                    <a:pt x="414615" y="8496"/>
                  </a:cubicBezTo>
                  <a:cubicBezTo>
                    <a:pt x="337030" y="28740"/>
                    <a:pt x="256696" y="43121"/>
                    <a:pt x="176454" y="35976"/>
                  </a:cubicBezTo>
                  <a:cubicBezTo>
                    <a:pt x="148791" y="32157"/>
                    <a:pt x="120926" y="30013"/>
                    <a:pt x="93007" y="29564"/>
                  </a:cubicBezTo>
                  <a:cubicBezTo>
                    <a:pt x="59572" y="30755"/>
                    <a:pt x="19726" y="41747"/>
                    <a:pt x="6627" y="75364"/>
                  </a:cubicBezTo>
                  <a:cubicBezTo>
                    <a:pt x="-4090" y="102844"/>
                    <a:pt x="1315" y="133439"/>
                    <a:pt x="5803" y="161285"/>
                  </a:cubicBezTo>
                  <a:cubicBezTo>
                    <a:pt x="8459" y="186027"/>
                    <a:pt x="14313" y="210319"/>
                    <a:pt x="23207" y="233558"/>
                  </a:cubicBezTo>
                  <a:cubicBezTo>
                    <a:pt x="54809" y="306289"/>
                    <a:pt x="120212" y="341922"/>
                    <a:pt x="191843" y="366837"/>
                  </a:cubicBezTo>
                  <a:cubicBezTo>
                    <a:pt x="277746" y="396872"/>
                    <a:pt x="367203" y="415559"/>
                    <a:pt x="457942" y="422438"/>
                  </a:cubicBezTo>
                  <a:cubicBezTo>
                    <a:pt x="472507" y="423537"/>
                    <a:pt x="530490" y="435537"/>
                    <a:pt x="531222" y="394958"/>
                  </a:cubicBezTo>
                  <a:cubicBezTo>
                    <a:pt x="531222" y="380393"/>
                    <a:pt x="509421" y="363814"/>
                    <a:pt x="493300" y="359875"/>
                  </a:cubicBezTo>
                  <a:cubicBezTo>
                    <a:pt x="510154" y="360608"/>
                    <a:pt x="552565" y="354745"/>
                    <a:pt x="575740" y="352547"/>
                  </a:cubicBezTo>
                  <a:cubicBezTo>
                    <a:pt x="598915" y="350349"/>
                    <a:pt x="623372" y="344303"/>
                    <a:pt x="639128" y="327173"/>
                  </a:cubicBezTo>
                  <a:cubicBezTo>
                    <a:pt x="654883" y="310044"/>
                    <a:pt x="657448" y="279267"/>
                    <a:pt x="639128" y="265069"/>
                  </a:cubicBezTo>
                  <a:cubicBezTo>
                    <a:pt x="656028" y="258950"/>
                    <a:pt x="671472" y="249369"/>
                    <a:pt x="684470" y="23694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101129" y="4424425"/>
              <a:ext cx="714014" cy="443004"/>
            </a:xfrm>
            <a:custGeom>
              <a:avLst/>
              <a:gdLst/>
              <a:ahLst/>
              <a:cxnLst/>
              <a:rect l="l" t="t" r="r" b="b"/>
              <a:pathLst>
                <a:path w="714014" h="443004" extrusionOk="0">
                  <a:moveTo>
                    <a:pt x="497505" y="443825"/>
                  </a:moveTo>
                  <a:cubicBezTo>
                    <a:pt x="489115" y="443678"/>
                    <a:pt x="480733" y="443074"/>
                    <a:pt x="472407" y="441993"/>
                  </a:cubicBezTo>
                  <a:cubicBezTo>
                    <a:pt x="469933" y="441993"/>
                    <a:pt x="467918" y="441443"/>
                    <a:pt x="466453" y="441352"/>
                  </a:cubicBezTo>
                  <a:cubicBezTo>
                    <a:pt x="374898" y="434399"/>
                    <a:pt x="284644" y="415520"/>
                    <a:pt x="197972" y="385200"/>
                  </a:cubicBezTo>
                  <a:cubicBezTo>
                    <a:pt x="135501" y="363491"/>
                    <a:pt x="59198" y="328134"/>
                    <a:pt x="23931" y="246976"/>
                  </a:cubicBezTo>
                  <a:cubicBezTo>
                    <a:pt x="15330" y="225120"/>
                    <a:pt x="9605" y="202248"/>
                    <a:pt x="6894" y="178917"/>
                  </a:cubicBezTo>
                  <a:lnTo>
                    <a:pt x="5611" y="170398"/>
                  </a:lnTo>
                  <a:cubicBezTo>
                    <a:pt x="1031" y="142368"/>
                    <a:pt x="-4098" y="110583"/>
                    <a:pt x="7260" y="81820"/>
                  </a:cubicBezTo>
                  <a:cubicBezTo>
                    <a:pt x="19718" y="50401"/>
                    <a:pt x="54160" y="31440"/>
                    <a:pt x="101883" y="29700"/>
                  </a:cubicBezTo>
                  <a:cubicBezTo>
                    <a:pt x="121861" y="29453"/>
                    <a:pt x="141830" y="30735"/>
                    <a:pt x="161607" y="33547"/>
                  </a:cubicBezTo>
                  <a:cubicBezTo>
                    <a:pt x="169942" y="34463"/>
                    <a:pt x="178187" y="35471"/>
                    <a:pt x="186430" y="36204"/>
                  </a:cubicBezTo>
                  <a:cubicBezTo>
                    <a:pt x="253665" y="42066"/>
                    <a:pt x="326029" y="33638"/>
                    <a:pt x="421019" y="8723"/>
                  </a:cubicBezTo>
                  <a:cubicBezTo>
                    <a:pt x="441629" y="3319"/>
                    <a:pt x="464254" y="-2543"/>
                    <a:pt x="486147" y="3502"/>
                  </a:cubicBezTo>
                  <a:cubicBezTo>
                    <a:pt x="498604" y="6149"/>
                    <a:pt x="508918" y="14842"/>
                    <a:pt x="513627" y="26677"/>
                  </a:cubicBezTo>
                  <a:cubicBezTo>
                    <a:pt x="519672" y="44997"/>
                    <a:pt x="508405" y="63317"/>
                    <a:pt x="481933" y="78615"/>
                  </a:cubicBezTo>
                  <a:lnTo>
                    <a:pt x="428255" y="110308"/>
                  </a:lnTo>
                  <a:cubicBezTo>
                    <a:pt x="413782" y="118827"/>
                    <a:pt x="400775" y="128628"/>
                    <a:pt x="398943" y="141086"/>
                  </a:cubicBezTo>
                  <a:cubicBezTo>
                    <a:pt x="399081" y="152151"/>
                    <a:pt x="405410" y="162209"/>
                    <a:pt x="415340" y="167100"/>
                  </a:cubicBezTo>
                  <a:cubicBezTo>
                    <a:pt x="427275" y="172569"/>
                    <a:pt x="440227" y="175445"/>
                    <a:pt x="453354" y="175528"/>
                  </a:cubicBezTo>
                  <a:cubicBezTo>
                    <a:pt x="494299" y="177634"/>
                    <a:pt x="535336" y="177634"/>
                    <a:pt x="576281" y="175528"/>
                  </a:cubicBezTo>
                  <a:cubicBezTo>
                    <a:pt x="606509" y="174337"/>
                    <a:pt x="637745" y="173146"/>
                    <a:pt x="668614" y="173787"/>
                  </a:cubicBezTo>
                  <a:cubicBezTo>
                    <a:pt x="676410" y="173512"/>
                    <a:pt x="684196" y="174758"/>
                    <a:pt x="691515" y="177451"/>
                  </a:cubicBezTo>
                  <a:cubicBezTo>
                    <a:pt x="701701" y="181958"/>
                    <a:pt x="709340" y="190806"/>
                    <a:pt x="712308" y="201542"/>
                  </a:cubicBezTo>
                  <a:cubicBezTo>
                    <a:pt x="716540" y="216170"/>
                    <a:pt x="714305" y="231908"/>
                    <a:pt x="706171" y="244778"/>
                  </a:cubicBezTo>
                  <a:cubicBezTo>
                    <a:pt x="704219" y="247672"/>
                    <a:pt x="702085" y="250420"/>
                    <a:pt x="699759" y="253021"/>
                  </a:cubicBezTo>
                  <a:lnTo>
                    <a:pt x="699759" y="253021"/>
                  </a:lnTo>
                  <a:cubicBezTo>
                    <a:pt x="689334" y="263721"/>
                    <a:pt x="676877" y="272221"/>
                    <a:pt x="663118" y="278028"/>
                  </a:cubicBezTo>
                  <a:cubicBezTo>
                    <a:pt x="667057" y="284367"/>
                    <a:pt x="669411" y="291567"/>
                    <a:pt x="669988" y="299005"/>
                  </a:cubicBezTo>
                  <a:cubicBezTo>
                    <a:pt x="671133" y="315117"/>
                    <a:pt x="665720" y="331010"/>
                    <a:pt x="654966" y="343065"/>
                  </a:cubicBezTo>
                  <a:cubicBezTo>
                    <a:pt x="640035" y="359186"/>
                    <a:pt x="617410" y="368438"/>
                    <a:pt x="585625" y="371369"/>
                  </a:cubicBezTo>
                  <a:cubicBezTo>
                    <a:pt x="578755" y="372010"/>
                    <a:pt x="570144" y="373018"/>
                    <a:pt x="560984" y="374026"/>
                  </a:cubicBezTo>
                  <a:cubicBezTo>
                    <a:pt x="551824" y="375033"/>
                    <a:pt x="542664" y="376040"/>
                    <a:pt x="534145" y="376865"/>
                  </a:cubicBezTo>
                  <a:cubicBezTo>
                    <a:pt x="542811" y="383515"/>
                    <a:pt x="548325" y="393472"/>
                    <a:pt x="549351" y="404345"/>
                  </a:cubicBezTo>
                  <a:cubicBezTo>
                    <a:pt x="549635" y="414778"/>
                    <a:pt x="545348" y="424809"/>
                    <a:pt x="537626" y="431825"/>
                  </a:cubicBezTo>
                  <a:cubicBezTo>
                    <a:pt x="526112" y="440481"/>
                    <a:pt x="511886" y="444741"/>
                    <a:pt x="497505" y="443825"/>
                  </a:cubicBezTo>
                  <a:close/>
                  <a:moveTo>
                    <a:pt x="109761" y="47928"/>
                  </a:moveTo>
                  <a:lnTo>
                    <a:pt x="102525" y="47928"/>
                  </a:lnTo>
                  <a:cubicBezTo>
                    <a:pt x="83563" y="48569"/>
                    <a:pt x="37946" y="53974"/>
                    <a:pt x="24298" y="88416"/>
                  </a:cubicBezTo>
                  <a:cubicBezTo>
                    <a:pt x="15138" y="112598"/>
                    <a:pt x="19351" y="140445"/>
                    <a:pt x="23657" y="167467"/>
                  </a:cubicBezTo>
                  <a:lnTo>
                    <a:pt x="25031" y="175986"/>
                  </a:lnTo>
                  <a:cubicBezTo>
                    <a:pt x="27531" y="197787"/>
                    <a:pt x="32798" y="219175"/>
                    <a:pt x="40694" y="239648"/>
                  </a:cubicBezTo>
                  <a:cubicBezTo>
                    <a:pt x="72938" y="313752"/>
                    <a:pt x="141455" y="345996"/>
                    <a:pt x="204018" y="367888"/>
                  </a:cubicBezTo>
                  <a:cubicBezTo>
                    <a:pt x="289151" y="397631"/>
                    <a:pt x="377811" y="416107"/>
                    <a:pt x="467735" y="422848"/>
                  </a:cubicBezTo>
                  <a:lnTo>
                    <a:pt x="474513" y="423581"/>
                  </a:lnTo>
                  <a:cubicBezTo>
                    <a:pt x="487338" y="425138"/>
                    <a:pt x="514085" y="428253"/>
                    <a:pt x="525352" y="418360"/>
                  </a:cubicBezTo>
                  <a:cubicBezTo>
                    <a:pt x="529181" y="414632"/>
                    <a:pt x="531187" y="409411"/>
                    <a:pt x="530848" y="404070"/>
                  </a:cubicBezTo>
                  <a:cubicBezTo>
                    <a:pt x="530848" y="395643"/>
                    <a:pt x="514176" y="381445"/>
                    <a:pt x="499887" y="377964"/>
                  </a:cubicBezTo>
                  <a:lnTo>
                    <a:pt x="502452" y="359644"/>
                  </a:lnTo>
                  <a:cubicBezTo>
                    <a:pt x="521303" y="359140"/>
                    <a:pt x="540108" y="357620"/>
                    <a:pt x="558786" y="355064"/>
                  </a:cubicBezTo>
                  <a:cubicBezTo>
                    <a:pt x="567946" y="354057"/>
                    <a:pt x="577106" y="353049"/>
                    <a:pt x="583793" y="352408"/>
                  </a:cubicBezTo>
                  <a:cubicBezTo>
                    <a:pt x="611273" y="349935"/>
                    <a:pt x="629593" y="342515"/>
                    <a:pt x="641318" y="329874"/>
                  </a:cubicBezTo>
                  <a:cubicBezTo>
                    <a:pt x="648673" y="321667"/>
                    <a:pt x="652346" y="310812"/>
                    <a:pt x="651485" y="299829"/>
                  </a:cubicBezTo>
                  <a:cubicBezTo>
                    <a:pt x="651155" y="292703"/>
                    <a:pt x="647830" y="286053"/>
                    <a:pt x="642325" y="281509"/>
                  </a:cubicBezTo>
                  <a:lnTo>
                    <a:pt x="630051" y="272349"/>
                  </a:lnTo>
                  <a:lnTo>
                    <a:pt x="644249" y="266120"/>
                  </a:lnTo>
                  <a:cubicBezTo>
                    <a:pt x="659885" y="260606"/>
                    <a:pt x="674202" y="251904"/>
                    <a:pt x="686293" y="240564"/>
                  </a:cubicBezTo>
                  <a:lnTo>
                    <a:pt x="686293" y="240564"/>
                  </a:lnTo>
                  <a:cubicBezTo>
                    <a:pt x="688061" y="238723"/>
                    <a:pt x="689628" y="236698"/>
                    <a:pt x="690965" y="234518"/>
                  </a:cubicBezTo>
                  <a:cubicBezTo>
                    <a:pt x="696049" y="226311"/>
                    <a:pt x="697478" y="216345"/>
                    <a:pt x="694904" y="207038"/>
                  </a:cubicBezTo>
                  <a:cubicBezTo>
                    <a:pt x="693493" y="201524"/>
                    <a:pt x="689701" y="196926"/>
                    <a:pt x="684553" y="194489"/>
                  </a:cubicBezTo>
                  <a:cubicBezTo>
                    <a:pt x="679359" y="192776"/>
                    <a:pt x="673891" y="192034"/>
                    <a:pt x="668431" y="192290"/>
                  </a:cubicBezTo>
                  <a:cubicBezTo>
                    <a:pt x="638112" y="191649"/>
                    <a:pt x="607151" y="192840"/>
                    <a:pt x="576831" y="194031"/>
                  </a:cubicBezTo>
                  <a:cubicBezTo>
                    <a:pt x="535244" y="196229"/>
                    <a:pt x="493566" y="196229"/>
                    <a:pt x="451980" y="194031"/>
                  </a:cubicBezTo>
                  <a:cubicBezTo>
                    <a:pt x="436115" y="193893"/>
                    <a:pt x="420478" y="190266"/>
                    <a:pt x="406180" y="183405"/>
                  </a:cubicBezTo>
                  <a:cubicBezTo>
                    <a:pt x="389811" y="175024"/>
                    <a:pt x="379771" y="157913"/>
                    <a:pt x="380440" y="139528"/>
                  </a:cubicBezTo>
                  <a:cubicBezTo>
                    <a:pt x="382638" y="118736"/>
                    <a:pt x="400134" y="105728"/>
                    <a:pt x="418637" y="94827"/>
                  </a:cubicBezTo>
                  <a:lnTo>
                    <a:pt x="472315" y="63134"/>
                  </a:lnTo>
                  <a:cubicBezTo>
                    <a:pt x="480834" y="58187"/>
                    <a:pt x="499795" y="44814"/>
                    <a:pt x="495948" y="32814"/>
                  </a:cubicBezTo>
                  <a:cubicBezTo>
                    <a:pt x="493007" y="26833"/>
                    <a:pt x="487392" y="22610"/>
                    <a:pt x="480834" y="21456"/>
                  </a:cubicBezTo>
                  <a:cubicBezTo>
                    <a:pt x="463796" y="16693"/>
                    <a:pt x="444194" y="21456"/>
                    <a:pt x="425874" y="26586"/>
                  </a:cubicBezTo>
                  <a:cubicBezTo>
                    <a:pt x="328136" y="52050"/>
                    <a:pt x="253848" y="60661"/>
                    <a:pt x="184324" y="54615"/>
                  </a:cubicBezTo>
                  <a:cubicBezTo>
                    <a:pt x="175897" y="53882"/>
                    <a:pt x="167469" y="52875"/>
                    <a:pt x="159134" y="51959"/>
                  </a:cubicBezTo>
                  <a:cubicBezTo>
                    <a:pt x="142765" y="49660"/>
                    <a:pt x="126286" y="48313"/>
                    <a:pt x="109761" y="47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531833" y="4698213"/>
              <a:ext cx="218008" cy="7547"/>
            </a:xfrm>
            <a:custGeom>
              <a:avLst/>
              <a:gdLst/>
              <a:ahLst/>
              <a:cxnLst/>
              <a:rect l="l" t="t" r="r" b="b"/>
              <a:pathLst>
                <a:path w="218008" h="7547" extrusionOk="0">
                  <a:moveTo>
                    <a:pt x="218399" y="942"/>
                  </a:moveTo>
                  <a:cubicBezTo>
                    <a:pt x="147775" y="19263"/>
                    <a:pt x="73213" y="-1989"/>
                    <a:pt x="390" y="1584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531375" y="4689236"/>
              <a:ext cx="220756" cy="25765"/>
            </a:xfrm>
            <a:custGeom>
              <a:avLst/>
              <a:gdLst/>
              <a:ahLst/>
              <a:cxnLst/>
              <a:rect l="l" t="t" r="r" b="b"/>
              <a:pathLst>
                <a:path w="220756" h="25765" extrusionOk="0">
                  <a:moveTo>
                    <a:pt x="152172" y="26682"/>
                  </a:moveTo>
                  <a:cubicBezTo>
                    <a:pt x="129638" y="26682"/>
                    <a:pt x="107013" y="24850"/>
                    <a:pt x="84754" y="23018"/>
                  </a:cubicBezTo>
                  <a:cubicBezTo>
                    <a:pt x="57008" y="20105"/>
                    <a:pt x="29107" y="18978"/>
                    <a:pt x="1215" y="19629"/>
                  </a:cubicBezTo>
                  <a:lnTo>
                    <a:pt x="390" y="1309"/>
                  </a:lnTo>
                  <a:cubicBezTo>
                    <a:pt x="29043" y="521"/>
                    <a:pt x="57714" y="1620"/>
                    <a:pt x="86220" y="4607"/>
                  </a:cubicBezTo>
                  <a:cubicBezTo>
                    <a:pt x="132020" y="8362"/>
                    <a:pt x="174614" y="11935"/>
                    <a:pt x="216475" y="942"/>
                  </a:cubicBezTo>
                  <a:lnTo>
                    <a:pt x="221147" y="18713"/>
                  </a:lnTo>
                  <a:cubicBezTo>
                    <a:pt x="198595" y="24319"/>
                    <a:pt x="175411" y="27002"/>
                    <a:pt x="152172" y="266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510216" y="4782027"/>
              <a:ext cx="90409" cy="10717"/>
            </a:xfrm>
            <a:custGeom>
              <a:avLst/>
              <a:gdLst/>
              <a:ahLst/>
              <a:cxnLst/>
              <a:rect l="l" t="t" r="r" b="b"/>
              <a:pathLst>
                <a:path w="90409" h="10717" extrusionOk="0">
                  <a:moveTo>
                    <a:pt x="90800" y="11660"/>
                  </a:moveTo>
                  <a:cubicBezTo>
                    <a:pt x="60269" y="9031"/>
                    <a:pt x="30133" y="5458"/>
                    <a:pt x="390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508933" y="4772776"/>
              <a:ext cx="92424" cy="29037"/>
            </a:xfrm>
            <a:custGeom>
              <a:avLst/>
              <a:gdLst/>
              <a:ahLst/>
              <a:cxnLst/>
              <a:rect l="l" t="t" r="r" b="b"/>
              <a:pathLst>
                <a:path w="92424" h="29037" extrusionOk="0">
                  <a:moveTo>
                    <a:pt x="91258" y="29980"/>
                  </a:moveTo>
                  <a:cubicBezTo>
                    <a:pt x="61121" y="27415"/>
                    <a:pt x="30527" y="23751"/>
                    <a:pt x="390" y="19263"/>
                  </a:cubicBezTo>
                  <a:lnTo>
                    <a:pt x="3047" y="942"/>
                  </a:lnTo>
                  <a:cubicBezTo>
                    <a:pt x="32817" y="5431"/>
                    <a:pt x="63045" y="9003"/>
                    <a:pt x="92815" y="115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7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8"/>
          <p:cNvGrpSpPr/>
          <p:nvPr/>
        </p:nvGrpSpPr>
        <p:grpSpPr>
          <a:xfrm>
            <a:off x="256763" y="47186"/>
            <a:ext cx="10543401" cy="6986776"/>
            <a:chOff x="289863" y="47186"/>
            <a:chExt cx="11902590" cy="6986776"/>
          </a:xfrm>
        </p:grpSpPr>
        <p:sp>
          <p:nvSpPr>
            <p:cNvPr id="352" name="Google Shape;352;p8"/>
            <p:cNvSpPr/>
            <p:nvPr/>
          </p:nvSpPr>
          <p:spPr>
            <a:xfrm rot="-42970">
              <a:off x="346922" y="33260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3170682">
              <a:off x="1145905" y="159375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42970">
              <a:off x="378211" y="1235898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3170682">
              <a:off x="1370972" y="656139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 rot="-42970">
              <a:off x="2340233" y="19433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 rot="3170682">
              <a:off x="3139216" y="145548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 rot="-42970">
              <a:off x="2371522" y="109762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 rot="3170682">
              <a:off x="3364283" y="51786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 rot="-42970">
              <a:off x="4489981" y="18827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 rot="3170682">
              <a:off x="5288964" y="1449426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-42970">
              <a:off x="4521270" y="109157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 rot="3170682">
              <a:off x="5514031" y="51181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 rot="-42970">
              <a:off x="6483292" y="5000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 rot="3170682">
              <a:off x="7282275" y="131115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 rot="-42970">
              <a:off x="6514581" y="95330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 rot="3170682">
              <a:off x="7507342" y="37354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 rot="-42970">
              <a:off x="8663319" y="20139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 rot="3170682">
              <a:off x="9462302" y="1462546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 rot="-42970">
              <a:off x="8694608" y="110469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 rot="3170682">
              <a:off x="9687369" y="52493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 rot="-42970">
              <a:off x="10656630" y="6312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 rot="3170682">
              <a:off x="11455613" y="132427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 rot="-42970">
              <a:off x="10687919" y="96642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 rot="3170682">
              <a:off x="11531524" y="38666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 rot="-42970">
              <a:off x="346923" y="21987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 rot="3170682">
              <a:off x="1145906" y="345989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 rot="-42970">
              <a:off x="378212" y="310204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 rot="3170682">
              <a:off x="1370973" y="252228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 rot="-42970">
              <a:off x="2340234" y="2060472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 rot="3170682">
              <a:off x="3139217" y="332162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 rot="-42970">
              <a:off x="2371523" y="296376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3170682">
              <a:off x="3364284" y="2384010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 rot="-42970">
              <a:off x="4489982" y="205441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 rot="3170682">
              <a:off x="5288965" y="331556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 rot="-42970">
              <a:off x="4521271" y="295771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 rot="3170682">
              <a:off x="5514032" y="237795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 rot="-42970">
              <a:off x="6483293" y="191614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 rot="3170682">
              <a:off x="7282276" y="317729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 rot="-42970">
              <a:off x="6514582" y="28194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 rot="3170682">
              <a:off x="7507343" y="223968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 rot="-42970">
              <a:off x="8663320" y="206753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 rot="3170682">
              <a:off x="9462303" y="332868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 rot="-42970">
              <a:off x="8694609" y="297083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 rot="3170682">
              <a:off x="9687370" y="239107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 rot="-42970">
              <a:off x="10656631" y="192926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 rot="3170682">
              <a:off x="11455614" y="319041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 rot="-42970">
              <a:off x="10687920" y="283256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 rot="3170682">
              <a:off x="11531525" y="225280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 rot="-42970">
              <a:off x="346922" y="404672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 rot="3170682">
              <a:off x="1145905" y="530787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 rot="-42970">
              <a:off x="378211" y="4950017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 rot="3170682">
              <a:off x="1370972" y="437025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 rot="-42970">
              <a:off x="2340233" y="390844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 rot="3170682">
              <a:off x="3139216" y="5169600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 rot="-42970">
              <a:off x="2371522" y="4811746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 rot="3170682">
              <a:off x="3364283" y="423198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 rot="-42970">
              <a:off x="4489981" y="390239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 rot="3170682">
              <a:off x="5288964" y="516354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 rot="-42970">
              <a:off x="4521270" y="480569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 rot="3170682">
              <a:off x="5514031" y="422593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 rot="-42970">
              <a:off x="6483292" y="376412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 rot="3170682">
              <a:off x="7282275" y="502527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 rot="-42970">
              <a:off x="6514581" y="466742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 rot="3170682">
              <a:off x="7507342" y="4087661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 rot="-42970">
              <a:off x="8663319" y="391551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 rot="3170682">
              <a:off x="9462302" y="5176665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 rot="-42970">
              <a:off x="8694608" y="4818811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 rot="3170682">
              <a:off x="9687369" y="423905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 rot="-42970">
              <a:off x="10656630" y="377724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 rot="3170682">
              <a:off x="11455613" y="503839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 rot="-42970">
              <a:off x="10687919" y="468054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 rot="3170682">
              <a:off x="11531524" y="4100782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 rot="3170682">
              <a:off x="1062136" y="6259614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 rot="-42970">
              <a:off x="294442" y="5901760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 rot="3170682">
              <a:off x="3055447" y="6121343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 rot="-42970">
              <a:off x="2287753" y="5763489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 rot="3170682">
              <a:off x="5205195" y="611528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 rot="-42970">
              <a:off x="4437501" y="575743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 rot="3170682">
              <a:off x="7198506" y="597701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 rot="-42970">
              <a:off x="6430812" y="561916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 rot="3170682">
              <a:off x="9378533" y="6128408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 rot="-42970">
              <a:off x="8610839" y="5770554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 rot="3170682">
              <a:off x="11371844" y="5990137"/>
              <a:ext cx="457238" cy="73833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 rot="-42970">
              <a:off x="10604150" y="5632283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subTitle" idx="1"/>
          </p:nvPr>
        </p:nvSpPr>
        <p:spPr>
          <a:xfrm>
            <a:off x="773629" y="1813775"/>
            <a:ext cx="4394579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7" name="Google Shape;437;p8"/>
          <p:cNvSpPr txBox="1">
            <a:spLocks noGrp="1"/>
          </p:cNvSpPr>
          <p:nvPr>
            <p:ph type="subTitle" idx="2"/>
          </p:nvPr>
        </p:nvSpPr>
        <p:spPr>
          <a:xfrm>
            <a:off x="5725996" y="1813775"/>
            <a:ext cx="4394313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38" name="Google Shape;438;p8"/>
          <p:cNvSpPr txBox="1">
            <a:spLocks noGrp="1"/>
          </p:cNvSpPr>
          <p:nvPr>
            <p:ph type="title"/>
          </p:nvPr>
        </p:nvSpPr>
        <p:spPr>
          <a:xfrm>
            <a:off x="773620" y="836300"/>
            <a:ext cx="93469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9" name="Google Shape;439;p8"/>
          <p:cNvSpPr txBox="1">
            <a:spLocks noGrp="1"/>
          </p:cNvSpPr>
          <p:nvPr>
            <p:ph type="body" idx="3"/>
          </p:nvPr>
        </p:nvSpPr>
        <p:spPr>
          <a:xfrm>
            <a:off x="773620" y="2750800"/>
            <a:ext cx="4394313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0" name="Google Shape;440;p8"/>
          <p:cNvSpPr txBox="1">
            <a:spLocks noGrp="1"/>
          </p:cNvSpPr>
          <p:nvPr>
            <p:ph type="body" idx="4"/>
          </p:nvPr>
        </p:nvSpPr>
        <p:spPr>
          <a:xfrm>
            <a:off x="5725988" y="2739050"/>
            <a:ext cx="4394579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"/>
          <p:cNvSpPr/>
          <p:nvPr/>
        </p:nvSpPr>
        <p:spPr>
          <a:xfrm>
            <a:off x="17938" y="5991975"/>
            <a:ext cx="10763888" cy="86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3" name="Google Shape;443;p9"/>
          <p:cNvSpPr/>
          <p:nvPr/>
        </p:nvSpPr>
        <p:spPr>
          <a:xfrm>
            <a:off x="7303703" y="6183675"/>
            <a:ext cx="3478034" cy="500100"/>
          </a:xfrm>
          <a:prstGeom prst="ellipse">
            <a:avLst/>
          </a:prstGeom>
          <a:solidFill>
            <a:srgbClr val="000000">
              <a:alpha val="1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44" name="Google Shape;444;p9"/>
          <p:cNvGrpSpPr/>
          <p:nvPr/>
        </p:nvGrpSpPr>
        <p:grpSpPr>
          <a:xfrm flipH="1">
            <a:off x="7018860" y="351"/>
            <a:ext cx="3780904" cy="5932244"/>
            <a:chOff x="58356" y="709"/>
            <a:chExt cx="4933897" cy="6857293"/>
          </a:xfrm>
        </p:grpSpPr>
        <p:sp>
          <p:nvSpPr>
            <p:cNvPr id="445" name="Google Shape;445;p9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815364" y="1895300"/>
            <a:ext cx="6903982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title"/>
          </p:nvPr>
        </p:nvSpPr>
        <p:spPr>
          <a:xfrm>
            <a:off x="815364" y="845500"/>
            <a:ext cx="69039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body" idx="2"/>
          </p:nvPr>
        </p:nvSpPr>
        <p:spPr>
          <a:xfrm>
            <a:off x="815364" y="2555475"/>
            <a:ext cx="6903982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>
            <a:off x="8789081" y="3891151"/>
            <a:ext cx="1886192" cy="2716274"/>
            <a:chOff x="5858245" y="931681"/>
            <a:chExt cx="3913523" cy="4992233"/>
          </a:xfrm>
        </p:grpSpPr>
        <p:sp>
          <p:nvSpPr>
            <p:cNvPr id="463" name="Google Shape;463;p9"/>
            <p:cNvSpPr/>
            <p:nvPr/>
          </p:nvSpPr>
          <p:spPr>
            <a:xfrm>
              <a:off x="8456481" y="3442208"/>
              <a:ext cx="783542" cy="601401"/>
            </a:xfrm>
            <a:custGeom>
              <a:avLst/>
              <a:gdLst/>
              <a:ahLst/>
              <a:cxnLst/>
              <a:rect l="l" t="t" r="r" b="b"/>
              <a:pathLst>
                <a:path w="783542" h="601401" extrusionOk="0">
                  <a:moveTo>
                    <a:pt x="698011" y="263249"/>
                  </a:moveTo>
                  <a:cubicBezTo>
                    <a:pt x="710926" y="252439"/>
                    <a:pt x="738406" y="219555"/>
                    <a:pt x="754070" y="202334"/>
                  </a:cubicBezTo>
                  <a:cubicBezTo>
                    <a:pt x="769734" y="185113"/>
                    <a:pt x="783749" y="164229"/>
                    <a:pt x="783932" y="140870"/>
                  </a:cubicBezTo>
                  <a:cubicBezTo>
                    <a:pt x="784115" y="117512"/>
                    <a:pt x="765612" y="93147"/>
                    <a:pt x="741979" y="95070"/>
                  </a:cubicBezTo>
                  <a:cubicBezTo>
                    <a:pt x="750461" y="79379"/>
                    <a:pt x="755572" y="62103"/>
                    <a:pt x="757001" y="44324"/>
                  </a:cubicBezTo>
                  <a:cubicBezTo>
                    <a:pt x="757038" y="41255"/>
                    <a:pt x="756791" y="38187"/>
                    <a:pt x="756268" y="35164"/>
                  </a:cubicBezTo>
                  <a:cubicBezTo>
                    <a:pt x="752971" y="14554"/>
                    <a:pt x="731995" y="-4499"/>
                    <a:pt x="712300" y="2371"/>
                  </a:cubicBezTo>
                  <a:cubicBezTo>
                    <a:pt x="706163" y="4963"/>
                    <a:pt x="700566" y="8691"/>
                    <a:pt x="695812" y="13363"/>
                  </a:cubicBezTo>
                  <a:cubicBezTo>
                    <a:pt x="641676" y="60629"/>
                    <a:pt x="593953" y="115314"/>
                    <a:pt x="537619" y="159923"/>
                  </a:cubicBezTo>
                  <a:cubicBezTo>
                    <a:pt x="526865" y="169597"/>
                    <a:pt x="514105" y="176760"/>
                    <a:pt x="500245" y="180900"/>
                  </a:cubicBezTo>
                  <a:cubicBezTo>
                    <a:pt x="486084" y="185022"/>
                    <a:pt x="470815" y="180469"/>
                    <a:pt x="461224" y="169267"/>
                  </a:cubicBezTo>
                  <a:cubicBezTo>
                    <a:pt x="450782" y="155160"/>
                    <a:pt x="455545" y="135466"/>
                    <a:pt x="461224" y="118703"/>
                  </a:cubicBezTo>
                  <a:lnTo>
                    <a:pt x="479544" y="59163"/>
                  </a:lnTo>
                  <a:cubicBezTo>
                    <a:pt x="484857" y="41942"/>
                    <a:pt x="488063" y="18768"/>
                    <a:pt x="472307" y="10065"/>
                  </a:cubicBezTo>
                  <a:cubicBezTo>
                    <a:pt x="463450" y="6053"/>
                    <a:pt x="453181" y="6630"/>
                    <a:pt x="444827" y="11622"/>
                  </a:cubicBezTo>
                  <a:cubicBezTo>
                    <a:pt x="426507" y="20782"/>
                    <a:pt x="414874" y="39103"/>
                    <a:pt x="403699" y="56140"/>
                  </a:cubicBezTo>
                  <a:cubicBezTo>
                    <a:pt x="359914" y="123283"/>
                    <a:pt x="310175" y="187861"/>
                    <a:pt x="246421" y="236501"/>
                  </a:cubicBezTo>
                  <a:cubicBezTo>
                    <a:pt x="223356" y="252201"/>
                    <a:pt x="201299" y="269331"/>
                    <a:pt x="180377" y="287798"/>
                  </a:cubicBezTo>
                  <a:cubicBezTo>
                    <a:pt x="156378" y="311247"/>
                    <a:pt x="-11983" y="455518"/>
                    <a:pt x="1116" y="489318"/>
                  </a:cubicBezTo>
                  <a:cubicBezTo>
                    <a:pt x="11466" y="516798"/>
                    <a:pt x="36199" y="535851"/>
                    <a:pt x="58274" y="553439"/>
                  </a:cubicBezTo>
                  <a:cubicBezTo>
                    <a:pt x="76915" y="569945"/>
                    <a:pt x="97607" y="583978"/>
                    <a:pt x="119830" y="595208"/>
                  </a:cubicBezTo>
                  <a:cubicBezTo>
                    <a:pt x="192102" y="627726"/>
                    <a:pt x="213537" y="540248"/>
                    <a:pt x="283336" y="510752"/>
                  </a:cubicBezTo>
                  <a:cubicBezTo>
                    <a:pt x="366967" y="475120"/>
                    <a:pt x="643417" y="388832"/>
                    <a:pt x="714957" y="332773"/>
                  </a:cubicBezTo>
                  <a:cubicBezTo>
                    <a:pt x="726407" y="323613"/>
                    <a:pt x="777428" y="293660"/>
                    <a:pt x="750131" y="263157"/>
                  </a:cubicBezTo>
                  <a:cubicBezTo>
                    <a:pt x="739872" y="252898"/>
                    <a:pt x="712575" y="255005"/>
                    <a:pt x="698011" y="263249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446955" y="3433456"/>
              <a:ext cx="802319" cy="620055"/>
            </a:xfrm>
            <a:custGeom>
              <a:avLst/>
              <a:gdLst/>
              <a:ahLst/>
              <a:cxnLst/>
              <a:rect l="l" t="t" r="r" b="b"/>
              <a:pathLst>
                <a:path w="802319" h="620055" extrusionOk="0">
                  <a:moveTo>
                    <a:pt x="158668" y="620998"/>
                  </a:moveTo>
                  <a:cubicBezTo>
                    <a:pt x="146989" y="620787"/>
                    <a:pt x="135493" y="618067"/>
                    <a:pt x="124959" y="613029"/>
                  </a:cubicBezTo>
                  <a:cubicBezTo>
                    <a:pt x="103891" y="602669"/>
                    <a:pt x="84270" y="589579"/>
                    <a:pt x="66610" y="574099"/>
                  </a:cubicBezTo>
                  <a:lnTo>
                    <a:pt x="59923" y="568694"/>
                  </a:lnTo>
                  <a:cubicBezTo>
                    <a:pt x="37664" y="551015"/>
                    <a:pt x="12474" y="530955"/>
                    <a:pt x="1573" y="502009"/>
                  </a:cubicBezTo>
                  <a:cubicBezTo>
                    <a:pt x="-7587" y="476636"/>
                    <a:pt x="35557" y="424423"/>
                    <a:pt x="162149" y="309649"/>
                  </a:cubicBezTo>
                  <a:cubicBezTo>
                    <a:pt x="171858" y="300489"/>
                    <a:pt x="179186" y="294168"/>
                    <a:pt x="182942" y="290504"/>
                  </a:cubicBezTo>
                  <a:cubicBezTo>
                    <a:pt x="197543" y="276837"/>
                    <a:pt x="213198" y="264343"/>
                    <a:pt x="229750" y="253131"/>
                  </a:cubicBezTo>
                  <a:cubicBezTo>
                    <a:pt x="236528" y="248276"/>
                    <a:pt x="243215" y="243422"/>
                    <a:pt x="249810" y="238383"/>
                  </a:cubicBezTo>
                  <a:cubicBezTo>
                    <a:pt x="303580" y="197530"/>
                    <a:pt x="351395" y="142570"/>
                    <a:pt x="405072" y="60312"/>
                  </a:cubicBezTo>
                  <a:cubicBezTo>
                    <a:pt x="416706" y="41992"/>
                    <a:pt x="429438" y="22848"/>
                    <a:pt x="449682" y="12681"/>
                  </a:cubicBezTo>
                  <a:cubicBezTo>
                    <a:pt x="460683" y="6223"/>
                    <a:pt x="474185" y="5673"/>
                    <a:pt x="485681" y="11215"/>
                  </a:cubicBezTo>
                  <a:cubicBezTo>
                    <a:pt x="502169" y="20375"/>
                    <a:pt x="506291" y="41718"/>
                    <a:pt x="497222" y="71030"/>
                  </a:cubicBezTo>
                  <a:lnTo>
                    <a:pt x="478902" y="130570"/>
                  </a:lnTo>
                  <a:cubicBezTo>
                    <a:pt x="473956" y="146600"/>
                    <a:pt x="470475" y="162813"/>
                    <a:pt x="477987" y="173072"/>
                  </a:cubicBezTo>
                  <a:cubicBezTo>
                    <a:pt x="485525" y="181152"/>
                    <a:pt x="496966" y="184303"/>
                    <a:pt x="507573" y="181225"/>
                  </a:cubicBezTo>
                  <a:cubicBezTo>
                    <a:pt x="520105" y="177304"/>
                    <a:pt x="531637" y="170709"/>
                    <a:pt x="541374" y="161897"/>
                  </a:cubicBezTo>
                  <a:cubicBezTo>
                    <a:pt x="573022" y="135855"/>
                    <a:pt x="603287" y="108183"/>
                    <a:pt x="632058" y="78999"/>
                  </a:cubicBezTo>
                  <a:cubicBezTo>
                    <a:pt x="653676" y="57748"/>
                    <a:pt x="676026" y="35855"/>
                    <a:pt x="699293" y="15520"/>
                  </a:cubicBezTo>
                  <a:cubicBezTo>
                    <a:pt x="704890" y="10097"/>
                    <a:pt x="711485" y="5801"/>
                    <a:pt x="718712" y="2879"/>
                  </a:cubicBezTo>
                  <a:cubicBezTo>
                    <a:pt x="729256" y="-693"/>
                    <a:pt x="740852" y="726"/>
                    <a:pt x="750222" y="6726"/>
                  </a:cubicBezTo>
                  <a:cubicBezTo>
                    <a:pt x="763230" y="14650"/>
                    <a:pt x="772179" y="27804"/>
                    <a:pt x="774772" y="42817"/>
                  </a:cubicBezTo>
                  <a:cubicBezTo>
                    <a:pt x="775339" y="46206"/>
                    <a:pt x="775642" y="49641"/>
                    <a:pt x="775688" y="53076"/>
                  </a:cubicBezTo>
                  <a:cubicBezTo>
                    <a:pt x="775129" y="68043"/>
                    <a:pt x="771584" y="82745"/>
                    <a:pt x="765245" y="96311"/>
                  </a:cubicBezTo>
                  <a:cubicBezTo>
                    <a:pt x="772408" y="98409"/>
                    <a:pt x="778967" y="102174"/>
                    <a:pt x="784390" y="107303"/>
                  </a:cubicBezTo>
                  <a:cubicBezTo>
                    <a:pt x="796050" y="118442"/>
                    <a:pt x="802664" y="133858"/>
                    <a:pt x="802710" y="149989"/>
                  </a:cubicBezTo>
                  <a:cubicBezTo>
                    <a:pt x="802710" y="171973"/>
                    <a:pt x="791993" y="194049"/>
                    <a:pt x="770466" y="217590"/>
                  </a:cubicBezTo>
                  <a:cubicBezTo>
                    <a:pt x="765795" y="222720"/>
                    <a:pt x="760115" y="229132"/>
                    <a:pt x="754070" y="235910"/>
                  </a:cubicBezTo>
                  <a:cubicBezTo>
                    <a:pt x="748024" y="242689"/>
                    <a:pt x="742070" y="249650"/>
                    <a:pt x="735750" y="256154"/>
                  </a:cubicBezTo>
                  <a:cubicBezTo>
                    <a:pt x="746760" y="255274"/>
                    <a:pt x="757633" y="259058"/>
                    <a:pt x="765703" y="266596"/>
                  </a:cubicBezTo>
                  <a:cubicBezTo>
                    <a:pt x="773059" y="274089"/>
                    <a:pt x="776713" y="284449"/>
                    <a:pt x="775688" y="294901"/>
                  </a:cubicBezTo>
                  <a:cubicBezTo>
                    <a:pt x="773214" y="317892"/>
                    <a:pt x="748207" y="336030"/>
                    <a:pt x="734101" y="345831"/>
                  </a:cubicBezTo>
                  <a:lnTo>
                    <a:pt x="729246" y="349312"/>
                  </a:lnTo>
                  <a:cubicBezTo>
                    <a:pt x="678133" y="389432"/>
                    <a:pt x="530657" y="442377"/>
                    <a:pt x="412126" y="484972"/>
                  </a:cubicBezTo>
                  <a:cubicBezTo>
                    <a:pt x="362937" y="502651"/>
                    <a:pt x="320526" y="517856"/>
                    <a:pt x="295611" y="528482"/>
                  </a:cubicBezTo>
                  <a:cubicBezTo>
                    <a:pt x="270695" y="539107"/>
                    <a:pt x="252009" y="557977"/>
                    <a:pt x="234055" y="576022"/>
                  </a:cubicBezTo>
                  <a:cubicBezTo>
                    <a:pt x="212437" y="598098"/>
                    <a:pt x="189995" y="620998"/>
                    <a:pt x="158668" y="620998"/>
                  </a:cubicBezTo>
                  <a:close/>
                  <a:moveTo>
                    <a:pt x="470109" y="25596"/>
                  </a:moveTo>
                  <a:cubicBezTo>
                    <a:pt x="465822" y="25779"/>
                    <a:pt x="461636" y="26906"/>
                    <a:pt x="457834" y="28893"/>
                  </a:cubicBezTo>
                  <a:cubicBezTo>
                    <a:pt x="441988" y="36863"/>
                    <a:pt x="431179" y="53534"/>
                    <a:pt x="420645" y="69656"/>
                  </a:cubicBezTo>
                  <a:cubicBezTo>
                    <a:pt x="365684" y="154294"/>
                    <a:pt x="316312" y="210629"/>
                    <a:pt x="260802" y="252856"/>
                  </a:cubicBezTo>
                  <a:cubicBezTo>
                    <a:pt x="254115" y="257986"/>
                    <a:pt x="247245" y="262932"/>
                    <a:pt x="240375" y="267879"/>
                  </a:cubicBezTo>
                  <a:cubicBezTo>
                    <a:pt x="224583" y="278587"/>
                    <a:pt x="209634" y="290504"/>
                    <a:pt x="195674" y="303512"/>
                  </a:cubicBezTo>
                  <a:cubicBezTo>
                    <a:pt x="191827" y="307267"/>
                    <a:pt x="184316" y="314137"/>
                    <a:pt x="174423" y="323114"/>
                  </a:cubicBezTo>
                  <a:cubicBezTo>
                    <a:pt x="31252" y="453186"/>
                    <a:pt x="15313" y="487078"/>
                    <a:pt x="18702" y="495689"/>
                  </a:cubicBezTo>
                  <a:cubicBezTo>
                    <a:pt x="27862" y="519963"/>
                    <a:pt x="49938" y="537550"/>
                    <a:pt x="71281" y="554588"/>
                  </a:cubicBezTo>
                  <a:lnTo>
                    <a:pt x="78060" y="559992"/>
                  </a:lnTo>
                  <a:cubicBezTo>
                    <a:pt x="94557" y="574520"/>
                    <a:pt x="112877" y="586840"/>
                    <a:pt x="132562" y="596633"/>
                  </a:cubicBezTo>
                  <a:cubicBezTo>
                    <a:pt x="171309" y="614128"/>
                    <a:pt x="192285" y="592968"/>
                    <a:pt x="221322" y="563656"/>
                  </a:cubicBezTo>
                  <a:cubicBezTo>
                    <a:pt x="239642" y="545336"/>
                    <a:pt x="260344" y="524268"/>
                    <a:pt x="288741" y="512177"/>
                  </a:cubicBezTo>
                  <a:cubicBezTo>
                    <a:pt x="314113" y="501368"/>
                    <a:pt x="356799" y="486071"/>
                    <a:pt x="406172" y="468300"/>
                  </a:cubicBezTo>
                  <a:cubicBezTo>
                    <a:pt x="517283" y="428362"/>
                    <a:pt x="669431" y="373677"/>
                    <a:pt x="718254" y="335480"/>
                  </a:cubicBezTo>
                  <a:lnTo>
                    <a:pt x="723750" y="331450"/>
                  </a:lnTo>
                  <a:cubicBezTo>
                    <a:pt x="734284" y="323938"/>
                    <a:pt x="756177" y="308274"/>
                    <a:pt x="757825" y="293435"/>
                  </a:cubicBezTo>
                  <a:cubicBezTo>
                    <a:pt x="758164" y="288095"/>
                    <a:pt x="756158" y="282874"/>
                    <a:pt x="752330" y="279146"/>
                  </a:cubicBezTo>
                  <a:cubicBezTo>
                    <a:pt x="746650" y="272825"/>
                    <a:pt x="724849" y="273650"/>
                    <a:pt x="711842" y="280611"/>
                  </a:cubicBezTo>
                  <a:lnTo>
                    <a:pt x="701674" y="265589"/>
                  </a:lnTo>
                  <a:cubicBezTo>
                    <a:pt x="715249" y="252481"/>
                    <a:pt x="728128" y="238658"/>
                    <a:pt x="740238" y="224185"/>
                  </a:cubicBezTo>
                  <a:cubicBezTo>
                    <a:pt x="746375" y="217224"/>
                    <a:pt x="752146" y="210629"/>
                    <a:pt x="756910" y="205865"/>
                  </a:cubicBezTo>
                  <a:cubicBezTo>
                    <a:pt x="775230" y="185805"/>
                    <a:pt x="784390" y="167668"/>
                    <a:pt x="784390" y="150905"/>
                  </a:cubicBezTo>
                  <a:cubicBezTo>
                    <a:pt x="784298" y="139840"/>
                    <a:pt x="779699" y="129288"/>
                    <a:pt x="771657" y="121685"/>
                  </a:cubicBezTo>
                  <a:cubicBezTo>
                    <a:pt x="766564" y="116573"/>
                    <a:pt x="759538" y="113880"/>
                    <a:pt x="752330" y="114265"/>
                  </a:cubicBezTo>
                  <a:lnTo>
                    <a:pt x="736941" y="115456"/>
                  </a:lnTo>
                  <a:lnTo>
                    <a:pt x="743261" y="101350"/>
                  </a:lnTo>
                  <a:cubicBezTo>
                    <a:pt x="751349" y="86446"/>
                    <a:pt x="756158" y="69986"/>
                    <a:pt x="757367" y="53076"/>
                  </a:cubicBezTo>
                  <a:cubicBezTo>
                    <a:pt x="757367" y="50529"/>
                    <a:pt x="757184" y="47992"/>
                    <a:pt x="756818" y="45473"/>
                  </a:cubicBezTo>
                  <a:cubicBezTo>
                    <a:pt x="755013" y="35846"/>
                    <a:pt x="749270" y="27410"/>
                    <a:pt x="740971" y="22207"/>
                  </a:cubicBezTo>
                  <a:cubicBezTo>
                    <a:pt x="736217" y="19046"/>
                    <a:pt x="730290" y="18204"/>
                    <a:pt x="724849" y="19917"/>
                  </a:cubicBezTo>
                  <a:cubicBezTo>
                    <a:pt x="719829" y="22106"/>
                    <a:pt x="715259" y="25211"/>
                    <a:pt x="711384" y="29077"/>
                  </a:cubicBezTo>
                  <a:cubicBezTo>
                    <a:pt x="688576" y="49046"/>
                    <a:pt x="666408" y="70755"/>
                    <a:pt x="644974" y="91731"/>
                  </a:cubicBezTo>
                  <a:cubicBezTo>
                    <a:pt x="615772" y="121437"/>
                    <a:pt x="585013" y="149568"/>
                    <a:pt x="552824" y="176003"/>
                  </a:cubicBezTo>
                  <a:cubicBezTo>
                    <a:pt x="541017" y="186519"/>
                    <a:pt x="527038" y="194306"/>
                    <a:pt x="511879" y="198812"/>
                  </a:cubicBezTo>
                  <a:cubicBezTo>
                    <a:pt x="494117" y="203630"/>
                    <a:pt x="475174" y="197695"/>
                    <a:pt x="463331" y="183606"/>
                  </a:cubicBezTo>
                  <a:cubicBezTo>
                    <a:pt x="450964" y="166843"/>
                    <a:pt x="455178" y="145501"/>
                    <a:pt x="461499" y="124891"/>
                  </a:cubicBezTo>
                  <a:lnTo>
                    <a:pt x="479819" y="65351"/>
                  </a:lnTo>
                  <a:cubicBezTo>
                    <a:pt x="482658" y="56191"/>
                    <a:pt x="488246" y="33382"/>
                    <a:pt x="476796" y="26970"/>
                  </a:cubicBezTo>
                  <a:cubicBezTo>
                    <a:pt x="474753" y="25944"/>
                    <a:pt x="472481" y="25468"/>
                    <a:pt x="470201" y="25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9038319" y="3535695"/>
              <a:ext cx="160850" cy="147110"/>
            </a:xfrm>
            <a:custGeom>
              <a:avLst/>
              <a:gdLst/>
              <a:ahLst/>
              <a:cxnLst/>
              <a:rect l="l" t="t" r="r" b="b"/>
              <a:pathLst>
                <a:path w="160850" h="147110" extrusionOk="0">
                  <a:moveTo>
                    <a:pt x="161240" y="942"/>
                  </a:moveTo>
                  <a:cubicBezTo>
                    <a:pt x="121578" y="62132"/>
                    <a:pt x="51870" y="96390"/>
                    <a:pt x="390" y="148053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9031816" y="3531114"/>
              <a:ext cx="175048" cy="158193"/>
            </a:xfrm>
            <a:custGeom>
              <a:avLst/>
              <a:gdLst/>
              <a:ahLst/>
              <a:cxnLst/>
              <a:rect l="l" t="t" r="r" b="b"/>
              <a:pathLst>
                <a:path w="175048" h="158193" extrusionOk="0">
                  <a:moveTo>
                    <a:pt x="13306" y="159136"/>
                  </a:moveTo>
                  <a:lnTo>
                    <a:pt x="390" y="146221"/>
                  </a:lnTo>
                  <a:cubicBezTo>
                    <a:pt x="21101" y="126490"/>
                    <a:pt x="43067" y="108133"/>
                    <a:pt x="66159" y="91261"/>
                  </a:cubicBezTo>
                  <a:cubicBezTo>
                    <a:pt x="102799" y="63781"/>
                    <a:pt x="136508" y="37216"/>
                    <a:pt x="160049" y="942"/>
                  </a:cubicBezTo>
                  <a:lnTo>
                    <a:pt x="175438" y="10927"/>
                  </a:lnTo>
                  <a:cubicBezTo>
                    <a:pt x="150157" y="49857"/>
                    <a:pt x="113150" y="78253"/>
                    <a:pt x="77334" y="105825"/>
                  </a:cubicBezTo>
                  <a:cubicBezTo>
                    <a:pt x="54856" y="122185"/>
                    <a:pt x="33467" y="139992"/>
                    <a:pt x="13306" y="15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9078348" y="3705980"/>
              <a:ext cx="74013" cy="52945"/>
            </a:xfrm>
            <a:custGeom>
              <a:avLst/>
              <a:gdLst/>
              <a:ahLst/>
              <a:cxnLst/>
              <a:rect l="l" t="t" r="r" b="b"/>
              <a:pathLst>
                <a:path w="74013" h="52945" extrusionOk="0">
                  <a:moveTo>
                    <a:pt x="74403" y="942"/>
                  </a:moveTo>
                  <a:cubicBezTo>
                    <a:pt x="50285" y="19263"/>
                    <a:pt x="25608" y="36914"/>
                    <a:pt x="390" y="53888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9073219" y="3698652"/>
              <a:ext cx="84364" cy="67875"/>
            </a:xfrm>
            <a:custGeom>
              <a:avLst/>
              <a:gdLst/>
              <a:ahLst/>
              <a:cxnLst/>
              <a:rect l="l" t="t" r="r" b="b"/>
              <a:pathLst>
                <a:path w="84364" h="67875" extrusionOk="0">
                  <a:moveTo>
                    <a:pt x="10649" y="68818"/>
                  </a:moveTo>
                  <a:lnTo>
                    <a:pt x="390" y="53521"/>
                  </a:lnTo>
                  <a:cubicBezTo>
                    <a:pt x="25306" y="36850"/>
                    <a:pt x="50129" y="19171"/>
                    <a:pt x="73670" y="942"/>
                  </a:cubicBezTo>
                  <a:lnTo>
                    <a:pt x="84754" y="15507"/>
                  </a:lnTo>
                  <a:cubicBezTo>
                    <a:pt x="60847" y="34010"/>
                    <a:pt x="35840" y="51964"/>
                    <a:pt x="10649" y="68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6024786" y="4300242"/>
              <a:ext cx="638520" cy="528144"/>
            </a:xfrm>
            <a:custGeom>
              <a:avLst/>
              <a:gdLst/>
              <a:ahLst/>
              <a:cxnLst/>
              <a:rect l="l" t="t" r="r" b="b"/>
              <a:pathLst>
                <a:path w="638520" h="528144" extrusionOk="0">
                  <a:moveTo>
                    <a:pt x="26196" y="420971"/>
                  </a:moveTo>
                  <a:cubicBezTo>
                    <a:pt x="23448" y="419661"/>
                    <a:pt x="20819" y="418122"/>
                    <a:pt x="18319" y="416391"/>
                  </a:cubicBezTo>
                  <a:cubicBezTo>
                    <a:pt x="1281" y="404391"/>
                    <a:pt x="-6597" y="377186"/>
                    <a:pt x="8151" y="362438"/>
                  </a:cubicBezTo>
                  <a:cubicBezTo>
                    <a:pt x="13152" y="358078"/>
                    <a:pt x="18932" y="354689"/>
                    <a:pt x="25189" y="352454"/>
                  </a:cubicBezTo>
                  <a:cubicBezTo>
                    <a:pt x="91507" y="324974"/>
                    <a:pt x="161490" y="305554"/>
                    <a:pt x="226709" y="274502"/>
                  </a:cubicBezTo>
                  <a:cubicBezTo>
                    <a:pt x="240083" y="269061"/>
                    <a:pt x="252119" y="260780"/>
                    <a:pt x="261975" y="250228"/>
                  </a:cubicBezTo>
                  <a:cubicBezTo>
                    <a:pt x="271795" y="239209"/>
                    <a:pt x="274369" y="223499"/>
                    <a:pt x="268571" y="209924"/>
                  </a:cubicBezTo>
                  <a:cubicBezTo>
                    <a:pt x="260418" y="194443"/>
                    <a:pt x="241091" y="190047"/>
                    <a:pt x="223320" y="187390"/>
                  </a:cubicBezTo>
                  <a:lnTo>
                    <a:pt x="161673" y="178230"/>
                  </a:lnTo>
                  <a:cubicBezTo>
                    <a:pt x="143902" y="175482"/>
                    <a:pt x="121735" y="168154"/>
                    <a:pt x="120728" y="150200"/>
                  </a:cubicBezTo>
                  <a:cubicBezTo>
                    <a:pt x="121039" y="140509"/>
                    <a:pt x="126068" y="131587"/>
                    <a:pt x="134193" y="126293"/>
                  </a:cubicBezTo>
                  <a:cubicBezTo>
                    <a:pt x="150406" y="113927"/>
                    <a:pt x="171841" y="111362"/>
                    <a:pt x="192176" y="108797"/>
                  </a:cubicBezTo>
                  <a:cubicBezTo>
                    <a:pt x="271685" y="98904"/>
                    <a:pt x="351652" y="82508"/>
                    <a:pt x="423192" y="46417"/>
                  </a:cubicBezTo>
                  <a:cubicBezTo>
                    <a:pt x="447484" y="32668"/>
                    <a:pt x="472601" y="20430"/>
                    <a:pt x="498396" y="9777"/>
                  </a:cubicBezTo>
                  <a:cubicBezTo>
                    <a:pt x="529906" y="-1490"/>
                    <a:pt x="570577" y="-5887"/>
                    <a:pt x="595675" y="20769"/>
                  </a:cubicBezTo>
                  <a:cubicBezTo>
                    <a:pt x="615736" y="42020"/>
                    <a:pt x="622148" y="72707"/>
                    <a:pt x="628376" y="100278"/>
                  </a:cubicBezTo>
                  <a:cubicBezTo>
                    <a:pt x="635018" y="124149"/>
                    <a:pt x="638553" y="148781"/>
                    <a:pt x="638911" y="173559"/>
                  </a:cubicBezTo>
                  <a:cubicBezTo>
                    <a:pt x="636529" y="252793"/>
                    <a:pt x="588897" y="310134"/>
                    <a:pt x="531555" y="359782"/>
                  </a:cubicBezTo>
                  <a:cubicBezTo>
                    <a:pt x="462928" y="419505"/>
                    <a:pt x="386772" y="469977"/>
                    <a:pt x="305027" y="509915"/>
                  </a:cubicBezTo>
                  <a:cubicBezTo>
                    <a:pt x="291929" y="516327"/>
                    <a:pt x="242464" y="548937"/>
                    <a:pt x="226984" y="511106"/>
                  </a:cubicBezTo>
                  <a:cubicBezTo>
                    <a:pt x="221488" y="497640"/>
                    <a:pt x="236144" y="474465"/>
                    <a:pt x="249243" y="464481"/>
                  </a:cubicBezTo>
                  <a:cubicBezTo>
                    <a:pt x="233762" y="471351"/>
                    <a:pt x="192176" y="481610"/>
                    <a:pt x="169825" y="488205"/>
                  </a:cubicBezTo>
                  <a:cubicBezTo>
                    <a:pt x="147475" y="494801"/>
                    <a:pt x="122560" y="498190"/>
                    <a:pt x="101491" y="488205"/>
                  </a:cubicBezTo>
                  <a:cubicBezTo>
                    <a:pt x="80423" y="478221"/>
                    <a:pt x="66867" y="450466"/>
                    <a:pt x="78683" y="430406"/>
                  </a:cubicBezTo>
                  <a:cubicBezTo>
                    <a:pt x="60720" y="430974"/>
                    <a:pt x="42840" y="427758"/>
                    <a:pt x="26196" y="420971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6015991" y="4291221"/>
              <a:ext cx="656749" cy="546026"/>
            </a:xfrm>
            <a:custGeom>
              <a:avLst/>
              <a:gdLst/>
              <a:ahLst/>
              <a:cxnLst/>
              <a:rect l="l" t="t" r="r" b="b"/>
              <a:pathLst>
                <a:path w="656749" h="546026" extrusionOk="0">
                  <a:moveTo>
                    <a:pt x="261702" y="546965"/>
                  </a:moveTo>
                  <a:cubicBezTo>
                    <a:pt x="257122" y="547029"/>
                    <a:pt x="252560" y="546278"/>
                    <a:pt x="248237" y="544767"/>
                  </a:cubicBezTo>
                  <a:cubicBezTo>
                    <a:pt x="238353" y="541121"/>
                    <a:pt x="230594" y="533271"/>
                    <a:pt x="227077" y="523332"/>
                  </a:cubicBezTo>
                  <a:cubicBezTo>
                    <a:pt x="223806" y="512770"/>
                    <a:pt x="225172" y="501320"/>
                    <a:pt x="230832" y="491822"/>
                  </a:cubicBezTo>
                  <a:lnTo>
                    <a:pt x="204727" y="499149"/>
                  </a:lnTo>
                  <a:lnTo>
                    <a:pt x="181002" y="505745"/>
                  </a:lnTo>
                  <a:cubicBezTo>
                    <a:pt x="150407" y="514905"/>
                    <a:pt x="126042" y="514905"/>
                    <a:pt x="106073" y="505195"/>
                  </a:cubicBezTo>
                  <a:cubicBezTo>
                    <a:pt x="91618" y="497950"/>
                    <a:pt x="80718" y="485162"/>
                    <a:pt x="75845" y="469746"/>
                  </a:cubicBezTo>
                  <a:cubicBezTo>
                    <a:pt x="73601" y="462638"/>
                    <a:pt x="73096" y="455099"/>
                    <a:pt x="74379" y="447762"/>
                  </a:cubicBezTo>
                  <a:cubicBezTo>
                    <a:pt x="59439" y="447661"/>
                    <a:pt x="44673" y="444547"/>
                    <a:pt x="30961" y="438601"/>
                  </a:cubicBezTo>
                  <a:lnTo>
                    <a:pt x="30961" y="438601"/>
                  </a:lnTo>
                  <a:cubicBezTo>
                    <a:pt x="27745" y="437081"/>
                    <a:pt x="24686" y="435277"/>
                    <a:pt x="21800" y="433197"/>
                  </a:cubicBezTo>
                  <a:cubicBezTo>
                    <a:pt x="9617" y="424184"/>
                    <a:pt x="1914" y="410371"/>
                    <a:pt x="641" y="395275"/>
                  </a:cubicBezTo>
                  <a:cubicBezTo>
                    <a:pt x="-660" y="384209"/>
                    <a:pt x="3151" y="373153"/>
                    <a:pt x="10992" y="365230"/>
                  </a:cubicBezTo>
                  <a:cubicBezTo>
                    <a:pt x="16790" y="360027"/>
                    <a:pt x="23541" y="355978"/>
                    <a:pt x="30869" y="353322"/>
                  </a:cubicBezTo>
                  <a:cubicBezTo>
                    <a:pt x="59356" y="341322"/>
                    <a:pt x="88852" y="330879"/>
                    <a:pt x="117340" y="320712"/>
                  </a:cubicBezTo>
                  <a:cubicBezTo>
                    <a:pt x="156205" y="307668"/>
                    <a:pt x="194366" y="292600"/>
                    <a:pt x="231657" y="275553"/>
                  </a:cubicBezTo>
                  <a:cubicBezTo>
                    <a:pt x="243840" y="270689"/>
                    <a:pt x="254813" y="263215"/>
                    <a:pt x="263808" y="253660"/>
                  </a:cubicBezTo>
                  <a:cubicBezTo>
                    <a:pt x="271228" y="245490"/>
                    <a:pt x="273417" y="233838"/>
                    <a:pt x="269488" y="223524"/>
                  </a:cubicBezTo>
                  <a:cubicBezTo>
                    <a:pt x="263534" y="212166"/>
                    <a:pt x="247412" y="208227"/>
                    <a:pt x="230832" y="205754"/>
                  </a:cubicBezTo>
                  <a:lnTo>
                    <a:pt x="169277" y="196594"/>
                  </a:lnTo>
                  <a:cubicBezTo>
                    <a:pt x="138866" y="191830"/>
                    <a:pt x="121645" y="178915"/>
                    <a:pt x="120546" y="159954"/>
                  </a:cubicBezTo>
                  <a:cubicBezTo>
                    <a:pt x="120601" y="147212"/>
                    <a:pt x="126985" y="135331"/>
                    <a:pt x="137583" y="128260"/>
                  </a:cubicBezTo>
                  <a:cubicBezTo>
                    <a:pt x="155903" y="114520"/>
                    <a:pt x="178895" y="111680"/>
                    <a:pt x="199322" y="109115"/>
                  </a:cubicBezTo>
                  <a:cubicBezTo>
                    <a:pt x="297426" y="96841"/>
                    <a:pt x="367775" y="77971"/>
                    <a:pt x="428323" y="47560"/>
                  </a:cubicBezTo>
                  <a:cubicBezTo>
                    <a:pt x="435742" y="43804"/>
                    <a:pt x="443070" y="39866"/>
                    <a:pt x="450398" y="35927"/>
                  </a:cubicBezTo>
                  <a:cubicBezTo>
                    <a:pt x="467775" y="26025"/>
                    <a:pt x="485866" y="17451"/>
                    <a:pt x="504534" y="10278"/>
                  </a:cubicBezTo>
                  <a:cubicBezTo>
                    <a:pt x="549510" y="-5843"/>
                    <a:pt x="588532" y="-897"/>
                    <a:pt x="611615" y="23652"/>
                  </a:cubicBezTo>
                  <a:cubicBezTo>
                    <a:pt x="632866" y="46186"/>
                    <a:pt x="639919" y="77605"/>
                    <a:pt x="646057" y="105268"/>
                  </a:cubicBezTo>
                  <a:lnTo>
                    <a:pt x="647980" y="113695"/>
                  </a:lnTo>
                  <a:cubicBezTo>
                    <a:pt x="654081" y="136366"/>
                    <a:pt x="657167" y="159743"/>
                    <a:pt x="657140" y="183220"/>
                  </a:cubicBezTo>
                  <a:cubicBezTo>
                    <a:pt x="654484" y="271614"/>
                    <a:pt x="596684" y="332712"/>
                    <a:pt x="546670" y="376130"/>
                  </a:cubicBezTo>
                  <a:cubicBezTo>
                    <a:pt x="477274" y="436385"/>
                    <a:pt x="400284" y="487287"/>
                    <a:pt x="317669" y="527546"/>
                  </a:cubicBezTo>
                  <a:lnTo>
                    <a:pt x="312448" y="530385"/>
                  </a:lnTo>
                  <a:cubicBezTo>
                    <a:pt x="300448" y="536156"/>
                    <a:pt x="280388" y="546965"/>
                    <a:pt x="261702" y="546965"/>
                  </a:cubicBezTo>
                  <a:close/>
                  <a:moveTo>
                    <a:pt x="254007" y="464525"/>
                  </a:moveTo>
                  <a:lnTo>
                    <a:pt x="263167" y="480371"/>
                  </a:lnTo>
                  <a:cubicBezTo>
                    <a:pt x="251167" y="488799"/>
                    <a:pt x="240908" y="507852"/>
                    <a:pt x="244115" y="516004"/>
                  </a:cubicBezTo>
                  <a:cubicBezTo>
                    <a:pt x="245782" y="521051"/>
                    <a:pt x="249556" y="525137"/>
                    <a:pt x="254465" y="527179"/>
                  </a:cubicBezTo>
                  <a:cubicBezTo>
                    <a:pt x="268572" y="532217"/>
                    <a:pt x="292205" y="519393"/>
                    <a:pt x="303563" y="513256"/>
                  </a:cubicBezTo>
                  <a:lnTo>
                    <a:pt x="309608" y="510142"/>
                  </a:lnTo>
                  <a:cubicBezTo>
                    <a:pt x="390648" y="470506"/>
                    <a:pt x="466163" y="420428"/>
                    <a:pt x="534213" y="361200"/>
                  </a:cubicBezTo>
                  <a:cubicBezTo>
                    <a:pt x="584318" y="317781"/>
                    <a:pt x="635889" y="262454"/>
                    <a:pt x="638362" y="181663"/>
                  </a:cubicBezTo>
                  <a:cubicBezTo>
                    <a:pt x="638133" y="159706"/>
                    <a:pt x="635046" y="137878"/>
                    <a:pt x="629202" y="116718"/>
                  </a:cubicBezTo>
                  <a:lnTo>
                    <a:pt x="627278" y="108291"/>
                  </a:lnTo>
                  <a:cubicBezTo>
                    <a:pt x="621325" y="81635"/>
                    <a:pt x="615188" y="54064"/>
                    <a:pt x="597417" y="35011"/>
                  </a:cubicBezTo>
                  <a:cubicBezTo>
                    <a:pt x="571952" y="7530"/>
                    <a:pt x="527618" y="19897"/>
                    <a:pt x="509755" y="25851"/>
                  </a:cubicBezTo>
                  <a:cubicBezTo>
                    <a:pt x="491975" y="32739"/>
                    <a:pt x="474737" y="40946"/>
                    <a:pt x="458184" y="50399"/>
                  </a:cubicBezTo>
                  <a:cubicBezTo>
                    <a:pt x="450673" y="54430"/>
                    <a:pt x="443254" y="58460"/>
                    <a:pt x="435651" y="62308"/>
                  </a:cubicBezTo>
                  <a:cubicBezTo>
                    <a:pt x="373454" y="93635"/>
                    <a:pt x="301273" y="113146"/>
                    <a:pt x="201612" y="125512"/>
                  </a:cubicBezTo>
                  <a:cubicBezTo>
                    <a:pt x="181918" y="127985"/>
                    <a:pt x="162132" y="130458"/>
                    <a:pt x="148026" y="141176"/>
                  </a:cubicBezTo>
                  <a:cubicBezTo>
                    <a:pt x="142411" y="144711"/>
                    <a:pt x="138783" y="150683"/>
                    <a:pt x="138225" y="157297"/>
                  </a:cubicBezTo>
                  <a:cubicBezTo>
                    <a:pt x="138957" y="170396"/>
                    <a:pt x="161674" y="175617"/>
                    <a:pt x="171476" y="176808"/>
                  </a:cubicBezTo>
                  <a:lnTo>
                    <a:pt x="233031" y="185968"/>
                  </a:lnTo>
                  <a:cubicBezTo>
                    <a:pt x="254282" y="189266"/>
                    <a:pt x="275350" y="195128"/>
                    <a:pt x="285060" y="213448"/>
                  </a:cubicBezTo>
                  <a:cubicBezTo>
                    <a:pt x="292507" y="230275"/>
                    <a:pt x="289502" y="249905"/>
                    <a:pt x="277366" y="263737"/>
                  </a:cubicBezTo>
                  <a:cubicBezTo>
                    <a:pt x="266694" y="275388"/>
                    <a:pt x="253586" y="284548"/>
                    <a:pt x="238985" y="290576"/>
                  </a:cubicBezTo>
                  <a:cubicBezTo>
                    <a:pt x="201081" y="307833"/>
                    <a:pt x="162316" y="323121"/>
                    <a:pt x="122836" y="336376"/>
                  </a:cubicBezTo>
                  <a:cubicBezTo>
                    <a:pt x="94623" y="346360"/>
                    <a:pt x="65311" y="356802"/>
                    <a:pt x="37373" y="368528"/>
                  </a:cubicBezTo>
                  <a:cubicBezTo>
                    <a:pt x="32234" y="370369"/>
                    <a:pt x="27461" y="373089"/>
                    <a:pt x="23266" y="376588"/>
                  </a:cubicBezTo>
                  <a:cubicBezTo>
                    <a:pt x="19346" y="380728"/>
                    <a:pt x="17496" y="386417"/>
                    <a:pt x="18228" y="392069"/>
                  </a:cubicBezTo>
                  <a:cubicBezTo>
                    <a:pt x="19272" y="401824"/>
                    <a:pt x="24356" y="410691"/>
                    <a:pt x="32243" y="416526"/>
                  </a:cubicBezTo>
                  <a:cubicBezTo>
                    <a:pt x="34331" y="417991"/>
                    <a:pt x="36539" y="419274"/>
                    <a:pt x="38838" y="420373"/>
                  </a:cubicBezTo>
                  <a:cubicBezTo>
                    <a:pt x="54255" y="426428"/>
                    <a:pt x="70752" y="429240"/>
                    <a:pt x="87295" y="428617"/>
                  </a:cubicBezTo>
                  <a:lnTo>
                    <a:pt x="102775" y="429075"/>
                  </a:lnTo>
                  <a:lnTo>
                    <a:pt x="94897" y="442357"/>
                  </a:lnTo>
                  <a:cubicBezTo>
                    <a:pt x="91399" y="448696"/>
                    <a:pt x="90766" y="456226"/>
                    <a:pt x="93157" y="463059"/>
                  </a:cubicBezTo>
                  <a:cubicBezTo>
                    <a:pt x="96491" y="473593"/>
                    <a:pt x="103966" y="482322"/>
                    <a:pt x="113859" y="487242"/>
                  </a:cubicBezTo>
                  <a:cubicBezTo>
                    <a:pt x="129339" y="494661"/>
                    <a:pt x="149583" y="494569"/>
                    <a:pt x="175597" y="487242"/>
                  </a:cubicBezTo>
                  <a:cubicBezTo>
                    <a:pt x="182284" y="485226"/>
                    <a:pt x="190711" y="482936"/>
                    <a:pt x="199688" y="480463"/>
                  </a:cubicBezTo>
                  <a:cubicBezTo>
                    <a:pt x="218054" y="476240"/>
                    <a:pt x="236191" y="471037"/>
                    <a:pt x="254007" y="464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6101797" y="4649921"/>
              <a:ext cx="202710" cy="80150"/>
            </a:xfrm>
            <a:custGeom>
              <a:avLst/>
              <a:gdLst/>
              <a:ahLst/>
              <a:cxnLst/>
              <a:rect l="l" t="t" r="r" b="b"/>
              <a:pathLst>
                <a:path w="202710" h="80150" extrusionOk="0">
                  <a:moveTo>
                    <a:pt x="390" y="81093"/>
                  </a:moveTo>
                  <a:cubicBezTo>
                    <a:pt x="72754" y="71933"/>
                    <a:pt x="134126" y="24667"/>
                    <a:pt x="203101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6100697" y="4641128"/>
              <a:ext cx="206833" cy="98011"/>
            </a:xfrm>
            <a:custGeom>
              <a:avLst/>
              <a:gdLst/>
              <a:ahLst/>
              <a:cxnLst/>
              <a:rect l="l" t="t" r="r" b="b"/>
              <a:pathLst>
                <a:path w="206833" h="98011" extrusionOk="0">
                  <a:moveTo>
                    <a:pt x="2589" y="98954"/>
                  </a:moveTo>
                  <a:lnTo>
                    <a:pt x="390" y="80634"/>
                  </a:lnTo>
                  <a:cubicBezTo>
                    <a:pt x="43351" y="75322"/>
                    <a:pt x="81915" y="56177"/>
                    <a:pt x="122677" y="35842"/>
                  </a:cubicBezTo>
                  <a:cubicBezTo>
                    <a:pt x="148059" y="22450"/>
                    <a:pt x="174312" y="10789"/>
                    <a:pt x="201270" y="942"/>
                  </a:cubicBezTo>
                  <a:lnTo>
                    <a:pt x="207224" y="18254"/>
                  </a:lnTo>
                  <a:cubicBezTo>
                    <a:pt x="181035" y="27882"/>
                    <a:pt x="155516" y="39231"/>
                    <a:pt x="130830" y="52238"/>
                  </a:cubicBezTo>
                  <a:cubicBezTo>
                    <a:pt x="90433" y="72848"/>
                    <a:pt x="48664" y="93367"/>
                    <a:pt x="2589" y="98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6275379" y="4719262"/>
              <a:ext cx="79967" cy="43418"/>
            </a:xfrm>
            <a:custGeom>
              <a:avLst/>
              <a:gdLst/>
              <a:ahLst/>
              <a:cxnLst/>
              <a:rect l="l" t="t" r="r" b="b"/>
              <a:pathLst>
                <a:path w="79967" h="43418" extrusionOk="0">
                  <a:moveTo>
                    <a:pt x="390" y="44361"/>
                  </a:moveTo>
                  <a:cubicBezTo>
                    <a:pt x="27504" y="30685"/>
                    <a:pt x="54160" y="16212"/>
                    <a:pt x="8035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6271257" y="4711385"/>
              <a:ext cx="88669" cy="59448"/>
            </a:xfrm>
            <a:custGeom>
              <a:avLst/>
              <a:gdLst/>
              <a:ahLst/>
              <a:cxnLst/>
              <a:rect l="l" t="t" r="r" b="b"/>
              <a:pathLst>
                <a:path w="88669" h="59448" extrusionOk="0">
                  <a:moveTo>
                    <a:pt x="8634" y="60391"/>
                  </a:moveTo>
                  <a:lnTo>
                    <a:pt x="390" y="43995"/>
                  </a:lnTo>
                  <a:cubicBezTo>
                    <a:pt x="27229" y="30529"/>
                    <a:pt x="53976" y="16515"/>
                    <a:pt x="79899" y="942"/>
                  </a:cubicBezTo>
                  <a:lnTo>
                    <a:pt x="89059" y="16697"/>
                  </a:lnTo>
                  <a:cubicBezTo>
                    <a:pt x="62861" y="32086"/>
                    <a:pt x="35748" y="46743"/>
                    <a:pt x="8634" y="6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6920520" y="4913547"/>
              <a:ext cx="1543098" cy="531556"/>
            </a:xfrm>
            <a:custGeom>
              <a:avLst/>
              <a:gdLst/>
              <a:ahLst/>
              <a:cxnLst/>
              <a:rect l="l" t="t" r="r" b="b"/>
              <a:pathLst>
                <a:path w="1543098" h="531556" extrusionOk="0">
                  <a:moveTo>
                    <a:pt x="0" y="0"/>
                  </a:moveTo>
                  <a:lnTo>
                    <a:pt x="91691" y="531557"/>
                  </a:lnTo>
                  <a:lnTo>
                    <a:pt x="496565" y="531557"/>
                  </a:lnTo>
                  <a:lnTo>
                    <a:pt x="741046" y="137492"/>
                  </a:lnTo>
                  <a:lnTo>
                    <a:pt x="1084731" y="474398"/>
                  </a:lnTo>
                  <a:lnTo>
                    <a:pt x="1428507" y="474398"/>
                  </a:lnTo>
                  <a:lnTo>
                    <a:pt x="1543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6909711" y="4904661"/>
              <a:ext cx="1565632" cy="549601"/>
            </a:xfrm>
            <a:custGeom>
              <a:avLst/>
              <a:gdLst/>
              <a:ahLst/>
              <a:cxnLst/>
              <a:rect l="l" t="t" r="r" b="b"/>
              <a:pathLst>
                <a:path w="1565632" h="549601" extrusionOk="0">
                  <a:moveTo>
                    <a:pt x="512894" y="550544"/>
                  </a:moveTo>
                  <a:lnTo>
                    <a:pt x="95197" y="550544"/>
                  </a:lnTo>
                  <a:lnTo>
                    <a:pt x="390" y="942"/>
                  </a:lnTo>
                  <a:lnTo>
                    <a:pt x="1566023" y="942"/>
                  </a:lnTo>
                  <a:lnTo>
                    <a:pt x="1446943" y="493752"/>
                  </a:lnTo>
                  <a:lnTo>
                    <a:pt x="1092266" y="493752"/>
                  </a:lnTo>
                  <a:lnTo>
                    <a:pt x="753986" y="162159"/>
                  </a:lnTo>
                  <a:close/>
                  <a:moveTo>
                    <a:pt x="110586" y="532224"/>
                  </a:moveTo>
                  <a:lnTo>
                    <a:pt x="502727" y="532224"/>
                  </a:lnTo>
                  <a:lnTo>
                    <a:pt x="750047" y="132847"/>
                  </a:lnTo>
                  <a:lnTo>
                    <a:pt x="1099319" y="475157"/>
                  </a:lnTo>
                  <a:lnTo>
                    <a:pt x="1432103" y="475157"/>
                  </a:lnTo>
                  <a:lnTo>
                    <a:pt x="1542024" y="18988"/>
                  </a:lnTo>
                  <a:lnTo>
                    <a:pt x="21459" y="189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471519" y="3242604"/>
              <a:ext cx="2631745" cy="2445515"/>
            </a:xfrm>
            <a:custGeom>
              <a:avLst/>
              <a:gdLst/>
              <a:ahLst/>
              <a:cxnLst/>
              <a:rect l="l" t="t" r="r" b="b"/>
              <a:pathLst>
                <a:path w="2631745" h="2445515" extrusionOk="0">
                  <a:moveTo>
                    <a:pt x="2238987" y="1822293"/>
                  </a:moveTo>
                  <a:cubicBezTo>
                    <a:pt x="2289734" y="1852155"/>
                    <a:pt x="2354953" y="1847850"/>
                    <a:pt x="2409364" y="1825316"/>
                  </a:cubicBezTo>
                  <a:cubicBezTo>
                    <a:pt x="2463774" y="1802782"/>
                    <a:pt x="2510124" y="1764310"/>
                    <a:pt x="2554917" y="1726387"/>
                  </a:cubicBezTo>
                  <a:cubicBezTo>
                    <a:pt x="2439317" y="1747731"/>
                    <a:pt x="2339198" y="1635520"/>
                    <a:pt x="2306955" y="1522485"/>
                  </a:cubicBezTo>
                  <a:cubicBezTo>
                    <a:pt x="2232667" y="1261791"/>
                    <a:pt x="2375655" y="967113"/>
                    <a:pt x="2270314" y="717502"/>
                  </a:cubicBezTo>
                  <a:cubicBezTo>
                    <a:pt x="2231934" y="626909"/>
                    <a:pt x="2163875" y="552163"/>
                    <a:pt x="2093067" y="483829"/>
                  </a:cubicBezTo>
                  <a:cubicBezTo>
                    <a:pt x="1908951" y="306033"/>
                    <a:pt x="1695339" y="156724"/>
                    <a:pt x="1458553" y="59720"/>
                  </a:cubicBezTo>
                  <a:cubicBezTo>
                    <a:pt x="1393516" y="33156"/>
                    <a:pt x="1326190" y="10347"/>
                    <a:pt x="1256299" y="3386"/>
                  </a:cubicBezTo>
                  <a:cubicBezTo>
                    <a:pt x="1188423" y="-3393"/>
                    <a:pt x="1119998" y="5034"/>
                    <a:pt x="1052580" y="15202"/>
                  </a:cubicBezTo>
                  <a:cubicBezTo>
                    <a:pt x="887635" y="39833"/>
                    <a:pt x="724367" y="74624"/>
                    <a:pt x="563709" y="119352"/>
                  </a:cubicBezTo>
                  <a:cubicBezTo>
                    <a:pt x="504993" y="135656"/>
                    <a:pt x="432995" y="144542"/>
                    <a:pt x="377302" y="167900"/>
                  </a:cubicBezTo>
                  <a:cubicBezTo>
                    <a:pt x="321610" y="191258"/>
                    <a:pt x="297519" y="272141"/>
                    <a:pt x="282404" y="325178"/>
                  </a:cubicBezTo>
                  <a:cubicBezTo>
                    <a:pt x="263443" y="391588"/>
                    <a:pt x="251077" y="461387"/>
                    <a:pt x="214895" y="520286"/>
                  </a:cubicBezTo>
                  <a:cubicBezTo>
                    <a:pt x="178713" y="579185"/>
                    <a:pt x="110196" y="625535"/>
                    <a:pt x="42870" y="610146"/>
                  </a:cubicBezTo>
                  <a:cubicBezTo>
                    <a:pt x="64066" y="651183"/>
                    <a:pt x="107741" y="675567"/>
                    <a:pt x="153798" y="672068"/>
                  </a:cubicBezTo>
                  <a:cubicBezTo>
                    <a:pt x="45700" y="759024"/>
                    <a:pt x="-11248" y="894639"/>
                    <a:pt x="2382" y="1032698"/>
                  </a:cubicBezTo>
                  <a:cubicBezTo>
                    <a:pt x="34260" y="975356"/>
                    <a:pt x="66164" y="917987"/>
                    <a:pt x="98105" y="860581"/>
                  </a:cubicBezTo>
                  <a:cubicBezTo>
                    <a:pt x="38015" y="1022256"/>
                    <a:pt x="56152" y="1203075"/>
                    <a:pt x="101494" y="1369421"/>
                  </a:cubicBezTo>
                  <a:cubicBezTo>
                    <a:pt x="146836" y="1535767"/>
                    <a:pt x="218010" y="1694144"/>
                    <a:pt x="264542" y="1860124"/>
                  </a:cubicBezTo>
                  <a:cubicBezTo>
                    <a:pt x="280847" y="1918382"/>
                    <a:pt x="293671" y="1982868"/>
                    <a:pt x="267749" y="2037462"/>
                  </a:cubicBezTo>
                  <a:cubicBezTo>
                    <a:pt x="241826" y="2092056"/>
                    <a:pt x="160668" y="2121918"/>
                    <a:pt x="119081" y="2078041"/>
                  </a:cubicBezTo>
                  <a:cubicBezTo>
                    <a:pt x="143447" y="2121469"/>
                    <a:pt x="182377" y="2154885"/>
                    <a:pt x="229001" y="2172389"/>
                  </a:cubicBezTo>
                  <a:cubicBezTo>
                    <a:pt x="169370" y="2228357"/>
                    <a:pt x="65129" y="2226708"/>
                    <a:pt x="7237" y="2169000"/>
                  </a:cubicBezTo>
                  <a:cubicBezTo>
                    <a:pt x="26565" y="2254372"/>
                    <a:pt x="57068" y="2306401"/>
                    <a:pt x="116425" y="2338919"/>
                  </a:cubicBezTo>
                  <a:cubicBezTo>
                    <a:pt x="173675" y="2370246"/>
                    <a:pt x="241368" y="2372261"/>
                    <a:pt x="314373" y="2363834"/>
                  </a:cubicBezTo>
                  <a:cubicBezTo>
                    <a:pt x="407897" y="2353025"/>
                    <a:pt x="546854" y="2230098"/>
                    <a:pt x="616104" y="2114315"/>
                  </a:cubicBezTo>
                  <a:cubicBezTo>
                    <a:pt x="666118" y="2030592"/>
                    <a:pt x="668317" y="1979387"/>
                    <a:pt x="730513" y="1791973"/>
                  </a:cubicBezTo>
                  <a:cubicBezTo>
                    <a:pt x="713293" y="1872856"/>
                    <a:pt x="721353" y="1940274"/>
                    <a:pt x="767153" y="1998166"/>
                  </a:cubicBezTo>
                  <a:cubicBezTo>
                    <a:pt x="812953" y="2056057"/>
                    <a:pt x="877073" y="2098285"/>
                    <a:pt x="925713" y="2154344"/>
                  </a:cubicBezTo>
                  <a:cubicBezTo>
                    <a:pt x="974353" y="2210404"/>
                    <a:pt x="1008153" y="2290462"/>
                    <a:pt x="978567" y="2358704"/>
                  </a:cubicBezTo>
                  <a:cubicBezTo>
                    <a:pt x="1068060" y="2288355"/>
                    <a:pt x="1051847" y="2182740"/>
                    <a:pt x="1016398" y="2084728"/>
                  </a:cubicBezTo>
                  <a:cubicBezTo>
                    <a:pt x="1081617" y="2186313"/>
                    <a:pt x="1148302" y="2315286"/>
                    <a:pt x="1089220" y="2420443"/>
                  </a:cubicBezTo>
                  <a:cubicBezTo>
                    <a:pt x="1133188" y="2392505"/>
                    <a:pt x="1165706" y="2377941"/>
                    <a:pt x="1196850" y="2345423"/>
                  </a:cubicBezTo>
                  <a:cubicBezTo>
                    <a:pt x="1268115" y="2270951"/>
                    <a:pt x="1293672" y="2208022"/>
                    <a:pt x="1289184" y="2128421"/>
                  </a:cubicBezTo>
                  <a:cubicBezTo>
                    <a:pt x="1326932" y="2232415"/>
                    <a:pt x="1320511" y="2347319"/>
                    <a:pt x="1271413" y="2446458"/>
                  </a:cubicBezTo>
                  <a:cubicBezTo>
                    <a:pt x="1339472" y="2390581"/>
                    <a:pt x="1464323" y="2274799"/>
                    <a:pt x="1494735" y="2225060"/>
                  </a:cubicBezTo>
                  <a:cubicBezTo>
                    <a:pt x="1570946" y="2100667"/>
                    <a:pt x="1583678" y="2001921"/>
                    <a:pt x="1572503" y="1856460"/>
                  </a:cubicBezTo>
                  <a:cubicBezTo>
                    <a:pt x="1583587" y="1917191"/>
                    <a:pt x="1634150" y="1962167"/>
                    <a:pt x="1684714" y="1997524"/>
                  </a:cubicBezTo>
                  <a:cubicBezTo>
                    <a:pt x="1834297" y="2102224"/>
                    <a:pt x="2027207" y="2221304"/>
                    <a:pt x="2209034" y="2204724"/>
                  </a:cubicBezTo>
                  <a:cubicBezTo>
                    <a:pt x="2390860" y="2188145"/>
                    <a:pt x="2558580" y="2026745"/>
                    <a:pt x="2632136" y="1859574"/>
                  </a:cubicBezTo>
                  <a:cubicBezTo>
                    <a:pt x="2520200" y="1953190"/>
                    <a:pt x="2332236" y="1935419"/>
                    <a:pt x="2238987" y="1822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462518" y="3233053"/>
              <a:ext cx="2665568" cy="2489507"/>
            </a:xfrm>
            <a:custGeom>
              <a:avLst/>
              <a:gdLst/>
              <a:ahLst/>
              <a:cxnLst/>
              <a:rect l="l" t="t" r="r" b="b"/>
              <a:pathLst>
                <a:path w="2665568" h="2489507" extrusionOk="0">
                  <a:moveTo>
                    <a:pt x="1253575" y="2490450"/>
                  </a:moveTo>
                  <a:lnTo>
                    <a:pt x="1272994" y="2451887"/>
                  </a:lnTo>
                  <a:cubicBezTo>
                    <a:pt x="1312317" y="2372277"/>
                    <a:pt x="1323859" y="2281794"/>
                    <a:pt x="1305786" y="2194856"/>
                  </a:cubicBezTo>
                  <a:cubicBezTo>
                    <a:pt x="1296626" y="2252839"/>
                    <a:pt x="1268047" y="2304043"/>
                    <a:pt x="1213270" y="2361294"/>
                  </a:cubicBezTo>
                  <a:cubicBezTo>
                    <a:pt x="1190205" y="2383992"/>
                    <a:pt x="1163980" y="2403247"/>
                    <a:pt x="1135410" y="2418452"/>
                  </a:cubicBezTo>
                  <a:cubicBezTo>
                    <a:pt x="1125517" y="2424406"/>
                    <a:pt x="1115074" y="2430635"/>
                    <a:pt x="1103899" y="2437689"/>
                  </a:cubicBezTo>
                  <a:lnTo>
                    <a:pt x="1073214" y="2457108"/>
                  </a:lnTo>
                  <a:lnTo>
                    <a:pt x="1091075" y="2425414"/>
                  </a:lnTo>
                  <a:cubicBezTo>
                    <a:pt x="1136875" y="2344531"/>
                    <a:pt x="1103166" y="2246977"/>
                    <a:pt x="1055351" y="2160506"/>
                  </a:cubicBezTo>
                  <a:cubicBezTo>
                    <a:pt x="1071473" y="2233786"/>
                    <a:pt x="1068816" y="2316684"/>
                    <a:pt x="993979" y="2375400"/>
                  </a:cubicBezTo>
                  <a:lnTo>
                    <a:pt x="965674" y="2397659"/>
                  </a:lnTo>
                  <a:lnTo>
                    <a:pt x="979964" y="2364591"/>
                  </a:lnTo>
                  <a:cubicBezTo>
                    <a:pt x="1008727" y="2297723"/>
                    <a:pt x="972361" y="2220229"/>
                    <a:pt x="928668" y="2169849"/>
                  </a:cubicBezTo>
                  <a:cubicBezTo>
                    <a:pt x="905539" y="2144430"/>
                    <a:pt x="880853" y="2120477"/>
                    <a:pt x="854746" y="2098126"/>
                  </a:cubicBezTo>
                  <a:cubicBezTo>
                    <a:pt x="824180" y="2072249"/>
                    <a:pt x="795783" y="2043908"/>
                    <a:pt x="769833" y="2013396"/>
                  </a:cubicBezTo>
                  <a:cubicBezTo>
                    <a:pt x="740319" y="1977241"/>
                    <a:pt x="723685" y="1932274"/>
                    <a:pt x="722567" y="1885613"/>
                  </a:cubicBezTo>
                  <a:cubicBezTo>
                    <a:pt x="714506" y="1911903"/>
                    <a:pt x="707728" y="1934620"/>
                    <a:pt x="701774" y="1954863"/>
                  </a:cubicBezTo>
                  <a:cubicBezTo>
                    <a:pt x="679332" y="2030617"/>
                    <a:pt x="666874" y="2072386"/>
                    <a:pt x="633349" y="2128904"/>
                  </a:cubicBezTo>
                  <a:cubicBezTo>
                    <a:pt x="565656" y="2242213"/>
                    <a:pt x="425508" y="2371278"/>
                    <a:pt x="324747" y="2382911"/>
                  </a:cubicBezTo>
                  <a:cubicBezTo>
                    <a:pt x="235803" y="2393171"/>
                    <a:pt x="173057" y="2385110"/>
                    <a:pt x="121394" y="2356897"/>
                  </a:cubicBezTo>
                  <a:cubicBezTo>
                    <a:pt x="61488" y="2324104"/>
                    <a:pt x="28603" y="2273174"/>
                    <a:pt x="7719" y="2180933"/>
                  </a:cubicBezTo>
                  <a:lnTo>
                    <a:pt x="757" y="2150063"/>
                  </a:lnTo>
                  <a:lnTo>
                    <a:pt x="23107" y="2172414"/>
                  </a:lnTo>
                  <a:cubicBezTo>
                    <a:pt x="73579" y="2222794"/>
                    <a:pt x="163989" y="2227374"/>
                    <a:pt x="220872" y="2185055"/>
                  </a:cubicBezTo>
                  <a:cubicBezTo>
                    <a:pt x="178370" y="2165526"/>
                    <a:pt x="143104" y="2133090"/>
                    <a:pt x="120112" y="2092355"/>
                  </a:cubicBezTo>
                  <a:lnTo>
                    <a:pt x="84571" y="2028693"/>
                  </a:lnTo>
                  <a:lnTo>
                    <a:pt x="134768" y="2081638"/>
                  </a:lnTo>
                  <a:cubicBezTo>
                    <a:pt x="149919" y="2096798"/>
                    <a:pt x="171692" y="2103274"/>
                    <a:pt x="192660" y="2098859"/>
                  </a:cubicBezTo>
                  <a:cubicBezTo>
                    <a:pt x="225260" y="2093363"/>
                    <a:pt x="253363" y="2072826"/>
                    <a:pt x="268505" y="2043441"/>
                  </a:cubicBezTo>
                  <a:cubicBezTo>
                    <a:pt x="292962" y="1991961"/>
                    <a:pt x="281237" y="1930864"/>
                    <a:pt x="264841" y="1872515"/>
                  </a:cubicBezTo>
                  <a:cubicBezTo>
                    <a:pt x="242215" y="1791815"/>
                    <a:pt x="213178" y="1711390"/>
                    <a:pt x="185057" y="1633621"/>
                  </a:cubicBezTo>
                  <a:cubicBezTo>
                    <a:pt x="155561" y="1551822"/>
                    <a:pt x="124967" y="1467183"/>
                    <a:pt x="101701" y="1381720"/>
                  </a:cubicBezTo>
                  <a:cubicBezTo>
                    <a:pt x="56908" y="1217481"/>
                    <a:pt x="48206" y="1071470"/>
                    <a:pt x="75503" y="946344"/>
                  </a:cubicBezTo>
                  <a:lnTo>
                    <a:pt x="5520" y="1072203"/>
                  </a:lnTo>
                  <a:lnTo>
                    <a:pt x="2406" y="1043623"/>
                  </a:lnTo>
                  <a:cubicBezTo>
                    <a:pt x="-10592" y="911105"/>
                    <a:pt x="39806" y="780245"/>
                    <a:pt x="138341" y="690687"/>
                  </a:cubicBezTo>
                  <a:cubicBezTo>
                    <a:pt x="97752" y="685448"/>
                    <a:pt x="62349" y="660532"/>
                    <a:pt x="43718" y="624094"/>
                  </a:cubicBezTo>
                  <a:lnTo>
                    <a:pt x="35199" y="606782"/>
                  </a:lnTo>
                  <a:lnTo>
                    <a:pt x="53519" y="611086"/>
                  </a:lnTo>
                  <a:cubicBezTo>
                    <a:pt x="119562" y="626201"/>
                    <a:pt x="183866" y="577286"/>
                    <a:pt x="215743" y="525440"/>
                  </a:cubicBezTo>
                  <a:cubicBezTo>
                    <a:pt x="243223" y="480556"/>
                    <a:pt x="257054" y="427703"/>
                    <a:pt x="270703" y="376590"/>
                  </a:cubicBezTo>
                  <a:cubicBezTo>
                    <a:pt x="274550" y="361842"/>
                    <a:pt x="278397" y="347094"/>
                    <a:pt x="282520" y="332530"/>
                  </a:cubicBezTo>
                  <a:cubicBezTo>
                    <a:pt x="297175" y="281051"/>
                    <a:pt x="321816" y="195130"/>
                    <a:pt x="382639" y="169390"/>
                  </a:cubicBezTo>
                  <a:cubicBezTo>
                    <a:pt x="421523" y="154743"/>
                    <a:pt x="461653" y="143650"/>
                    <a:pt x="502543" y="136231"/>
                  </a:cubicBezTo>
                  <a:cubicBezTo>
                    <a:pt x="526451" y="131101"/>
                    <a:pt x="548985" y="126338"/>
                    <a:pt x="570144" y="120384"/>
                  </a:cubicBezTo>
                  <a:cubicBezTo>
                    <a:pt x="731086" y="75417"/>
                    <a:pt x="894620" y="40325"/>
                    <a:pt x="1059840" y="15318"/>
                  </a:cubicBezTo>
                  <a:cubicBezTo>
                    <a:pt x="1125425" y="5425"/>
                    <a:pt x="1195408" y="-3551"/>
                    <a:pt x="1265849" y="3410"/>
                  </a:cubicBezTo>
                  <a:cubicBezTo>
                    <a:pt x="1342610" y="11013"/>
                    <a:pt x="1415615" y="37943"/>
                    <a:pt x="1470575" y="60477"/>
                  </a:cubicBezTo>
                  <a:cubicBezTo>
                    <a:pt x="1696920" y="153085"/>
                    <a:pt x="1911356" y="296440"/>
                    <a:pt x="2108114" y="486419"/>
                  </a:cubicBezTo>
                  <a:cubicBezTo>
                    <a:pt x="2174158" y="550539"/>
                    <a:pt x="2247163" y="628307"/>
                    <a:pt x="2287375" y="723114"/>
                  </a:cubicBezTo>
                  <a:cubicBezTo>
                    <a:pt x="2344626" y="858407"/>
                    <a:pt x="2329969" y="1008266"/>
                    <a:pt x="2315680" y="1153635"/>
                  </a:cubicBezTo>
                  <a:cubicBezTo>
                    <a:pt x="2303314" y="1279403"/>
                    <a:pt x="2290581" y="1409475"/>
                    <a:pt x="2324840" y="1529197"/>
                  </a:cubicBezTo>
                  <a:cubicBezTo>
                    <a:pt x="2357083" y="1642140"/>
                    <a:pt x="2454454" y="1746564"/>
                    <a:pt x="2562268" y="1726961"/>
                  </a:cubicBezTo>
                  <a:lnTo>
                    <a:pt x="2596343" y="1720733"/>
                  </a:lnTo>
                  <a:lnTo>
                    <a:pt x="2569870" y="1742992"/>
                  </a:lnTo>
                  <a:cubicBezTo>
                    <a:pt x="2524712" y="1780914"/>
                    <a:pt x="2478270" y="1820119"/>
                    <a:pt x="2421936" y="1843752"/>
                  </a:cubicBezTo>
                  <a:cubicBezTo>
                    <a:pt x="2378939" y="1862228"/>
                    <a:pt x="2331215" y="1866680"/>
                    <a:pt x="2285543" y="1856484"/>
                  </a:cubicBezTo>
                  <a:cubicBezTo>
                    <a:pt x="2329127" y="1892108"/>
                    <a:pt x="2382438" y="1913753"/>
                    <a:pt x="2438516" y="1918589"/>
                  </a:cubicBezTo>
                  <a:cubicBezTo>
                    <a:pt x="2509286" y="1926394"/>
                    <a:pt x="2580277" y="1905985"/>
                    <a:pt x="2636098" y="1861797"/>
                  </a:cubicBezTo>
                  <a:lnTo>
                    <a:pt x="2665959" y="1836974"/>
                  </a:lnTo>
                  <a:lnTo>
                    <a:pt x="2650204" y="1872789"/>
                  </a:lnTo>
                  <a:cubicBezTo>
                    <a:pt x="2581412" y="2029059"/>
                    <a:pt x="2417356" y="2205390"/>
                    <a:pt x="2219683" y="2223435"/>
                  </a:cubicBezTo>
                  <a:cubicBezTo>
                    <a:pt x="2038680" y="2239832"/>
                    <a:pt x="1849984" y="2127072"/>
                    <a:pt x="1689226" y="2014587"/>
                  </a:cubicBezTo>
                  <a:cubicBezTo>
                    <a:pt x="1655883" y="1991228"/>
                    <a:pt x="1618326" y="1961184"/>
                    <a:pt x="1594602" y="1922345"/>
                  </a:cubicBezTo>
                  <a:cubicBezTo>
                    <a:pt x="1597900" y="2033639"/>
                    <a:pt x="1581137" y="2127163"/>
                    <a:pt x="1512162" y="2239465"/>
                  </a:cubicBezTo>
                  <a:cubicBezTo>
                    <a:pt x="1478819" y="2293784"/>
                    <a:pt x="1346732" y="2413506"/>
                    <a:pt x="1286734" y="2463062"/>
                  </a:cubicBezTo>
                  <a:close/>
                  <a:moveTo>
                    <a:pt x="1286367" y="2077516"/>
                  </a:moveTo>
                  <a:lnTo>
                    <a:pt x="1307527" y="2134766"/>
                  </a:lnTo>
                  <a:cubicBezTo>
                    <a:pt x="1341272" y="2228208"/>
                    <a:pt x="1340558" y="2330626"/>
                    <a:pt x="1305512" y="2423582"/>
                  </a:cubicBezTo>
                  <a:cubicBezTo>
                    <a:pt x="1377693" y="2361202"/>
                    <a:pt x="1471858" y="2270518"/>
                    <a:pt x="1496773" y="2229847"/>
                  </a:cubicBezTo>
                  <a:cubicBezTo>
                    <a:pt x="1574725" y="2102523"/>
                    <a:pt x="1583794" y="2004052"/>
                    <a:pt x="1573168" y="1866744"/>
                  </a:cubicBezTo>
                  <a:lnTo>
                    <a:pt x="1591488" y="1864362"/>
                  </a:lnTo>
                  <a:cubicBezTo>
                    <a:pt x="1602480" y="1924635"/>
                    <a:pt x="1655608" y="1968237"/>
                    <a:pt x="1699943" y="1999564"/>
                  </a:cubicBezTo>
                  <a:cubicBezTo>
                    <a:pt x="1857953" y="2110126"/>
                    <a:pt x="2043077" y="2221054"/>
                    <a:pt x="2218217" y="2205115"/>
                  </a:cubicBezTo>
                  <a:cubicBezTo>
                    <a:pt x="2395372" y="2188994"/>
                    <a:pt x="2544955" y="2040235"/>
                    <a:pt x="2618602" y="1897155"/>
                  </a:cubicBezTo>
                  <a:cubicBezTo>
                    <a:pt x="2563935" y="1929682"/>
                    <a:pt x="2500227" y="1943688"/>
                    <a:pt x="2436958" y="1937093"/>
                  </a:cubicBezTo>
                  <a:cubicBezTo>
                    <a:pt x="2361132" y="1931230"/>
                    <a:pt x="2290691" y="1895680"/>
                    <a:pt x="2240934" y="1838164"/>
                  </a:cubicBezTo>
                  <a:lnTo>
                    <a:pt x="2207958" y="1798227"/>
                  </a:lnTo>
                  <a:lnTo>
                    <a:pt x="2252659" y="1824424"/>
                  </a:lnTo>
                  <a:cubicBezTo>
                    <a:pt x="2296078" y="1849981"/>
                    <a:pt x="2356808" y="1850897"/>
                    <a:pt x="2414883" y="1826897"/>
                  </a:cubicBezTo>
                  <a:cubicBezTo>
                    <a:pt x="2459492" y="1808577"/>
                    <a:pt x="2498422" y="1778899"/>
                    <a:pt x="2535612" y="1748121"/>
                  </a:cubicBezTo>
                  <a:cubicBezTo>
                    <a:pt x="2429997" y="1748121"/>
                    <a:pt x="2338580" y="1645254"/>
                    <a:pt x="2307161" y="1535059"/>
                  </a:cubicBezTo>
                  <a:cubicBezTo>
                    <a:pt x="2271987" y="1411582"/>
                    <a:pt x="2284902" y="1279769"/>
                    <a:pt x="2297451" y="1152261"/>
                  </a:cubicBezTo>
                  <a:cubicBezTo>
                    <a:pt x="2311466" y="1009548"/>
                    <a:pt x="2325939" y="862072"/>
                    <a:pt x="2270521" y="730900"/>
                  </a:cubicBezTo>
                  <a:cubicBezTo>
                    <a:pt x="2231591" y="639300"/>
                    <a:pt x="2160600" y="562722"/>
                    <a:pt x="2095381" y="500250"/>
                  </a:cubicBezTo>
                  <a:cubicBezTo>
                    <a:pt x="1900364" y="311828"/>
                    <a:pt x="1687760" y="169848"/>
                    <a:pt x="1463339" y="78064"/>
                  </a:cubicBezTo>
                  <a:cubicBezTo>
                    <a:pt x="1409386" y="55989"/>
                    <a:pt x="1338030" y="29700"/>
                    <a:pt x="1263650" y="22280"/>
                  </a:cubicBezTo>
                  <a:cubicBezTo>
                    <a:pt x="1195316" y="15502"/>
                    <a:pt x="1126250" y="24387"/>
                    <a:pt x="1062130" y="34004"/>
                  </a:cubicBezTo>
                  <a:cubicBezTo>
                    <a:pt x="897725" y="58709"/>
                    <a:pt x="734988" y="93435"/>
                    <a:pt x="574816" y="137971"/>
                  </a:cubicBezTo>
                  <a:cubicBezTo>
                    <a:pt x="553107" y="144017"/>
                    <a:pt x="529016" y="149146"/>
                    <a:pt x="506116" y="154093"/>
                  </a:cubicBezTo>
                  <a:cubicBezTo>
                    <a:pt x="466343" y="161292"/>
                    <a:pt x="427284" y="172019"/>
                    <a:pt x="389417" y="186153"/>
                  </a:cubicBezTo>
                  <a:cubicBezTo>
                    <a:pt x="336747" y="208320"/>
                    <a:pt x="313663" y="289112"/>
                    <a:pt x="299832" y="337476"/>
                  </a:cubicBezTo>
                  <a:cubicBezTo>
                    <a:pt x="295710" y="351949"/>
                    <a:pt x="291954" y="366514"/>
                    <a:pt x="288107" y="381170"/>
                  </a:cubicBezTo>
                  <a:cubicBezTo>
                    <a:pt x="274459" y="433565"/>
                    <a:pt x="260627" y="487701"/>
                    <a:pt x="231315" y="534967"/>
                  </a:cubicBezTo>
                  <a:cubicBezTo>
                    <a:pt x="199438" y="586996"/>
                    <a:pt x="136875" y="636277"/>
                    <a:pt x="69732" y="631788"/>
                  </a:cubicBezTo>
                  <a:cubicBezTo>
                    <a:pt x="91524" y="659864"/>
                    <a:pt x="125883" y="675216"/>
                    <a:pt x="161332" y="672734"/>
                  </a:cubicBezTo>
                  <a:lnTo>
                    <a:pt x="192293" y="669894"/>
                  </a:lnTo>
                  <a:lnTo>
                    <a:pt x="167836" y="689038"/>
                  </a:lnTo>
                  <a:cubicBezTo>
                    <a:pt x="70712" y="767366"/>
                    <a:pt x="15340" y="886263"/>
                    <a:pt x="17886" y="1011014"/>
                  </a:cubicBezTo>
                  <a:lnTo>
                    <a:pt x="98586" y="866010"/>
                  </a:lnTo>
                  <a:lnTo>
                    <a:pt x="115166" y="873613"/>
                  </a:lnTo>
                  <a:cubicBezTo>
                    <a:pt x="63961" y="1011014"/>
                    <a:pt x="65243" y="1180474"/>
                    <a:pt x="118738" y="1376865"/>
                  </a:cubicBezTo>
                  <a:cubicBezTo>
                    <a:pt x="141821" y="1461596"/>
                    <a:pt x="172232" y="1545868"/>
                    <a:pt x="201178" y="1627301"/>
                  </a:cubicBezTo>
                  <a:cubicBezTo>
                    <a:pt x="229391" y="1705344"/>
                    <a:pt x="258612" y="1786135"/>
                    <a:pt x="281420" y="1867477"/>
                  </a:cubicBezTo>
                  <a:cubicBezTo>
                    <a:pt x="298732" y="1929307"/>
                    <a:pt x="311007" y="1994343"/>
                    <a:pt x="283985" y="2051227"/>
                  </a:cubicBezTo>
                  <a:cubicBezTo>
                    <a:pt x="266150" y="2085971"/>
                    <a:pt x="232991" y="2110272"/>
                    <a:pt x="194491" y="2116813"/>
                  </a:cubicBezTo>
                  <a:cubicBezTo>
                    <a:pt x="182327" y="2118873"/>
                    <a:pt x="169869" y="2118507"/>
                    <a:pt x="157851" y="2115713"/>
                  </a:cubicBezTo>
                  <a:cubicBezTo>
                    <a:pt x="180019" y="2141646"/>
                    <a:pt x="208378" y="2161559"/>
                    <a:pt x="240291" y="2173605"/>
                  </a:cubicBezTo>
                  <a:lnTo>
                    <a:pt x="254215" y="2178734"/>
                  </a:lnTo>
                  <a:lnTo>
                    <a:pt x="243406" y="2188902"/>
                  </a:lnTo>
                  <a:cubicBezTo>
                    <a:pt x="187072" y="2241755"/>
                    <a:pt x="94281" y="2246335"/>
                    <a:pt x="31168" y="2203558"/>
                  </a:cubicBezTo>
                  <a:cubicBezTo>
                    <a:pt x="50770" y="2273358"/>
                    <a:pt x="80174" y="2314028"/>
                    <a:pt x="128997" y="2340959"/>
                  </a:cubicBezTo>
                  <a:cubicBezTo>
                    <a:pt x="177821" y="2367889"/>
                    <a:pt x="236444" y="2374668"/>
                    <a:pt x="321358" y="2364866"/>
                  </a:cubicBezTo>
                  <a:cubicBezTo>
                    <a:pt x="406272" y="2355065"/>
                    <a:pt x="544130" y="2240473"/>
                    <a:pt x="616311" y="2119744"/>
                  </a:cubicBezTo>
                  <a:cubicBezTo>
                    <a:pt x="648737" y="2065516"/>
                    <a:pt x="660829" y="2024571"/>
                    <a:pt x="682904" y="1950192"/>
                  </a:cubicBezTo>
                  <a:cubicBezTo>
                    <a:pt x="694354" y="1911353"/>
                    <a:pt x="708736" y="1863080"/>
                    <a:pt x="729987" y="1799143"/>
                  </a:cubicBezTo>
                  <a:lnTo>
                    <a:pt x="747574" y="1803906"/>
                  </a:lnTo>
                  <a:cubicBezTo>
                    <a:pt x="729803" y="1887354"/>
                    <a:pt x="740979" y="1950466"/>
                    <a:pt x="782840" y="2002495"/>
                  </a:cubicBezTo>
                  <a:cubicBezTo>
                    <a:pt x="808039" y="2032165"/>
                    <a:pt x="835611" y="2059736"/>
                    <a:pt x="865281" y="2084936"/>
                  </a:cubicBezTo>
                  <a:cubicBezTo>
                    <a:pt x="891982" y="2107753"/>
                    <a:pt x="917218" y="2132229"/>
                    <a:pt x="940851" y="2158216"/>
                  </a:cubicBezTo>
                  <a:cubicBezTo>
                    <a:pt x="981246" y="2204749"/>
                    <a:pt x="1015688" y="2273449"/>
                    <a:pt x="1004971" y="2338943"/>
                  </a:cubicBezTo>
                  <a:cubicBezTo>
                    <a:pt x="1065794" y="2269510"/>
                    <a:pt x="1043718" y="2174887"/>
                    <a:pt x="1016054" y="2097760"/>
                  </a:cubicBezTo>
                  <a:lnTo>
                    <a:pt x="988574" y="2021915"/>
                  </a:lnTo>
                  <a:lnTo>
                    <a:pt x="1032176" y="2089699"/>
                  </a:lnTo>
                  <a:cubicBezTo>
                    <a:pt x="1092907" y="2184322"/>
                    <a:pt x="1155195" y="2303494"/>
                    <a:pt x="1118006" y="2406819"/>
                  </a:cubicBezTo>
                  <a:lnTo>
                    <a:pt x="1124234" y="2403155"/>
                  </a:lnTo>
                  <a:cubicBezTo>
                    <a:pt x="1151357" y="2388719"/>
                    <a:pt x="1176273" y="2370491"/>
                    <a:pt x="1198248" y="2349019"/>
                  </a:cubicBezTo>
                  <a:cubicBezTo>
                    <a:pt x="1266398" y="2277754"/>
                    <a:pt x="1292413" y="2216840"/>
                    <a:pt x="1288016" y="2138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6854075" y="2968840"/>
              <a:ext cx="1341907" cy="682127"/>
            </a:xfrm>
            <a:custGeom>
              <a:avLst/>
              <a:gdLst/>
              <a:ahLst/>
              <a:cxnLst/>
              <a:rect l="l" t="t" r="r" b="b"/>
              <a:pathLst>
                <a:path w="1341907" h="682127" extrusionOk="0">
                  <a:moveTo>
                    <a:pt x="1332477" y="464014"/>
                  </a:moveTo>
                  <a:cubicBezTo>
                    <a:pt x="1340674" y="437798"/>
                    <a:pt x="1343789" y="410245"/>
                    <a:pt x="1341637" y="382856"/>
                  </a:cubicBezTo>
                  <a:cubicBezTo>
                    <a:pt x="1336782" y="323224"/>
                    <a:pt x="1310859" y="267348"/>
                    <a:pt x="1280906" y="215594"/>
                  </a:cubicBezTo>
                  <a:cubicBezTo>
                    <a:pt x="1256173" y="172725"/>
                    <a:pt x="1227778" y="130956"/>
                    <a:pt x="1189305" y="100361"/>
                  </a:cubicBezTo>
                  <a:cubicBezTo>
                    <a:pt x="1142956" y="63721"/>
                    <a:pt x="1084972" y="45401"/>
                    <a:pt x="1027539" y="32302"/>
                  </a:cubicBezTo>
                  <a:cubicBezTo>
                    <a:pt x="783076" y="-23794"/>
                    <a:pt x="527328" y="-4311"/>
                    <a:pt x="294187" y="88178"/>
                  </a:cubicBezTo>
                  <a:cubicBezTo>
                    <a:pt x="171351" y="137275"/>
                    <a:pt x="46866" y="217243"/>
                    <a:pt x="22867" y="353819"/>
                  </a:cubicBezTo>
                  <a:cubicBezTo>
                    <a:pt x="-4613" y="401909"/>
                    <a:pt x="-2965" y="461175"/>
                    <a:pt x="7112" y="515585"/>
                  </a:cubicBezTo>
                  <a:cubicBezTo>
                    <a:pt x="14531" y="555523"/>
                    <a:pt x="27264" y="596377"/>
                    <a:pt x="55843" y="625506"/>
                  </a:cubicBezTo>
                  <a:cubicBezTo>
                    <a:pt x="86255" y="656375"/>
                    <a:pt x="130314" y="669290"/>
                    <a:pt x="173091" y="676801"/>
                  </a:cubicBezTo>
                  <a:cubicBezTo>
                    <a:pt x="205161" y="683305"/>
                    <a:pt x="238045" y="684762"/>
                    <a:pt x="270554" y="681107"/>
                  </a:cubicBezTo>
                  <a:cubicBezTo>
                    <a:pt x="378734" y="665809"/>
                    <a:pt x="456503" y="568897"/>
                    <a:pt x="558546" y="529875"/>
                  </a:cubicBezTo>
                  <a:cubicBezTo>
                    <a:pt x="657840" y="491952"/>
                    <a:pt x="769226" y="512562"/>
                    <a:pt x="872002" y="539035"/>
                  </a:cubicBezTo>
                  <a:cubicBezTo>
                    <a:pt x="974777" y="565507"/>
                    <a:pt x="1080667" y="597476"/>
                    <a:pt x="1185641" y="580896"/>
                  </a:cubicBezTo>
                  <a:cubicBezTo>
                    <a:pt x="1219863" y="576628"/>
                    <a:pt x="1252445" y="563767"/>
                    <a:pt x="1280356" y="543523"/>
                  </a:cubicBezTo>
                  <a:cubicBezTo>
                    <a:pt x="1305326" y="522858"/>
                    <a:pt x="1323481" y="495149"/>
                    <a:pt x="1332477" y="4640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6844264" y="2959580"/>
              <a:ext cx="1360540" cy="701058"/>
            </a:xfrm>
            <a:custGeom>
              <a:avLst/>
              <a:gdLst/>
              <a:ahLst/>
              <a:cxnLst/>
              <a:rect l="l" t="t" r="r" b="b"/>
              <a:pathLst>
                <a:path w="1360540" h="701058" extrusionOk="0">
                  <a:moveTo>
                    <a:pt x="247481" y="702000"/>
                  </a:moveTo>
                  <a:cubicBezTo>
                    <a:pt x="225011" y="701726"/>
                    <a:pt x="202606" y="699482"/>
                    <a:pt x="180521" y="695314"/>
                  </a:cubicBezTo>
                  <a:cubicBezTo>
                    <a:pt x="141682" y="688535"/>
                    <a:pt x="92676" y="676261"/>
                    <a:pt x="58417" y="641544"/>
                  </a:cubicBezTo>
                  <a:cubicBezTo>
                    <a:pt x="24159" y="606828"/>
                    <a:pt x="13350" y="560112"/>
                    <a:pt x="7213" y="526952"/>
                  </a:cubicBezTo>
                  <a:cubicBezTo>
                    <a:pt x="-5611" y="457794"/>
                    <a:pt x="-390" y="403292"/>
                    <a:pt x="23152" y="360423"/>
                  </a:cubicBezTo>
                  <a:cubicBezTo>
                    <a:pt x="43945" y="245373"/>
                    <a:pt x="137102" y="154047"/>
                    <a:pt x="299876" y="89011"/>
                  </a:cubicBezTo>
                  <a:cubicBezTo>
                    <a:pt x="534721" y="-4192"/>
                    <a:pt x="792319" y="-23968"/>
                    <a:pt x="1038632" y="32311"/>
                  </a:cubicBezTo>
                  <a:cubicBezTo>
                    <a:pt x="1092493" y="44860"/>
                    <a:pt x="1154232" y="62905"/>
                    <a:pt x="1204063" y="102202"/>
                  </a:cubicBezTo>
                  <a:cubicBezTo>
                    <a:pt x="1246657" y="135819"/>
                    <a:pt x="1276793" y="182810"/>
                    <a:pt x="1298320" y="219908"/>
                  </a:cubicBezTo>
                  <a:cubicBezTo>
                    <a:pt x="1324242" y="264884"/>
                    <a:pt x="1354837" y="325065"/>
                    <a:pt x="1360150" y="391109"/>
                  </a:cubicBezTo>
                  <a:cubicBezTo>
                    <a:pt x="1362540" y="419652"/>
                    <a:pt x="1359426" y="448378"/>
                    <a:pt x="1350990" y="475747"/>
                  </a:cubicBezTo>
                  <a:lnTo>
                    <a:pt x="1350990" y="475747"/>
                  </a:lnTo>
                  <a:cubicBezTo>
                    <a:pt x="1341317" y="508816"/>
                    <a:pt x="1321797" y="538146"/>
                    <a:pt x="1295022" y="559837"/>
                  </a:cubicBezTo>
                  <a:cubicBezTo>
                    <a:pt x="1266030" y="581253"/>
                    <a:pt x="1231973" y="594764"/>
                    <a:pt x="1196185" y="599042"/>
                  </a:cubicBezTo>
                  <a:cubicBezTo>
                    <a:pt x="1099089" y="614431"/>
                    <a:pt x="1001626" y="589058"/>
                    <a:pt x="907369" y="564508"/>
                  </a:cubicBezTo>
                  <a:lnTo>
                    <a:pt x="878790" y="557089"/>
                  </a:lnTo>
                  <a:cubicBezTo>
                    <a:pt x="775465" y="530617"/>
                    <a:pt x="666644" y="511288"/>
                    <a:pt x="570921" y="547929"/>
                  </a:cubicBezTo>
                  <a:cubicBezTo>
                    <a:pt x="528968" y="563959"/>
                    <a:pt x="490130" y="590706"/>
                    <a:pt x="452666" y="616538"/>
                  </a:cubicBezTo>
                  <a:cubicBezTo>
                    <a:pt x="400087" y="653178"/>
                    <a:pt x="345676" y="690459"/>
                    <a:pt x="280915" y="699619"/>
                  </a:cubicBezTo>
                  <a:cubicBezTo>
                    <a:pt x="269840" y="701222"/>
                    <a:pt x="258665" y="702019"/>
                    <a:pt x="247481" y="702000"/>
                  </a:cubicBezTo>
                  <a:close/>
                  <a:moveTo>
                    <a:pt x="760442" y="19395"/>
                  </a:moveTo>
                  <a:cubicBezTo>
                    <a:pt x="605088" y="19148"/>
                    <a:pt x="451099" y="48405"/>
                    <a:pt x="306655" y="105591"/>
                  </a:cubicBezTo>
                  <a:cubicBezTo>
                    <a:pt x="149468" y="168429"/>
                    <a:pt x="60066" y="255632"/>
                    <a:pt x="41014" y="364820"/>
                  </a:cubicBezTo>
                  <a:lnTo>
                    <a:pt x="41014" y="366286"/>
                  </a:lnTo>
                  <a:lnTo>
                    <a:pt x="40281" y="367659"/>
                  </a:lnTo>
                  <a:cubicBezTo>
                    <a:pt x="18205" y="406864"/>
                    <a:pt x="13442" y="457702"/>
                    <a:pt x="25625" y="523380"/>
                  </a:cubicBezTo>
                  <a:cubicBezTo>
                    <a:pt x="31304" y="554157"/>
                    <a:pt x="42296" y="598584"/>
                    <a:pt x="71425" y="628446"/>
                  </a:cubicBezTo>
                  <a:cubicBezTo>
                    <a:pt x="100554" y="658307"/>
                    <a:pt x="147545" y="670765"/>
                    <a:pt x="183727" y="677085"/>
                  </a:cubicBezTo>
                  <a:cubicBezTo>
                    <a:pt x="214835" y="683598"/>
                    <a:pt x="246785" y="685045"/>
                    <a:pt x="278350" y="681390"/>
                  </a:cubicBezTo>
                  <a:cubicBezTo>
                    <a:pt x="338806" y="672872"/>
                    <a:pt x="389095" y="638155"/>
                    <a:pt x="442315" y="601423"/>
                  </a:cubicBezTo>
                  <a:cubicBezTo>
                    <a:pt x="480695" y="574951"/>
                    <a:pt x="520358" y="547562"/>
                    <a:pt x="564326" y="530708"/>
                  </a:cubicBezTo>
                  <a:cubicBezTo>
                    <a:pt x="665087" y="492327"/>
                    <a:pt x="777114" y="512388"/>
                    <a:pt x="883370" y="539868"/>
                  </a:cubicBezTo>
                  <a:lnTo>
                    <a:pt x="912041" y="547287"/>
                  </a:lnTo>
                  <a:cubicBezTo>
                    <a:pt x="1004374" y="571378"/>
                    <a:pt x="1099913" y="596294"/>
                    <a:pt x="1193346" y="581546"/>
                  </a:cubicBezTo>
                  <a:cubicBezTo>
                    <a:pt x="1226001" y="577543"/>
                    <a:pt x="1257117" y="565314"/>
                    <a:pt x="1283755" y="546005"/>
                  </a:cubicBezTo>
                  <a:cubicBezTo>
                    <a:pt x="1307608" y="526568"/>
                    <a:pt x="1324984" y="500342"/>
                    <a:pt x="1333586" y="470801"/>
                  </a:cubicBezTo>
                  <a:lnTo>
                    <a:pt x="1342288" y="473549"/>
                  </a:lnTo>
                  <a:lnTo>
                    <a:pt x="1333586" y="470801"/>
                  </a:lnTo>
                  <a:cubicBezTo>
                    <a:pt x="1341252" y="445666"/>
                    <a:pt x="1344083" y="419313"/>
                    <a:pt x="1341921" y="393124"/>
                  </a:cubicBezTo>
                  <a:cubicBezTo>
                    <a:pt x="1336883" y="330745"/>
                    <a:pt x="1307480" y="272945"/>
                    <a:pt x="1282472" y="229709"/>
                  </a:cubicBezTo>
                  <a:cubicBezTo>
                    <a:pt x="1261771" y="193894"/>
                    <a:pt x="1232917" y="148826"/>
                    <a:pt x="1192704" y="117133"/>
                  </a:cubicBezTo>
                  <a:cubicBezTo>
                    <a:pt x="1145805" y="80035"/>
                    <a:pt x="1086448" y="62722"/>
                    <a:pt x="1034510" y="50722"/>
                  </a:cubicBezTo>
                  <a:cubicBezTo>
                    <a:pt x="944761" y="29902"/>
                    <a:pt x="852941" y="19395"/>
                    <a:pt x="760809" y="19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623552" y="3666775"/>
              <a:ext cx="145553" cy="110652"/>
            </a:xfrm>
            <a:custGeom>
              <a:avLst/>
              <a:gdLst/>
              <a:ahLst/>
              <a:cxnLst/>
              <a:rect l="l" t="t" r="r" b="b"/>
              <a:pathLst>
                <a:path w="145553" h="110652" extrusionOk="0">
                  <a:moveTo>
                    <a:pt x="11200" y="111595"/>
                  </a:moveTo>
                  <a:lnTo>
                    <a:pt x="390" y="111595"/>
                  </a:lnTo>
                  <a:lnTo>
                    <a:pt x="1307" y="93275"/>
                  </a:lnTo>
                  <a:cubicBezTo>
                    <a:pt x="71106" y="96664"/>
                    <a:pt x="111227" y="67261"/>
                    <a:pt x="128173" y="942"/>
                  </a:cubicBezTo>
                  <a:lnTo>
                    <a:pt x="145943" y="5431"/>
                  </a:lnTo>
                  <a:cubicBezTo>
                    <a:pt x="128081" y="76238"/>
                    <a:pt x="82739" y="111595"/>
                    <a:pt x="11200" y="11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6559466" y="941011"/>
              <a:ext cx="2034049" cy="2569585"/>
            </a:xfrm>
            <a:custGeom>
              <a:avLst/>
              <a:gdLst/>
              <a:ahLst/>
              <a:cxnLst/>
              <a:rect l="l" t="t" r="r" b="b"/>
              <a:pathLst>
                <a:path w="2034049" h="2569585" extrusionOk="0">
                  <a:moveTo>
                    <a:pt x="273234" y="2063154"/>
                  </a:moveTo>
                  <a:cubicBezTo>
                    <a:pt x="305019" y="1933356"/>
                    <a:pt x="337354" y="1802276"/>
                    <a:pt x="340468" y="1668723"/>
                  </a:cubicBezTo>
                  <a:cubicBezTo>
                    <a:pt x="351644" y="1241408"/>
                    <a:pt x="75835" y="860076"/>
                    <a:pt x="5028" y="438714"/>
                  </a:cubicBezTo>
                  <a:cubicBezTo>
                    <a:pt x="-386" y="414651"/>
                    <a:pt x="-1063" y="389763"/>
                    <a:pt x="3013" y="365434"/>
                  </a:cubicBezTo>
                  <a:cubicBezTo>
                    <a:pt x="13363" y="319084"/>
                    <a:pt x="53668" y="286199"/>
                    <a:pt x="93056" y="259636"/>
                  </a:cubicBezTo>
                  <a:cubicBezTo>
                    <a:pt x="446633" y="20742"/>
                    <a:pt x="899138" y="-3532"/>
                    <a:pt x="1326088" y="1506"/>
                  </a:cubicBezTo>
                  <a:cubicBezTo>
                    <a:pt x="1439580" y="2788"/>
                    <a:pt x="1554081" y="5811"/>
                    <a:pt x="1664459" y="32284"/>
                  </a:cubicBezTo>
                  <a:cubicBezTo>
                    <a:pt x="1779765" y="60157"/>
                    <a:pt x="1887598" y="112901"/>
                    <a:pt x="1980389" y="186813"/>
                  </a:cubicBezTo>
                  <a:cubicBezTo>
                    <a:pt x="2019493" y="218388"/>
                    <a:pt x="2039516" y="267925"/>
                    <a:pt x="2033333" y="317802"/>
                  </a:cubicBezTo>
                  <a:cubicBezTo>
                    <a:pt x="2013548" y="483507"/>
                    <a:pt x="1752120" y="1075703"/>
                    <a:pt x="1755876" y="1697303"/>
                  </a:cubicBezTo>
                  <a:cubicBezTo>
                    <a:pt x="1757067" y="1889663"/>
                    <a:pt x="1749189" y="2172800"/>
                    <a:pt x="1823294" y="2335665"/>
                  </a:cubicBezTo>
                  <a:cubicBezTo>
                    <a:pt x="1861345" y="2417226"/>
                    <a:pt x="1905588" y="2495746"/>
                    <a:pt x="1955657" y="2570528"/>
                  </a:cubicBezTo>
                  <a:cubicBezTo>
                    <a:pt x="1955657" y="2570528"/>
                    <a:pt x="1204534" y="2210905"/>
                    <a:pt x="1051745" y="2200738"/>
                  </a:cubicBezTo>
                  <a:cubicBezTo>
                    <a:pt x="889704" y="2189929"/>
                    <a:pt x="212320" y="2592512"/>
                    <a:pt x="169909" y="2564574"/>
                  </a:cubicBezTo>
                  <a:cubicBezTo>
                    <a:pt x="121085" y="2532148"/>
                    <a:pt x="256929" y="2130022"/>
                    <a:pt x="273234" y="206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6550367" y="931681"/>
              <a:ext cx="2052281" cy="2601723"/>
            </a:xfrm>
            <a:custGeom>
              <a:avLst/>
              <a:gdLst/>
              <a:ahLst/>
              <a:cxnLst/>
              <a:rect l="l" t="t" r="r" b="b"/>
              <a:pathLst>
                <a:path w="2052281" h="2601723" extrusionOk="0">
                  <a:moveTo>
                    <a:pt x="1991777" y="2602666"/>
                  </a:moveTo>
                  <a:lnTo>
                    <a:pt x="1960816" y="2587919"/>
                  </a:lnTo>
                  <a:cubicBezTo>
                    <a:pt x="1953305" y="2584346"/>
                    <a:pt x="1209694" y="2228937"/>
                    <a:pt x="1060202" y="2218953"/>
                  </a:cubicBezTo>
                  <a:cubicBezTo>
                    <a:pt x="969517" y="2212999"/>
                    <a:pt x="703968" y="2344354"/>
                    <a:pt x="490814" y="2450060"/>
                  </a:cubicBezTo>
                  <a:cubicBezTo>
                    <a:pt x="277661" y="2555767"/>
                    <a:pt x="194396" y="2594789"/>
                    <a:pt x="173969" y="2581324"/>
                  </a:cubicBezTo>
                  <a:cubicBezTo>
                    <a:pt x="136596" y="2556683"/>
                    <a:pt x="173969" y="2402886"/>
                    <a:pt x="251554" y="2145673"/>
                  </a:cubicBezTo>
                  <a:cubicBezTo>
                    <a:pt x="261997" y="2110956"/>
                    <a:pt x="269874" y="2083567"/>
                    <a:pt x="273447" y="2070285"/>
                  </a:cubicBezTo>
                  <a:lnTo>
                    <a:pt x="273447" y="2070285"/>
                  </a:lnTo>
                  <a:cubicBezTo>
                    <a:pt x="304683" y="1942869"/>
                    <a:pt x="336926" y="1810965"/>
                    <a:pt x="340407" y="1677778"/>
                  </a:cubicBezTo>
                  <a:cubicBezTo>
                    <a:pt x="346910" y="1431740"/>
                    <a:pt x="255310" y="1195594"/>
                    <a:pt x="166824" y="967143"/>
                  </a:cubicBezTo>
                  <a:cubicBezTo>
                    <a:pt x="101971" y="799972"/>
                    <a:pt x="35011" y="627031"/>
                    <a:pt x="5150" y="449143"/>
                  </a:cubicBezTo>
                  <a:cubicBezTo>
                    <a:pt x="-429" y="424017"/>
                    <a:pt x="-1107" y="398048"/>
                    <a:pt x="3134" y="372657"/>
                  </a:cubicBezTo>
                  <a:cubicBezTo>
                    <a:pt x="14310" y="322735"/>
                    <a:pt x="56903" y="288293"/>
                    <a:pt x="97024" y="261179"/>
                  </a:cubicBezTo>
                  <a:cubicBezTo>
                    <a:pt x="447762" y="24209"/>
                    <a:pt x="899535" y="-3729"/>
                    <a:pt x="1335369" y="1492"/>
                  </a:cubicBezTo>
                  <a:cubicBezTo>
                    <a:pt x="1452251" y="2867"/>
                    <a:pt x="1566294" y="6256"/>
                    <a:pt x="1675664" y="32545"/>
                  </a:cubicBezTo>
                  <a:cubicBezTo>
                    <a:pt x="1792271" y="60767"/>
                    <a:pt x="1901303" y="114097"/>
                    <a:pt x="1995166" y="188815"/>
                  </a:cubicBezTo>
                  <a:cubicBezTo>
                    <a:pt x="2036569" y="222469"/>
                    <a:pt x="2057857" y="274975"/>
                    <a:pt x="2051592" y="327956"/>
                  </a:cubicBezTo>
                  <a:cubicBezTo>
                    <a:pt x="2045821" y="376229"/>
                    <a:pt x="2019715" y="460501"/>
                    <a:pt x="1986830" y="567216"/>
                  </a:cubicBezTo>
                  <a:cubicBezTo>
                    <a:pt x="1906222" y="827819"/>
                    <a:pt x="1771478" y="1264020"/>
                    <a:pt x="1774135" y="1706357"/>
                  </a:cubicBezTo>
                  <a:cubicBezTo>
                    <a:pt x="1774135" y="1725777"/>
                    <a:pt x="1774135" y="1746020"/>
                    <a:pt x="1774135" y="1767088"/>
                  </a:cubicBezTo>
                  <a:cubicBezTo>
                    <a:pt x="1774135" y="1958350"/>
                    <a:pt x="1774684" y="2196327"/>
                    <a:pt x="1840545" y="2340965"/>
                  </a:cubicBezTo>
                  <a:cubicBezTo>
                    <a:pt x="1878449" y="2422012"/>
                    <a:pt x="1922454" y="2500065"/>
                    <a:pt x="1972174" y="2574454"/>
                  </a:cubicBezTo>
                  <a:close/>
                  <a:moveTo>
                    <a:pt x="291309" y="2074682"/>
                  </a:moveTo>
                  <a:cubicBezTo>
                    <a:pt x="287920" y="2088422"/>
                    <a:pt x="279584" y="2115994"/>
                    <a:pt x="269050" y="2150985"/>
                  </a:cubicBezTo>
                  <a:cubicBezTo>
                    <a:pt x="248806" y="2218220"/>
                    <a:pt x="218212" y="2319805"/>
                    <a:pt x="198334" y="2405359"/>
                  </a:cubicBezTo>
                  <a:cubicBezTo>
                    <a:pt x="166458" y="2542210"/>
                    <a:pt x="179282" y="2562912"/>
                    <a:pt x="184045" y="2566026"/>
                  </a:cubicBezTo>
                  <a:cubicBezTo>
                    <a:pt x="203556" y="2571980"/>
                    <a:pt x="351857" y="2498517"/>
                    <a:pt x="482753" y="2433664"/>
                  </a:cubicBezTo>
                  <a:cubicBezTo>
                    <a:pt x="697831" y="2327041"/>
                    <a:pt x="965395" y="2194129"/>
                    <a:pt x="1061393" y="2200725"/>
                  </a:cubicBezTo>
                  <a:cubicBezTo>
                    <a:pt x="1198793" y="2209885"/>
                    <a:pt x="1796577" y="2489723"/>
                    <a:pt x="1939198" y="2557325"/>
                  </a:cubicBezTo>
                  <a:cubicBezTo>
                    <a:pt x="1896137" y="2490428"/>
                    <a:pt x="1857665" y="2420684"/>
                    <a:pt x="1824057" y="2348567"/>
                  </a:cubicBezTo>
                  <a:cubicBezTo>
                    <a:pt x="1756273" y="2200358"/>
                    <a:pt x="1756273" y="1960090"/>
                    <a:pt x="1756273" y="1767088"/>
                  </a:cubicBezTo>
                  <a:cubicBezTo>
                    <a:pt x="1756273" y="1746140"/>
                    <a:pt x="1756273" y="1725933"/>
                    <a:pt x="1756273" y="1706449"/>
                  </a:cubicBezTo>
                  <a:cubicBezTo>
                    <a:pt x="1753525" y="1261272"/>
                    <a:pt x="1888910" y="823422"/>
                    <a:pt x="1969701" y="561445"/>
                  </a:cubicBezTo>
                  <a:cubicBezTo>
                    <a:pt x="2002402" y="455647"/>
                    <a:pt x="2028234" y="372016"/>
                    <a:pt x="2033821" y="325483"/>
                  </a:cubicBezTo>
                  <a:cubicBezTo>
                    <a:pt x="2039372" y="278767"/>
                    <a:pt x="2020649" y="232453"/>
                    <a:pt x="1984174" y="202738"/>
                  </a:cubicBezTo>
                  <a:cubicBezTo>
                    <a:pt x="1892409" y="129742"/>
                    <a:pt x="1785859" y="77603"/>
                    <a:pt x="1671908" y="49949"/>
                  </a:cubicBezTo>
                  <a:cubicBezTo>
                    <a:pt x="1564278" y="24117"/>
                    <a:pt x="1451426" y="20820"/>
                    <a:pt x="1335552" y="19446"/>
                  </a:cubicBezTo>
                  <a:cubicBezTo>
                    <a:pt x="902558" y="14225"/>
                    <a:pt x="454266" y="41888"/>
                    <a:pt x="108108" y="275927"/>
                  </a:cubicBezTo>
                  <a:cubicBezTo>
                    <a:pt x="70919" y="301026"/>
                    <a:pt x="31622" y="332536"/>
                    <a:pt x="21821" y="376138"/>
                  </a:cubicBezTo>
                  <a:cubicBezTo>
                    <a:pt x="18157" y="399239"/>
                    <a:pt x="18908" y="422835"/>
                    <a:pt x="24019" y="445662"/>
                  </a:cubicBezTo>
                  <a:cubicBezTo>
                    <a:pt x="53606" y="621718"/>
                    <a:pt x="120200" y="793743"/>
                    <a:pt x="184686" y="960090"/>
                  </a:cubicBezTo>
                  <a:cubicBezTo>
                    <a:pt x="273905" y="1190190"/>
                    <a:pt x="366146" y="1428076"/>
                    <a:pt x="359551" y="1677778"/>
                  </a:cubicBezTo>
                  <a:cubicBezTo>
                    <a:pt x="356070" y="1812980"/>
                    <a:pt x="323552" y="1945801"/>
                    <a:pt x="292133" y="207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279685" y="3211063"/>
              <a:ext cx="526335" cy="431254"/>
            </a:xfrm>
            <a:custGeom>
              <a:avLst/>
              <a:gdLst/>
              <a:ahLst/>
              <a:cxnLst/>
              <a:rect l="l" t="t" r="r" b="b"/>
              <a:pathLst>
                <a:path w="526335" h="431254" extrusionOk="0">
                  <a:moveTo>
                    <a:pt x="526335" y="215627"/>
                  </a:moveTo>
                  <a:cubicBezTo>
                    <a:pt x="526335" y="334715"/>
                    <a:pt x="408511" y="431254"/>
                    <a:pt x="263168" y="431254"/>
                  </a:cubicBezTo>
                  <a:cubicBezTo>
                    <a:pt x="117824" y="431254"/>
                    <a:pt x="0" y="334715"/>
                    <a:pt x="0" y="215627"/>
                  </a:cubicBezTo>
                  <a:cubicBezTo>
                    <a:pt x="0" y="96539"/>
                    <a:pt x="117825" y="0"/>
                    <a:pt x="263168" y="0"/>
                  </a:cubicBezTo>
                  <a:cubicBezTo>
                    <a:pt x="408512" y="0"/>
                    <a:pt x="526335" y="96539"/>
                    <a:pt x="526335" y="21562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270617" y="3201628"/>
              <a:ext cx="544563" cy="449848"/>
            </a:xfrm>
            <a:custGeom>
              <a:avLst/>
              <a:gdLst/>
              <a:ahLst/>
              <a:cxnLst/>
              <a:rect l="l" t="t" r="r" b="b"/>
              <a:pathLst>
                <a:path w="544563" h="449848" extrusionOk="0">
                  <a:moveTo>
                    <a:pt x="272626" y="450791"/>
                  </a:moveTo>
                  <a:cubicBezTo>
                    <a:pt x="122494" y="450791"/>
                    <a:pt x="390" y="350031"/>
                    <a:pt x="390" y="226004"/>
                  </a:cubicBezTo>
                  <a:cubicBezTo>
                    <a:pt x="390" y="101978"/>
                    <a:pt x="122494" y="942"/>
                    <a:pt x="272626" y="942"/>
                  </a:cubicBezTo>
                  <a:cubicBezTo>
                    <a:pt x="422759" y="942"/>
                    <a:pt x="544954" y="101703"/>
                    <a:pt x="544954" y="225729"/>
                  </a:cubicBezTo>
                  <a:cubicBezTo>
                    <a:pt x="544954" y="349757"/>
                    <a:pt x="422759" y="450791"/>
                    <a:pt x="272626" y="450791"/>
                  </a:cubicBezTo>
                  <a:close/>
                  <a:moveTo>
                    <a:pt x="272626" y="19538"/>
                  </a:moveTo>
                  <a:cubicBezTo>
                    <a:pt x="132569" y="19538"/>
                    <a:pt x="18710" y="112145"/>
                    <a:pt x="18710" y="226004"/>
                  </a:cubicBezTo>
                  <a:cubicBezTo>
                    <a:pt x="18710" y="339864"/>
                    <a:pt x="132569" y="432471"/>
                    <a:pt x="272626" y="432471"/>
                  </a:cubicBezTo>
                  <a:cubicBezTo>
                    <a:pt x="412683" y="432471"/>
                    <a:pt x="526634" y="339864"/>
                    <a:pt x="526634" y="226004"/>
                  </a:cubicBezTo>
                  <a:cubicBezTo>
                    <a:pt x="526634" y="112145"/>
                    <a:pt x="413141" y="19263"/>
                    <a:pt x="272626" y="19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6731366" y="2406508"/>
              <a:ext cx="1653293" cy="958536"/>
            </a:xfrm>
            <a:custGeom>
              <a:avLst/>
              <a:gdLst/>
              <a:ahLst/>
              <a:cxnLst/>
              <a:rect l="l" t="t" r="r" b="b"/>
              <a:pathLst>
                <a:path w="1653293" h="958536" extrusionOk="0">
                  <a:moveTo>
                    <a:pt x="1653684" y="870168"/>
                  </a:moveTo>
                  <a:cubicBezTo>
                    <a:pt x="1595784" y="845171"/>
                    <a:pt x="1536152" y="824413"/>
                    <a:pt x="1475247" y="808063"/>
                  </a:cubicBezTo>
                  <a:cubicBezTo>
                    <a:pt x="1241208" y="743393"/>
                    <a:pt x="991231" y="690906"/>
                    <a:pt x="747848" y="714173"/>
                  </a:cubicBezTo>
                  <a:cubicBezTo>
                    <a:pt x="496956" y="738172"/>
                    <a:pt x="255864" y="826658"/>
                    <a:pt x="33366" y="942624"/>
                  </a:cubicBezTo>
                  <a:cubicBezTo>
                    <a:pt x="22741" y="948211"/>
                    <a:pt x="11657" y="953708"/>
                    <a:pt x="390" y="959479"/>
                  </a:cubicBezTo>
                  <a:cubicBezTo>
                    <a:pt x="27870" y="826109"/>
                    <a:pt x="90525" y="637045"/>
                    <a:pt x="101151" y="593077"/>
                  </a:cubicBezTo>
                  <a:cubicBezTo>
                    <a:pt x="132936" y="463279"/>
                    <a:pt x="165271" y="332199"/>
                    <a:pt x="168385" y="198555"/>
                  </a:cubicBezTo>
                  <a:cubicBezTo>
                    <a:pt x="168999" y="174125"/>
                    <a:pt x="168752" y="150125"/>
                    <a:pt x="167652" y="126556"/>
                  </a:cubicBezTo>
                  <a:cubicBezTo>
                    <a:pt x="245604" y="108695"/>
                    <a:pt x="330426" y="89916"/>
                    <a:pt x="421294" y="72238"/>
                  </a:cubicBezTo>
                  <a:cubicBezTo>
                    <a:pt x="663759" y="24056"/>
                    <a:pt x="787695" y="-35"/>
                    <a:pt x="920424" y="973"/>
                  </a:cubicBezTo>
                  <a:cubicBezTo>
                    <a:pt x="1125975" y="2438"/>
                    <a:pt x="1272718" y="46223"/>
                    <a:pt x="1556954" y="133426"/>
                  </a:cubicBezTo>
                  <a:lnTo>
                    <a:pt x="1584984" y="142037"/>
                  </a:lnTo>
                  <a:cubicBezTo>
                    <a:pt x="1583949" y="170369"/>
                    <a:pt x="1583546" y="198710"/>
                    <a:pt x="1583793" y="227042"/>
                  </a:cubicBezTo>
                  <a:cubicBezTo>
                    <a:pt x="1584984" y="419403"/>
                    <a:pt x="1577015" y="702539"/>
                    <a:pt x="1651211" y="865405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718633" y="2397354"/>
              <a:ext cx="1685079" cy="984635"/>
            </a:xfrm>
            <a:custGeom>
              <a:avLst/>
              <a:gdLst/>
              <a:ahLst/>
              <a:cxnLst/>
              <a:rect l="l" t="t" r="r" b="b"/>
              <a:pathLst>
                <a:path w="1685079" h="984635" extrusionOk="0">
                  <a:moveTo>
                    <a:pt x="390" y="985578"/>
                  </a:moveTo>
                  <a:lnTo>
                    <a:pt x="4329" y="966800"/>
                  </a:lnTo>
                  <a:cubicBezTo>
                    <a:pt x="23474" y="874375"/>
                    <a:pt x="59289" y="755203"/>
                    <a:pt x="83106" y="676335"/>
                  </a:cubicBezTo>
                  <a:cubicBezTo>
                    <a:pt x="93639" y="641252"/>
                    <a:pt x="101975" y="613497"/>
                    <a:pt x="105181" y="600124"/>
                  </a:cubicBezTo>
                  <a:cubicBezTo>
                    <a:pt x="136417" y="472616"/>
                    <a:pt x="168752" y="340711"/>
                    <a:pt x="172232" y="207525"/>
                  </a:cubicBezTo>
                  <a:cubicBezTo>
                    <a:pt x="172782" y="184075"/>
                    <a:pt x="172232" y="160076"/>
                    <a:pt x="171500" y="136168"/>
                  </a:cubicBezTo>
                  <a:lnTo>
                    <a:pt x="171500" y="128565"/>
                  </a:lnTo>
                  <a:lnTo>
                    <a:pt x="178919" y="126825"/>
                  </a:lnTo>
                  <a:cubicBezTo>
                    <a:pt x="265939" y="106856"/>
                    <a:pt x="349021" y="89086"/>
                    <a:pt x="432835" y="72414"/>
                  </a:cubicBezTo>
                  <a:cubicBezTo>
                    <a:pt x="667973" y="25698"/>
                    <a:pt x="797221" y="50"/>
                    <a:pt x="933798" y="966"/>
                  </a:cubicBezTo>
                  <a:cubicBezTo>
                    <a:pt x="1144478" y="2523"/>
                    <a:pt x="1296901" y="49148"/>
                    <a:pt x="1572984" y="133878"/>
                  </a:cubicBezTo>
                  <a:lnTo>
                    <a:pt x="1607701" y="144504"/>
                  </a:lnTo>
                  <a:lnTo>
                    <a:pt x="1607701" y="151557"/>
                  </a:lnTo>
                  <a:cubicBezTo>
                    <a:pt x="1606693" y="179037"/>
                    <a:pt x="1606327" y="207341"/>
                    <a:pt x="1606510" y="236196"/>
                  </a:cubicBezTo>
                  <a:cubicBezTo>
                    <a:pt x="1606510" y="255707"/>
                    <a:pt x="1606510" y="276133"/>
                    <a:pt x="1606510" y="297293"/>
                  </a:cubicBezTo>
                  <a:cubicBezTo>
                    <a:pt x="1606510" y="488371"/>
                    <a:pt x="1607060" y="726257"/>
                    <a:pt x="1672920" y="870802"/>
                  </a:cubicBezTo>
                  <a:lnTo>
                    <a:pt x="1685470" y="897642"/>
                  </a:lnTo>
                  <a:lnTo>
                    <a:pt x="1662661" y="887657"/>
                  </a:lnTo>
                  <a:cubicBezTo>
                    <a:pt x="1605209" y="862778"/>
                    <a:pt x="1545990" y="842177"/>
                    <a:pt x="1485506" y="826010"/>
                  </a:cubicBezTo>
                  <a:cubicBezTo>
                    <a:pt x="1269054" y="766195"/>
                    <a:pt x="1013764" y="708304"/>
                    <a:pt x="761864" y="732394"/>
                  </a:cubicBezTo>
                  <a:cubicBezTo>
                    <a:pt x="535336" y="754104"/>
                    <a:pt x="302855" y="828483"/>
                    <a:pt x="50954" y="959838"/>
                  </a:cubicBezTo>
                  <a:cubicBezTo>
                    <a:pt x="44175" y="963383"/>
                    <a:pt x="37214" y="966955"/>
                    <a:pt x="30069" y="970555"/>
                  </a:cubicBezTo>
                  <a:close/>
                  <a:moveTo>
                    <a:pt x="190095" y="142855"/>
                  </a:moveTo>
                  <a:cubicBezTo>
                    <a:pt x="190919" y="164748"/>
                    <a:pt x="191102" y="186549"/>
                    <a:pt x="190553" y="207891"/>
                  </a:cubicBezTo>
                  <a:cubicBezTo>
                    <a:pt x="186980" y="343093"/>
                    <a:pt x="154462" y="475914"/>
                    <a:pt x="123043" y="604337"/>
                  </a:cubicBezTo>
                  <a:cubicBezTo>
                    <a:pt x="119654" y="618169"/>
                    <a:pt x="111227" y="646107"/>
                    <a:pt x="100601" y="681465"/>
                  </a:cubicBezTo>
                  <a:cubicBezTo>
                    <a:pt x="78526" y="754745"/>
                    <a:pt x="45641" y="863108"/>
                    <a:pt x="26313" y="951686"/>
                  </a:cubicBezTo>
                  <a:lnTo>
                    <a:pt x="41977" y="943625"/>
                  </a:lnTo>
                  <a:cubicBezTo>
                    <a:pt x="295985" y="811079"/>
                    <a:pt x="530756" y="736059"/>
                    <a:pt x="759665" y="714624"/>
                  </a:cubicBezTo>
                  <a:cubicBezTo>
                    <a:pt x="1014955" y="690259"/>
                    <a:pt x="1272627" y="748516"/>
                    <a:pt x="1490361" y="808789"/>
                  </a:cubicBezTo>
                  <a:cubicBezTo>
                    <a:pt x="1544185" y="823363"/>
                    <a:pt x="1597075" y="841197"/>
                    <a:pt x="1648738" y="862192"/>
                  </a:cubicBezTo>
                  <a:cubicBezTo>
                    <a:pt x="1588007" y="712701"/>
                    <a:pt x="1588007" y="483059"/>
                    <a:pt x="1588007" y="297293"/>
                  </a:cubicBezTo>
                  <a:cubicBezTo>
                    <a:pt x="1588007" y="276133"/>
                    <a:pt x="1588007" y="255798"/>
                    <a:pt x="1588007" y="236287"/>
                  </a:cubicBezTo>
                  <a:cubicBezTo>
                    <a:pt x="1588007" y="209723"/>
                    <a:pt x="1588007" y="183342"/>
                    <a:pt x="1588923" y="157969"/>
                  </a:cubicBezTo>
                  <a:lnTo>
                    <a:pt x="1567580" y="151374"/>
                  </a:lnTo>
                  <a:cubicBezTo>
                    <a:pt x="1292779" y="67193"/>
                    <a:pt x="1142097" y="20843"/>
                    <a:pt x="933706" y="19286"/>
                  </a:cubicBezTo>
                  <a:cubicBezTo>
                    <a:pt x="799420" y="18462"/>
                    <a:pt x="670447" y="43927"/>
                    <a:pt x="436408" y="90459"/>
                  </a:cubicBezTo>
                  <a:cubicBezTo>
                    <a:pt x="354792" y="106581"/>
                    <a:pt x="274184" y="123802"/>
                    <a:pt x="190095" y="14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294982" y="2305686"/>
              <a:ext cx="638336" cy="886141"/>
            </a:xfrm>
            <a:custGeom>
              <a:avLst/>
              <a:gdLst/>
              <a:ahLst/>
              <a:cxnLst/>
              <a:rect l="l" t="t" r="r" b="b"/>
              <a:pathLst>
                <a:path w="638336" h="886141" extrusionOk="0">
                  <a:moveTo>
                    <a:pt x="562267" y="942"/>
                  </a:moveTo>
                  <a:lnTo>
                    <a:pt x="76785" y="942"/>
                  </a:lnTo>
                  <a:cubicBezTo>
                    <a:pt x="34612" y="988"/>
                    <a:pt x="446" y="35165"/>
                    <a:pt x="390" y="77337"/>
                  </a:cubicBezTo>
                  <a:lnTo>
                    <a:pt x="390" y="810689"/>
                  </a:lnTo>
                  <a:cubicBezTo>
                    <a:pt x="390" y="852880"/>
                    <a:pt x="34594" y="887084"/>
                    <a:pt x="76785" y="887084"/>
                  </a:cubicBezTo>
                  <a:lnTo>
                    <a:pt x="530756" y="887084"/>
                  </a:lnTo>
                  <a:cubicBezTo>
                    <a:pt x="571729" y="887065"/>
                    <a:pt x="605392" y="854740"/>
                    <a:pt x="607059" y="813804"/>
                  </a:cubicBezTo>
                  <a:lnTo>
                    <a:pt x="638662" y="80451"/>
                  </a:lnTo>
                  <a:cubicBezTo>
                    <a:pt x="640384" y="38297"/>
                    <a:pt x="607600" y="2729"/>
                    <a:pt x="565445" y="1007"/>
                  </a:cubicBezTo>
                  <a:cubicBezTo>
                    <a:pt x="564383" y="961"/>
                    <a:pt x="563330" y="942"/>
                    <a:pt x="562267" y="942"/>
                  </a:cubicBezTo>
                  <a:close/>
                  <a:moveTo>
                    <a:pt x="481201" y="648465"/>
                  </a:moveTo>
                  <a:cubicBezTo>
                    <a:pt x="481841" y="673115"/>
                    <a:pt x="462853" y="693844"/>
                    <a:pt x="438240" y="695364"/>
                  </a:cubicBezTo>
                  <a:lnTo>
                    <a:pt x="182950" y="695364"/>
                  </a:lnTo>
                  <a:cubicBezTo>
                    <a:pt x="159225" y="695364"/>
                    <a:pt x="139990" y="673655"/>
                    <a:pt x="139990" y="646908"/>
                  </a:cubicBezTo>
                  <a:lnTo>
                    <a:pt x="139990" y="180571"/>
                  </a:lnTo>
                  <a:cubicBezTo>
                    <a:pt x="139990" y="153732"/>
                    <a:pt x="159225" y="132022"/>
                    <a:pt x="182950" y="132022"/>
                  </a:cubicBezTo>
                  <a:lnTo>
                    <a:pt x="456011" y="132022"/>
                  </a:lnTo>
                  <a:cubicBezTo>
                    <a:pt x="480468" y="132022"/>
                    <a:pt x="499979" y="155014"/>
                    <a:pt x="498971" y="182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285731" y="2296525"/>
              <a:ext cx="656600" cy="904462"/>
            </a:xfrm>
            <a:custGeom>
              <a:avLst/>
              <a:gdLst/>
              <a:ahLst/>
              <a:cxnLst/>
              <a:rect l="l" t="t" r="r" b="b"/>
              <a:pathLst>
                <a:path w="656600" h="904462" extrusionOk="0">
                  <a:moveTo>
                    <a:pt x="539916" y="905405"/>
                  </a:moveTo>
                  <a:lnTo>
                    <a:pt x="85945" y="905405"/>
                  </a:lnTo>
                  <a:cubicBezTo>
                    <a:pt x="38715" y="905350"/>
                    <a:pt x="445" y="867079"/>
                    <a:pt x="390" y="819850"/>
                  </a:cubicBezTo>
                  <a:lnTo>
                    <a:pt x="390" y="86498"/>
                  </a:lnTo>
                  <a:cubicBezTo>
                    <a:pt x="445" y="39269"/>
                    <a:pt x="38715" y="998"/>
                    <a:pt x="85945" y="943"/>
                  </a:cubicBezTo>
                  <a:lnTo>
                    <a:pt x="571426" y="943"/>
                  </a:lnTo>
                  <a:cubicBezTo>
                    <a:pt x="594794" y="833"/>
                    <a:pt x="617162" y="10378"/>
                    <a:pt x="633256" y="27324"/>
                  </a:cubicBezTo>
                  <a:cubicBezTo>
                    <a:pt x="649479" y="44105"/>
                    <a:pt x="658034" y="66850"/>
                    <a:pt x="656889" y="90162"/>
                  </a:cubicBezTo>
                  <a:lnTo>
                    <a:pt x="625379" y="823606"/>
                  </a:lnTo>
                  <a:cubicBezTo>
                    <a:pt x="623465" y="869387"/>
                    <a:pt x="585743" y="905496"/>
                    <a:pt x="539916" y="905405"/>
                  </a:cubicBezTo>
                  <a:close/>
                  <a:moveTo>
                    <a:pt x="85945" y="19263"/>
                  </a:moveTo>
                  <a:cubicBezTo>
                    <a:pt x="48828" y="19309"/>
                    <a:pt x="18765" y="49391"/>
                    <a:pt x="18710" y="86498"/>
                  </a:cubicBezTo>
                  <a:lnTo>
                    <a:pt x="18710" y="819850"/>
                  </a:lnTo>
                  <a:cubicBezTo>
                    <a:pt x="18765" y="856967"/>
                    <a:pt x="48838" y="887030"/>
                    <a:pt x="85945" y="887085"/>
                  </a:cubicBezTo>
                  <a:lnTo>
                    <a:pt x="539916" y="887085"/>
                  </a:lnTo>
                  <a:cubicBezTo>
                    <a:pt x="575887" y="887213"/>
                    <a:pt x="605538" y="858900"/>
                    <a:pt x="607059" y="822964"/>
                  </a:cubicBezTo>
                  <a:lnTo>
                    <a:pt x="638661" y="89612"/>
                  </a:lnTo>
                  <a:cubicBezTo>
                    <a:pt x="639586" y="71311"/>
                    <a:pt x="632963" y="53430"/>
                    <a:pt x="620341" y="40148"/>
                  </a:cubicBezTo>
                  <a:cubicBezTo>
                    <a:pt x="607673" y="26839"/>
                    <a:pt x="590076" y="19355"/>
                    <a:pt x="571701" y="19447"/>
                  </a:cubicBezTo>
                  <a:close/>
                  <a:moveTo>
                    <a:pt x="447491" y="713685"/>
                  </a:moveTo>
                  <a:lnTo>
                    <a:pt x="192201" y="713685"/>
                  </a:lnTo>
                  <a:cubicBezTo>
                    <a:pt x="163530" y="713685"/>
                    <a:pt x="140081" y="687854"/>
                    <a:pt x="140081" y="656069"/>
                  </a:cubicBezTo>
                  <a:lnTo>
                    <a:pt x="140081" y="189731"/>
                  </a:lnTo>
                  <a:cubicBezTo>
                    <a:pt x="140081" y="157855"/>
                    <a:pt x="163530" y="132023"/>
                    <a:pt x="192201" y="132023"/>
                  </a:cubicBezTo>
                  <a:lnTo>
                    <a:pt x="465262" y="132023"/>
                  </a:lnTo>
                  <a:cubicBezTo>
                    <a:pt x="478800" y="132088"/>
                    <a:pt x="491725" y="137721"/>
                    <a:pt x="500986" y="147596"/>
                  </a:cubicBezTo>
                  <a:cubicBezTo>
                    <a:pt x="512243" y="159568"/>
                    <a:pt x="518161" y="175607"/>
                    <a:pt x="517382" y="192022"/>
                  </a:cubicBezTo>
                  <a:lnTo>
                    <a:pt x="499612" y="657992"/>
                  </a:lnTo>
                  <a:cubicBezTo>
                    <a:pt x="500042" y="687552"/>
                    <a:pt x="477014" y="712165"/>
                    <a:pt x="447491" y="713685"/>
                  </a:cubicBezTo>
                  <a:close/>
                  <a:moveTo>
                    <a:pt x="192201" y="150343"/>
                  </a:moveTo>
                  <a:cubicBezTo>
                    <a:pt x="173881" y="150343"/>
                    <a:pt x="158401" y="168022"/>
                    <a:pt x="158401" y="189731"/>
                  </a:cubicBezTo>
                  <a:lnTo>
                    <a:pt x="158401" y="655611"/>
                  </a:lnTo>
                  <a:cubicBezTo>
                    <a:pt x="158401" y="677229"/>
                    <a:pt x="173606" y="694907"/>
                    <a:pt x="192201" y="694907"/>
                  </a:cubicBezTo>
                  <a:lnTo>
                    <a:pt x="447491" y="694907"/>
                  </a:lnTo>
                  <a:cubicBezTo>
                    <a:pt x="467002" y="693396"/>
                    <a:pt x="481887" y="676826"/>
                    <a:pt x="481292" y="657260"/>
                  </a:cubicBezTo>
                  <a:lnTo>
                    <a:pt x="498787" y="191564"/>
                  </a:lnTo>
                  <a:cubicBezTo>
                    <a:pt x="499383" y="180114"/>
                    <a:pt x="495315" y="168911"/>
                    <a:pt x="487521" y="160511"/>
                  </a:cubicBezTo>
                  <a:cubicBezTo>
                    <a:pt x="481704" y="154218"/>
                    <a:pt x="473551" y="150600"/>
                    <a:pt x="464987" y="150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533989" y="3118709"/>
              <a:ext cx="2085145" cy="583431"/>
            </a:xfrm>
            <a:custGeom>
              <a:avLst/>
              <a:gdLst/>
              <a:ahLst/>
              <a:cxnLst/>
              <a:rect l="l" t="t" r="r" b="b"/>
              <a:pathLst>
                <a:path w="2085145" h="583431" extrusionOk="0">
                  <a:moveTo>
                    <a:pt x="2067512" y="457133"/>
                  </a:moveTo>
                  <a:cubicBezTo>
                    <a:pt x="2045611" y="485823"/>
                    <a:pt x="2013303" y="504747"/>
                    <a:pt x="1977561" y="509804"/>
                  </a:cubicBezTo>
                  <a:cubicBezTo>
                    <a:pt x="1854633" y="530689"/>
                    <a:pt x="1787399" y="455759"/>
                    <a:pt x="1713844" y="371304"/>
                  </a:cubicBezTo>
                  <a:cubicBezTo>
                    <a:pt x="1626091" y="270544"/>
                    <a:pt x="1498491" y="218240"/>
                    <a:pt x="1375472" y="174913"/>
                  </a:cubicBezTo>
                  <a:cubicBezTo>
                    <a:pt x="1256392" y="132868"/>
                    <a:pt x="1131541" y="95496"/>
                    <a:pt x="1005315" y="103556"/>
                  </a:cubicBezTo>
                  <a:cubicBezTo>
                    <a:pt x="786024" y="117571"/>
                    <a:pt x="544841" y="252590"/>
                    <a:pt x="398005" y="413165"/>
                  </a:cubicBezTo>
                  <a:cubicBezTo>
                    <a:pt x="313458" y="505499"/>
                    <a:pt x="241461" y="614686"/>
                    <a:pt x="95724" y="576580"/>
                  </a:cubicBezTo>
                  <a:cubicBezTo>
                    <a:pt x="62565" y="567420"/>
                    <a:pt x="30047" y="549925"/>
                    <a:pt x="13284" y="520154"/>
                  </a:cubicBezTo>
                  <a:cubicBezTo>
                    <a:pt x="-2654" y="492033"/>
                    <a:pt x="-2380" y="457133"/>
                    <a:pt x="6322" y="425989"/>
                  </a:cubicBezTo>
                  <a:cubicBezTo>
                    <a:pt x="34719" y="325229"/>
                    <a:pt x="146196" y="279429"/>
                    <a:pt x="230926" y="235003"/>
                  </a:cubicBezTo>
                  <a:cubicBezTo>
                    <a:pt x="453240" y="119037"/>
                    <a:pt x="694333" y="30551"/>
                    <a:pt x="945409" y="6551"/>
                  </a:cubicBezTo>
                  <a:cubicBezTo>
                    <a:pt x="1188791" y="-16715"/>
                    <a:pt x="1438860" y="35864"/>
                    <a:pt x="1672806" y="100442"/>
                  </a:cubicBezTo>
                  <a:cubicBezTo>
                    <a:pt x="1779887" y="130028"/>
                    <a:pt x="1885869" y="169600"/>
                    <a:pt x="1978660" y="231797"/>
                  </a:cubicBezTo>
                  <a:cubicBezTo>
                    <a:pt x="2020888" y="260193"/>
                    <a:pt x="2057986" y="298665"/>
                    <a:pt x="2075757" y="346297"/>
                  </a:cubicBezTo>
                  <a:cubicBezTo>
                    <a:pt x="2088095" y="375911"/>
                    <a:pt x="2088782" y="409089"/>
                    <a:pt x="2077680" y="439180"/>
                  </a:cubicBezTo>
                  <a:cubicBezTo>
                    <a:pt x="2074932" y="445509"/>
                    <a:pt x="2071524" y="451527"/>
                    <a:pt x="2067512" y="457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6524608" y="3110271"/>
              <a:ext cx="2103525" cy="601113"/>
            </a:xfrm>
            <a:custGeom>
              <a:avLst/>
              <a:gdLst/>
              <a:ahLst/>
              <a:cxnLst/>
              <a:rect l="l" t="t" r="r" b="b"/>
              <a:pathLst>
                <a:path w="2103525" h="601113" extrusionOk="0">
                  <a:moveTo>
                    <a:pt x="162539" y="602056"/>
                  </a:moveTo>
                  <a:cubicBezTo>
                    <a:pt x="142322" y="601927"/>
                    <a:pt x="122216" y="599152"/>
                    <a:pt x="102723" y="593812"/>
                  </a:cubicBezTo>
                  <a:cubicBezTo>
                    <a:pt x="61961" y="583095"/>
                    <a:pt x="30634" y="561476"/>
                    <a:pt x="14604" y="533081"/>
                  </a:cubicBezTo>
                  <a:cubicBezTo>
                    <a:pt x="-1426" y="504685"/>
                    <a:pt x="-3716" y="469693"/>
                    <a:pt x="6818" y="432320"/>
                  </a:cubicBezTo>
                  <a:cubicBezTo>
                    <a:pt x="33199" y="338430"/>
                    <a:pt x="125898" y="291622"/>
                    <a:pt x="207331" y="250310"/>
                  </a:cubicBezTo>
                  <a:cubicBezTo>
                    <a:pt x="217132" y="245364"/>
                    <a:pt x="226750" y="240509"/>
                    <a:pt x="236002" y="235655"/>
                  </a:cubicBezTo>
                  <a:cubicBezTo>
                    <a:pt x="489918" y="103200"/>
                    <a:pt x="724690" y="28180"/>
                    <a:pt x="953690" y="6654"/>
                  </a:cubicBezTo>
                  <a:cubicBezTo>
                    <a:pt x="1208797" y="-17804"/>
                    <a:pt x="1466194" y="40546"/>
                    <a:pt x="1684386" y="100819"/>
                  </a:cubicBezTo>
                  <a:cubicBezTo>
                    <a:pt x="1812627" y="136360"/>
                    <a:pt x="1911005" y="178496"/>
                    <a:pt x="1992804" y="233365"/>
                  </a:cubicBezTo>
                  <a:cubicBezTo>
                    <a:pt x="2041902" y="266341"/>
                    <a:pt x="2076710" y="307377"/>
                    <a:pt x="2093565" y="352445"/>
                  </a:cubicBezTo>
                  <a:cubicBezTo>
                    <a:pt x="2106737" y="384212"/>
                    <a:pt x="2107359" y="419798"/>
                    <a:pt x="2095305" y="452015"/>
                  </a:cubicBezTo>
                  <a:cubicBezTo>
                    <a:pt x="2092428" y="458958"/>
                    <a:pt x="2088811" y="465553"/>
                    <a:pt x="2084496" y="471708"/>
                  </a:cubicBezTo>
                  <a:lnTo>
                    <a:pt x="2084496" y="471708"/>
                  </a:lnTo>
                  <a:cubicBezTo>
                    <a:pt x="2061275" y="502504"/>
                    <a:pt x="2026779" y="522830"/>
                    <a:pt x="1988590" y="528226"/>
                  </a:cubicBezTo>
                  <a:cubicBezTo>
                    <a:pt x="1858885" y="550210"/>
                    <a:pt x="1786520" y="467037"/>
                    <a:pt x="1716355" y="386703"/>
                  </a:cubicBezTo>
                  <a:cubicBezTo>
                    <a:pt x="1628052" y="285394"/>
                    <a:pt x="1497430" y="233547"/>
                    <a:pt x="1381922" y="192877"/>
                  </a:cubicBezTo>
                  <a:cubicBezTo>
                    <a:pt x="1272001" y="154314"/>
                    <a:pt x="1144585" y="113826"/>
                    <a:pt x="1015521" y="122070"/>
                  </a:cubicBezTo>
                  <a:cubicBezTo>
                    <a:pt x="811069" y="134253"/>
                    <a:pt x="569885" y="257180"/>
                    <a:pt x="414073" y="427832"/>
                  </a:cubicBezTo>
                  <a:cubicBezTo>
                    <a:pt x="404088" y="438732"/>
                    <a:pt x="394287" y="449907"/>
                    <a:pt x="384394" y="461083"/>
                  </a:cubicBezTo>
                  <a:cubicBezTo>
                    <a:pt x="323389" y="530607"/>
                    <a:pt x="260551" y="602056"/>
                    <a:pt x="162539" y="602056"/>
                  </a:cubicBezTo>
                  <a:close/>
                  <a:moveTo>
                    <a:pt x="1076068" y="19020"/>
                  </a:moveTo>
                  <a:cubicBezTo>
                    <a:pt x="1035856" y="19020"/>
                    <a:pt x="995643" y="20760"/>
                    <a:pt x="955339" y="24607"/>
                  </a:cubicBezTo>
                  <a:cubicBezTo>
                    <a:pt x="728812" y="46225"/>
                    <a:pt x="496330" y="120605"/>
                    <a:pt x="244521" y="251959"/>
                  </a:cubicBezTo>
                  <a:cubicBezTo>
                    <a:pt x="235361" y="256905"/>
                    <a:pt x="225468" y="261761"/>
                    <a:pt x="215667" y="266707"/>
                  </a:cubicBezTo>
                  <a:cubicBezTo>
                    <a:pt x="137348" y="306370"/>
                    <a:pt x="48588" y="351254"/>
                    <a:pt x="24405" y="437358"/>
                  </a:cubicBezTo>
                  <a:cubicBezTo>
                    <a:pt x="19092" y="456503"/>
                    <a:pt x="12681" y="493235"/>
                    <a:pt x="30542" y="524562"/>
                  </a:cubicBezTo>
                  <a:cubicBezTo>
                    <a:pt x="48404" y="555889"/>
                    <a:pt x="86602" y="571095"/>
                    <a:pt x="107395" y="576591"/>
                  </a:cubicBezTo>
                  <a:cubicBezTo>
                    <a:pt x="230322" y="609200"/>
                    <a:pt x="298473" y="531615"/>
                    <a:pt x="370654" y="449449"/>
                  </a:cubicBezTo>
                  <a:cubicBezTo>
                    <a:pt x="380547" y="438183"/>
                    <a:pt x="390440" y="426916"/>
                    <a:pt x="400608" y="415924"/>
                  </a:cubicBezTo>
                  <a:cubicBezTo>
                    <a:pt x="559351" y="241883"/>
                    <a:pt x="805847" y="116665"/>
                    <a:pt x="1014330" y="103292"/>
                  </a:cubicBezTo>
                  <a:cubicBezTo>
                    <a:pt x="1146967" y="94865"/>
                    <a:pt x="1276856" y="135902"/>
                    <a:pt x="1388151" y="175106"/>
                  </a:cubicBezTo>
                  <a:cubicBezTo>
                    <a:pt x="1505948" y="216602"/>
                    <a:pt x="1639136" y="269546"/>
                    <a:pt x="1730369" y="374154"/>
                  </a:cubicBezTo>
                  <a:cubicBezTo>
                    <a:pt x="1800260" y="454305"/>
                    <a:pt x="1866121" y="529875"/>
                    <a:pt x="1985659" y="509723"/>
                  </a:cubicBezTo>
                  <a:cubicBezTo>
                    <a:pt x="2018956" y="504959"/>
                    <a:pt x="2049083" y="487418"/>
                    <a:pt x="2069657" y="460808"/>
                  </a:cubicBezTo>
                  <a:lnTo>
                    <a:pt x="2069657" y="460808"/>
                  </a:lnTo>
                  <a:cubicBezTo>
                    <a:pt x="2073275" y="455715"/>
                    <a:pt x="2076344" y="450247"/>
                    <a:pt x="2078817" y="444503"/>
                  </a:cubicBezTo>
                  <a:cubicBezTo>
                    <a:pt x="2089030" y="416574"/>
                    <a:pt x="2088306" y="385815"/>
                    <a:pt x="2076801" y="358399"/>
                  </a:cubicBezTo>
                  <a:cubicBezTo>
                    <a:pt x="2057291" y="306278"/>
                    <a:pt x="2015063" y="269730"/>
                    <a:pt x="1983095" y="248478"/>
                  </a:cubicBezTo>
                  <a:cubicBezTo>
                    <a:pt x="1902944" y="194709"/>
                    <a:pt x="1806672" y="153397"/>
                    <a:pt x="1679989" y="118406"/>
                  </a:cubicBezTo>
                  <a:cubicBezTo>
                    <a:pt x="1497521" y="67476"/>
                    <a:pt x="1288031" y="19020"/>
                    <a:pt x="1076068" y="19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6922110" y="5339247"/>
              <a:ext cx="638610" cy="403103"/>
            </a:xfrm>
            <a:custGeom>
              <a:avLst/>
              <a:gdLst/>
              <a:ahLst/>
              <a:cxnLst/>
              <a:rect l="l" t="t" r="r" b="b"/>
              <a:pathLst>
                <a:path w="638610" h="403103" extrusionOk="0">
                  <a:moveTo>
                    <a:pt x="10525" y="315739"/>
                  </a:moveTo>
                  <a:cubicBezTo>
                    <a:pt x="4205" y="294122"/>
                    <a:pt x="-13291" y="224139"/>
                    <a:pt x="20785" y="152782"/>
                  </a:cubicBezTo>
                  <a:cubicBezTo>
                    <a:pt x="51470" y="88021"/>
                    <a:pt x="106156" y="59808"/>
                    <a:pt x="142980" y="40755"/>
                  </a:cubicBezTo>
                  <a:cubicBezTo>
                    <a:pt x="278640" y="-29319"/>
                    <a:pt x="416772" y="11993"/>
                    <a:pt x="451947" y="23809"/>
                  </a:cubicBezTo>
                  <a:cubicBezTo>
                    <a:pt x="511579" y="43869"/>
                    <a:pt x="581928" y="67594"/>
                    <a:pt x="618293" y="139225"/>
                  </a:cubicBezTo>
                  <a:cubicBezTo>
                    <a:pt x="660979" y="223406"/>
                    <a:pt x="625622" y="312075"/>
                    <a:pt x="618293" y="329388"/>
                  </a:cubicBezTo>
                  <a:cubicBezTo>
                    <a:pt x="529697" y="377670"/>
                    <a:pt x="430549" y="403309"/>
                    <a:pt x="329661" y="404042"/>
                  </a:cubicBezTo>
                  <a:cubicBezTo>
                    <a:pt x="217194" y="404436"/>
                    <a:pt x="106788" y="373887"/>
                    <a:pt x="10525" y="31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6912533" y="5329848"/>
              <a:ext cx="657127" cy="421658"/>
            </a:xfrm>
            <a:custGeom>
              <a:avLst/>
              <a:gdLst/>
              <a:ahLst/>
              <a:cxnLst/>
              <a:rect l="l" t="t" r="r" b="b"/>
              <a:pathLst>
                <a:path w="657127" h="421658" extrusionOk="0">
                  <a:moveTo>
                    <a:pt x="335574" y="422601"/>
                  </a:moveTo>
                  <a:cubicBezTo>
                    <a:pt x="222539" y="422500"/>
                    <a:pt x="111684" y="391521"/>
                    <a:pt x="14973" y="333016"/>
                  </a:cubicBezTo>
                  <a:lnTo>
                    <a:pt x="11858" y="331184"/>
                  </a:lnTo>
                  <a:lnTo>
                    <a:pt x="10942" y="327611"/>
                  </a:lnTo>
                  <a:cubicBezTo>
                    <a:pt x="-6178" y="271662"/>
                    <a:pt x="-2367" y="211407"/>
                    <a:pt x="21659" y="158059"/>
                  </a:cubicBezTo>
                  <a:cubicBezTo>
                    <a:pt x="53719" y="90458"/>
                    <a:pt x="110420" y="61238"/>
                    <a:pt x="147976" y="41818"/>
                  </a:cubicBezTo>
                  <a:cubicBezTo>
                    <a:pt x="279148" y="-25874"/>
                    <a:pt x="412701" y="7010"/>
                    <a:pt x="464089" y="24323"/>
                  </a:cubicBezTo>
                  <a:cubicBezTo>
                    <a:pt x="523538" y="44383"/>
                    <a:pt x="597642" y="69298"/>
                    <a:pt x="635656" y="144319"/>
                  </a:cubicBezTo>
                  <a:cubicBezTo>
                    <a:pt x="676968" y="225569"/>
                    <a:pt x="649579" y="309749"/>
                    <a:pt x="635656" y="342084"/>
                  </a:cubicBezTo>
                  <a:lnTo>
                    <a:pt x="634466" y="345107"/>
                  </a:lnTo>
                  <a:lnTo>
                    <a:pt x="631626" y="346573"/>
                  </a:lnTo>
                  <a:cubicBezTo>
                    <a:pt x="541674" y="395643"/>
                    <a:pt x="440969" y="421703"/>
                    <a:pt x="338505" y="422418"/>
                  </a:cubicBezTo>
                  <a:close/>
                  <a:moveTo>
                    <a:pt x="27797" y="319184"/>
                  </a:moveTo>
                  <a:cubicBezTo>
                    <a:pt x="120854" y="374749"/>
                    <a:pt x="227192" y="404153"/>
                    <a:pt x="335574" y="404281"/>
                  </a:cubicBezTo>
                  <a:lnTo>
                    <a:pt x="339055" y="404281"/>
                  </a:lnTo>
                  <a:cubicBezTo>
                    <a:pt x="437314" y="403502"/>
                    <a:pt x="533898" y="378798"/>
                    <a:pt x="620450" y="332283"/>
                  </a:cubicBezTo>
                  <a:cubicBezTo>
                    <a:pt x="631259" y="305444"/>
                    <a:pt x="657091" y="226393"/>
                    <a:pt x="619535" y="152746"/>
                  </a:cubicBezTo>
                  <a:cubicBezTo>
                    <a:pt x="584818" y="84413"/>
                    <a:pt x="517675" y="61787"/>
                    <a:pt x="458409" y="41910"/>
                  </a:cubicBezTo>
                  <a:cubicBezTo>
                    <a:pt x="409312" y="25330"/>
                    <a:pt x="281529" y="-6180"/>
                    <a:pt x="156128" y="58307"/>
                  </a:cubicBezTo>
                  <a:cubicBezTo>
                    <a:pt x="120771" y="76627"/>
                    <a:pt x="67368" y="104107"/>
                    <a:pt x="37964" y="166120"/>
                  </a:cubicBezTo>
                  <a:cubicBezTo>
                    <a:pt x="16447" y="214302"/>
                    <a:pt x="12838" y="268584"/>
                    <a:pt x="27797" y="31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922198" y="5540825"/>
              <a:ext cx="638338" cy="205920"/>
            </a:xfrm>
            <a:custGeom>
              <a:avLst/>
              <a:gdLst/>
              <a:ahLst/>
              <a:cxnLst/>
              <a:rect l="l" t="t" r="r" b="b"/>
              <a:pathLst>
                <a:path w="638338" h="205920" extrusionOk="0">
                  <a:moveTo>
                    <a:pt x="638724" y="28148"/>
                  </a:moveTo>
                  <a:cubicBezTo>
                    <a:pt x="638943" y="63872"/>
                    <a:pt x="631936" y="99266"/>
                    <a:pt x="618114" y="132206"/>
                  </a:cubicBezTo>
                  <a:cubicBezTo>
                    <a:pt x="529536" y="180525"/>
                    <a:pt x="430378" y="206173"/>
                    <a:pt x="329481" y="206860"/>
                  </a:cubicBezTo>
                  <a:cubicBezTo>
                    <a:pt x="217060" y="207208"/>
                    <a:pt x="106709" y="176696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8"/>
                    <a:pt x="329573" y="83383"/>
                  </a:cubicBezTo>
                  <a:cubicBezTo>
                    <a:pt x="435325" y="86460"/>
                    <a:pt x="540574" y="67655"/>
                    <a:pt x="638724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6912462" y="5527269"/>
              <a:ext cx="656692" cy="228634"/>
            </a:xfrm>
            <a:custGeom>
              <a:avLst/>
              <a:gdLst/>
              <a:ahLst/>
              <a:cxnLst/>
              <a:rect l="l" t="t" r="r" b="b"/>
              <a:pathLst>
                <a:path w="656692" h="228634" extrusionOk="0">
                  <a:moveTo>
                    <a:pt x="335553" y="229577"/>
                  </a:moveTo>
                  <a:cubicBezTo>
                    <a:pt x="222528" y="229458"/>
                    <a:pt x="111673" y="198478"/>
                    <a:pt x="14952" y="139992"/>
                  </a:cubicBezTo>
                  <a:lnTo>
                    <a:pt x="11838" y="138160"/>
                  </a:lnTo>
                  <a:lnTo>
                    <a:pt x="10830" y="134770"/>
                  </a:lnTo>
                  <a:cubicBezTo>
                    <a:pt x="-977" y="95098"/>
                    <a:pt x="-2800" y="53127"/>
                    <a:pt x="5518" y="12576"/>
                  </a:cubicBezTo>
                  <a:lnTo>
                    <a:pt x="7991" y="942"/>
                  </a:lnTo>
                  <a:lnTo>
                    <a:pt x="18525" y="6255"/>
                  </a:lnTo>
                  <a:cubicBezTo>
                    <a:pt x="118076" y="56773"/>
                    <a:pt x="227538" y="84702"/>
                    <a:pt x="339126" y="88054"/>
                  </a:cubicBezTo>
                  <a:cubicBezTo>
                    <a:pt x="443688" y="91041"/>
                    <a:pt x="547736" y="72327"/>
                    <a:pt x="644705" y="33094"/>
                  </a:cubicBezTo>
                  <a:lnTo>
                    <a:pt x="657071" y="28147"/>
                  </a:lnTo>
                  <a:lnTo>
                    <a:pt x="657071" y="41430"/>
                  </a:lnTo>
                  <a:cubicBezTo>
                    <a:pt x="657419" y="78445"/>
                    <a:pt x="650182" y="115131"/>
                    <a:pt x="635820" y="149243"/>
                  </a:cubicBezTo>
                  <a:lnTo>
                    <a:pt x="634537" y="152174"/>
                  </a:lnTo>
                  <a:lnTo>
                    <a:pt x="631697" y="153732"/>
                  </a:lnTo>
                  <a:cubicBezTo>
                    <a:pt x="541727" y="202765"/>
                    <a:pt x="441031" y="228789"/>
                    <a:pt x="338576" y="229485"/>
                  </a:cubicBezTo>
                  <a:close/>
                  <a:moveTo>
                    <a:pt x="27868" y="126160"/>
                  </a:moveTo>
                  <a:cubicBezTo>
                    <a:pt x="120897" y="181706"/>
                    <a:pt x="227200" y="211101"/>
                    <a:pt x="335553" y="211257"/>
                  </a:cubicBezTo>
                  <a:lnTo>
                    <a:pt x="339126" y="211257"/>
                  </a:lnTo>
                  <a:cubicBezTo>
                    <a:pt x="437413" y="210570"/>
                    <a:pt x="534042" y="185892"/>
                    <a:pt x="620614" y="139350"/>
                  </a:cubicBezTo>
                  <a:cubicBezTo>
                    <a:pt x="631313" y="112521"/>
                    <a:pt x="637505" y="84106"/>
                    <a:pt x="638934" y="55261"/>
                  </a:cubicBezTo>
                  <a:cubicBezTo>
                    <a:pt x="543257" y="92057"/>
                    <a:pt x="441224" y="109461"/>
                    <a:pt x="338760" y="106466"/>
                  </a:cubicBezTo>
                  <a:cubicBezTo>
                    <a:pt x="228629" y="103187"/>
                    <a:pt x="120467" y="76485"/>
                    <a:pt x="21456" y="28147"/>
                  </a:cubicBezTo>
                  <a:cubicBezTo>
                    <a:pt x="16638" y="60904"/>
                    <a:pt x="18827" y="94311"/>
                    <a:pt x="27868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7892130" y="5293410"/>
              <a:ext cx="638522" cy="403138"/>
            </a:xfrm>
            <a:custGeom>
              <a:avLst/>
              <a:gdLst/>
              <a:ahLst/>
              <a:cxnLst/>
              <a:rect l="l" t="t" r="r" b="b"/>
              <a:pathLst>
                <a:path w="638522" h="403138" extrusionOk="0">
                  <a:moveTo>
                    <a:pt x="10553" y="315776"/>
                  </a:moveTo>
                  <a:cubicBezTo>
                    <a:pt x="-5872" y="262025"/>
                    <a:pt x="-2299" y="204143"/>
                    <a:pt x="20628" y="152819"/>
                  </a:cubicBezTo>
                  <a:cubicBezTo>
                    <a:pt x="51406" y="87966"/>
                    <a:pt x="106000" y="59753"/>
                    <a:pt x="142823" y="40792"/>
                  </a:cubicBezTo>
                  <a:cubicBezTo>
                    <a:pt x="278575" y="-29282"/>
                    <a:pt x="416708" y="11938"/>
                    <a:pt x="451791" y="23754"/>
                  </a:cubicBezTo>
                  <a:cubicBezTo>
                    <a:pt x="511515" y="43906"/>
                    <a:pt x="581772" y="67539"/>
                    <a:pt x="618229" y="139262"/>
                  </a:cubicBezTo>
                  <a:cubicBezTo>
                    <a:pt x="660915" y="223351"/>
                    <a:pt x="625465" y="312020"/>
                    <a:pt x="618229" y="329333"/>
                  </a:cubicBezTo>
                  <a:cubicBezTo>
                    <a:pt x="529651" y="377652"/>
                    <a:pt x="430494" y="403327"/>
                    <a:pt x="329596" y="404079"/>
                  </a:cubicBezTo>
                  <a:cubicBezTo>
                    <a:pt x="217175" y="404372"/>
                    <a:pt x="106824" y="373832"/>
                    <a:pt x="10553" y="315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882730" y="5284194"/>
              <a:ext cx="657121" cy="421512"/>
            </a:xfrm>
            <a:custGeom>
              <a:avLst/>
              <a:gdLst/>
              <a:ahLst/>
              <a:cxnLst/>
              <a:rect l="l" t="t" r="r" b="b"/>
              <a:pathLst>
                <a:path w="657121" h="421512" extrusionOk="0">
                  <a:moveTo>
                    <a:pt x="335607" y="422455"/>
                  </a:moveTo>
                  <a:cubicBezTo>
                    <a:pt x="222581" y="422326"/>
                    <a:pt x="111727" y="391347"/>
                    <a:pt x="15006" y="332870"/>
                  </a:cubicBezTo>
                  <a:lnTo>
                    <a:pt x="11983" y="331038"/>
                  </a:lnTo>
                  <a:lnTo>
                    <a:pt x="10975" y="327557"/>
                  </a:lnTo>
                  <a:cubicBezTo>
                    <a:pt x="-6190" y="271644"/>
                    <a:pt x="-2380" y="211399"/>
                    <a:pt x="21693" y="158096"/>
                  </a:cubicBezTo>
                  <a:cubicBezTo>
                    <a:pt x="53753" y="90495"/>
                    <a:pt x="110454" y="61183"/>
                    <a:pt x="147918" y="41856"/>
                  </a:cubicBezTo>
                  <a:cubicBezTo>
                    <a:pt x="279089" y="-25929"/>
                    <a:pt x="412735" y="7047"/>
                    <a:pt x="464031" y="24360"/>
                  </a:cubicBezTo>
                  <a:cubicBezTo>
                    <a:pt x="523571" y="44329"/>
                    <a:pt x="597584" y="69336"/>
                    <a:pt x="635689" y="144265"/>
                  </a:cubicBezTo>
                  <a:cubicBezTo>
                    <a:pt x="676910" y="225606"/>
                    <a:pt x="649613" y="309695"/>
                    <a:pt x="635689" y="342121"/>
                  </a:cubicBezTo>
                  <a:lnTo>
                    <a:pt x="634407" y="345053"/>
                  </a:lnTo>
                  <a:lnTo>
                    <a:pt x="631567" y="346610"/>
                  </a:lnTo>
                  <a:cubicBezTo>
                    <a:pt x="541607" y="395662"/>
                    <a:pt x="440911" y="421713"/>
                    <a:pt x="338446" y="422455"/>
                  </a:cubicBezTo>
                  <a:close/>
                  <a:moveTo>
                    <a:pt x="27738" y="319038"/>
                  </a:moveTo>
                  <a:cubicBezTo>
                    <a:pt x="121967" y="374997"/>
                    <a:pt x="229589" y="404409"/>
                    <a:pt x="339179" y="404135"/>
                  </a:cubicBezTo>
                  <a:cubicBezTo>
                    <a:pt x="437476" y="403374"/>
                    <a:pt x="534105" y="378624"/>
                    <a:pt x="620667" y="332045"/>
                  </a:cubicBezTo>
                  <a:cubicBezTo>
                    <a:pt x="631476" y="305298"/>
                    <a:pt x="657307" y="226247"/>
                    <a:pt x="619659" y="152600"/>
                  </a:cubicBezTo>
                  <a:cubicBezTo>
                    <a:pt x="585035" y="84267"/>
                    <a:pt x="517892" y="61641"/>
                    <a:pt x="458535" y="41672"/>
                  </a:cubicBezTo>
                  <a:cubicBezTo>
                    <a:pt x="409437" y="25093"/>
                    <a:pt x="281654" y="-6418"/>
                    <a:pt x="156254" y="58160"/>
                  </a:cubicBezTo>
                  <a:cubicBezTo>
                    <a:pt x="120896" y="76480"/>
                    <a:pt x="67493" y="103961"/>
                    <a:pt x="38089" y="165974"/>
                  </a:cubicBezTo>
                  <a:cubicBezTo>
                    <a:pt x="16508" y="214128"/>
                    <a:pt x="12835" y="268411"/>
                    <a:pt x="27738" y="319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892245" y="5494934"/>
              <a:ext cx="638429" cy="205920"/>
            </a:xfrm>
            <a:custGeom>
              <a:avLst/>
              <a:gdLst/>
              <a:ahLst/>
              <a:cxnLst/>
              <a:rect l="l" t="t" r="r" b="b"/>
              <a:pathLst>
                <a:path w="638429" h="205920" extrusionOk="0">
                  <a:moveTo>
                    <a:pt x="638815" y="28148"/>
                  </a:moveTo>
                  <a:cubicBezTo>
                    <a:pt x="639035" y="63872"/>
                    <a:pt x="632027" y="99266"/>
                    <a:pt x="618205" y="132206"/>
                  </a:cubicBezTo>
                  <a:cubicBezTo>
                    <a:pt x="529628" y="180525"/>
                    <a:pt x="430470" y="206173"/>
                    <a:pt x="329572" y="206860"/>
                  </a:cubicBezTo>
                  <a:cubicBezTo>
                    <a:pt x="217124" y="207227"/>
                    <a:pt x="106737" y="176715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9"/>
                    <a:pt x="329572" y="83383"/>
                  </a:cubicBezTo>
                  <a:cubicBezTo>
                    <a:pt x="435362" y="86470"/>
                    <a:pt x="540638" y="67664"/>
                    <a:pt x="638815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7882729" y="5481469"/>
              <a:ext cx="656650" cy="228542"/>
            </a:xfrm>
            <a:custGeom>
              <a:avLst/>
              <a:gdLst/>
              <a:ahLst/>
              <a:cxnLst/>
              <a:rect l="l" t="t" r="r" b="b"/>
              <a:pathLst>
                <a:path w="656650" h="228542" extrusionOk="0">
                  <a:moveTo>
                    <a:pt x="335516" y="229485"/>
                  </a:moveTo>
                  <a:cubicBezTo>
                    <a:pt x="222500" y="229384"/>
                    <a:pt x="111645" y="198442"/>
                    <a:pt x="14915" y="139992"/>
                  </a:cubicBezTo>
                  <a:lnTo>
                    <a:pt x="11893" y="138160"/>
                  </a:lnTo>
                  <a:lnTo>
                    <a:pt x="10885" y="134679"/>
                  </a:lnTo>
                  <a:cubicBezTo>
                    <a:pt x="-950" y="95016"/>
                    <a:pt x="-2809" y="53035"/>
                    <a:pt x="5481" y="12484"/>
                  </a:cubicBezTo>
                  <a:lnTo>
                    <a:pt x="7954" y="942"/>
                  </a:lnTo>
                  <a:lnTo>
                    <a:pt x="18579" y="6255"/>
                  </a:lnTo>
                  <a:cubicBezTo>
                    <a:pt x="118121" y="56782"/>
                    <a:pt x="227602" y="84683"/>
                    <a:pt x="339180" y="87963"/>
                  </a:cubicBezTo>
                  <a:cubicBezTo>
                    <a:pt x="443742" y="90976"/>
                    <a:pt x="547800" y="72262"/>
                    <a:pt x="644759" y="33003"/>
                  </a:cubicBezTo>
                  <a:lnTo>
                    <a:pt x="657034" y="28056"/>
                  </a:lnTo>
                  <a:lnTo>
                    <a:pt x="657034" y="41338"/>
                  </a:lnTo>
                  <a:cubicBezTo>
                    <a:pt x="657308" y="78326"/>
                    <a:pt x="650045" y="114975"/>
                    <a:pt x="635691" y="149060"/>
                  </a:cubicBezTo>
                  <a:lnTo>
                    <a:pt x="634500" y="151991"/>
                  </a:lnTo>
                  <a:lnTo>
                    <a:pt x="631660" y="153548"/>
                  </a:lnTo>
                  <a:cubicBezTo>
                    <a:pt x="541700" y="202600"/>
                    <a:pt x="441004" y="228624"/>
                    <a:pt x="338539" y="229302"/>
                  </a:cubicBezTo>
                  <a:close/>
                  <a:moveTo>
                    <a:pt x="27739" y="126160"/>
                  </a:moveTo>
                  <a:cubicBezTo>
                    <a:pt x="120833" y="181633"/>
                    <a:pt x="227153" y="211000"/>
                    <a:pt x="335516" y="211165"/>
                  </a:cubicBezTo>
                  <a:lnTo>
                    <a:pt x="338997" y="211165"/>
                  </a:lnTo>
                  <a:cubicBezTo>
                    <a:pt x="437285" y="210570"/>
                    <a:pt x="533923" y="185911"/>
                    <a:pt x="620485" y="139350"/>
                  </a:cubicBezTo>
                  <a:cubicBezTo>
                    <a:pt x="631184" y="112557"/>
                    <a:pt x="637376" y="84170"/>
                    <a:pt x="638805" y="55353"/>
                  </a:cubicBezTo>
                  <a:cubicBezTo>
                    <a:pt x="543129" y="92121"/>
                    <a:pt x="441086" y="109498"/>
                    <a:pt x="338631" y="106466"/>
                  </a:cubicBezTo>
                  <a:cubicBezTo>
                    <a:pt x="228509" y="103205"/>
                    <a:pt x="120338" y="76540"/>
                    <a:pt x="21327" y="28239"/>
                  </a:cubicBezTo>
                  <a:cubicBezTo>
                    <a:pt x="16573" y="60968"/>
                    <a:pt x="18753" y="94329"/>
                    <a:pt x="27739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8932466" y="3811686"/>
              <a:ext cx="839302" cy="2024550"/>
            </a:xfrm>
            <a:custGeom>
              <a:avLst/>
              <a:gdLst/>
              <a:ahLst/>
              <a:cxnLst/>
              <a:rect l="l" t="t" r="r" b="b"/>
              <a:pathLst>
                <a:path w="839302" h="2024550" extrusionOk="0">
                  <a:moveTo>
                    <a:pt x="53115" y="2025493"/>
                  </a:moveTo>
                  <a:cubicBezTo>
                    <a:pt x="11895" y="1992700"/>
                    <a:pt x="-6059" y="1941953"/>
                    <a:pt x="2460" y="1882780"/>
                  </a:cubicBezTo>
                  <a:cubicBezTo>
                    <a:pt x="13818" y="1805285"/>
                    <a:pt x="69511" y="1731822"/>
                    <a:pt x="138120" y="1704067"/>
                  </a:cubicBezTo>
                  <a:cubicBezTo>
                    <a:pt x="257200" y="1655794"/>
                    <a:pt x="390387" y="1694358"/>
                    <a:pt x="516062" y="1743180"/>
                  </a:cubicBezTo>
                  <a:cubicBezTo>
                    <a:pt x="599877" y="1775699"/>
                    <a:pt x="694958" y="1806568"/>
                    <a:pt x="763383" y="1759852"/>
                  </a:cubicBezTo>
                  <a:cubicBezTo>
                    <a:pt x="870647" y="1687030"/>
                    <a:pt x="808176" y="1514821"/>
                    <a:pt x="754223" y="1424503"/>
                  </a:cubicBezTo>
                  <a:cubicBezTo>
                    <a:pt x="695141" y="1325392"/>
                    <a:pt x="627449" y="1226463"/>
                    <a:pt x="561863" y="1130649"/>
                  </a:cubicBezTo>
                  <a:cubicBezTo>
                    <a:pt x="369502" y="848795"/>
                    <a:pt x="169905" y="557323"/>
                    <a:pt x="155982" y="216936"/>
                  </a:cubicBezTo>
                  <a:cubicBezTo>
                    <a:pt x="153692" y="161976"/>
                    <a:pt x="156531" y="105275"/>
                    <a:pt x="159188" y="50682"/>
                  </a:cubicBezTo>
                  <a:cubicBezTo>
                    <a:pt x="160012" y="34102"/>
                    <a:pt x="160837" y="17522"/>
                    <a:pt x="161570" y="942"/>
                  </a:cubicBezTo>
                  <a:lnTo>
                    <a:pt x="179890" y="1675"/>
                  </a:lnTo>
                  <a:cubicBezTo>
                    <a:pt x="179157" y="18347"/>
                    <a:pt x="178332" y="34926"/>
                    <a:pt x="177508" y="51598"/>
                  </a:cubicBezTo>
                  <a:cubicBezTo>
                    <a:pt x="174851" y="105733"/>
                    <a:pt x="172012" y="161518"/>
                    <a:pt x="174302" y="216478"/>
                  </a:cubicBezTo>
                  <a:cubicBezTo>
                    <a:pt x="188042" y="551552"/>
                    <a:pt x="385715" y="840826"/>
                    <a:pt x="577343" y="1120573"/>
                  </a:cubicBezTo>
                  <a:cubicBezTo>
                    <a:pt x="642929" y="1216570"/>
                    <a:pt x="710713" y="1315865"/>
                    <a:pt x="769704" y="1415435"/>
                  </a:cubicBezTo>
                  <a:cubicBezTo>
                    <a:pt x="846282" y="1543675"/>
                    <a:pt x="876968" y="1704892"/>
                    <a:pt x="773276" y="1775332"/>
                  </a:cubicBezTo>
                  <a:cubicBezTo>
                    <a:pt x="697248" y="1826995"/>
                    <a:pt x="596946" y="1794751"/>
                    <a:pt x="508826" y="1760493"/>
                  </a:cubicBezTo>
                  <a:cubicBezTo>
                    <a:pt x="386632" y="1713044"/>
                    <a:pt x="257841" y="1675396"/>
                    <a:pt x="144349" y="1721288"/>
                  </a:cubicBezTo>
                  <a:cubicBezTo>
                    <a:pt x="81511" y="1746753"/>
                    <a:pt x="30398" y="1814354"/>
                    <a:pt x="19955" y="1885711"/>
                  </a:cubicBezTo>
                  <a:cubicBezTo>
                    <a:pt x="12352" y="1938198"/>
                    <a:pt x="28016" y="1982807"/>
                    <a:pt x="63923" y="201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046221" y="3611174"/>
              <a:ext cx="2919183" cy="1045002"/>
            </a:xfrm>
            <a:custGeom>
              <a:avLst/>
              <a:gdLst/>
              <a:ahLst/>
              <a:cxnLst/>
              <a:rect l="l" t="t" r="r" b="b"/>
              <a:pathLst>
                <a:path w="2919183" h="1045002" extrusionOk="0">
                  <a:moveTo>
                    <a:pt x="806447" y="1045918"/>
                  </a:moveTo>
                  <a:cubicBezTo>
                    <a:pt x="608673" y="1046990"/>
                    <a:pt x="412034" y="1016057"/>
                    <a:pt x="224144" y="954318"/>
                  </a:cubicBezTo>
                  <a:cubicBezTo>
                    <a:pt x="123383" y="920518"/>
                    <a:pt x="60546" y="925373"/>
                    <a:pt x="33066" y="969157"/>
                  </a:cubicBezTo>
                  <a:cubicBezTo>
                    <a:pt x="22577" y="988577"/>
                    <a:pt x="17667" y="1010515"/>
                    <a:pt x="18867" y="1032545"/>
                  </a:cubicBezTo>
                  <a:lnTo>
                    <a:pt x="547" y="1032545"/>
                  </a:lnTo>
                  <a:cubicBezTo>
                    <a:pt x="-671" y="1007016"/>
                    <a:pt x="5228" y="981643"/>
                    <a:pt x="17585" y="959265"/>
                  </a:cubicBezTo>
                  <a:cubicBezTo>
                    <a:pt x="66133" y="882137"/>
                    <a:pt x="189427" y="923357"/>
                    <a:pt x="230006" y="936914"/>
                  </a:cubicBezTo>
                  <a:cubicBezTo>
                    <a:pt x="662085" y="1081459"/>
                    <a:pt x="1171108" y="1052239"/>
                    <a:pt x="1663184" y="854474"/>
                  </a:cubicBezTo>
                  <a:cubicBezTo>
                    <a:pt x="2059539" y="695456"/>
                    <a:pt x="2454611" y="427067"/>
                    <a:pt x="2871117" y="34102"/>
                  </a:cubicBezTo>
                  <a:cubicBezTo>
                    <a:pt x="2881926" y="23934"/>
                    <a:pt x="2894567" y="12117"/>
                    <a:pt x="2907758" y="942"/>
                  </a:cubicBezTo>
                  <a:lnTo>
                    <a:pt x="2919574" y="14865"/>
                  </a:lnTo>
                  <a:cubicBezTo>
                    <a:pt x="2906750" y="25766"/>
                    <a:pt x="2894293" y="37399"/>
                    <a:pt x="2883667" y="47475"/>
                  </a:cubicBezTo>
                  <a:cubicBezTo>
                    <a:pt x="2465512" y="441998"/>
                    <a:pt x="2068424" y="711577"/>
                    <a:pt x="1670054" y="871420"/>
                  </a:cubicBezTo>
                  <a:cubicBezTo>
                    <a:pt x="1381880" y="987569"/>
                    <a:pt x="1087934" y="1045918"/>
                    <a:pt x="806447" y="1045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 rot="-120272">
              <a:off x="6056062" y="4729461"/>
              <a:ext cx="18331" cy="450674"/>
            </a:xfrm>
            <a:custGeom>
              <a:avLst/>
              <a:gdLst/>
              <a:ahLst/>
              <a:cxnLst/>
              <a:rect l="l" t="t" r="r" b="b"/>
              <a:pathLst>
                <a:path w="18320" h="450398" extrusionOk="0">
                  <a:moveTo>
                    <a:pt x="390" y="943"/>
                  </a:moveTo>
                  <a:lnTo>
                    <a:pt x="18710" y="943"/>
                  </a:lnTo>
                  <a:lnTo>
                    <a:pt x="18710" y="451341"/>
                  </a:lnTo>
                  <a:lnTo>
                    <a:pt x="390" y="451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766982" y="4263644"/>
              <a:ext cx="598103" cy="691669"/>
            </a:xfrm>
            <a:custGeom>
              <a:avLst/>
              <a:gdLst/>
              <a:ahLst/>
              <a:cxnLst/>
              <a:rect l="l" t="t" r="r" b="b"/>
              <a:pathLst>
                <a:path w="598103" h="691669" extrusionOk="0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758408" y="4253945"/>
              <a:ext cx="616751" cy="710076"/>
            </a:xfrm>
            <a:custGeom>
              <a:avLst/>
              <a:gdLst/>
              <a:ahLst/>
              <a:cxnLst/>
              <a:rect l="l" t="t" r="r" b="b"/>
              <a:pathLst>
                <a:path w="616751" h="710076" extrusionOk="0">
                  <a:moveTo>
                    <a:pt x="384907" y="711016"/>
                  </a:moveTo>
                  <a:cubicBezTo>
                    <a:pt x="367696" y="711144"/>
                    <a:pt x="350804" y="706308"/>
                    <a:pt x="336268" y="697093"/>
                  </a:cubicBezTo>
                  <a:cubicBezTo>
                    <a:pt x="294590" y="670712"/>
                    <a:pt x="279659" y="614653"/>
                    <a:pt x="276086" y="598439"/>
                  </a:cubicBezTo>
                  <a:cubicBezTo>
                    <a:pt x="268181" y="558502"/>
                    <a:pt x="265745" y="517666"/>
                    <a:pt x="268850" y="477069"/>
                  </a:cubicBezTo>
                  <a:cubicBezTo>
                    <a:pt x="241269" y="509275"/>
                    <a:pt x="207826" y="535950"/>
                    <a:pt x="170288" y="555662"/>
                  </a:cubicBezTo>
                  <a:cubicBezTo>
                    <a:pt x="154716" y="563265"/>
                    <a:pt x="100214" y="586348"/>
                    <a:pt x="55146" y="567020"/>
                  </a:cubicBezTo>
                  <a:cubicBezTo>
                    <a:pt x="30781" y="556578"/>
                    <a:pt x="13377" y="535602"/>
                    <a:pt x="3484" y="504824"/>
                  </a:cubicBezTo>
                  <a:cubicBezTo>
                    <a:pt x="-10714" y="460673"/>
                    <a:pt x="25193" y="397194"/>
                    <a:pt x="85924" y="358264"/>
                  </a:cubicBezTo>
                  <a:cubicBezTo>
                    <a:pt x="36093" y="313837"/>
                    <a:pt x="25468" y="254114"/>
                    <a:pt x="41773" y="217932"/>
                  </a:cubicBezTo>
                  <a:cubicBezTo>
                    <a:pt x="60093" y="176528"/>
                    <a:pt x="87573" y="161415"/>
                    <a:pt x="107541" y="156010"/>
                  </a:cubicBezTo>
                  <a:cubicBezTo>
                    <a:pt x="134362" y="149039"/>
                    <a:pt x="162868" y="153555"/>
                    <a:pt x="186226" y="168467"/>
                  </a:cubicBezTo>
                  <a:cubicBezTo>
                    <a:pt x="194287" y="174147"/>
                    <a:pt x="216638" y="203184"/>
                    <a:pt x="252545" y="250266"/>
                  </a:cubicBezTo>
                  <a:lnTo>
                    <a:pt x="258591" y="258144"/>
                  </a:lnTo>
                  <a:cubicBezTo>
                    <a:pt x="248514" y="215367"/>
                    <a:pt x="238164" y="155369"/>
                    <a:pt x="246224" y="114515"/>
                  </a:cubicBezTo>
                  <a:cubicBezTo>
                    <a:pt x="249431" y="97844"/>
                    <a:pt x="263262" y="41235"/>
                    <a:pt x="304849" y="14945"/>
                  </a:cubicBezTo>
                  <a:cubicBezTo>
                    <a:pt x="327685" y="866"/>
                    <a:pt x="355440" y="-2797"/>
                    <a:pt x="381152" y="4869"/>
                  </a:cubicBezTo>
                  <a:cubicBezTo>
                    <a:pt x="424113" y="15586"/>
                    <a:pt x="451867" y="75402"/>
                    <a:pt x="447471" y="144285"/>
                  </a:cubicBezTo>
                  <a:cubicBezTo>
                    <a:pt x="510033" y="126515"/>
                    <a:pt x="561879" y="147949"/>
                    <a:pt x="580383" y="179368"/>
                  </a:cubicBezTo>
                  <a:cubicBezTo>
                    <a:pt x="595918" y="203377"/>
                    <a:pt x="599985" y="233046"/>
                    <a:pt x="591466" y="260343"/>
                  </a:cubicBezTo>
                  <a:cubicBezTo>
                    <a:pt x="581775" y="287392"/>
                    <a:pt x="561650" y="309422"/>
                    <a:pt x="535590" y="321532"/>
                  </a:cubicBezTo>
                  <a:cubicBezTo>
                    <a:pt x="531560" y="323180"/>
                    <a:pt x="524690" y="326661"/>
                    <a:pt x="516720" y="330692"/>
                  </a:cubicBezTo>
                  <a:cubicBezTo>
                    <a:pt x="494709" y="342398"/>
                    <a:pt x="471946" y="352621"/>
                    <a:pt x="448570" y="361286"/>
                  </a:cubicBezTo>
                  <a:cubicBezTo>
                    <a:pt x="484422" y="372058"/>
                    <a:pt x="519569" y="385029"/>
                    <a:pt x="553818" y="400125"/>
                  </a:cubicBezTo>
                  <a:lnTo>
                    <a:pt x="556017" y="401132"/>
                  </a:lnTo>
                  <a:cubicBezTo>
                    <a:pt x="582306" y="413764"/>
                    <a:pt x="602642" y="436142"/>
                    <a:pt x="612717" y="463512"/>
                  </a:cubicBezTo>
                  <a:cubicBezTo>
                    <a:pt x="621071" y="489490"/>
                    <a:pt x="617481" y="517840"/>
                    <a:pt x="602916" y="540914"/>
                  </a:cubicBezTo>
                  <a:cubicBezTo>
                    <a:pt x="585421" y="571417"/>
                    <a:pt x="535132" y="591478"/>
                    <a:pt x="473393" y="573249"/>
                  </a:cubicBezTo>
                  <a:cubicBezTo>
                    <a:pt x="479073" y="640576"/>
                    <a:pt x="452966" y="698284"/>
                    <a:pt x="410922" y="707993"/>
                  </a:cubicBezTo>
                  <a:cubicBezTo>
                    <a:pt x="402394" y="710009"/>
                    <a:pt x="393664" y="711025"/>
                    <a:pt x="384907" y="711016"/>
                  </a:cubicBezTo>
                  <a:close/>
                  <a:moveTo>
                    <a:pt x="303658" y="403331"/>
                  </a:moveTo>
                  <a:lnTo>
                    <a:pt x="291201" y="449131"/>
                  </a:lnTo>
                  <a:cubicBezTo>
                    <a:pt x="285704" y="469191"/>
                    <a:pt x="282041" y="538899"/>
                    <a:pt x="293948" y="594959"/>
                  </a:cubicBezTo>
                  <a:cubicBezTo>
                    <a:pt x="296238" y="605493"/>
                    <a:pt x="309521" y="659079"/>
                    <a:pt x="346069" y="682070"/>
                  </a:cubicBezTo>
                  <a:cubicBezTo>
                    <a:pt x="364224" y="693118"/>
                    <a:pt x="386135" y="696168"/>
                    <a:pt x="406617" y="690498"/>
                  </a:cubicBezTo>
                  <a:cubicBezTo>
                    <a:pt x="437486" y="683445"/>
                    <a:pt x="463684" y="629950"/>
                    <a:pt x="453424" y="561708"/>
                  </a:cubicBezTo>
                  <a:lnTo>
                    <a:pt x="451043" y="546136"/>
                  </a:lnTo>
                  <a:lnTo>
                    <a:pt x="465699" y="551723"/>
                  </a:lnTo>
                  <a:cubicBezTo>
                    <a:pt x="522125" y="573249"/>
                    <a:pt x="571589" y="558685"/>
                    <a:pt x="586794" y="532212"/>
                  </a:cubicBezTo>
                  <a:cubicBezTo>
                    <a:pt x="598730" y="513636"/>
                    <a:pt x="601790" y="490708"/>
                    <a:pt x="595130" y="469649"/>
                  </a:cubicBezTo>
                  <a:cubicBezTo>
                    <a:pt x="586794" y="447235"/>
                    <a:pt x="570169" y="428869"/>
                    <a:pt x="548689" y="418353"/>
                  </a:cubicBezTo>
                  <a:lnTo>
                    <a:pt x="546399" y="417346"/>
                  </a:lnTo>
                  <a:cubicBezTo>
                    <a:pt x="478981" y="388583"/>
                    <a:pt x="430891" y="373103"/>
                    <a:pt x="403411" y="371546"/>
                  </a:cubicBezTo>
                  <a:lnTo>
                    <a:pt x="403411" y="353226"/>
                  </a:lnTo>
                  <a:cubicBezTo>
                    <a:pt x="436203" y="351668"/>
                    <a:pt x="481179" y="328676"/>
                    <a:pt x="508018" y="314936"/>
                  </a:cubicBezTo>
                  <a:cubicBezTo>
                    <a:pt x="516629" y="310540"/>
                    <a:pt x="523499" y="307059"/>
                    <a:pt x="528262" y="305135"/>
                  </a:cubicBezTo>
                  <a:cubicBezTo>
                    <a:pt x="549449" y="295004"/>
                    <a:pt x="565864" y="277032"/>
                    <a:pt x="574062" y="255030"/>
                  </a:cubicBezTo>
                  <a:cubicBezTo>
                    <a:pt x="581042" y="232844"/>
                    <a:pt x="577680" y="208699"/>
                    <a:pt x="564902" y="189261"/>
                  </a:cubicBezTo>
                  <a:cubicBezTo>
                    <a:pt x="548689" y="161781"/>
                    <a:pt x="497667" y="145476"/>
                    <a:pt x="440509" y="166452"/>
                  </a:cubicBezTo>
                  <a:lnTo>
                    <a:pt x="426403" y="171582"/>
                  </a:lnTo>
                  <a:lnTo>
                    <a:pt x="428234" y="156651"/>
                  </a:lnTo>
                  <a:cubicBezTo>
                    <a:pt x="437394" y="86668"/>
                    <a:pt x="408998" y="31159"/>
                    <a:pt x="377030" y="23189"/>
                  </a:cubicBezTo>
                  <a:cubicBezTo>
                    <a:pt x="356200" y="16887"/>
                    <a:pt x="333675" y="19681"/>
                    <a:pt x="315016" y="30884"/>
                  </a:cubicBezTo>
                  <a:cubicBezTo>
                    <a:pt x="278376" y="54059"/>
                    <a:pt x="266560" y="107920"/>
                    <a:pt x="264545" y="118545"/>
                  </a:cubicBezTo>
                  <a:cubicBezTo>
                    <a:pt x="253736" y="173505"/>
                    <a:pt x="279842" y="269595"/>
                    <a:pt x="288086" y="297624"/>
                  </a:cubicBezTo>
                  <a:lnTo>
                    <a:pt x="301551" y="343424"/>
                  </a:lnTo>
                  <a:lnTo>
                    <a:pt x="272056" y="305868"/>
                  </a:lnTo>
                  <a:cubicBezTo>
                    <a:pt x="262255" y="293410"/>
                    <a:pt x="250438" y="277747"/>
                    <a:pt x="238347" y="261900"/>
                  </a:cubicBezTo>
                  <a:cubicBezTo>
                    <a:pt x="214714" y="230939"/>
                    <a:pt x="182471" y="188620"/>
                    <a:pt x="176059" y="183948"/>
                  </a:cubicBezTo>
                  <a:cubicBezTo>
                    <a:pt x="157125" y="172232"/>
                    <a:pt x="134243" y="168724"/>
                    <a:pt x="112672" y="174238"/>
                  </a:cubicBezTo>
                  <a:cubicBezTo>
                    <a:pt x="89588" y="180559"/>
                    <a:pt x="71451" y="197963"/>
                    <a:pt x="58811" y="225993"/>
                  </a:cubicBezTo>
                  <a:cubicBezTo>
                    <a:pt x="44154" y="258511"/>
                    <a:pt x="58352" y="314845"/>
                    <a:pt x="107633" y="352767"/>
                  </a:cubicBezTo>
                  <a:lnTo>
                    <a:pt x="118534" y="361103"/>
                  </a:lnTo>
                  <a:lnTo>
                    <a:pt x="106534" y="367973"/>
                  </a:lnTo>
                  <a:lnTo>
                    <a:pt x="101496" y="370904"/>
                  </a:lnTo>
                  <a:lnTo>
                    <a:pt x="101496" y="370904"/>
                  </a:lnTo>
                  <a:cubicBezTo>
                    <a:pt x="38658" y="408918"/>
                    <a:pt x="11087" y="467543"/>
                    <a:pt x="21438" y="499969"/>
                  </a:cubicBezTo>
                  <a:cubicBezTo>
                    <a:pt x="29681" y="525526"/>
                    <a:pt x="43605" y="542655"/>
                    <a:pt x="62932" y="550899"/>
                  </a:cubicBezTo>
                  <a:cubicBezTo>
                    <a:pt x="101862" y="567662"/>
                    <a:pt x="153067" y="544670"/>
                    <a:pt x="162868" y="539907"/>
                  </a:cubicBezTo>
                  <a:cubicBezTo>
                    <a:pt x="218286" y="513159"/>
                    <a:pt x="263629" y="457466"/>
                    <a:pt x="275628" y="441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492687" y="4162146"/>
              <a:ext cx="634951" cy="629243"/>
            </a:xfrm>
            <a:custGeom>
              <a:avLst/>
              <a:gdLst/>
              <a:ahLst/>
              <a:cxnLst/>
              <a:rect l="l" t="t" r="r" b="b"/>
              <a:pathLst>
                <a:path w="634951" h="629243" extrusionOk="0">
                  <a:moveTo>
                    <a:pt x="185116" y="120393"/>
                  </a:moveTo>
                  <a:lnTo>
                    <a:pt x="190705" y="122958"/>
                  </a:lnTo>
                  <a:cubicBezTo>
                    <a:pt x="194643" y="57097"/>
                    <a:pt x="236046" y="9923"/>
                    <a:pt x="275801" y="3053"/>
                  </a:cubicBezTo>
                  <a:cubicBezTo>
                    <a:pt x="362546" y="-12061"/>
                    <a:pt x="387645" y="58013"/>
                    <a:pt x="387096" y="85493"/>
                  </a:cubicBezTo>
                  <a:cubicBezTo>
                    <a:pt x="387096" y="98501"/>
                    <a:pt x="355585" y="186254"/>
                    <a:pt x="339646" y="235901"/>
                  </a:cubicBezTo>
                  <a:cubicBezTo>
                    <a:pt x="354027" y="218497"/>
                    <a:pt x="422637" y="136973"/>
                    <a:pt x="478146" y="113340"/>
                  </a:cubicBezTo>
                  <a:cubicBezTo>
                    <a:pt x="488772" y="108851"/>
                    <a:pt x="597227" y="63234"/>
                    <a:pt x="632401" y="158315"/>
                  </a:cubicBezTo>
                  <a:cubicBezTo>
                    <a:pt x="646049" y="195688"/>
                    <a:pt x="611333" y="253854"/>
                    <a:pt x="546205" y="286556"/>
                  </a:cubicBezTo>
                  <a:cubicBezTo>
                    <a:pt x="598967" y="324570"/>
                    <a:pt x="615821" y="380446"/>
                    <a:pt x="600066" y="413697"/>
                  </a:cubicBezTo>
                  <a:cubicBezTo>
                    <a:pt x="565533" y="486336"/>
                    <a:pt x="493443" y="467741"/>
                    <a:pt x="470635" y="452627"/>
                  </a:cubicBezTo>
                  <a:cubicBezTo>
                    <a:pt x="453506" y="441269"/>
                    <a:pt x="385630" y="410399"/>
                    <a:pt x="358425" y="374126"/>
                  </a:cubicBezTo>
                  <a:cubicBezTo>
                    <a:pt x="380958" y="412689"/>
                    <a:pt x="398179" y="503649"/>
                    <a:pt x="402118" y="523709"/>
                  </a:cubicBezTo>
                  <a:cubicBezTo>
                    <a:pt x="407339" y="550456"/>
                    <a:pt x="397904" y="624469"/>
                    <a:pt x="320868" y="630057"/>
                  </a:cubicBezTo>
                  <a:cubicBezTo>
                    <a:pt x="285602" y="632622"/>
                    <a:pt x="242000" y="596715"/>
                    <a:pt x="227161" y="533694"/>
                  </a:cubicBezTo>
                  <a:cubicBezTo>
                    <a:pt x="174399" y="582425"/>
                    <a:pt x="110096" y="593600"/>
                    <a:pt x="81792" y="567311"/>
                  </a:cubicBezTo>
                  <a:cubicBezTo>
                    <a:pt x="9794" y="500351"/>
                    <a:pt x="89486" y="415621"/>
                    <a:pt x="97272" y="407377"/>
                  </a:cubicBezTo>
                  <a:cubicBezTo>
                    <a:pt x="138309" y="364325"/>
                    <a:pt x="199498" y="327959"/>
                    <a:pt x="220108" y="320997"/>
                  </a:cubicBezTo>
                  <a:cubicBezTo>
                    <a:pt x="195742" y="319624"/>
                    <a:pt x="125393" y="312937"/>
                    <a:pt x="71257" y="281609"/>
                  </a:cubicBezTo>
                  <a:cubicBezTo>
                    <a:pt x="60906" y="275655"/>
                    <a:pt x="-44342" y="213825"/>
                    <a:pt x="22435" y="128545"/>
                  </a:cubicBezTo>
                  <a:cubicBezTo>
                    <a:pt x="47991" y="96577"/>
                    <a:pt x="118432" y="89707"/>
                    <a:pt x="185116" y="12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7483580" y="4152971"/>
              <a:ext cx="653651" cy="648456"/>
            </a:xfrm>
            <a:custGeom>
              <a:avLst/>
              <a:gdLst/>
              <a:ahLst/>
              <a:cxnLst/>
              <a:rect l="l" t="t" r="r" b="b"/>
              <a:pathLst>
                <a:path w="653651" h="648456" extrusionOk="0">
                  <a:moveTo>
                    <a:pt x="326495" y="649124"/>
                  </a:moveTo>
                  <a:cubicBezTo>
                    <a:pt x="292145" y="649124"/>
                    <a:pt x="250009" y="618805"/>
                    <a:pt x="231322" y="559906"/>
                  </a:cubicBezTo>
                  <a:cubicBezTo>
                    <a:pt x="178743" y="602408"/>
                    <a:pt x="116272" y="613217"/>
                    <a:pt x="84762" y="583813"/>
                  </a:cubicBezTo>
                  <a:cubicBezTo>
                    <a:pt x="64976" y="566730"/>
                    <a:pt x="53114" y="542236"/>
                    <a:pt x="51969" y="516120"/>
                  </a:cubicBezTo>
                  <a:cubicBezTo>
                    <a:pt x="50503" y="466748"/>
                    <a:pt x="88609" y="423055"/>
                    <a:pt x="99876" y="410872"/>
                  </a:cubicBezTo>
                  <a:cubicBezTo>
                    <a:pt x="128538" y="381954"/>
                    <a:pt x="160982" y="357057"/>
                    <a:pt x="196331" y="336859"/>
                  </a:cubicBezTo>
                  <a:cubicBezTo>
                    <a:pt x="154177" y="332086"/>
                    <a:pt x="113304" y="319382"/>
                    <a:pt x="75876" y="299394"/>
                  </a:cubicBezTo>
                  <a:cubicBezTo>
                    <a:pt x="60854" y="290234"/>
                    <a:pt x="11207" y="258632"/>
                    <a:pt x="1863" y="210450"/>
                  </a:cubicBezTo>
                  <a:cubicBezTo>
                    <a:pt x="-3083" y="184344"/>
                    <a:pt x="4428" y="158239"/>
                    <a:pt x="24397" y="132773"/>
                  </a:cubicBezTo>
                  <a:cubicBezTo>
                    <a:pt x="53068" y="96133"/>
                    <a:pt x="125615" y="90362"/>
                    <a:pt x="192025" y="118484"/>
                  </a:cubicBezTo>
                  <a:cubicBezTo>
                    <a:pt x="201185" y="52257"/>
                    <a:pt x="244329" y="10029"/>
                    <a:pt x="283626" y="3159"/>
                  </a:cubicBezTo>
                  <a:cubicBezTo>
                    <a:pt x="328327" y="-4627"/>
                    <a:pt x="356265" y="9571"/>
                    <a:pt x="371745" y="22945"/>
                  </a:cubicBezTo>
                  <a:cubicBezTo>
                    <a:pt x="392548" y="41274"/>
                    <a:pt x="404822" y="67408"/>
                    <a:pt x="405637" y="95126"/>
                  </a:cubicBezTo>
                  <a:cubicBezTo>
                    <a:pt x="405637" y="104927"/>
                    <a:pt x="394004" y="139643"/>
                    <a:pt x="375134" y="195886"/>
                  </a:cubicBezTo>
                  <a:cubicBezTo>
                    <a:pt x="374035" y="199092"/>
                    <a:pt x="373028" y="202298"/>
                    <a:pt x="371929" y="205046"/>
                  </a:cubicBezTo>
                  <a:cubicBezTo>
                    <a:pt x="401790" y="172803"/>
                    <a:pt x="445209" y="130575"/>
                    <a:pt x="483956" y="114178"/>
                  </a:cubicBezTo>
                  <a:cubicBezTo>
                    <a:pt x="499528" y="107583"/>
                    <a:pt x="554030" y="87339"/>
                    <a:pt x="599281" y="106942"/>
                  </a:cubicBezTo>
                  <a:cubicBezTo>
                    <a:pt x="623683" y="117980"/>
                    <a:pt x="642260" y="138856"/>
                    <a:pt x="650394" y="164376"/>
                  </a:cubicBezTo>
                  <a:cubicBezTo>
                    <a:pt x="665599" y="206054"/>
                    <a:pt x="632074" y="262571"/>
                    <a:pt x="572167" y="297471"/>
                  </a:cubicBezTo>
                  <a:cubicBezTo>
                    <a:pt x="621997" y="339424"/>
                    <a:pt x="633356" y="394292"/>
                    <a:pt x="617967" y="427269"/>
                  </a:cubicBezTo>
                  <a:cubicBezTo>
                    <a:pt x="606911" y="453713"/>
                    <a:pt x="584652" y="473865"/>
                    <a:pt x="557236" y="482229"/>
                  </a:cubicBezTo>
                  <a:cubicBezTo>
                    <a:pt x="529270" y="489456"/>
                    <a:pt x="499574" y="485160"/>
                    <a:pt x="474796" y="470320"/>
                  </a:cubicBezTo>
                  <a:cubicBezTo>
                    <a:pt x="471224" y="467847"/>
                    <a:pt x="464445" y="464183"/>
                    <a:pt x="456475" y="459878"/>
                  </a:cubicBezTo>
                  <a:cubicBezTo>
                    <a:pt x="434473" y="448226"/>
                    <a:pt x="413268" y="435137"/>
                    <a:pt x="392997" y="420673"/>
                  </a:cubicBezTo>
                  <a:cubicBezTo>
                    <a:pt x="404163" y="456278"/>
                    <a:pt x="413186" y="492534"/>
                    <a:pt x="420019" y="529220"/>
                  </a:cubicBezTo>
                  <a:lnTo>
                    <a:pt x="420568" y="531693"/>
                  </a:lnTo>
                  <a:cubicBezTo>
                    <a:pt x="424938" y="560712"/>
                    <a:pt x="417811" y="590299"/>
                    <a:pt x="400691" y="614133"/>
                  </a:cubicBezTo>
                  <a:cubicBezTo>
                    <a:pt x="383901" y="635678"/>
                    <a:pt x="358381" y="648611"/>
                    <a:pt x="331075" y="649399"/>
                  </a:cubicBezTo>
                  <a:close/>
                  <a:moveTo>
                    <a:pt x="241582" y="526197"/>
                  </a:moveTo>
                  <a:lnTo>
                    <a:pt x="245245" y="541494"/>
                  </a:lnTo>
                  <a:cubicBezTo>
                    <a:pt x="258985" y="600210"/>
                    <a:pt x="299198" y="633094"/>
                    <a:pt x="329334" y="630713"/>
                  </a:cubicBezTo>
                  <a:cubicBezTo>
                    <a:pt x="351392" y="630117"/>
                    <a:pt x="372048" y="619794"/>
                    <a:pt x="385760" y="602500"/>
                  </a:cubicBezTo>
                  <a:cubicBezTo>
                    <a:pt x="399583" y="582989"/>
                    <a:pt x="405454" y="558944"/>
                    <a:pt x="402157" y="535265"/>
                  </a:cubicBezTo>
                  <a:lnTo>
                    <a:pt x="402157" y="532792"/>
                  </a:lnTo>
                  <a:cubicBezTo>
                    <a:pt x="388142" y="460794"/>
                    <a:pt x="373944" y="412338"/>
                    <a:pt x="360112" y="388613"/>
                  </a:cubicBezTo>
                  <a:lnTo>
                    <a:pt x="375318" y="378446"/>
                  </a:lnTo>
                  <a:cubicBezTo>
                    <a:pt x="395104" y="404826"/>
                    <a:pt x="439438" y="429100"/>
                    <a:pt x="465727" y="443573"/>
                  </a:cubicBezTo>
                  <a:cubicBezTo>
                    <a:pt x="474246" y="448245"/>
                    <a:pt x="480933" y="452000"/>
                    <a:pt x="485238" y="454840"/>
                  </a:cubicBezTo>
                  <a:cubicBezTo>
                    <a:pt x="505472" y="466583"/>
                    <a:pt x="529472" y="470027"/>
                    <a:pt x="552198" y="464458"/>
                  </a:cubicBezTo>
                  <a:cubicBezTo>
                    <a:pt x="574475" y="457625"/>
                    <a:pt x="592502" y="441146"/>
                    <a:pt x="601296" y="419574"/>
                  </a:cubicBezTo>
                  <a:cubicBezTo>
                    <a:pt x="615127" y="390537"/>
                    <a:pt x="599830" y="339332"/>
                    <a:pt x="550366" y="303791"/>
                  </a:cubicBezTo>
                  <a:lnTo>
                    <a:pt x="538183" y="294631"/>
                  </a:lnTo>
                  <a:lnTo>
                    <a:pt x="551648" y="287853"/>
                  </a:lnTo>
                  <a:cubicBezTo>
                    <a:pt x="614578" y="255976"/>
                    <a:pt x="644715" y="201474"/>
                    <a:pt x="633356" y="170513"/>
                  </a:cubicBezTo>
                  <a:cubicBezTo>
                    <a:pt x="626916" y="149738"/>
                    <a:pt x="611967" y="132654"/>
                    <a:pt x="592227" y="123522"/>
                  </a:cubicBezTo>
                  <a:cubicBezTo>
                    <a:pt x="552656" y="106484"/>
                    <a:pt x="501176" y="126636"/>
                    <a:pt x="491467" y="130850"/>
                  </a:cubicBezTo>
                  <a:cubicBezTo>
                    <a:pt x="439713" y="152926"/>
                    <a:pt x="375043" y="228312"/>
                    <a:pt x="356448" y="250846"/>
                  </a:cubicBezTo>
                  <a:lnTo>
                    <a:pt x="326128" y="287486"/>
                  </a:lnTo>
                  <a:lnTo>
                    <a:pt x="340693" y="241686"/>
                  </a:lnTo>
                  <a:cubicBezTo>
                    <a:pt x="345548" y="226572"/>
                    <a:pt x="351776" y="207977"/>
                    <a:pt x="358097" y="189016"/>
                  </a:cubicBezTo>
                  <a:cubicBezTo>
                    <a:pt x="370554" y="152376"/>
                    <a:pt x="387501" y="101721"/>
                    <a:pt x="387684" y="93843"/>
                  </a:cubicBezTo>
                  <a:cubicBezTo>
                    <a:pt x="386731" y="71593"/>
                    <a:pt x="376820" y="50681"/>
                    <a:pt x="360203" y="35860"/>
                  </a:cubicBezTo>
                  <a:cubicBezTo>
                    <a:pt x="341883" y="20288"/>
                    <a:pt x="317426" y="15067"/>
                    <a:pt x="286923" y="20288"/>
                  </a:cubicBezTo>
                  <a:cubicBezTo>
                    <a:pt x="251749" y="26426"/>
                    <a:pt x="213093" y="69844"/>
                    <a:pt x="209338" y="131858"/>
                  </a:cubicBezTo>
                  <a:lnTo>
                    <a:pt x="208513" y="145598"/>
                  </a:lnTo>
                  <a:lnTo>
                    <a:pt x="196148" y="139460"/>
                  </a:lnTo>
                  <a:lnTo>
                    <a:pt x="190926" y="136987"/>
                  </a:lnTo>
                  <a:lnTo>
                    <a:pt x="190926" y="136987"/>
                  </a:lnTo>
                  <a:cubicBezTo>
                    <a:pt x="124242" y="106301"/>
                    <a:pt x="60212" y="116285"/>
                    <a:pt x="39236" y="143124"/>
                  </a:cubicBezTo>
                  <a:cubicBezTo>
                    <a:pt x="22657" y="164192"/>
                    <a:pt x="16244" y="185352"/>
                    <a:pt x="20275" y="206054"/>
                  </a:cubicBezTo>
                  <a:cubicBezTo>
                    <a:pt x="28336" y="247640"/>
                    <a:pt x="75968" y="277136"/>
                    <a:pt x="85403" y="282631"/>
                  </a:cubicBezTo>
                  <a:cubicBezTo>
                    <a:pt x="138714" y="313409"/>
                    <a:pt x="209704" y="319272"/>
                    <a:pt x="230223" y="320737"/>
                  </a:cubicBezTo>
                  <a:lnTo>
                    <a:pt x="277214" y="323302"/>
                  </a:lnTo>
                  <a:lnTo>
                    <a:pt x="232696" y="338508"/>
                  </a:lnTo>
                  <a:cubicBezTo>
                    <a:pt x="213002" y="345195"/>
                    <a:pt x="153095" y="381010"/>
                    <a:pt x="113616" y="422597"/>
                  </a:cubicBezTo>
                  <a:cubicBezTo>
                    <a:pt x="106196" y="430383"/>
                    <a:pt x="69464" y="471237"/>
                    <a:pt x="70747" y="514197"/>
                  </a:cubicBezTo>
                  <a:cubicBezTo>
                    <a:pt x="71745" y="535449"/>
                    <a:pt x="81492" y="555344"/>
                    <a:pt x="97677" y="569157"/>
                  </a:cubicBezTo>
                  <a:cubicBezTo>
                    <a:pt x="120944" y="590775"/>
                    <a:pt x="180118" y="582440"/>
                    <a:pt x="230589" y="535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881918" y="3976851"/>
              <a:ext cx="620111" cy="536714"/>
            </a:xfrm>
            <a:custGeom>
              <a:avLst/>
              <a:gdLst/>
              <a:ahLst/>
              <a:cxnLst/>
              <a:rect l="l" t="t" r="r" b="b"/>
              <a:pathLst>
                <a:path w="620111" h="536714" extrusionOk="0">
                  <a:moveTo>
                    <a:pt x="318832" y="461133"/>
                  </a:moveTo>
                  <a:cubicBezTo>
                    <a:pt x="317825" y="459576"/>
                    <a:pt x="316909" y="458019"/>
                    <a:pt x="315992" y="456370"/>
                  </a:cubicBezTo>
                  <a:cubicBezTo>
                    <a:pt x="280360" y="503728"/>
                    <a:pt x="226041" y="518475"/>
                    <a:pt x="192973" y="504002"/>
                  </a:cubicBezTo>
                  <a:cubicBezTo>
                    <a:pt x="120609" y="472400"/>
                    <a:pt x="136548" y="407547"/>
                    <a:pt x="150654" y="387029"/>
                  </a:cubicBezTo>
                  <a:cubicBezTo>
                    <a:pt x="157249" y="377869"/>
                    <a:pt x="223934" y="327397"/>
                    <a:pt x="260574" y="297993"/>
                  </a:cubicBezTo>
                  <a:cubicBezTo>
                    <a:pt x="241247" y="303948"/>
                    <a:pt x="149555" y="330878"/>
                    <a:pt x="96335" y="321168"/>
                  </a:cubicBezTo>
                  <a:cubicBezTo>
                    <a:pt x="86168" y="319245"/>
                    <a:pt x="-17799" y="299550"/>
                    <a:pt x="3178" y="211248"/>
                  </a:cubicBezTo>
                  <a:cubicBezTo>
                    <a:pt x="11421" y="176531"/>
                    <a:pt x="66199" y="150150"/>
                    <a:pt x="131418" y="157753"/>
                  </a:cubicBezTo>
                  <a:cubicBezTo>
                    <a:pt x="110716" y="102793"/>
                    <a:pt x="125739" y="53054"/>
                    <a:pt x="154043" y="36017"/>
                  </a:cubicBezTo>
                  <a:cubicBezTo>
                    <a:pt x="215873" y="-1265"/>
                    <a:pt x="260574" y="48291"/>
                    <a:pt x="270192" y="70916"/>
                  </a:cubicBezTo>
                  <a:cubicBezTo>
                    <a:pt x="277337" y="87862"/>
                    <a:pt x="312787" y="144197"/>
                    <a:pt x="315168" y="185142"/>
                  </a:cubicBezTo>
                  <a:cubicBezTo>
                    <a:pt x="317458" y="145204"/>
                    <a:pt x="349610" y="68626"/>
                    <a:pt x="356571" y="51680"/>
                  </a:cubicBezTo>
                  <a:cubicBezTo>
                    <a:pt x="365731" y="29055"/>
                    <a:pt x="409517" y="-21600"/>
                    <a:pt x="469973" y="12292"/>
                  </a:cubicBezTo>
                  <a:cubicBezTo>
                    <a:pt x="497453" y="27772"/>
                    <a:pt x="512475" y="76412"/>
                    <a:pt x="492415" y="130731"/>
                  </a:cubicBezTo>
                  <a:cubicBezTo>
                    <a:pt x="555985" y="120472"/>
                    <a:pt x="609571" y="143921"/>
                    <a:pt x="617724" y="177630"/>
                  </a:cubicBezTo>
                  <a:cubicBezTo>
                    <a:pt x="638426" y="263277"/>
                    <a:pt x="536932" y="287551"/>
                    <a:pt x="527040" y="289475"/>
                  </a:cubicBezTo>
                  <a:cubicBezTo>
                    <a:pt x="475010" y="301474"/>
                    <a:pt x="411257" y="298635"/>
                    <a:pt x="392296" y="293322"/>
                  </a:cubicBezTo>
                  <a:cubicBezTo>
                    <a:pt x="409883" y="306420"/>
                    <a:pt x="459255" y="346267"/>
                    <a:pt x="483896" y="396464"/>
                  </a:cubicBezTo>
                  <a:cubicBezTo>
                    <a:pt x="488659" y="405624"/>
                    <a:pt x="536841" y="504460"/>
                    <a:pt x="444600" y="535147"/>
                  </a:cubicBezTo>
                  <a:cubicBezTo>
                    <a:pt x="409700" y="546779"/>
                    <a:pt x="353549" y="517284"/>
                    <a:pt x="318832" y="46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872907" y="3968476"/>
              <a:ext cx="639064" cy="554277"/>
            </a:xfrm>
            <a:custGeom>
              <a:avLst/>
              <a:gdLst/>
              <a:ahLst/>
              <a:cxnLst/>
              <a:rect l="l" t="t" r="r" b="b"/>
              <a:pathLst>
                <a:path w="639064" h="554277" extrusionOk="0">
                  <a:moveTo>
                    <a:pt x="437398" y="555154"/>
                  </a:moveTo>
                  <a:cubicBezTo>
                    <a:pt x="400024" y="555154"/>
                    <a:pt x="354408" y="525751"/>
                    <a:pt x="323996" y="480500"/>
                  </a:cubicBezTo>
                  <a:cubicBezTo>
                    <a:pt x="284425" y="525110"/>
                    <a:pt x="231022" y="535461"/>
                    <a:pt x="198229" y="520804"/>
                  </a:cubicBezTo>
                  <a:cubicBezTo>
                    <a:pt x="160581" y="504316"/>
                    <a:pt x="146658" y="479584"/>
                    <a:pt x="141620" y="461814"/>
                  </a:cubicBezTo>
                  <a:cubicBezTo>
                    <a:pt x="135025" y="437549"/>
                    <a:pt x="138808" y="411635"/>
                    <a:pt x="152062" y="390274"/>
                  </a:cubicBezTo>
                  <a:cubicBezTo>
                    <a:pt x="157009" y="383129"/>
                    <a:pt x="179542" y="365542"/>
                    <a:pt x="225343" y="329726"/>
                  </a:cubicBezTo>
                  <a:lnTo>
                    <a:pt x="228915" y="326978"/>
                  </a:lnTo>
                  <a:cubicBezTo>
                    <a:pt x="190901" y="336138"/>
                    <a:pt x="139605" y="345298"/>
                    <a:pt x="104064" y="338520"/>
                  </a:cubicBezTo>
                  <a:cubicBezTo>
                    <a:pt x="88950" y="335772"/>
                    <a:pt x="37929" y="323772"/>
                    <a:pt x="13563" y="286491"/>
                  </a:cubicBezTo>
                  <a:cubicBezTo>
                    <a:pt x="601" y="265917"/>
                    <a:pt x="-2998" y="240810"/>
                    <a:pt x="3670" y="217424"/>
                  </a:cubicBezTo>
                  <a:cubicBezTo>
                    <a:pt x="12830" y="178586"/>
                    <a:pt x="66050" y="152846"/>
                    <a:pt x="127605" y="155777"/>
                  </a:cubicBezTo>
                  <a:cubicBezTo>
                    <a:pt x="111667" y="99901"/>
                    <a:pt x="130536" y="53368"/>
                    <a:pt x="158658" y="36697"/>
                  </a:cubicBezTo>
                  <a:cubicBezTo>
                    <a:pt x="180238" y="22325"/>
                    <a:pt x="207105" y="18331"/>
                    <a:pt x="231938" y="25796"/>
                  </a:cubicBezTo>
                  <a:cubicBezTo>
                    <a:pt x="256579" y="34325"/>
                    <a:pt x="276767" y="52370"/>
                    <a:pt x="287997" y="75902"/>
                  </a:cubicBezTo>
                  <a:cubicBezTo>
                    <a:pt x="289463" y="79474"/>
                    <a:pt x="292669" y="85612"/>
                    <a:pt x="296425" y="92664"/>
                  </a:cubicBezTo>
                  <a:cubicBezTo>
                    <a:pt x="306775" y="111433"/>
                    <a:pt x="315954" y="130834"/>
                    <a:pt x="323905" y="150739"/>
                  </a:cubicBezTo>
                  <a:cubicBezTo>
                    <a:pt x="333129" y="119586"/>
                    <a:pt x="344176" y="89001"/>
                    <a:pt x="356972" y="59139"/>
                  </a:cubicBezTo>
                  <a:lnTo>
                    <a:pt x="357797" y="57123"/>
                  </a:lnTo>
                  <a:cubicBezTo>
                    <a:pt x="368871" y="33106"/>
                    <a:pt x="388986" y="14438"/>
                    <a:pt x="413764" y="5186"/>
                  </a:cubicBezTo>
                  <a:cubicBezTo>
                    <a:pt x="437233" y="-2554"/>
                    <a:pt x="462917" y="386"/>
                    <a:pt x="484022" y="13247"/>
                  </a:cubicBezTo>
                  <a:cubicBezTo>
                    <a:pt x="511502" y="28728"/>
                    <a:pt x="530371" y="73429"/>
                    <a:pt x="515166" y="128755"/>
                  </a:cubicBezTo>
                  <a:cubicBezTo>
                    <a:pt x="575348" y="123534"/>
                    <a:pt x="627102" y="146525"/>
                    <a:pt x="636262" y="184356"/>
                  </a:cubicBezTo>
                  <a:cubicBezTo>
                    <a:pt x="642665" y="207192"/>
                    <a:pt x="639349" y="231650"/>
                    <a:pt x="627102" y="251957"/>
                  </a:cubicBezTo>
                  <a:cubicBezTo>
                    <a:pt x="603561" y="289880"/>
                    <a:pt x="553822" y="303986"/>
                    <a:pt x="538616" y="307376"/>
                  </a:cubicBezTo>
                  <a:cubicBezTo>
                    <a:pt x="503670" y="314676"/>
                    <a:pt x="467910" y="317323"/>
                    <a:pt x="432268" y="315254"/>
                  </a:cubicBezTo>
                  <a:cubicBezTo>
                    <a:pt x="460673" y="339317"/>
                    <a:pt x="484315" y="368491"/>
                    <a:pt x="501976" y="401266"/>
                  </a:cubicBezTo>
                  <a:cubicBezTo>
                    <a:pt x="508937" y="415281"/>
                    <a:pt x="530371" y="464287"/>
                    <a:pt x="513334" y="505233"/>
                  </a:cubicBezTo>
                  <a:cubicBezTo>
                    <a:pt x="502791" y="528664"/>
                    <a:pt x="482281" y="546123"/>
                    <a:pt x="457458" y="552773"/>
                  </a:cubicBezTo>
                  <a:cubicBezTo>
                    <a:pt x="450945" y="554660"/>
                    <a:pt x="444167" y="555466"/>
                    <a:pt x="437398" y="555154"/>
                  </a:cubicBezTo>
                  <a:close/>
                  <a:moveTo>
                    <a:pt x="335630" y="464654"/>
                  </a:moveTo>
                  <a:cubicBezTo>
                    <a:pt x="370071" y="520163"/>
                    <a:pt x="422375" y="544254"/>
                    <a:pt x="451046" y="534728"/>
                  </a:cubicBezTo>
                  <a:cubicBezTo>
                    <a:pt x="470740" y="529607"/>
                    <a:pt x="487127" y="515968"/>
                    <a:pt x="495747" y="497538"/>
                  </a:cubicBezTo>
                  <a:cubicBezTo>
                    <a:pt x="510220" y="462822"/>
                    <a:pt x="489243" y="417571"/>
                    <a:pt x="484938" y="408777"/>
                  </a:cubicBezTo>
                  <a:cubicBezTo>
                    <a:pt x="460481" y="359588"/>
                    <a:pt x="410467" y="319925"/>
                    <a:pt x="395811" y="309024"/>
                  </a:cubicBezTo>
                  <a:lnTo>
                    <a:pt x="357980" y="280812"/>
                  </a:lnTo>
                  <a:lnTo>
                    <a:pt x="403780" y="292811"/>
                  </a:lnTo>
                  <a:cubicBezTo>
                    <a:pt x="422100" y="297483"/>
                    <a:pt x="483931" y="300414"/>
                    <a:pt x="534036" y="288873"/>
                  </a:cubicBezTo>
                  <a:cubicBezTo>
                    <a:pt x="543196" y="286765"/>
                    <a:pt x="590736" y="274400"/>
                    <a:pt x="611072" y="241698"/>
                  </a:cubicBezTo>
                  <a:cubicBezTo>
                    <a:pt x="620617" y="225503"/>
                    <a:pt x="623108" y="206103"/>
                    <a:pt x="617942" y="188021"/>
                  </a:cubicBezTo>
                  <a:cubicBezTo>
                    <a:pt x="611346" y="160541"/>
                    <a:pt x="563622" y="138282"/>
                    <a:pt x="502983" y="148083"/>
                  </a:cubicBezTo>
                  <a:lnTo>
                    <a:pt x="487503" y="150556"/>
                  </a:lnTo>
                  <a:lnTo>
                    <a:pt x="492907" y="135808"/>
                  </a:lnTo>
                  <a:cubicBezTo>
                    <a:pt x="511227" y="85520"/>
                    <a:pt x="498129" y="41826"/>
                    <a:pt x="474587" y="28636"/>
                  </a:cubicBezTo>
                  <a:cubicBezTo>
                    <a:pt x="458053" y="18212"/>
                    <a:pt x="437727" y="15720"/>
                    <a:pt x="419169" y="21858"/>
                  </a:cubicBezTo>
                  <a:cubicBezTo>
                    <a:pt x="399393" y="29433"/>
                    <a:pt x="383289" y="44318"/>
                    <a:pt x="374193" y="63444"/>
                  </a:cubicBezTo>
                  <a:lnTo>
                    <a:pt x="373277" y="65459"/>
                  </a:lnTo>
                  <a:cubicBezTo>
                    <a:pt x="348271" y="126190"/>
                    <a:pt x="334805" y="169334"/>
                    <a:pt x="333431" y="193700"/>
                  </a:cubicBezTo>
                  <a:lnTo>
                    <a:pt x="315111" y="193700"/>
                  </a:lnTo>
                  <a:cubicBezTo>
                    <a:pt x="313371" y="164388"/>
                    <a:pt x="292394" y="124450"/>
                    <a:pt x="279845" y="100634"/>
                  </a:cubicBezTo>
                  <a:cubicBezTo>
                    <a:pt x="275814" y="92848"/>
                    <a:pt x="272517" y="86711"/>
                    <a:pt x="270685" y="82313"/>
                  </a:cubicBezTo>
                  <a:cubicBezTo>
                    <a:pt x="261452" y="63746"/>
                    <a:pt x="245403" y="49475"/>
                    <a:pt x="225892" y="42468"/>
                  </a:cubicBezTo>
                  <a:cubicBezTo>
                    <a:pt x="206107" y="36651"/>
                    <a:pt x="184764" y="40013"/>
                    <a:pt x="167726" y="51628"/>
                  </a:cubicBezTo>
                  <a:cubicBezTo>
                    <a:pt x="143360" y="66283"/>
                    <a:pt x="129712" y="111717"/>
                    <a:pt x="148857" y="162281"/>
                  </a:cubicBezTo>
                  <a:lnTo>
                    <a:pt x="154261" y="176387"/>
                  </a:lnTo>
                  <a:lnTo>
                    <a:pt x="139239" y="174647"/>
                  </a:lnTo>
                  <a:cubicBezTo>
                    <a:pt x="76950" y="167411"/>
                    <a:pt x="27852" y="192967"/>
                    <a:pt x="21074" y="221180"/>
                  </a:cubicBezTo>
                  <a:cubicBezTo>
                    <a:pt x="15679" y="239729"/>
                    <a:pt x="18372" y="259688"/>
                    <a:pt x="28494" y="276140"/>
                  </a:cubicBezTo>
                  <a:cubicBezTo>
                    <a:pt x="49379" y="308200"/>
                    <a:pt x="97560" y="318459"/>
                    <a:pt x="106995" y="320200"/>
                  </a:cubicBezTo>
                  <a:cubicBezTo>
                    <a:pt x="156368" y="329360"/>
                    <a:pt x="241922" y="304994"/>
                    <a:pt x="266929" y="297300"/>
                  </a:cubicBezTo>
                  <a:lnTo>
                    <a:pt x="312730" y="283376"/>
                  </a:lnTo>
                  <a:lnTo>
                    <a:pt x="275448" y="313238"/>
                  </a:lnTo>
                  <a:cubicBezTo>
                    <a:pt x="264364" y="322398"/>
                    <a:pt x="250533" y="332932"/>
                    <a:pt x="236335" y="343924"/>
                  </a:cubicBezTo>
                  <a:cubicBezTo>
                    <a:pt x="208855" y="365267"/>
                    <a:pt x="171482" y="394488"/>
                    <a:pt x="167268" y="400350"/>
                  </a:cubicBezTo>
                  <a:cubicBezTo>
                    <a:pt x="157082" y="417204"/>
                    <a:pt x="154206" y="437475"/>
                    <a:pt x="159299" y="456501"/>
                  </a:cubicBezTo>
                  <a:cubicBezTo>
                    <a:pt x="165070" y="476928"/>
                    <a:pt x="180733" y="493141"/>
                    <a:pt x="205741" y="503675"/>
                  </a:cubicBezTo>
                  <a:cubicBezTo>
                    <a:pt x="234686" y="516407"/>
                    <a:pt x="284608" y="503125"/>
                    <a:pt x="317768" y="458974"/>
                  </a:cubicBezTo>
                  <a:lnTo>
                    <a:pt x="326103" y="447982"/>
                  </a:lnTo>
                  <a:lnTo>
                    <a:pt x="333065" y="459890"/>
                  </a:lnTo>
                  <a:cubicBezTo>
                    <a:pt x="333889" y="461447"/>
                    <a:pt x="334805" y="462913"/>
                    <a:pt x="335721" y="464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9171928" y="4724322"/>
              <a:ext cx="453121" cy="392807"/>
            </a:xfrm>
            <a:custGeom>
              <a:avLst/>
              <a:gdLst/>
              <a:ahLst/>
              <a:cxnLst/>
              <a:rect l="l" t="t" r="r" b="b"/>
              <a:pathLst>
                <a:path w="453121" h="392807" extrusionOk="0">
                  <a:moveTo>
                    <a:pt x="233365" y="337735"/>
                  </a:moveTo>
                  <a:lnTo>
                    <a:pt x="231259" y="334255"/>
                  </a:lnTo>
                  <a:cubicBezTo>
                    <a:pt x="205244" y="368879"/>
                    <a:pt x="165490" y="380055"/>
                    <a:pt x="141216" y="369063"/>
                  </a:cubicBezTo>
                  <a:cubicBezTo>
                    <a:pt x="88270" y="345979"/>
                    <a:pt x="99995" y="298530"/>
                    <a:pt x="110255" y="283508"/>
                  </a:cubicBezTo>
                  <a:cubicBezTo>
                    <a:pt x="115110" y="276455"/>
                    <a:pt x="163932" y="239815"/>
                    <a:pt x="190771" y="218380"/>
                  </a:cubicBezTo>
                  <a:cubicBezTo>
                    <a:pt x="176573" y="222685"/>
                    <a:pt x="109522" y="242379"/>
                    <a:pt x="70592" y="235235"/>
                  </a:cubicBezTo>
                  <a:cubicBezTo>
                    <a:pt x="63080" y="233861"/>
                    <a:pt x="-12948" y="219479"/>
                    <a:pt x="2441" y="154810"/>
                  </a:cubicBezTo>
                  <a:cubicBezTo>
                    <a:pt x="8395" y="129436"/>
                    <a:pt x="48241" y="110109"/>
                    <a:pt x="96148" y="115605"/>
                  </a:cubicBezTo>
                  <a:cubicBezTo>
                    <a:pt x="81034" y="75667"/>
                    <a:pt x="92026" y="39027"/>
                    <a:pt x="112728" y="26569"/>
                  </a:cubicBezTo>
                  <a:cubicBezTo>
                    <a:pt x="157979" y="-911"/>
                    <a:pt x="190680" y="35729"/>
                    <a:pt x="197733" y="52126"/>
                  </a:cubicBezTo>
                  <a:cubicBezTo>
                    <a:pt x="202954" y="64492"/>
                    <a:pt x="228877" y="105987"/>
                    <a:pt x="230618" y="135665"/>
                  </a:cubicBezTo>
                  <a:cubicBezTo>
                    <a:pt x="232266" y="106445"/>
                    <a:pt x="255808" y="50385"/>
                    <a:pt x="260937" y="38019"/>
                  </a:cubicBezTo>
                  <a:cubicBezTo>
                    <a:pt x="267716" y="21531"/>
                    <a:pt x="299684" y="-15567"/>
                    <a:pt x="343377" y="9257"/>
                  </a:cubicBezTo>
                  <a:cubicBezTo>
                    <a:pt x="363712" y="20523"/>
                    <a:pt x="374521" y="56064"/>
                    <a:pt x="359865" y="95911"/>
                  </a:cubicBezTo>
                  <a:cubicBezTo>
                    <a:pt x="406399" y="88308"/>
                    <a:pt x="445603" y="105529"/>
                    <a:pt x="451466" y="130169"/>
                  </a:cubicBezTo>
                  <a:cubicBezTo>
                    <a:pt x="466671" y="192915"/>
                    <a:pt x="392383" y="210411"/>
                    <a:pt x="385056" y="212060"/>
                  </a:cubicBezTo>
                  <a:cubicBezTo>
                    <a:pt x="352675" y="218985"/>
                    <a:pt x="319305" y="219946"/>
                    <a:pt x="286585" y="214899"/>
                  </a:cubicBezTo>
                  <a:cubicBezTo>
                    <a:pt x="299409" y="224059"/>
                    <a:pt x="335500" y="253555"/>
                    <a:pt x="353820" y="290287"/>
                  </a:cubicBezTo>
                  <a:cubicBezTo>
                    <a:pt x="357300" y="297340"/>
                    <a:pt x="392567" y="369338"/>
                    <a:pt x="325057" y="391780"/>
                  </a:cubicBezTo>
                  <a:cubicBezTo>
                    <a:pt x="299867" y="400665"/>
                    <a:pt x="258830" y="378956"/>
                    <a:pt x="233365" y="337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9162574" y="4715190"/>
              <a:ext cx="472314" cy="411282"/>
            </a:xfrm>
            <a:custGeom>
              <a:avLst/>
              <a:gdLst/>
              <a:ahLst/>
              <a:cxnLst/>
              <a:rect l="l" t="t" r="r" b="b"/>
              <a:pathLst>
                <a:path w="472314" h="411282" extrusionOk="0">
                  <a:moveTo>
                    <a:pt x="322962" y="412178"/>
                  </a:moveTo>
                  <a:cubicBezTo>
                    <a:pt x="295482" y="412178"/>
                    <a:pt x="262323" y="391476"/>
                    <a:pt x="239697" y="359050"/>
                  </a:cubicBezTo>
                  <a:cubicBezTo>
                    <a:pt x="210111" y="390652"/>
                    <a:pt x="171089" y="397430"/>
                    <a:pt x="146906" y="386530"/>
                  </a:cubicBezTo>
                  <a:cubicBezTo>
                    <a:pt x="126479" y="379000"/>
                    <a:pt x="110660" y="362476"/>
                    <a:pt x="104037" y="341737"/>
                  </a:cubicBezTo>
                  <a:cubicBezTo>
                    <a:pt x="99064" y="323271"/>
                    <a:pt x="101985" y="303558"/>
                    <a:pt x="112098" y="287327"/>
                  </a:cubicBezTo>
                  <a:cubicBezTo>
                    <a:pt x="115671" y="282197"/>
                    <a:pt x="129594" y="270930"/>
                    <a:pt x="159914" y="247298"/>
                  </a:cubicBezTo>
                  <a:cubicBezTo>
                    <a:pt x="133441" y="252977"/>
                    <a:pt x="101381" y="257557"/>
                    <a:pt x="78298" y="253343"/>
                  </a:cubicBezTo>
                  <a:cubicBezTo>
                    <a:pt x="66939" y="251236"/>
                    <a:pt x="28742" y="242259"/>
                    <a:pt x="10422" y="214138"/>
                  </a:cubicBezTo>
                  <a:cubicBezTo>
                    <a:pt x="593" y="198529"/>
                    <a:pt x="-2164" y="179495"/>
                    <a:pt x="2819" y="161743"/>
                  </a:cubicBezTo>
                  <a:cubicBezTo>
                    <a:pt x="9689" y="132889"/>
                    <a:pt x="48619" y="113469"/>
                    <a:pt x="92679" y="114569"/>
                  </a:cubicBezTo>
                  <a:cubicBezTo>
                    <a:pt x="82328" y="73990"/>
                    <a:pt x="96526" y="40281"/>
                    <a:pt x="117319" y="27731"/>
                  </a:cubicBezTo>
                  <a:cubicBezTo>
                    <a:pt x="133744" y="16859"/>
                    <a:pt x="154143" y="13845"/>
                    <a:pt x="173013" y="19488"/>
                  </a:cubicBezTo>
                  <a:cubicBezTo>
                    <a:pt x="191699" y="26000"/>
                    <a:pt x="207005" y="39722"/>
                    <a:pt x="215515" y="57593"/>
                  </a:cubicBezTo>
                  <a:cubicBezTo>
                    <a:pt x="216614" y="60250"/>
                    <a:pt x="218813" y="64463"/>
                    <a:pt x="221561" y="69593"/>
                  </a:cubicBezTo>
                  <a:cubicBezTo>
                    <a:pt x="226598" y="79211"/>
                    <a:pt x="233377" y="92035"/>
                    <a:pt x="238965" y="105684"/>
                  </a:cubicBezTo>
                  <a:cubicBezTo>
                    <a:pt x="244003" y="88829"/>
                    <a:pt x="251514" y="69043"/>
                    <a:pt x="261224" y="44952"/>
                  </a:cubicBezTo>
                  <a:lnTo>
                    <a:pt x="261865" y="43579"/>
                  </a:lnTo>
                  <a:cubicBezTo>
                    <a:pt x="270228" y="25350"/>
                    <a:pt x="285479" y="11189"/>
                    <a:pt x="304275" y="4191"/>
                  </a:cubicBezTo>
                  <a:cubicBezTo>
                    <a:pt x="322101" y="-1709"/>
                    <a:pt x="341621" y="499"/>
                    <a:pt x="357679" y="10236"/>
                  </a:cubicBezTo>
                  <a:cubicBezTo>
                    <a:pt x="378197" y="21686"/>
                    <a:pt x="392304" y="54113"/>
                    <a:pt x="382502" y="94233"/>
                  </a:cubicBezTo>
                  <a:cubicBezTo>
                    <a:pt x="426287" y="91485"/>
                    <a:pt x="463477" y="108889"/>
                    <a:pt x="470256" y="137011"/>
                  </a:cubicBezTo>
                  <a:cubicBezTo>
                    <a:pt x="475156" y="154360"/>
                    <a:pt x="472637" y="172973"/>
                    <a:pt x="463294" y="188399"/>
                  </a:cubicBezTo>
                  <a:cubicBezTo>
                    <a:pt x="445615" y="216978"/>
                    <a:pt x="408334" y="227512"/>
                    <a:pt x="397067" y="229985"/>
                  </a:cubicBezTo>
                  <a:cubicBezTo>
                    <a:pt x="373654" y="235197"/>
                    <a:pt x="349691" y="237533"/>
                    <a:pt x="325710" y="236947"/>
                  </a:cubicBezTo>
                  <a:cubicBezTo>
                    <a:pt x="344607" y="253755"/>
                    <a:pt x="360363" y="273798"/>
                    <a:pt x="372243" y="296120"/>
                  </a:cubicBezTo>
                  <a:cubicBezTo>
                    <a:pt x="377464" y="306563"/>
                    <a:pt x="393495" y="343203"/>
                    <a:pt x="380579" y="374164"/>
                  </a:cubicBezTo>
                  <a:cubicBezTo>
                    <a:pt x="372628" y="391971"/>
                    <a:pt x="357093" y="405262"/>
                    <a:pt x="338259" y="410346"/>
                  </a:cubicBezTo>
                  <a:cubicBezTo>
                    <a:pt x="333295" y="411793"/>
                    <a:pt x="328128" y="412407"/>
                    <a:pt x="322962" y="412178"/>
                  </a:cubicBezTo>
                  <a:close/>
                  <a:moveTo>
                    <a:pt x="250506" y="342287"/>
                  </a:moveTo>
                  <a:cubicBezTo>
                    <a:pt x="274322" y="380668"/>
                    <a:pt x="311878" y="399262"/>
                    <a:pt x="332122" y="392484"/>
                  </a:cubicBezTo>
                  <a:cubicBezTo>
                    <a:pt x="345844" y="388976"/>
                    <a:pt x="357294" y="379541"/>
                    <a:pt x="363358" y="366744"/>
                  </a:cubicBezTo>
                  <a:cubicBezTo>
                    <a:pt x="373525" y="342287"/>
                    <a:pt x="358595" y="310044"/>
                    <a:pt x="355480" y="303815"/>
                  </a:cubicBezTo>
                  <a:cubicBezTo>
                    <a:pt x="337801" y="268274"/>
                    <a:pt x="301619" y="239695"/>
                    <a:pt x="291360" y="231634"/>
                  </a:cubicBezTo>
                  <a:lnTo>
                    <a:pt x="253621" y="203513"/>
                  </a:lnTo>
                  <a:lnTo>
                    <a:pt x="299421" y="215421"/>
                  </a:lnTo>
                  <a:cubicBezTo>
                    <a:pt x="330721" y="220138"/>
                    <a:pt x="362625" y="219176"/>
                    <a:pt x="393586" y="212581"/>
                  </a:cubicBezTo>
                  <a:cubicBezTo>
                    <a:pt x="400181" y="211024"/>
                    <a:pt x="434073" y="202230"/>
                    <a:pt x="448546" y="179147"/>
                  </a:cubicBezTo>
                  <a:cubicBezTo>
                    <a:pt x="455306" y="167871"/>
                    <a:pt x="457028" y="154287"/>
                    <a:pt x="453309" y="141682"/>
                  </a:cubicBezTo>
                  <a:cubicBezTo>
                    <a:pt x="448729" y="122813"/>
                    <a:pt x="414929" y="107332"/>
                    <a:pt x="371968" y="114202"/>
                  </a:cubicBezTo>
                  <a:lnTo>
                    <a:pt x="356488" y="116767"/>
                  </a:lnTo>
                  <a:lnTo>
                    <a:pt x="361892" y="102019"/>
                  </a:lnTo>
                  <a:cubicBezTo>
                    <a:pt x="374991" y="66387"/>
                    <a:pt x="365923" y="35701"/>
                    <a:pt x="349618" y="26541"/>
                  </a:cubicBezTo>
                  <a:cubicBezTo>
                    <a:pt x="338104" y="19304"/>
                    <a:pt x="323979" y="17564"/>
                    <a:pt x="311054" y="21778"/>
                  </a:cubicBezTo>
                  <a:cubicBezTo>
                    <a:pt x="297241" y="27063"/>
                    <a:pt x="285992" y="37459"/>
                    <a:pt x="279635" y="50815"/>
                  </a:cubicBezTo>
                  <a:lnTo>
                    <a:pt x="278994" y="52189"/>
                  </a:lnTo>
                  <a:cubicBezTo>
                    <a:pt x="256277" y="107149"/>
                    <a:pt x="250689" y="133347"/>
                    <a:pt x="249956" y="145529"/>
                  </a:cubicBezTo>
                  <a:lnTo>
                    <a:pt x="231636" y="145529"/>
                  </a:lnTo>
                  <a:cubicBezTo>
                    <a:pt x="230354" y="124645"/>
                    <a:pt x="215148" y="95699"/>
                    <a:pt x="206080" y="78387"/>
                  </a:cubicBezTo>
                  <a:cubicBezTo>
                    <a:pt x="203057" y="72707"/>
                    <a:pt x="200675" y="68219"/>
                    <a:pt x="199302" y="65013"/>
                  </a:cubicBezTo>
                  <a:cubicBezTo>
                    <a:pt x="192890" y="52116"/>
                    <a:pt x="181678" y="42250"/>
                    <a:pt x="168066" y="37533"/>
                  </a:cubicBezTo>
                  <a:cubicBezTo>
                    <a:pt x="154289" y="33466"/>
                    <a:pt x="139423" y="35829"/>
                    <a:pt x="127579" y="43945"/>
                  </a:cubicBezTo>
                  <a:cubicBezTo>
                    <a:pt x="110633" y="54204"/>
                    <a:pt x="101198" y="86173"/>
                    <a:pt x="114846" y="121988"/>
                  </a:cubicBezTo>
                  <a:lnTo>
                    <a:pt x="120159" y="136095"/>
                  </a:lnTo>
                  <a:lnTo>
                    <a:pt x="105228" y="134354"/>
                  </a:lnTo>
                  <a:cubicBezTo>
                    <a:pt x="60894" y="129225"/>
                    <a:pt x="26085" y="146812"/>
                    <a:pt x="21414" y="166506"/>
                  </a:cubicBezTo>
                  <a:cubicBezTo>
                    <a:pt x="17548" y="179376"/>
                    <a:pt x="19380" y="193281"/>
                    <a:pt x="26452" y="204703"/>
                  </a:cubicBezTo>
                  <a:cubicBezTo>
                    <a:pt x="41200" y="227237"/>
                    <a:pt x="75550" y="234565"/>
                    <a:pt x="82328" y="235847"/>
                  </a:cubicBezTo>
                  <a:cubicBezTo>
                    <a:pt x="110541" y="241069"/>
                    <a:pt x="160646" y="230626"/>
                    <a:pt x="198203" y="219176"/>
                  </a:cubicBezTo>
                  <a:lnTo>
                    <a:pt x="244003" y="205253"/>
                  </a:lnTo>
                  <a:lnTo>
                    <a:pt x="206813" y="235115"/>
                  </a:lnTo>
                  <a:cubicBezTo>
                    <a:pt x="198661" y="241618"/>
                    <a:pt x="188493" y="249496"/>
                    <a:pt x="178142" y="257557"/>
                  </a:cubicBezTo>
                  <a:cubicBezTo>
                    <a:pt x="158448" y="272946"/>
                    <a:pt x="131517" y="294197"/>
                    <a:pt x="128036" y="298410"/>
                  </a:cubicBezTo>
                  <a:cubicBezTo>
                    <a:pt x="121084" y="310135"/>
                    <a:pt x="119142" y="324168"/>
                    <a:pt x="122632" y="337341"/>
                  </a:cubicBezTo>
                  <a:cubicBezTo>
                    <a:pt x="127826" y="352748"/>
                    <a:pt x="139816" y="364912"/>
                    <a:pt x="155150" y="370317"/>
                  </a:cubicBezTo>
                  <a:cubicBezTo>
                    <a:pt x="175577" y="379477"/>
                    <a:pt x="210660" y="369675"/>
                    <a:pt x="234293" y="338348"/>
                  </a:cubicBezTo>
                  <a:lnTo>
                    <a:pt x="242537" y="327264"/>
                  </a:lnTo>
                  <a:lnTo>
                    <a:pt x="249499" y="339264"/>
                  </a:lnTo>
                  <a:lnTo>
                    <a:pt x="251422" y="342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9271793" y="5328407"/>
              <a:ext cx="366143" cy="316806"/>
            </a:xfrm>
            <a:custGeom>
              <a:avLst/>
              <a:gdLst/>
              <a:ahLst/>
              <a:cxnLst/>
              <a:rect l="l" t="t" r="r" b="b"/>
              <a:pathLst>
                <a:path w="366143" h="316806" extrusionOk="0">
                  <a:moveTo>
                    <a:pt x="188461" y="272718"/>
                  </a:moveTo>
                  <a:cubicBezTo>
                    <a:pt x="187820" y="271802"/>
                    <a:pt x="187270" y="270886"/>
                    <a:pt x="186721" y="269970"/>
                  </a:cubicBezTo>
                  <a:cubicBezTo>
                    <a:pt x="165744" y="297908"/>
                    <a:pt x="133684" y="306610"/>
                    <a:pt x="114082" y="298091"/>
                  </a:cubicBezTo>
                  <a:cubicBezTo>
                    <a:pt x="71304" y="279771"/>
                    <a:pt x="80739" y="241116"/>
                    <a:pt x="89075" y="229024"/>
                  </a:cubicBezTo>
                  <a:cubicBezTo>
                    <a:pt x="93014" y="223345"/>
                    <a:pt x="132402" y="193758"/>
                    <a:pt x="154019" y="176446"/>
                  </a:cubicBezTo>
                  <a:cubicBezTo>
                    <a:pt x="142569" y="179927"/>
                    <a:pt x="88434" y="195865"/>
                    <a:pt x="57015" y="190094"/>
                  </a:cubicBezTo>
                  <a:cubicBezTo>
                    <a:pt x="50969" y="188995"/>
                    <a:pt x="-10404" y="177270"/>
                    <a:pt x="2055" y="125150"/>
                  </a:cubicBezTo>
                  <a:cubicBezTo>
                    <a:pt x="6909" y="104631"/>
                    <a:pt x="39244" y="89059"/>
                    <a:pt x="77716" y="93548"/>
                  </a:cubicBezTo>
                  <a:cubicBezTo>
                    <a:pt x="65442" y="61304"/>
                    <a:pt x="74327" y="31717"/>
                    <a:pt x="91090" y="21641"/>
                  </a:cubicBezTo>
                  <a:cubicBezTo>
                    <a:pt x="112744" y="7526"/>
                    <a:pt x="141745" y="13635"/>
                    <a:pt x="155860" y="35290"/>
                  </a:cubicBezTo>
                  <a:cubicBezTo>
                    <a:pt x="157308" y="37497"/>
                    <a:pt x="158553" y="39833"/>
                    <a:pt x="159607" y="42251"/>
                  </a:cubicBezTo>
                  <a:cubicBezTo>
                    <a:pt x="163912" y="52236"/>
                    <a:pt x="184797" y="85670"/>
                    <a:pt x="186263" y="109669"/>
                  </a:cubicBezTo>
                  <a:cubicBezTo>
                    <a:pt x="187545" y="86128"/>
                    <a:pt x="206506" y="40877"/>
                    <a:pt x="210628" y="30893"/>
                  </a:cubicBezTo>
                  <a:cubicBezTo>
                    <a:pt x="216124" y="17519"/>
                    <a:pt x="241864" y="-12342"/>
                    <a:pt x="277588" y="7626"/>
                  </a:cubicBezTo>
                  <a:cubicBezTo>
                    <a:pt x="293985" y="16786"/>
                    <a:pt x="302686" y="45457"/>
                    <a:pt x="290870" y="77518"/>
                  </a:cubicBezTo>
                  <a:cubicBezTo>
                    <a:pt x="328426" y="71472"/>
                    <a:pt x="360028" y="85304"/>
                    <a:pt x="364883" y="104998"/>
                  </a:cubicBezTo>
                  <a:cubicBezTo>
                    <a:pt x="377157" y="155561"/>
                    <a:pt x="317159" y="169759"/>
                    <a:pt x="311297" y="171041"/>
                  </a:cubicBezTo>
                  <a:cubicBezTo>
                    <a:pt x="285154" y="176675"/>
                    <a:pt x="258206" y="177454"/>
                    <a:pt x="231788" y="173331"/>
                  </a:cubicBezTo>
                  <a:cubicBezTo>
                    <a:pt x="254019" y="189508"/>
                    <a:pt x="272514" y="210283"/>
                    <a:pt x="286015" y="234246"/>
                  </a:cubicBezTo>
                  <a:cubicBezTo>
                    <a:pt x="288855" y="239833"/>
                    <a:pt x="317343" y="298366"/>
                    <a:pt x="262840" y="316136"/>
                  </a:cubicBezTo>
                  <a:cubicBezTo>
                    <a:pt x="242047" y="323373"/>
                    <a:pt x="208888" y="305785"/>
                    <a:pt x="188461" y="272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9262272" y="5318965"/>
              <a:ext cx="384749" cy="335536"/>
            </a:xfrm>
            <a:custGeom>
              <a:avLst/>
              <a:gdLst/>
              <a:ahLst/>
              <a:cxnLst/>
              <a:rect l="l" t="t" r="r" b="b"/>
              <a:pathLst>
                <a:path w="384749" h="335536" extrusionOk="0">
                  <a:moveTo>
                    <a:pt x="262652" y="336479"/>
                  </a:moveTo>
                  <a:cubicBezTo>
                    <a:pt x="240393" y="336479"/>
                    <a:pt x="213646" y="320175"/>
                    <a:pt x="195051" y="294618"/>
                  </a:cubicBezTo>
                  <a:cubicBezTo>
                    <a:pt x="170868" y="319350"/>
                    <a:pt x="139358" y="324480"/>
                    <a:pt x="119756" y="315869"/>
                  </a:cubicBezTo>
                  <a:cubicBezTo>
                    <a:pt x="102736" y="309695"/>
                    <a:pt x="89564" y="295946"/>
                    <a:pt x="84123" y="278680"/>
                  </a:cubicBezTo>
                  <a:cubicBezTo>
                    <a:pt x="79863" y="263135"/>
                    <a:pt x="82328" y="246519"/>
                    <a:pt x="90901" y="232879"/>
                  </a:cubicBezTo>
                  <a:cubicBezTo>
                    <a:pt x="100996" y="222501"/>
                    <a:pt x="112033" y="213085"/>
                    <a:pt x="123877" y="204758"/>
                  </a:cubicBezTo>
                  <a:cubicBezTo>
                    <a:pt x="104495" y="209311"/>
                    <a:pt x="84471" y="210465"/>
                    <a:pt x="64704" y="208147"/>
                  </a:cubicBezTo>
                  <a:cubicBezTo>
                    <a:pt x="55544" y="206407"/>
                    <a:pt x="24033" y="198987"/>
                    <a:pt x="8827" y="175812"/>
                  </a:cubicBezTo>
                  <a:cubicBezTo>
                    <a:pt x="574" y="162823"/>
                    <a:pt x="-1752" y="146931"/>
                    <a:pt x="2416" y="132119"/>
                  </a:cubicBezTo>
                  <a:cubicBezTo>
                    <a:pt x="8003" y="108669"/>
                    <a:pt x="38139" y="92639"/>
                    <a:pt x="73864" y="92639"/>
                  </a:cubicBezTo>
                  <a:lnTo>
                    <a:pt x="74413" y="92639"/>
                  </a:lnTo>
                  <a:cubicBezTo>
                    <a:pt x="66902" y="60030"/>
                    <a:pt x="78718" y="33099"/>
                    <a:pt x="95665" y="22840"/>
                  </a:cubicBezTo>
                  <a:cubicBezTo>
                    <a:pt x="109331" y="13781"/>
                    <a:pt x="126323" y="11298"/>
                    <a:pt x="142014" y="16061"/>
                  </a:cubicBezTo>
                  <a:cubicBezTo>
                    <a:pt x="157595" y="21420"/>
                    <a:pt x="170346" y="32852"/>
                    <a:pt x="177372" y="47755"/>
                  </a:cubicBezTo>
                  <a:cubicBezTo>
                    <a:pt x="178288" y="49862"/>
                    <a:pt x="180120" y="53251"/>
                    <a:pt x="182226" y="57373"/>
                  </a:cubicBezTo>
                  <a:cubicBezTo>
                    <a:pt x="185799" y="64060"/>
                    <a:pt x="190287" y="72762"/>
                    <a:pt x="194409" y="82105"/>
                  </a:cubicBezTo>
                  <a:cubicBezTo>
                    <a:pt x="198440" y="69556"/>
                    <a:pt x="203570" y="54625"/>
                    <a:pt x="210989" y="37679"/>
                  </a:cubicBezTo>
                  <a:lnTo>
                    <a:pt x="211539" y="36488"/>
                  </a:lnTo>
                  <a:cubicBezTo>
                    <a:pt x="218500" y="21329"/>
                    <a:pt x="231178" y="9540"/>
                    <a:pt x="246805" y="3696"/>
                  </a:cubicBezTo>
                  <a:cubicBezTo>
                    <a:pt x="261690" y="-1288"/>
                    <a:pt x="278013" y="554"/>
                    <a:pt x="291414" y="8734"/>
                  </a:cubicBezTo>
                  <a:cubicBezTo>
                    <a:pt x="308086" y="17894"/>
                    <a:pt x="319810" y="43908"/>
                    <a:pt x="312849" y="76151"/>
                  </a:cubicBezTo>
                  <a:cubicBezTo>
                    <a:pt x="347932" y="74686"/>
                    <a:pt x="377518" y="89159"/>
                    <a:pt x="383106" y="112150"/>
                  </a:cubicBezTo>
                  <a:cubicBezTo>
                    <a:pt x="387173" y="126596"/>
                    <a:pt x="385085" y="142076"/>
                    <a:pt x="377336" y="154928"/>
                  </a:cubicBezTo>
                  <a:cubicBezTo>
                    <a:pt x="362679" y="178561"/>
                    <a:pt x="331535" y="187262"/>
                    <a:pt x="322375" y="189369"/>
                  </a:cubicBezTo>
                  <a:cubicBezTo>
                    <a:pt x="304697" y="193070"/>
                    <a:pt x="286660" y="194764"/>
                    <a:pt x="268606" y="194407"/>
                  </a:cubicBezTo>
                  <a:cubicBezTo>
                    <a:pt x="282593" y="207387"/>
                    <a:pt x="294290" y="222620"/>
                    <a:pt x="303231" y="239475"/>
                  </a:cubicBezTo>
                  <a:cubicBezTo>
                    <a:pt x="307536" y="248085"/>
                    <a:pt x="320727" y="278313"/>
                    <a:pt x="310009" y="303595"/>
                  </a:cubicBezTo>
                  <a:cubicBezTo>
                    <a:pt x="303387" y="318453"/>
                    <a:pt x="290434" y="329545"/>
                    <a:pt x="274743" y="333823"/>
                  </a:cubicBezTo>
                  <a:cubicBezTo>
                    <a:pt x="270878" y="335325"/>
                    <a:pt x="266792" y="336223"/>
                    <a:pt x="262652" y="336479"/>
                  </a:cubicBezTo>
                  <a:close/>
                  <a:moveTo>
                    <a:pt x="197066" y="263199"/>
                  </a:moveTo>
                  <a:lnTo>
                    <a:pt x="204027" y="275016"/>
                  </a:lnTo>
                  <a:cubicBezTo>
                    <a:pt x="204027" y="275932"/>
                    <a:pt x="205035" y="276756"/>
                    <a:pt x="205493" y="277580"/>
                  </a:cubicBezTo>
                  <a:lnTo>
                    <a:pt x="205493" y="277580"/>
                  </a:lnTo>
                  <a:cubicBezTo>
                    <a:pt x="224271" y="307900"/>
                    <a:pt x="253675" y="322648"/>
                    <a:pt x="269614" y="317427"/>
                  </a:cubicBezTo>
                  <a:cubicBezTo>
                    <a:pt x="280248" y="314807"/>
                    <a:pt x="289115" y="307497"/>
                    <a:pt x="293704" y="297549"/>
                  </a:cubicBezTo>
                  <a:cubicBezTo>
                    <a:pt x="301674" y="278588"/>
                    <a:pt x="289857" y="253215"/>
                    <a:pt x="287476" y="248268"/>
                  </a:cubicBezTo>
                  <a:cubicBezTo>
                    <a:pt x="274514" y="225661"/>
                    <a:pt x="256945" y="206031"/>
                    <a:pt x="235905" y="190652"/>
                  </a:cubicBezTo>
                  <a:lnTo>
                    <a:pt x="203112" y="166194"/>
                  </a:lnTo>
                  <a:lnTo>
                    <a:pt x="169403" y="193675"/>
                  </a:lnTo>
                  <a:lnTo>
                    <a:pt x="146228" y="211995"/>
                  </a:lnTo>
                  <a:cubicBezTo>
                    <a:pt x="131480" y="223536"/>
                    <a:pt x="109588" y="240940"/>
                    <a:pt x="106107" y="244604"/>
                  </a:cubicBezTo>
                  <a:cubicBezTo>
                    <a:pt x="100812" y="253618"/>
                    <a:pt x="99356" y="264372"/>
                    <a:pt x="102076" y="274466"/>
                  </a:cubicBezTo>
                  <a:cubicBezTo>
                    <a:pt x="106135" y="286392"/>
                    <a:pt x="115460" y="295781"/>
                    <a:pt x="127358" y="299931"/>
                  </a:cubicBezTo>
                  <a:cubicBezTo>
                    <a:pt x="143114" y="306892"/>
                    <a:pt x="170502" y="299290"/>
                    <a:pt x="189005" y="274741"/>
                  </a:cubicBezTo>
                  <a:close/>
                  <a:moveTo>
                    <a:pt x="74230" y="111326"/>
                  </a:moveTo>
                  <a:cubicBezTo>
                    <a:pt x="45559" y="111326"/>
                    <a:pt x="23575" y="123600"/>
                    <a:pt x="20461" y="136699"/>
                  </a:cubicBezTo>
                  <a:cubicBezTo>
                    <a:pt x="17539" y="146601"/>
                    <a:pt x="18940" y="157282"/>
                    <a:pt x="24308" y="166103"/>
                  </a:cubicBezTo>
                  <a:cubicBezTo>
                    <a:pt x="35849" y="183782"/>
                    <a:pt x="62872" y="189552"/>
                    <a:pt x="68185" y="190468"/>
                  </a:cubicBezTo>
                  <a:cubicBezTo>
                    <a:pt x="90718" y="194591"/>
                    <a:pt x="130839" y="186255"/>
                    <a:pt x="160884" y="177095"/>
                  </a:cubicBezTo>
                  <a:lnTo>
                    <a:pt x="201371" y="164729"/>
                  </a:lnTo>
                  <a:lnTo>
                    <a:pt x="198074" y="162256"/>
                  </a:lnTo>
                  <a:lnTo>
                    <a:pt x="204119" y="163813"/>
                  </a:lnTo>
                  <a:lnTo>
                    <a:pt x="206501" y="163080"/>
                  </a:lnTo>
                  <a:lnTo>
                    <a:pt x="205218" y="164179"/>
                  </a:lnTo>
                  <a:lnTo>
                    <a:pt x="243599" y="174164"/>
                  </a:lnTo>
                  <a:cubicBezTo>
                    <a:pt x="268597" y="177947"/>
                    <a:pt x="294080" y="177177"/>
                    <a:pt x="318803" y="171874"/>
                  </a:cubicBezTo>
                  <a:cubicBezTo>
                    <a:pt x="324024" y="170683"/>
                    <a:pt x="350771" y="163721"/>
                    <a:pt x="361855" y="145676"/>
                  </a:cubicBezTo>
                  <a:cubicBezTo>
                    <a:pt x="367003" y="136974"/>
                    <a:pt x="368331" y="126531"/>
                    <a:pt x="365519" y="116822"/>
                  </a:cubicBezTo>
                  <a:cubicBezTo>
                    <a:pt x="362038" y="102716"/>
                    <a:pt x="335107" y="90624"/>
                    <a:pt x="301399" y="96029"/>
                  </a:cubicBezTo>
                  <a:lnTo>
                    <a:pt x="285918" y="98502"/>
                  </a:lnTo>
                  <a:lnTo>
                    <a:pt x="291323" y="83846"/>
                  </a:lnTo>
                  <a:cubicBezTo>
                    <a:pt x="301490" y="56366"/>
                    <a:pt x="294437" y="31908"/>
                    <a:pt x="282163" y="25038"/>
                  </a:cubicBezTo>
                  <a:cubicBezTo>
                    <a:pt x="273333" y="19487"/>
                    <a:pt x="262496" y="18150"/>
                    <a:pt x="252576" y="21374"/>
                  </a:cubicBezTo>
                  <a:cubicBezTo>
                    <a:pt x="241868" y="25441"/>
                    <a:pt x="233147" y="33484"/>
                    <a:pt x="228210" y="43816"/>
                  </a:cubicBezTo>
                  <a:lnTo>
                    <a:pt x="227660" y="45007"/>
                  </a:lnTo>
                  <a:cubicBezTo>
                    <a:pt x="209340" y="89159"/>
                    <a:pt x="204944" y="109952"/>
                    <a:pt x="204394" y="119661"/>
                  </a:cubicBezTo>
                  <a:lnTo>
                    <a:pt x="186074" y="119661"/>
                  </a:lnTo>
                  <a:cubicBezTo>
                    <a:pt x="185067" y="103173"/>
                    <a:pt x="172884" y="80090"/>
                    <a:pt x="165647" y="66258"/>
                  </a:cubicBezTo>
                  <a:cubicBezTo>
                    <a:pt x="163174" y="61495"/>
                    <a:pt x="161250" y="57740"/>
                    <a:pt x="160151" y="55266"/>
                  </a:cubicBezTo>
                  <a:cubicBezTo>
                    <a:pt x="155205" y="45264"/>
                    <a:pt x="146567" y="37578"/>
                    <a:pt x="136060" y="33832"/>
                  </a:cubicBezTo>
                  <a:cubicBezTo>
                    <a:pt x="125389" y="30745"/>
                    <a:pt x="113902" y="32595"/>
                    <a:pt x="104733" y="38870"/>
                  </a:cubicBezTo>
                  <a:cubicBezTo>
                    <a:pt x="92000" y="46564"/>
                    <a:pt x="84672" y="72029"/>
                    <a:pt x="95573" y="99693"/>
                  </a:cubicBezTo>
                  <a:lnTo>
                    <a:pt x="100977" y="113799"/>
                  </a:lnTo>
                  <a:lnTo>
                    <a:pt x="85955" y="112059"/>
                  </a:lnTo>
                  <a:cubicBezTo>
                    <a:pt x="82062" y="111601"/>
                    <a:pt x="78150" y="111353"/>
                    <a:pt x="74230" y="11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8142633" y="4033445"/>
              <a:ext cx="411316" cy="355825"/>
            </a:xfrm>
            <a:custGeom>
              <a:avLst/>
              <a:gdLst/>
              <a:ahLst/>
              <a:cxnLst/>
              <a:rect l="l" t="t" r="r" b="b"/>
              <a:pathLst>
                <a:path w="411316" h="355825" extrusionOk="0">
                  <a:moveTo>
                    <a:pt x="211273" y="306435"/>
                  </a:moveTo>
                  <a:cubicBezTo>
                    <a:pt x="210604" y="305427"/>
                    <a:pt x="210000" y="304393"/>
                    <a:pt x="209441" y="303321"/>
                  </a:cubicBezTo>
                  <a:cubicBezTo>
                    <a:pt x="185808" y="334740"/>
                    <a:pt x="149718" y="344541"/>
                    <a:pt x="127733" y="334923"/>
                  </a:cubicBezTo>
                  <a:cubicBezTo>
                    <a:pt x="79735" y="313946"/>
                    <a:pt x="90361" y="270803"/>
                    <a:pt x="99704" y="257337"/>
                  </a:cubicBezTo>
                  <a:cubicBezTo>
                    <a:pt x="104101" y="250925"/>
                    <a:pt x="148343" y="217766"/>
                    <a:pt x="172984" y="198255"/>
                  </a:cubicBezTo>
                  <a:cubicBezTo>
                    <a:pt x="160160" y="202194"/>
                    <a:pt x="99704" y="220056"/>
                    <a:pt x="64071" y="213644"/>
                  </a:cubicBezTo>
                  <a:cubicBezTo>
                    <a:pt x="57293" y="212362"/>
                    <a:pt x="-11682" y="199263"/>
                    <a:pt x="2241" y="140364"/>
                  </a:cubicBezTo>
                  <a:cubicBezTo>
                    <a:pt x="7737" y="117372"/>
                    <a:pt x="44102" y="99876"/>
                    <a:pt x="87246" y="104914"/>
                  </a:cubicBezTo>
                  <a:cubicBezTo>
                    <a:pt x="73506" y="68274"/>
                    <a:pt x="83491" y="35482"/>
                    <a:pt x="102269" y="24123"/>
                  </a:cubicBezTo>
                  <a:cubicBezTo>
                    <a:pt x="126652" y="8258"/>
                    <a:pt x="159281" y="15164"/>
                    <a:pt x="175137" y="39548"/>
                  </a:cubicBezTo>
                  <a:cubicBezTo>
                    <a:pt x="176740" y="42013"/>
                    <a:pt x="178132" y="44605"/>
                    <a:pt x="179304" y="47298"/>
                  </a:cubicBezTo>
                  <a:cubicBezTo>
                    <a:pt x="184068" y="58564"/>
                    <a:pt x="207609" y="96121"/>
                    <a:pt x="209166" y="123051"/>
                  </a:cubicBezTo>
                  <a:cubicBezTo>
                    <a:pt x="210632" y="96579"/>
                    <a:pt x="231974" y="45741"/>
                    <a:pt x="236646" y="34565"/>
                  </a:cubicBezTo>
                  <a:cubicBezTo>
                    <a:pt x="242783" y="19543"/>
                    <a:pt x="271729" y="-13983"/>
                    <a:pt x="311850" y="8459"/>
                  </a:cubicBezTo>
                  <a:cubicBezTo>
                    <a:pt x="330170" y="18719"/>
                    <a:pt x="340063" y="50870"/>
                    <a:pt x="326689" y="86961"/>
                  </a:cubicBezTo>
                  <a:cubicBezTo>
                    <a:pt x="368917" y="80183"/>
                    <a:pt x="404458" y="96121"/>
                    <a:pt x="409863" y="118014"/>
                  </a:cubicBezTo>
                  <a:cubicBezTo>
                    <a:pt x="423603" y="174897"/>
                    <a:pt x="356276" y="191294"/>
                    <a:pt x="349681" y="192301"/>
                  </a:cubicBezTo>
                  <a:cubicBezTo>
                    <a:pt x="320314" y="198603"/>
                    <a:pt x="290049" y="199473"/>
                    <a:pt x="260371" y="194866"/>
                  </a:cubicBezTo>
                  <a:cubicBezTo>
                    <a:pt x="285313" y="213039"/>
                    <a:pt x="306079" y="236343"/>
                    <a:pt x="321285" y="263200"/>
                  </a:cubicBezTo>
                  <a:cubicBezTo>
                    <a:pt x="324491" y="269612"/>
                    <a:pt x="356459" y="334831"/>
                    <a:pt x="295271" y="354800"/>
                  </a:cubicBezTo>
                  <a:cubicBezTo>
                    <a:pt x="271546" y="363319"/>
                    <a:pt x="234356" y="343625"/>
                    <a:pt x="211273" y="30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8132973" y="4024229"/>
              <a:ext cx="429906" cy="374616"/>
            </a:xfrm>
            <a:custGeom>
              <a:avLst/>
              <a:gdLst/>
              <a:ahLst/>
              <a:cxnLst/>
              <a:rect l="l" t="t" r="r" b="b"/>
              <a:pathLst>
                <a:path w="429906" h="374616" extrusionOk="0">
                  <a:moveTo>
                    <a:pt x="293755" y="375558"/>
                  </a:moveTo>
                  <a:cubicBezTo>
                    <a:pt x="268840" y="375558"/>
                    <a:pt x="238794" y="357238"/>
                    <a:pt x="218093" y="327926"/>
                  </a:cubicBezTo>
                  <a:cubicBezTo>
                    <a:pt x="190613" y="356139"/>
                    <a:pt x="155713" y="362093"/>
                    <a:pt x="133729" y="352567"/>
                  </a:cubicBezTo>
                  <a:cubicBezTo>
                    <a:pt x="114988" y="345651"/>
                    <a:pt x="100487" y="330473"/>
                    <a:pt x="94432" y="311438"/>
                  </a:cubicBezTo>
                  <a:cubicBezTo>
                    <a:pt x="89797" y="294437"/>
                    <a:pt x="92491" y="276263"/>
                    <a:pt x="101852" y="261333"/>
                  </a:cubicBezTo>
                  <a:cubicBezTo>
                    <a:pt x="114337" y="248765"/>
                    <a:pt x="127921" y="237333"/>
                    <a:pt x="142431" y="227166"/>
                  </a:cubicBezTo>
                  <a:cubicBezTo>
                    <a:pt x="119311" y="232809"/>
                    <a:pt x="95376" y="234384"/>
                    <a:pt x="71716" y="231838"/>
                  </a:cubicBezTo>
                  <a:cubicBezTo>
                    <a:pt x="61365" y="229914"/>
                    <a:pt x="26465" y="221761"/>
                    <a:pt x="9611" y="195930"/>
                  </a:cubicBezTo>
                  <a:cubicBezTo>
                    <a:pt x="560" y="181585"/>
                    <a:pt x="-1968" y="164072"/>
                    <a:pt x="2649" y="147749"/>
                  </a:cubicBezTo>
                  <a:cubicBezTo>
                    <a:pt x="8878" y="121459"/>
                    <a:pt x="43411" y="103872"/>
                    <a:pt x="83899" y="104330"/>
                  </a:cubicBezTo>
                  <a:cubicBezTo>
                    <a:pt x="74739" y="67690"/>
                    <a:pt x="87929" y="37187"/>
                    <a:pt x="106890" y="25737"/>
                  </a:cubicBezTo>
                  <a:cubicBezTo>
                    <a:pt x="121968" y="15762"/>
                    <a:pt x="140700" y="13013"/>
                    <a:pt x="158003" y="18226"/>
                  </a:cubicBezTo>
                  <a:cubicBezTo>
                    <a:pt x="175169" y="24198"/>
                    <a:pt x="189229" y="36802"/>
                    <a:pt x="197025" y="53217"/>
                  </a:cubicBezTo>
                  <a:cubicBezTo>
                    <a:pt x="198124" y="55690"/>
                    <a:pt x="200048" y="59446"/>
                    <a:pt x="202521" y="64117"/>
                  </a:cubicBezTo>
                  <a:cubicBezTo>
                    <a:pt x="206826" y="72270"/>
                    <a:pt x="212505" y="83079"/>
                    <a:pt x="217360" y="94620"/>
                  </a:cubicBezTo>
                  <a:cubicBezTo>
                    <a:pt x="222032" y="79872"/>
                    <a:pt x="228535" y="62194"/>
                    <a:pt x="236871" y="41859"/>
                  </a:cubicBezTo>
                  <a:lnTo>
                    <a:pt x="237421" y="40576"/>
                  </a:lnTo>
                  <a:cubicBezTo>
                    <a:pt x="245088" y="23694"/>
                    <a:pt x="259112" y="10531"/>
                    <a:pt x="276442" y="3936"/>
                  </a:cubicBezTo>
                  <a:cubicBezTo>
                    <a:pt x="292866" y="-1505"/>
                    <a:pt x="310848" y="537"/>
                    <a:pt x="325632" y="9523"/>
                  </a:cubicBezTo>
                  <a:cubicBezTo>
                    <a:pt x="343952" y="19966"/>
                    <a:pt x="357234" y="49187"/>
                    <a:pt x="348715" y="85552"/>
                  </a:cubicBezTo>
                  <a:cubicBezTo>
                    <a:pt x="388286" y="83445"/>
                    <a:pt x="421995" y="99383"/>
                    <a:pt x="428041" y="125031"/>
                  </a:cubicBezTo>
                  <a:cubicBezTo>
                    <a:pt x="432557" y="140961"/>
                    <a:pt x="430230" y="158054"/>
                    <a:pt x="421629" y="172206"/>
                  </a:cubicBezTo>
                  <a:cubicBezTo>
                    <a:pt x="405507" y="198403"/>
                    <a:pt x="371157" y="208021"/>
                    <a:pt x="361081" y="210403"/>
                  </a:cubicBezTo>
                  <a:cubicBezTo>
                    <a:pt x="340398" y="214754"/>
                    <a:pt x="319275" y="216632"/>
                    <a:pt x="298152" y="215991"/>
                  </a:cubicBezTo>
                  <a:cubicBezTo>
                    <a:pt x="314548" y="230986"/>
                    <a:pt x="328215" y="248710"/>
                    <a:pt x="338547" y="268386"/>
                  </a:cubicBezTo>
                  <a:cubicBezTo>
                    <a:pt x="343311" y="278004"/>
                    <a:pt x="357967" y="311438"/>
                    <a:pt x="346150" y="339834"/>
                  </a:cubicBezTo>
                  <a:cubicBezTo>
                    <a:pt x="338813" y="356212"/>
                    <a:pt x="324532" y="368441"/>
                    <a:pt x="307220" y="373177"/>
                  </a:cubicBezTo>
                  <a:cubicBezTo>
                    <a:pt x="302878" y="374642"/>
                    <a:pt x="298335" y="375439"/>
                    <a:pt x="293755" y="375558"/>
                  </a:cubicBezTo>
                  <a:close/>
                  <a:moveTo>
                    <a:pt x="228719" y="310889"/>
                  </a:moveTo>
                  <a:cubicBezTo>
                    <a:pt x="250153" y="345330"/>
                    <a:pt x="283679" y="362001"/>
                    <a:pt x="301999" y="356048"/>
                  </a:cubicBezTo>
                  <a:cubicBezTo>
                    <a:pt x="314127" y="352906"/>
                    <a:pt x="324203" y="344506"/>
                    <a:pt x="329479" y="333147"/>
                  </a:cubicBezTo>
                  <a:cubicBezTo>
                    <a:pt x="338639" y="311347"/>
                    <a:pt x="325173" y="282401"/>
                    <a:pt x="322426" y="276813"/>
                  </a:cubicBezTo>
                  <a:cubicBezTo>
                    <a:pt x="307833" y="251229"/>
                    <a:pt x="287975" y="229025"/>
                    <a:pt x="264168" y="211685"/>
                  </a:cubicBezTo>
                  <a:lnTo>
                    <a:pt x="226337" y="183564"/>
                  </a:lnTo>
                  <a:lnTo>
                    <a:pt x="272137" y="195472"/>
                  </a:lnTo>
                  <a:cubicBezTo>
                    <a:pt x="300396" y="199796"/>
                    <a:pt x="329195" y="198925"/>
                    <a:pt x="357142" y="192907"/>
                  </a:cubicBezTo>
                  <a:cubicBezTo>
                    <a:pt x="363096" y="191533"/>
                    <a:pt x="393783" y="183747"/>
                    <a:pt x="406240" y="162954"/>
                  </a:cubicBezTo>
                  <a:cubicBezTo>
                    <a:pt x="412258" y="152951"/>
                    <a:pt x="413788" y="140887"/>
                    <a:pt x="410453" y="129703"/>
                  </a:cubicBezTo>
                  <a:cubicBezTo>
                    <a:pt x="406515" y="113307"/>
                    <a:pt x="375645" y="99383"/>
                    <a:pt x="337173" y="105520"/>
                  </a:cubicBezTo>
                  <a:lnTo>
                    <a:pt x="321693" y="107994"/>
                  </a:lnTo>
                  <a:lnTo>
                    <a:pt x="327189" y="93246"/>
                  </a:lnTo>
                  <a:cubicBezTo>
                    <a:pt x="338731" y="61919"/>
                    <a:pt x="330578" y="33889"/>
                    <a:pt x="316380" y="25920"/>
                  </a:cubicBezTo>
                  <a:cubicBezTo>
                    <a:pt x="306157" y="19508"/>
                    <a:pt x="293617" y="17933"/>
                    <a:pt x="282122" y="21615"/>
                  </a:cubicBezTo>
                  <a:cubicBezTo>
                    <a:pt x="269810" y="26360"/>
                    <a:pt x="259780" y="35639"/>
                    <a:pt x="254092" y="47538"/>
                  </a:cubicBezTo>
                  <a:lnTo>
                    <a:pt x="253542" y="48911"/>
                  </a:lnTo>
                  <a:cubicBezTo>
                    <a:pt x="233024" y="98650"/>
                    <a:pt x="227986" y="122192"/>
                    <a:pt x="227344" y="133092"/>
                  </a:cubicBezTo>
                  <a:lnTo>
                    <a:pt x="209024" y="133092"/>
                  </a:lnTo>
                  <a:cubicBezTo>
                    <a:pt x="207925" y="114314"/>
                    <a:pt x="194277" y="88208"/>
                    <a:pt x="186033" y="72636"/>
                  </a:cubicBezTo>
                  <a:cubicBezTo>
                    <a:pt x="183285" y="67323"/>
                    <a:pt x="181086" y="63476"/>
                    <a:pt x="179896" y="60361"/>
                  </a:cubicBezTo>
                  <a:cubicBezTo>
                    <a:pt x="174262" y="48903"/>
                    <a:pt x="164415" y="40072"/>
                    <a:pt x="152415" y="35721"/>
                  </a:cubicBezTo>
                  <a:cubicBezTo>
                    <a:pt x="140159" y="32076"/>
                    <a:pt x="126914" y="34191"/>
                    <a:pt x="116417" y="41492"/>
                  </a:cubicBezTo>
                  <a:cubicBezTo>
                    <a:pt x="101394" y="50652"/>
                    <a:pt x="93059" y="79048"/>
                    <a:pt x="105242" y="111108"/>
                  </a:cubicBezTo>
                  <a:lnTo>
                    <a:pt x="110554" y="125215"/>
                  </a:lnTo>
                  <a:lnTo>
                    <a:pt x="95623" y="123474"/>
                  </a:lnTo>
                  <a:cubicBezTo>
                    <a:pt x="55961" y="118894"/>
                    <a:pt x="24725" y="134466"/>
                    <a:pt x="20602" y="152053"/>
                  </a:cubicBezTo>
                  <a:cubicBezTo>
                    <a:pt x="17131" y="163467"/>
                    <a:pt x="18771" y="175824"/>
                    <a:pt x="25091" y="185946"/>
                  </a:cubicBezTo>
                  <a:cubicBezTo>
                    <a:pt x="38281" y="206190"/>
                    <a:pt x="69059" y="212693"/>
                    <a:pt x="75105" y="213426"/>
                  </a:cubicBezTo>
                  <a:cubicBezTo>
                    <a:pt x="100570" y="218098"/>
                    <a:pt x="145820" y="208754"/>
                    <a:pt x="179712" y="198403"/>
                  </a:cubicBezTo>
                  <a:lnTo>
                    <a:pt x="225512" y="184389"/>
                  </a:lnTo>
                  <a:lnTo>
                    <a:pt x="188323" y="214250"/>
                  </a:lnTo>
                  <a:cubicBezTo>
                    <a:pt x="180903" y="220204"/>
                    <a:pt x="171743" y="227349"/>
                    <a:pt x="162308" y="234677"/>
                  </a:cubicBezTo>
                  <a:cubicBezTo>
                    <a:pt x="144630" y="248509"/>
                    <a:pt x="120355" y="267379"/>
                    <a:pt x="117058" y="271317"/>
                  </a:cubicBezTo>
                  <a:cubicBezTo>
                    <a:pt x="110976" y="281750"/>
                    <a:pt x="109271" y="294163"/>
                    <a:pt x="112294" y="305851"/>
                  </a:cubicBezTo>
                  <a:cubicBezTo>
                    <a:pt x="116957" y="319563"/>
                    <a:pt x="127665" y="330363"/>
                    <a:pt x="141332" y="335162"/>
                  </a:cubicBezTo>
                  <a:cubicBezTo>
                    <a:pt x="159652" y="343132"/>
                    <a:pt x="190888" y="334613"/>
                    <a:pt x="212047" y="306491"/>
                  </a:cubicBezTo>
                  <a:lnTo>
                    <a:pt x="220292" y="295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6310410" y="4457869"/>
              <a:ext cx="340224" cy="294151"/>
            </a:xfrm>
            <a:custGeom>
              <a:avLst/>
              <a:gdLst/>
              <a:ahLst/>
              <a:cxnLst/>
              <a:rect l="l" t="t" r="r" b="b"/>
              <a:pathLst>
                <a:path w="340224" h="294151" extrusionOk="0">
                  <a:moveTo>
                    <a:pt x="174849" y="253267"/>
                  </a:moveTo>
                  <a:lnTo>
                    <a:pt x="173292" y="250702"/>
                  </a:lnTo>
                  <a:cubicBezTo>
                    <a:pt x="153782" y="276717"/>
                    <a:pt x="124103" y="284778"/>
                    <a:pt x="105875" y="276809"/>
                  </a:cubicBezTo>
                  <a:cubicBezTo>
                    <a:pt x="66212" y="259496"/>
                    <a:pt x="75005" y="223955"/>
                    <a:pt x="82700" y="212688"/>
                  </a:cubicBezTo>
                  <a:cubicBezTo>
                    <a:pt x="86364" y="207375"/>
                    <a:pt x="122912" y="179895"/>
                    <a:pt x="142973" y="163865"/>
                  </a:cubicBezTo>
                  <a:cubicBezTo>
                    <a:pt x="132347" y="167072"/>
                    <a:pt x="82150" y="182185"/>
                    <a:pt x="52930" y="176506"/>
                  </a:cubicBezTo>
                  <a:cubicBezTo>
                    <a:pt x="47342" y="175499"/>
                    <a:pt x="-9541" y="164690"/>
                    <a:pt x="1909" y="116233"/>
                  </a:cubicBezTo>
                  <a:cubicBezTo>
                    <a:pt x="6397" y="97272"/>
                    <a:pt x="36442" y="82799"/>
                    <a:pt x="72166" y="86921"/>
                  </a:cubicBezTo>
                  <a:cubicBezTo>
                    <a:pt x="60808" y="57060"/>
                    <a:pt x="69051" y="29579"/>
                    <a:pt x="84532" y="20236"/>
                  </a:cubicBezTo>
                  <a:cubicBezTo>
                    <a:pt x="104602" y="6927"/>
                    <a:pt x="131660" y="12413"/>
                    <a:pt x="144970" y="32483"/>
                  </a:cubicBezTo>
                  <a:cubicBezTo>
                    <a:pt x="146389" y="34636"/>
                    <a:pt x="147626" y="36916"/>
                    <a:pt x="148652" y="39289"/>
                  </a:cubicBezTo>
                  <a:cubicBezTo>
                    <a:pt x="152591" y="48449"/>
                    <a:pt x="172010" y="79685"/>
                    <a:pt x="173292" y="101943"/>
                  </a:cubicBezTo>
                  <a:cubicBezTo>
                    <a:pt x="174575" y="80051"/>
                    <a:pt x="192162" y="37823"/>
                    <a:pt x="196009" y="28663"/>
                  </a:cubicBezTo>
                  <a:cubicBezTo>
                    <a:pt x="201048" y="16297"/>
                    <a:pt x="224955" y="-11366"/>
                    <a:pt x="258114" y="7137"/>
                  </a:cubicBezTo>
                  <a:cubicBezTo>
                    <a:pt x="273320" y="15656"/>
                    <a:pt x="281381" y="42220"/>
                    <a:pt x="270389" y="71990"/>
                  </a:cubicBezTo>
                  <a:cubicBezTo>
                    <a:pt x="305289" y="66402"/>
                    <a:pt x="334509" y="79227"/>
                    <a:pt x="339089" y="97730"/>
                  </a:cubicBezTo>
                  <a:cubicBezTo>
                    <a:pt x="350448" y="144721"/>
                    <a:pt x="294846" y="157820"/>
                    <a:pt x="289350" y="159011"/>
                  </a:cubicBezTo>
                  <a:cubicBezTo>
                    <a:pt x="265112" y="164277"/>
                    <a:pt x="240106" y="164992"/>
                    <a:pt x="215612" y="161117"/>
                  </a:cubicBezTo>
                  <a:cubicBezTo>
                    <a:pt x="236213" y="176158"/>
                    <a:pt x="253351" y="195431"/>
                    <a:pt x="265900" y="217635"/>
                  </a:cubicBezTo>
                  <a:cubicBezTo>
                    <a:pt x="268557" y="222856"/>
                    <a:pt x="294938" y="276809"/>
                    <a:pt x="244466" y="293663"/>
                  </a:cubicBezTo>
                  <a:cubicBezTo>
                    <a:pt x="224680" y="300258"/>
                    <a:pt x="193903" y="283587"/>
                    <a:pt x="174849" y="253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301119" y="4449711"/>
              <a:ext cx="357888" cy="311670"/>
            </a:xfrm>
            <a:custGeom>
              <a:avLst/>
              <a:gdLst/>
              <a:ahLst/>
              <a:cxnLst/>
              <a:rect l="l" t="t" r="r" b="b"/>
              <a:pathLst>
                <a:path w="357888" h="311670" extrusionOk="0">
                  <a:moveTo>
                    <a:pt x="243955" y="312539"/>
                  </a:moveTo>
                  <a:cubicBezTo>
                    <a:pt x="223254" y="312539"/>
                    <a:pt x="199071" y="297791"/>
                    <a:pt x="181576" y="274067"/>
                  </a:cubicBezTo>
                  <a:cubicBezTo>
                    <a:pt x="159042" y="296692"/>
                    <a:pt x="129821" y="301547"/>
                    <a:pt x="111501" y="293394"/>
                  </a:cubicBezTo>
                  <a:cubicBezTo>
                    <a:pt x="95581" y="287504"/>
                    <a:pt x="83270" y="274589"/>
                    <a:pt x="78159" y="258403"/>
                  </a:cubicBezTo>
                  <a:cubicBezTo>
                    <a:pt x="74229" y="243912"/>
                    <a:pt x="76519" y="228440"/>
                    <a:pt x="84480" y="215717"/>
                  </a:cubicBezTo>
                  <a:cubicBezTo>
                    <a:pt x="93126" y="206631"/>
                    <a:pt x="102671" y="198432"/>
                    <a:pt x="112967" y="191260"/>
                  </a:cubicBezTo>
                  <a:cubicBezTo>
                    <a:pt x="95774" y="195080"/>
                    <a:pt x="78049" y="195913"/>
                    <a:pt x="60571" y="193733"/>
                  </a:cubicBezTo>
                  <a:cubicBezTo>
                    <a:pt x="51961" y="192176"/>
                    <a:pt x="22558" y="185306"/>
                    <a:pt x="8268" y="163413"/>
                  </a:cubicBezTo>
                  <a:cubicBezTo>
                    <a:pt x="546" y="151203"/>
                    <a:pt x="-1625" y="136282"/>
                    <a:pt x="2314" y="122377"/>
                  </a:cubicBezTo>
                  <a:cubicBezTo>
                    <a:pt x="7535" y="100392"/>
                    <a:pt x="35565" y="85736"/>
                    <a:pt x="68907" y="85736"/>
                  </a:cubicBezTo>
                  <a:cubicBezTo>
                    <a:pt x="62220" y="55508"/>
                    <a:pt x="73304" y="30776"/>
                    <a:pt x="89151" y="21067"/>
                  </a:cubicBezTo>
                  <a:cubicBezTo>
                    <a:pt x="101993" y="12594"/>
                    <a:pt x="117923" y="10239"/>
                    <a:pt x="132661" y="14655"/>
                  </a:cubicBezTo>
                  <a:cubicBezTo>
                    <a:pt x="147280" y="19738"/>
                    <a:pt x="159253" y="30455"/>
                    <a:pt x="165912" y="44425"/>
                  </a:cubicBezTo>
                  <a:cubicBezTo>
                    <a:pt x="166736" y="46440"/>
                    <a:pt x="168385" y="49554"/>
                    <a:pt x="170400" y="53585"/>
                  </a:cubicBezTo>
                  <a:cubicBezTo>
                    <a:pt x="173423" y="59447"/>
                    <a:pt x="177362" y="66959"/>
                    <a:pt x="181026" y="75019"/>
                  </a:cubicBezTo>
                  <a:cubicBezTo>
                    <a:pt x="184690" y="63752"/>
                    <a:pt x="189637" y="50562"/>
                    <a:pt x="195865" y="35356"/>
                  </a:cubicBezTo>
                  <a:lnTo>
                    <a:pt x="195865" y="34257"/>
                  </a:lnTo>
                  <a:cubicBezTo>
                    <a:pt x="202424" y="20022"/>
                    <a:pt x="214341" y="8957"/>
                    <a:pt x="229025" y="3480"/>
                  </a:cubicBezTo>
                  <a:cubicBezTo>
                    <a:pt x="243030" y="-1137"/>
                    <a:pt x="258364" y="603"/>
                    <a:pt x="270978" y="8242"/>
                  </a:cubicBezTo>
                  <a:cubicBezTo>
                    <a:pt x="286550" y="16945"/>
                    <a:pt x="297541" y="40852"/>
                    <a:pt x="291313" y="70714"/>
                  </a:cubicBezTo>
                  <a:cubicBezTo>
                    <a:pt x="323831" y="69431"/>
                    <a:pt x="351220" y="83171"/>
                    <a:pt x="356349" y="104606"/>
                  </a:cubicBezTo>
                  <a:cubicBezTo>
                    <a:pt x="360215" y="118190"/>
                    <a:pt x="358218" y="132773"/>
                    <a:pt x="350853" y="144819"/>
                  </a:cubicBezTo>
                  <a:cubicBezTo>
                    <a:pt x="337204" y="166986"/>
                    <a:pt x="308350" y="175047"/>
                    <a:pt x="299831" y="177062"/>
                  </a:cubicBezTo>
                  <a:cubicBezTo>
                    <a:pt x="283966" y="180442"/>
                    <a:pt x="267781" y="182036"/>
                    <a:pt x="251558" y="181825"/>
                  </a:cubicBezTo>
                  <a:cubicBezTo>
                    <a:pt x="264052" y="193651"/>
                    <a:pt x="274513" y="207455"/>
                    <a:pt x="282519" y="222679"/>
                  </a:cubicBezTo>
                  <a:cubicBezTo>
                    <a:pt x="286550" y="230740"/>
                    <a:pt x="298824" y="259319"/>
                    <a:pt x="288840" y="283043"/>
                  </a:cubicBezTo>
                  <a:cubicBezTo>
                    <a:pt x="282610" y="297003"/>
                    <a:pt x="270437" y="307427"/>
                    <a:pt x="255680" y="311440"/>
                  </a:cubicBezTo>
                  <a:cubicBezTo>
                    <a:pt x="251851" y="312410"/>
                    <a:pt x="247894" y="312786"/>
                    <a:pt x="243955" y="312539"/>
                  </a:cubicBezTo>
                  <a:close/>
                  <a:moveTo>
                    <a:pt x="183591" y="242373"/>
                  </a:moveTo>
                  <a:lnTo>
                    <a:pt x="191927" y="256662"/>
                  </a:lnTo>
                  <a:cubicBezTo>
                    <a:pt x="209239" y="284142"/>
                    <a:pt x="236078" y="298066"/>
                    <a:pt x="250368" y="293303"/>
                  </a:cubicBezTo>
                  <a:cubicBezTo>
                    <a:pt x="260105" y="290857"/>
                    <a:pt x="268193" y="284115"/>
                    <a:pt x="272351" y="274982"/>
                  </a:cubicBezTo>
                  <a:cubicBezTo>
                    <a:pt x="279588" y="257670"/>
                    <a:pt x="268779" y="234312"/>
                    <a:pt x="266580" y="229824"/>
                  </a:cubicBezTo>
                  <a:cubicBezTo>
                    <a:pt x="254654" y="208911"/>
                    <a:pt x="238414" y="190765"/>
                    <a:pt x="218949" y="176604"/>
                  </a:cubicBezTo>
                  <a:lnTo>
                    <a:pt x="188904" y="154345"/>
                  </a:lnTo>
                  <a:lnTo>
                    <a:pt x="158034" y="179169"/>
                  </a:lnTo>
                  <a:lnTo>
                    <a:pt x="136875" y="196115"/>
                  </a:lnTo>
                  <a:cubicBezTo>
                    <a:pt x="123226" y="206740"/>
                    <a:pt x="102525" y="222770"/>
                    <a:pt x="99685" y="226251"/>
                  </a:cubicBezTo>
                  <a:cubicBezTo>
                    <a:pt x="94812" y="234541"/>
                    <a:pt x="93493" y="244452"/>
                    <a:pt x="96021" y="253731"/>
                  </a:cubicBezTo>
                  <a:cubicBezTo>
                    <a:pt x="99721" y="264604"/>
                    <a:pt x="108241" y="273160"/>
                    <a:pt x="119104" y="276906"/>
                  </a:cubicBezTo>
                  <a:cubicBezTo>
                    <a:pt x="133577" y="283227"/>
                    <a:pt x="158584" y="276265"/>
                    <a:pt x="175621" y="253731"/>
                  </a:cubicBezTo>
                  <a:close/>
                  <a:moveTo>
                    <a:pt x="69274" y="103599"/>
                  </a:moveTo>
                  <a:cubicBezTo>
                    <a:pt x="43076" y="103599"/>
                    <a:pt x="22924" y="114774"/>
                    <a:pt x="20084" y="126590"/>
                  </a:cubicBezTo>
                  <a:cubicBezTo>
                    <a:pt x="17355" y="135631"/>
                    <a:pt x="18655" y="145414"/>
                    <a:pt x="23657" y="153429"/>
                  </a:cubicBezTo>
                  <a:cubicBezTo>
                    <a:pt x="34099" y="169550"/>
                    <a:pt x="59014" y="174863"/>
                    <a:pt x="63869" y="175780"/>
                  </a:cubicBezTo>
                  <a:cubicBezTo>
                    <a:pt x="84662" y="179535"/>
                    <a:pt x="121760" y="171840"/>
                    <a:pt x="149607" y="163322"/>
                  </a:cubicBezTo>
                  <a:lnTo>
                    <a:pt x="186247" y="152238"/>
                  </a:lnTo>
                  <a:lnTo>
                    <a:pt x="181576" y="148666"/>
                  </a:lnTo>
                  <a:lnTo>
                    <a:pt x="190278" y="150956"/>
                  </a:lnTo>
                  <a:lnTo>
                    <a:pt x="195590" y="149399"/>
                  </a:lnTo>
                  <a:lnTo>
                    <a:pt x="192751" y="151597"/>
                  </a:lnTo>
                  <a:lnTo>
                    <a:pt x="227101" y="160757"/>
                  </a:lnTo>
                  <a:cubicBezTo>
                    <a:pt x="250193" y="164109"/>
                    <a:pt x="273698" y="163368"/>
                    <a:pt x="296534" y="158559"/>
                  </a:cubicBezTo>
                  <a:cubicBezTo>
                    <a:pt x="301389" y="157460"/>
                    <a:pt x="325938" y="151048"/>
                    <a:pt x="336105" y="134560"/>
                  </a:cubicBezTo>
                  <a:cubicBezTo>
                    <a:pt x="340841" y="126645"/>
                    <a:pt x="342041" y="117109"/>
                    <a:pt x="339403" y="108270"/>
                  </a:cubicBezTo>
                  <a:cubicBezTo>
                    <a:pt x="336289" y="95446"/>
                    <a:pt x="311923" y="84546"/>
                    <a:pt x="281053" y="89492"/>
                  </a:cubicBezTo>
                  <a:lnTo>
                    <a:pt x="265573" y="91965"/>
                  </a:lnTo>
                  <a:lnTo>
                    <a:pt x="270978" y="77309"/>
                  </a:lnTo>
                  <a:cubicBezTo>
                    <a:pt x="280138" y="52119"/>
                    <a:pt x="274000" y="29769"/>
                    <a:pt x="262825" y="23539"/>
                  </a:cubicBezTo>
                  <a:cubicBezTo>
                    <a:pt x="254792" y="18493"/>
                    <a:pt x="244935" y="17247"/>
                    <a:pt x="235895" y="20150"/>
                  </a:cubicBezTo>
                  <a:cubicBezTo>
                    <a:pt x="226166" y="23961"/>
                    <a:pt x="218225" y="31280"/>
                    <a:pt x="213636" y="40669"/>
                  </a:cubicBezTo>
                  <a:lnTo>
                    <a:pt x="213178" y="41768"/>
                  </a:lnTo>
                  <a:cubicBezTo>
                    <a:pt x="196323" y="82622"/>
                    <a:pt x="192201" y="101858"/>
                    <a:pt x="191651" y="110743"/>
                  </a:cubicBezTo>
                  <a:lnTo>
                    <a:pt x="173331" y="110743"/>
                  </a:lnTo>
                  <a:cubicBezTo>
                    <a:pt x="172507" y="95538"/>
                    <a:pt x="161240" y="74103"/>
                    <a:pt x="154553" y="61370"/>
                  </a:cubicBezTo>
                  <a:cubicBezTo>
                    <a:pt x="152263" y="56974"/>
                    <a:pt x="150340" y="53493"/>
                    <a:pt x="149424" y="51203"/>
                  </a:cubicBezTo>
                  <a:cubicBezTo>
                    <a:pt x="144881" y="42080"/>
                    <a:pt x="136966" y="35081"/>
                    <a:pt x="127348" y="31692"/>
                  </a:cubicBezTo>
                  <a:cubicBezTo>
                    <a:pt x="117675" y="28871"/>
                    <a:pt x="107251" y="30557"/>
                    <a:pt x="98952" y="36272"/>
                  </a:cubicBezTo>
                  <a:cubicBezTo>
                    <a:pt x="87319" y="43325"/>
                    <a:pt x="80632" y="66592"/>
                    <a:pt x="90342" y="91965"/>
                  </a:cubicBezTo>
                  <a:lnTo>
                    <a:pt x="95655" y="105980"/>
                  </a:lnTo>
                  <a:lnTo>
                    <a:pt x="80724" y="104240"/>
                  </a:lnTo>
                  <a:cubicBezTo>
                    <a:pt x="76922" y="103781"/>
                    <a:pt x="73103" y="103571"/>
                    <a:pt x="69274" y="103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867060" y="4943296"/>
              <a:ext cx="378799" cy="328025"/>
            </a:xfrm>
            <a:custGeom>
              <a:avLst/>
              <a:gdLst/>
              <a:ahLst/>
              <a:cxnLst/>
              <a:rect l="l" t="t" r="r" b="b"/>
              <a:pathLst>
                <a:path w="378799" h="328025" extrusionOk="0">
                  <a:moveTo>
                    <a:pt x="195373" y="282177"/>
                  </a:moveTo>
                  <a:cubicBezTo>
                    <a:pt x="194731" y="281260"/>
                    <a:pt x="194182" y="280253"/>
                    <a:pt x="193632" y="279337"/>
                  </a:cubicBezTo>
                  <a:cubicBezTo>
                    <a:pt x="171831" y="308283"/>
                    <a:pt x="138672" y="317260"/>
                    <a:pt x="118428" y="308374"/>
                  </a:cubicBezTo>
                  <a:cubicBezTo>
                    <a:pt x="74186" y="289047"/>
                    <a:pt x="83895" y="249475"/>
                    <a:pt x="92506" y="236926"/>
                  </a:cubicBezTo>
                  <a:cubicBezTo>
                    <a:pt x="96627" y="231064"/>
                    <a:pt x="137390" y="200286"/>
                    <a:pt x="159740" y="182515"/>
                  </a:cubicBezTo>
                  <a:cubicBezTo>
                    <a:pt x="147924" y="186179"/>
                    <a:pt x="91865" y="202576"/>
                    <a:pt x="58980" y="196622"/>
                  </a:cubicBezTo>
                  <a:cubicBezTo>
                    <a:pt x="52751" y="195523"/>
                    <a:pt x="-10728" y="183431"/>
                    <a:pt x="2096" y="129479"/>
                  </a:cubicBezTo>
                  <a:cubicBezTo>
                    <a:pt x="7134" y="108228"/>
                    <a:pt x="40568" y="92106"/>
                    <a:pt x="80414" y="96686"/>
                  </a:cubicBezTo>
                  <a:cubicBezTo>
                    <a:pt x="67774" y="63344"/>
                    <a:pt x="76934" y="32566"/>
                    <a:pt x="94246" y="22306"/>
                  </a:cubicBezTo>
                  <a:cubicBezTo>
                    <a:pt x="116752" y="7733"/>
                    <a:pt x="146806" y="14154"/>
                    <a:pt x="161389" y="36651"/>
                  </a:cubicBezTo>
                  <a:cubicBezTo>
                    <a:pt x="162827" y="38877"/>
                    <a:pt x="164082" y="41222"/>
                    <a:pt x="165145" y="43649"/>
                  </a:cubicBezTo>
                  <a:cubicBezTo>
                    <a:pt x="169541" y="54000"/>
                    <a:pt x="191251" y="88625"/>
                    <a:pt x="192625" y="113449"/>
                  </a:cubicBezTo>
                  <a:cubicBezTo>
                    <a:pt x="193999" y="89083"/>
                    <a:pt x="213601" y="42275"/>
                    <a:pt x="217907" y="31924"/>
                  </a:cubicBezTo>
                  <a:cubicBezTo>
                    <a:pt x="223586" y="18093"/>
                    <a:pt x="250241" y="-12776"/>
                    <a:pt x="287156" y="7834"/>
                  </a:cubicBezTo>
                  <a:cubicBezTo>
                    <a:pt x="304102" y="16994"/>
                    <a:pt x="313171" y="46947"/>
                    <a:pt x="300896" y="80198"/>
                  </a:cubicBezTo>
                  <a:cubicBezTo>
                    <a:pt x="339735" y="73969"/>
                    <a:pt x="372528" y="88259"/>
                    <a:pt x="377474" y="108869"/>
                  </a:cubicBezTo>
                  <a:cubicBezTo>
                    <a:pt x="390207" y="161264"/>
                    <a:pt x="328101" y="175920"/>
                    <a:pt x="322056" y="177294"/>
                  </a:cubicBezTo>
                  <a:cubicBezTo>
                    <a:pt x="294951" y="183093"/>
                    <a:pt x="267004" y="183871"/>
                    <a:pt x="239616" y="179584"/>
                  </a:cubicBezTo>
                  <a:cubicBezTo>
                    <a:pt x="262598" y="196356"/>
                    <a:pt x="281743" y="217846"/>
                    <a:pt x="295767" y="242605"/>
                  </a:cubicBezTo>
                  <a:cubicBezTo>
                    <a:pt x="298606" y="248468"/>
                    <a:pt x="328101" y="308649"/>
                    <a:pt x="271768" y="327427"/>
                  </a:cubicBezTo>
                  <a:cubicBezTo>
                    <a:pt x="251066" y="334572"/>
                    <a:pt x="216716" y="316435"/>
                    <a:pt x="195373" y="28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5858245" y="4934218"/>
              <a:ext cx="398495" cy="346188"/>
            </a:xfrm>
            <a:custGeom>
              <a:avLst/>
              <a:gdLst/>
              <a:ahLst/>
              <a:cxnLst/>
              <a:rect l="l" t="t" r="r" b="b"/>
              <a:pathLst>
                <a:path w="398495" h="346188" extrusionOk="0">
                  <a:moveTo>
                    <a:pt x="271423" y="347131"/>
                  </a:moveTo>
                  <a:cubicBezTo>
                    <a:pt x="248431" y="347131"/>
                    <a:pt x="220859" y="330184"/>
                    <a:pt x="201623" y="303620"/>
                  </a:cubicBezTo>
                  <a:cubicBezTo>
                    <a:pt x="176616" y="329360"/>
                    <a:pt x="144006" y="334764"/>
                    <a:pt x="123762" y="325879"/>
                  </a:cubicBezTo>
                  <a:cubicBezTo>
                    <a:pt x="106267" y="319495"/>
                    <a:pt x="92728" y="305352"/>
                    <a:pt x="87122" y="287590"/>
                  </a:cubicBezTo>
                  <a:cubicBezTo>
                    <a:pt x="82826" y="271707"/>
                    <a:pt x="85318" y="254761"/>
                    <a:pt x="93992" y="240782"/>
                  </a:cubicBezTo>
                  <a:cubicBezTo>
                    <a:pt x="104802" y="229827"/>
                    <a:pt x="116572" y="219861"/>
                    <a:pt x="129167" y="211012"/>
                  </a:cubicBezTo>
                  <a:cubicBezTo>
                    <a:pt x="108713" y="215822"/>
                    <a:pt x="87581" y="217086"/>
                    <a:pt x="66696" y="214768"/>
                  </a:cubicBezTo>
                  <a:cubicBezTo>
                    <a:pt x="57536" y="212936"/>
                    <a:pt x="24743" y="205608"/>
                    <a:pt x="9079" y="181334"/>
                  </a:cubicBezTo>
                  <a:cubicBezTo>
                    <a:pt x="578" y="167997"/>
                    <a:pt x="-1821" y="151665"/>
                    <a:pt x="2484" y="136450"/>
                  </a:cubicBezTo>
                  <a:cubicBezTo>
                    <a:pt x="8346" y="112084"/>
                    <a:pt x="39124" y="95413"/>
                    <a:pt x="77138" y="95871"/>
                  </a:cubicBezTo>
                  <a:cubicBezTo>
                    <a:pt x="69169" y="62070"/>
                    <a:pt x="81352" y="34132"/>
                    <a:pt x="98847" y="23506"/>
                  </a:cubicBezTo>
                  <a:cubicBezTo>
                    <a:pt x="112945" y="14237"/>
                    <a:pt x="130413" y="11690"/>
                    <a:pt x="146571" y="16545"/>
                  </a:cubicBezTo>
                  <a:cubicBezTo>
                    <a:pt x="162693" y="22013"/>
                    <a:pt x="175911" y="33775"/>
                    <a:pt x="183212" y="49155"/>
                  </a:cubicBezTo>
                  <a:cubicBezTo>
                    <a:pt x="184219" y="51445"/>
                    <a:pt x="186051" y="54834"/>
                    <a:pt x="188249" y="59139"/>
                  </a:cubicBezTo>
                  <a:cubicBezTo>
                    <a:pt x="192005" y="66284"/>
                    <a:pt x="196952" y="75536"/>
                    <a:pt x="201257" y="85520"/>
                  </a:cubicBezTo>
                  <a:cubicBezTo>
                    <a:pt x="205470" y="72266"/>
                    <a:pt x="211269" y="56666"/>
                    <a:pt x="218661" y="38712"/>
                  </a:cubicBezTo>
                  <a:lnTo>
                    <a:pt x="219210" y="37522"/>
                  </a:lnTo>
                  <a:cubicBezTo>
                    <a:pt x="226419" y="21812"/>
                    <a:pt x="239610" y="9638"/>
                    <a:pt x="255851" y="3721"/>
                  </a:cubicBezTo>
                  <a:cubicBezTo>
                    <a:pt x="271148" y="-1335"/>
                    <a:pt x="287883" y="570"/>
                    <a:pt x="301651" y="8942"/>
                  </a:cubicBezTo>
                  <a:cubicBezTo>
                    <a:pt x="318872" y="18560"/>
                    <a:pt x="330963" y="45582"/>
                    <a:pt x="323543" y="78742"/>
                  </a:cubicBezTo>
                  <a:cubicBezTo>
                    <a:pt x="360183" y="77093"/>
                    <a:pt x="390686" y="92024"/>
                    <a:pt x="396824" y="115382"/>
                  </a:cubicBezTo>
                  <a:cubicBezTo>
                    <a:pt x="400982" y="130276"/>
                    <a:pt x="398793" y="146223"/>
                    <a:pt x="390778" y="159442"/>
                  </a:cubicBezTo>
                  <a:cubicBezTo>
                    <a:pt x="375663" y="183807"/>
                    <a:pt x="343878" y="192784"/>
                    <a:pt x="334443" y="194891"/>
                  </a:cubicBezTo>
                  <a:cubicBezTo>
                    <a:pt x="315968" y="198830"/>
                    <a:pt x="297089" y="200579"/>
                    <a:pt x="278201" y="200112"/>
                  </a:cubicBezTo>
                  <a:cubicBezTo>
                    <a:pt x="293022" y="213623"/>
                    <a:pt x="305416" y="229580"/>
                    <a:pt x="314841" y="247286"/>
                  </a:cubicBezTo>
                  <a:cubicBezTo>
                    <a:pt x="319238" y="256446"/>
                    <a:pt x="333161" y="287316"/>
                    <a:pt x="321894" y="313696"/>
                  </a:cubicBezTo>
                  <a:cubicBezTo>
                    <a:pt x="315024" y="329067"/>
                    <a:pt x="301541" y="340489"/>
                    <a:pt x="285254" y="344749"/>
                  </a:cubicBezTo>
                  <a:cubicBezTo>
                    <a:pt x="280821" y="346343"/>
                    <a:pt x="276140" y="347149"/>
                    <a:pt x="271423" y="347131"/>
                  </a:cubicBezTo>
                  <a:close/>
                  <a:moveTo>
                    <a:pt x="203547" y="271927"/>
                  </a:moveTo>
                  <a:lnTo>
                    <a:pt x="212157" y="286399"/>
                  </a:lnTo>
                  <a:cubicBezTo>
                    <a:pt x="231668" y="317910"/>
                    <a:pt x="262263" y="333207"/>
                    <a:pt x="278476" y="327803"/>
                  </a:cubicBezTo>
                  <a:cubicBezTo>
                    <a:pt x="289587" y="325101"/>
                    <a:pt x="298857" y="317480"/>
                    <a:pt x="303666" y="307101"/>
                  </a:cubicBezTo>
                  <a:cubicBezTo>
                    <a:pt x="311910" y="287224"/>
                    <a:pt x="299727" y="260843"/>
                    <a:pt x="297162" y="255805"/>
                  </a:cubicBezTo>
                  <a:cubicBezTo>
                    <a:pt x="283789" y="232346"/>
                    <a:pt x="265579" y="211993"/>
                    <a:pt x="243759" y="196082"/>
                  </a:cubicBezTo>
                  <a:lnTo>
                    <a:pt x="209592" y="170617"/>
                  </a:lnTo>
                  <a:lnTo>
                    <a:pt x="174509" y="198738"/>
                  </a:lnTo>
                  <a:cubicBezTo>
                    <a:pt x="167731" y="204234"/>
                    <a:pt x="159212" y="210829"/>
                    <a:pt x="150510" y="217516"/>
                  </a:cubicBezTo>
                  <a:cubicBezTo>
                    <a:pt x="135213" y="229516"/>
                    <a:pt x="112038" y="247561"/>
                    <a:pt x="109015" y="251408"/>
                  </a:cubicBezTo>
                  <a:cubicBezTo>
                    <a:pt x="103455" y="260788"/>
                    <a:pt x="101898" y="272018"/>
                    <a:pt x="104710" y="282552"/>
                  </a:cubicBezTo>
                  <a:cubicBezTo>
                    <a:pt x="108933" y="295001"/>
                    <a:pt x="118670" y="304811"/>
                    <a:pt x="131091" y="309116"/>
                  </a:cubicBezTo>
                  <a:cubicBezTo>
                    <a:pt x="147579" y="316261"/>
                    <a:pt x="176066" y="308475"/>
                    <a:pt x="195211" y="282919"/>
                  </a:cubicBezTo>
                  <a:close/>
                  <a:moveTo>
                    <a:pt x="75947" y="114191"/>
                  </a:moveTo>
                  <a:cubicBezTo>
                    <a:pt x="46086" y="114191"/>
                    <a:pt x="23186" y="127015"/>
                    <a:pt x="19980" y="140663"/>
                  </a:cubicBezTo>
                  <a:cubicBezTo>
                    <a:pt x="16884" y="150996"/>
                    <a:pt x="18349" y="162162"/>
                    <a:pt x="24010" y="171350"/>
                  </a:cubicBezTo>
                  <a:cubicBezTo>
                    <a:pt x="36010" y="189670"/>
                    <a:pt x="64131" y="195715"/>
                    <a:pt x="69810" y="196723"/>
                  </a:cubicBezTo>
                  <a:cubicBezTo>
                    <a:pt x="93168" y="201028"/>
                    <a:pt x="134755" y="192326"/>
                    <a:pt x="165899" y="182800"/>
                  </a:cubicBezTo>
                  <a:lnTo>
                    <a:pt x="208402" y="169792"/>
                  </a:lnTo>
                  <a:lnTo>
                    <a:pt x="205837" y="167960"/>
                  </a:lnTo>
                  <a:lnTo>
                    <a:pt x="210508" y="169151"/>
                  </a:lnTo>
                  <a:lnTo>
                    <a:pt x="211516" y="169151"/>
                  </a:lnTo>
                  <a:lnTo>
                    <a:pt x="210966" y="169151"/>
                  </a:lnTo>
                  <a:lnTo>
                    <a:pt x="251362" y="179777"/>
                  </a:lnTo>
                  <a:cubicBezTo>
                    <a:pt x="277285" y="183670"/>
                    <a:pt x="303693" y="182827"/>
                    <a:pt x="329314" y="177303"/>
                  </a:cubicBezTo>
                  <a:cubicBezTo>
                    <a:pt x="334718" y="176113"/>
                    <a:pt x="362473" y="168876"/>
                    <a:pt x="374106" y="149823"/>
                  </a:cubicBezTo>
                  <a:cubicBezTo>
                    <a:pt x="379501" y="140737"/>
                    <a:pt x="380867" y="129818"/>
                    <a:pt x="377862" y="119687"/>
                  </a:cubicBezTo>
                  <a:cubicBezTo>
                    <a:pt x="374290" y="104939"/>
                    <a:pt x="346168" y="92207"/>
                    <a:pt x="311635" y="97978"/>
                  </a:cubicBezTo>
                  <a:lnTo>
                    <a:pt x="296154" y="100451"/>
                  </a:lnTo>
                  <a:lnTo>
                    <a:pt x="301559" y="85795"/>
                  </a:lnTo>
                  <a:cubicBezTo>
                    <a:pt x="312093" y="57216"/>
                    <a:pt x="304765" y="31751"/>
                    <a:pt x="292399" y="24514"/>
                  </a:cubicBezTo>
                  <a:cubicBezTo>
                    <a:pt x="283193" y="18707"/>
                    <a:pt x="271881" y="17305"/>
                    <a:pt x="261530" y="20667"/>
                  </a:cubicBezTo>
                  <a:cubicBezTo>
                    <a:pt x="250373" y="24936"/>
                    <a:pt x="241295" y="33335"/>
                    <a:pt x="236156" y="44117"/>
                  </a:cubicBezTo>
                  <a:lnTo>
                    <a:pt x="235607" y="45307"/>
                  </a:lnTo>
                  <a:cubicBezTo>
                    <a:pt x="216645" y="91108"/>
                    <a:pt x="212065" y="112634"/>
                    <a:pt x="211516" y="122710"/>
                  </a:cubicBezTo>
                  <a:lnTo>
                    <a:pt x="193196" y="122710"/>
                  </a:lnTo>
                  <a:cubicBezTo>
                    <a:pt x="192188" y="105581"/>
                    <a:pt x="179639" y="81581"/>
                    <a:pt x="172036" y="67292"/>
                  </a:cubicBezTo>
                  <a:cubicBezTo>
                    <a:pt x="169563" y="62437"/>
                    <a:pt x="167456" y="58132"/>
                    <a:pt x="166357" y="55933"/>
                  </a:cubicBezTo>
                  <a:cubicBezTo>
                    <a:pt x="161181" y="45500"/>
                    <a:pt x="152149" y="37485"/>
                    <a:pt x="141167" y="33583"/>
                  </a:cubicBezTo>
                  <a:cubicBezTo>
                    <a:pt x="130047" y="30386"/>
                    <a:pt x="118083" y="32337"/>
                    <a:pt x="108557" y="38896"/>
                  </a:cubicBezTo>
                  <a:cubicBezTo>
                    <a:pt x="95275" y="46956"/>
                    <a:pt x="87673" y="73429"/>
                    <a:pt x="98572" y="102191"/>
                  </a:cubicBezTo>
                  <a:lnTo>
                    <a:pt x="103885" y="116298"/>
                  </a:lnTo>
                  <a:lnTo>
                    <a:pt x="88954" y="114557"/>
                  </a:lnTo>
                  <a:cubicBezTo>
                    <a:pt x="84631" y="114136"/>
                    <a:pt x="80289" y="114017"/>
                    <a:pt x="75947" y="114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489248" y="3707360"/>
              <a:ext cx="411316" cy="355905"/>
            </a:xfrm>
            <a:custGeom>
              <a:avLst/>
              <a:gdLst/>
              <a:ahLst/>
              <a:cxnLst/>
              <a:rect l="l" t="t" r="r" b="b"/>
              <a:pathLst>
                <a:path w="411316" h="355905" extrusionOk="0">
                  <a:moveTo>
                    <a:pt x="211273" y="306606"/>
                  </a:moveTo>
                  <a:lnTo>
                    <a:pt x="209349" y="303492"/>
                  </a:lnTo>
                  <a:cubicBezTo>
                    <a:pt x="185717" y="334911"/>
                    <a:pt x="149718" y="344712"/>
                    <a:pt x="127734" y="335094"/>
                  </a:cubicBezTo>
                  <a:cubicBezTo>
                    <a:pt x="79735" y="314118"/>
                    <a:pt x="90361" y="270974"/>
                    <a:pt x="99704" y="257508"/>
                  </a:cubicBezTo>
                  <a:cubicBezTo>
                    <a:pt x="104101" y="251097"/>
                    <a:pt x="148344" y="217937"/>
                    <a:pt x="172984" y="198427"/>
                  </a:cubicBezTo>
                  <a:cubicBezTo>
                    <a:pt x="160160" y="202365"/>
                    <a:pt x="99704" y="220227"/>
                    <a:pt x="64071" y="213724"/>
                  </a:cubicBezTo>
                  <a:cubicBezTo>
                    <a:pt x="57293" y="212533"/>
                    <a:pt x="-11682" y="199434"/>
                    <a:pt x="2241" y="140443"/>
                  </a:cubicBezTo>
                  <a:cubicBezTo>
                    <a:pt x="7738" y="117452"/>
                    <a:pt x="44103" y="99956"/>
                    <a:pt x="87247" y="104902"/>
                  </a:cubicBezTo>
                  <a:cubicBezTo>
                    <a:pt x="73507" y="68262"/>
                    <a:pt x="83491" y="35469"/>
                    <a:pt x="102269" y="24203"/>
                  </a:cubicBezTo>
                  <a:cubicBezTo>
                    <a:pt x="143214" y="-530"/>
                    <a:pt x="172893" y="32355"/>
                    <a:pt x="179305" y="47378"/>
                  </a:cubicBezTo>
                  <a:cubicBezTo>
                    <a:pt x="184068" y="58553"/>
                    <a:pt x="207609" y="96200"/>
                    <a:pt x="209167" y="123131"/>
                  </a:cubicBezTo>
                  <a:cubicBezTo>
                    <a:pt x="210632" y="96567"/>
                    <a:pt x="231975" y="45820"/>
                    <a:pt x="236647" y="34553"/>
                  </a:cubicBezTo>
                  <a:cubicBezTo>
                    <a:pt x="242784" y="19623"/>
                    <a:pt x="271729" y="-13995"/>
                    <a:pt x="311758" y="8448"/>
                  </a:cubicBezTo>
                  <a:cubicBezTo>
                    <a:pt x="330079" y="18707"/>
                    <a:pt x="340063" y="50950"/>
                    <a:pt x="326689" y="87040"/>
                  </a:cubicBezTo>
                  <a:cubicBezTo>
                    <a:pt x="368826" y="80170"/>
                    <a:pt x="404458" y="96200"/>
                    <a:pt x="409863" y="118093"/>
                  </a:cubicBezTo>
                  <a:cubicBezTo>
                    <a:pt x="423603" y="174977"/>
                    <a:pt x="356277" y="190824"/>
                    <a:pt x="349681" y="192381"/>
                  </a:cubicBezTo>
                  <a:cubicBezTo>
                    <a:pt x="320287" y="198683"/>
                    <a:pt x="289985" y="199553"/>
                    <a:pt x="260279" y="194946"/>
                  </a:cubicBezTo>
                  <a:cubicBezTo>
                    <a:pt x="285295" y="213064"/>
                    <a:pt x="306107" y="236377"/>
                    <a:pt x="321285" y="263279"/>
                  </a:cubicBezTo>
                  <a:cubicBezTo>
                    <a:pt x="324399" y="269691"/>
                    <a:pt x="356368" y="334911"/>
                    <a:pt x="295271" y="354879"/>
                  </a:cubicBezTo>
                  <a:cubicBezTo>
                    <a:pt x="271271" y="363399"/>
                    <a:pt x="233990" y="343704"/>
                    <a:pt x="211273" y="306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8479314" y="3698681"/>
              <a:ext cx="429872" cy="374249"/>
            </a:xfrm>
            <a:custGeom>
              <a:avLst/>
              <a:gdLst/>
              <a:ahLst/>
              <a:cxnLst/>
              <a:rect l="l" t="t" r="r" b="b"/>
              <a:pathLst>
                <a:path w="429872" h="374249" extrusionOk="0">
                  <a:moveTo>
                    <a:pt x="293755" y="375192"/>
                  </a:moveTo>
                  <a:cubicBezTo>
                    <a:pt x="268840" y="375192"/>
                    <a:pt x="238794" y="356872"/>
                    <a:pt x="218093" y="327468"/>
                  </a:cubicBezTo>
                  <a:cubicBezTo>
                    <a:pt x="191071" y="355773"/>
                    <a:pt x="155713" y="361727"/>
                    <a:pt x="133729" y="352108"/>
                  </a:cubicBezTo>
                  <a:cubicBezTo>
                    <a:pt x="114951" y="345294"/>
                    <a:pt x="100423" y="330125"/>
                    <a:pt x="94432" y="311072"/>
                  </a:cubicBezTo>
                  <a:cubicBezTo>
                    <a:pt x="89834" y="294080"/>
                    <a:pt x="92482" y="275934"/>
                    <a:pt x="101761" y="260967"/>
                  </a:cubicBezTo>
                  <a:cubicBezTo>
                    <a:pt x="114300" y="248389"/>
                    <a:pt x="127912" y="236930"/>
                    <a:pt x="142431" y="226708"/>
                  </a:cubicBezTo>
                  <a:cubicBezTo>
                    <a:pt x="119293" y="232424"/>
                    <a:pt x="95321" y="234036"/>
                    <a:pt x="71624" y="231471"/>
                  </a:cubicBezTo>
                  <a:cubicBezTo>
                    <a:pt x="61365" y="229547"/>
                    <a:pt x="26465" y="221395"/>
                    <a:pt x="9611" y="195564"/>
                  </a:cubicBezTo>
                  <a:cubicBezTo>
                    <a:pt x="560" y="181219"/>
                    <a:pt x="-1968" y="163705"/>
                    <a:pt x="2649" y="147382"/>
                  </a:cubicBezTo>
                  <a:cubicBezTo>
                    <a:pt x="8878" y="121093"/>
                    <a:pt x="42953" y="103322"/>
                    <a:pt x="83807" y="103964"/>
                  </a:cubicBezTo>
                  <a:cubicBezTo>
                    <a:pt x="74647" y="67323"/>
                    <a:pt x="87837" y="36820"/>
                    <a:pt x="106799" y="25370"/>
                  </a:cubicBezTo>
                  <a:cubicBezTo>
                    <a:pt x="121903" y="15395"/>
                    <a:pt x="140663" y="12638"/>
                    <a:pt x="158003" y="17859"/>
                  </a:cubicBezTo>
                  <a:cubicBezTo>
                    <a:pt x="175142" y="23822"/>
                    <a:pt x="189193" y="36390"/>
                    <a:pt x="197025" y="52759"/>
                  </a:cubicBezTo>
                  <a:cubicBezTo>
                    <a:pt x="198032" y="55232"/>
                    <a:pt x="200048" y="58988"/>
                    <a:pt x="202521" y="63659"/>
                  </a:cubicBezTo>
                  <a:cubicBezTo>
                    <a:pt x="206826" y="71812"/>
                    <a:pt x="212505" y="82712"/>
                    <a:pt x="217360" y="94254"/>
                  </a:cubicBezTo>
                  <a:cubicBezTo>
                    <a:pt x="221940" y="79415"/>
                    <a:pt x="228444" y="61827"/>
                    <a:pt x="236871" y="41492"/>
                  </a:cubicBezTo>
                  <a:lnTo>
                    <a:pt x="237421" y="40118"/>
                  </a:lnTo>
                  <a:cubicBezTo>
                    <a:pt x="245133" y="23373"/>
                    <a:pt x="259166" y="10366"/>
                    <a:pt x="276443" y="3936"/>
                  </a:cubicBezTo>
                  <a:cubicBezTo>
                    <a:pt x="292839" y="-1505"/>
                    <a:pt x="310793" y="538"/>
                    <a:pt x="325540" y="9524"/>
                  </a:cubicBezTo>
                  <a:cubicBezTo>
                    <a:pt x="343860" y="19966"/>
                    <a:pt x="357142" y="49187"/>
                    <a:pt x="348715" y="85460"/>
                  </a:cubicBezTo>
                  <a:cubicBezTo>
                    <a:pt x="388195" y="83353"/>
                    <a:pt x="421995" y="99384"/>
                    <a:pt x="428041" y="125032"/>
                  </a:cubicBezTo>
                  <a:cubicBezTo>
                    <a:pt x="432502" y="140970"/>
                    <a:pt x="430185" y="158035"/>
                    <a:pt x="421629" y="172206"/>
                  </a:cubicBezTo>
                  <a:cubicBezTo>
                    <a:pt x="405415" y="198403"/>
                    <a:pt x="371157" y="208021"/>
                    <a:pt x="360990" y="210311"/>
                  </a:cubicBezTo>
                  <a:cubicBezTo>
                    <a:pt x="340306" y="214672"/>
                    <a:pt x="319183" y="216550"/>
                    <a:pt x="298060" y="215899"/>
                  </a:cubicBezTo>
                  <a:cubicBezTo>
                    <a:pt x="314548" y="230876"/>
                    <a:pt x="328307" y="248610"/>
                    <a:pt x="338731" y="268295"/>
                  </a:cubicBezTo>
                  <a:cubicBezTo>
                    <a:pt x="343585" y="277455"/>
                    <a:pt x="358150" y="311438"/>
                    <a:pt x="346333" y="339743"/>
                  </a:cubicBezTo>
                  <a:cubicBezTo>
                    <a:pt x="339033" y="356093"/>
                    <a:pt x="324780" y="368303"/>
                    <a:pt x="307495" y="372994"/>
                  </a:cubicBezTo>
                  <a:cubicBezTo>
                    <a:pt x="303061" y="374469"/>
                    <a:pt x="298426" y="375210"/>
                    <a:pt x="293755" y="375192"/>
                  </a:cubicBezTo>
                  <a:close/>
                  <a:moveTo>
                    <a:pt x="228719" y="310430"/>
                  </a:moveTo>
                  <a:cubicBezTo>
                    <a:pt x="250062" y="344872"/>
                    <a:pt x="283679" y="361635"/>
                    <a:pt x="301999" y="355681"/>
                  </a:cubicBezTo>
                  <a:cubicBezTo>
                    <a:pt x="314109" y="352521"/>
                    <a:pt x="324184" y="344121"/>
                    <a:pt x="329479" y="332781"/>
                  </a:cubicBezTo>
                  <a:cubicBezTo>
                    <a:pt x="338639" y="310980"/>
                    <a:pt x="325173" y="282035"/>
                    <a:pt x="322334" y="276355"/>
                  </a:cubicBezTo>
                  <a:cubicBezTo>
                    <a:pt x="306487" y="244387"/>
                    <a:pt x="273786" y="218464"/>
                    <a:pt x="264168" y="211319"/>
                  </a:cubicBezTo>
                  <a:lnTo>
                    <a:pt x="226337" y="183106"/>
                  </a:lnTo>
                  <a:lnTo>
                    <a:pt x="272137" y="195106"/>
                  </a:lnTo>
                  <a:cubicBezTo>
                    <a:pt x="300369" y="199338"/>
                    <a:pt x="329140" y="198440"/>
                    <a:pt x="357051" y="192449"/>
                  </a:cubicBezTo>
                  <a:cubicBezTo>
                    <a:pt x="363004" y="191076"/>
                    <a:pt x="393691" y="183289"/>
                    <a:pt x="406240" y="162496"/>
                  </a:cubicBezTo>
                  <a:cubicBezTo>
                    <a:pt x="412176" y="152503"/>
                    <a:pt x="413669" y="140485"/>
                    <a:pt x="410362" y="129337"/>
                  </a:cubicBezTo>
                  <a:cubicBezTo>
                    <a:pt x="406423" y="112940"/>
                    <a:pt x="375645" y="99017"/>
                    <a:pt x="337632" y="105154"/>
                  </a:cubicBezTo>
                  <a:lnTo>
                    <a:pt x="322151" y="107627"/>
                  </a:lnTo>
                  <a:lnTo>
                    <a:pt x="327555" y="92880"/>
                  </a:lnTo>
                  <a:cubicBezTo>
                    <a:pt x="339189" y="61461"/>
                    <a:pt x="331036" y="33431"/>
                    <a:pt x="316838" y="25554"/>
                  </a:cubicBezTo>
                  <a:cubicBezTo>
                    <a:pt x="306634" y="19087"/>
                    <a:pt x="294066" y="17511"/>
                    <a:pt x="282580" y="21248"/>
                  </a:cubicBezTo>
                  <a:cubicBezTo>
                    <a:pt x="270269" y="25993"/>
                    <a:pt x="260238" y="35272"/>
                    <a:pt x="254550" y="47171"/>
                  </a:cubicBezTo>
                  <a:lnTo>
                    <a:pt x="254000" y="48454"/>
                  </a:lnTo>
                  <a:cubicBezTo>
                    <a:pt x="233482" y="98193"/>
                    <a:pt x="228352" y="121734"/>
                    <a:pt x="227802" y="132635"/>
                  </a:cubicBezTo>
                  <a:lnTo>
                    <a:pt x="209482" y="132635"/>
                  </a:lnTo>
                  <a:cubicBezTo>
                    <a:pt x="208383" y="114314"/>
                    <a:pt x="194643" y="87750"/>
                    <a:pt x="186491" y="72087"/>
                  </a:cubicBezTo>
                  <a:cubicBezTo>
                    <a:pt x="183743" y="66866"/>
                    <a:pt x="181453" y="62927"/>
                    <a:pt x="180353" y="59904"/>
                  </a:cubicBezTo>
                  <a:cubicBezTo>
                    <a:pt x="174702" y="48444"/>
                    <a:pt x="164864" y="39587"/>
                    <a:pt x="152873" y="35172"/>
                  </a:cubicBezTo>
                  <a:cubicBezTo>
                    <a:pt x="140618" y="31618"/>
                    <a:pt x="127409" y="33734"/>
                    <a:pt x="116874" y="40943"/>
                  </a:cubicBezTo>
                  <a:cubicBezTo>
                    <a:pt x="101761" y="50103"/>
                    <a:pt x="93517" y="78590"/>
                    <a:pt x="105608" y="110650"/>
                  </a:cubicBezTo>
                  <a:lnTo>
                    <a:pt x="111012" y="124757"/>
                  </a:lnTo>
                  <a:lnTo>
                    <a:pt x="95990" y="123017"/>
                  </a:lnTo>
                  <a:cubicBezTo>
                    <a:pt x="56235" y="118345"/>
                    <a:pt x="25182" y="134008"/>
                    <a:pt x="20969" y="151504"/>
                  </a:cubicBezTo>
                  <a:cubicBezTo>
                    <a:pt x="17580" y="162954"/>
                    <a:pt x="19210" y="175311"/>
                    <a:pt x="25458" y="185488"/>
                  </a:cubicBezTo>
                  <a:cubicBezTo>
                    <a:pt x="38648" y="205640"/>
                    <a:pt x="69517" y="212235"/>
                    <a:pt x="75563" y="212968"/>
                  </a:cubicBezTo>
                  <a:cubicBezTo>
                    <a:pt x="100936" y="217639"/>
                    <a:pt x="146278" y="208205"/>
                    <a:pt x="180171" y="197854"/>
                  </a:cubicBezTo>
                  <a:lnTo>
                    <a:pt x="225971" y="183930"/>
                  </a:lnTo>
                  <a:lnTo>
                    <a:pt x="188781" y="213792"/>
                  </a:lnTo>
                  <a:lnTo>
                    <a:pt x="162766" y="234219"/>
                  </a:lnTo>
                  <a:cubicBezTo>
                    <a:pt x="145088" y="248051"/>
                    <a:pt x="120813" y="266920"/>
                    <a:pt x="117516" y="270859"/>
                  </a:cubicBezTo>
                  <a:cubicBezTo>
                    <a:pt x="111433" y="281293"/>
                    <a:pt x="109730" y="293704"/>
                    <a:pt x="112752" y="305393"/>
                  </a:cubicBezTo>
                  <a:cubicBezTo>
                    <a:pt x="117415" y="319105"/>
                    <a:pt x="128123" y="329905"/>
                    <a:pt x="141790" y="334705"/>
                  </a:cubicBezTo>
                  <a:cubicBezTo>
                    <a:pt x="160110" y="342674"/>
                    <a:pt x="191346" y="334064"/>
                    <a:pt x="212414" y="306034"/>
                  </a:cubicBezTo>
                  <a:lnTo>
                    <a:pt x="220749" y="294950"/>
                  </a:lnTo>
                  <a:lnTo>
                    <a:pt x="227711" y="306950"/>
                  </a:lnTo>
                  <a:cubicBezTo>
                    <a:pt x="228233" y="307930"/>
                    <a:pt x="228819" y="308873"/>
                    <a:pt x="229452" y="30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1154972">
              <a:off x="8839953" y="5531542"/>
              <a:ext cx="333207" cy="335676"/>
            </a:xfrm>
            <a:custGeom>
              <a:avLst/>
              <a:gdLst/>
              <a:ahLst/>
              <a:cxnLst/>
              <a:rect l="l" t="t" r="r" b="b"/>
              <a:pathLst>
                <a:path w="332887" h="335353" extrusionOk="0">
                  <a:moveTo>
                    <a:pt x="53518" y="231163"/>
                  </a:moveTo>
                  <a:cubicBezTo>
                    <a:pt x="54160" y="230247"/>
                    <a:pt x="54709" y="229330"/>
                    <a:pt x="55350" y="228506"/>
                  </a:cubicBezTo>
                  <a:cubicBezTo>
                    <a:pt x="21366" y="220445"/>
                    <a:pt x="390" y="194614"/>
                    <a:pt x="390" y="173546"/>
                  </a:cubicBezTo>
                  <a:cubicBezTo>
                    <a:pt x="390" y="126921"/>
                    <a:pt x="39137" y="120143"/>
                    <a:pt x="53610" y="122891"/>
                  </a:cubicBezTo>
                  <a:cubicBezTo>
                    <a:pt x="60388" y="124173"/>
                    <a:pt x="103257" y="148356"/>
                    <a:pt x="127898" y="161180"/>
                  </a:cubicBezTo>
                  <a:cubicBezTo>
                    <a:pt x="120020" y="152020"/>
                    <a:pt x="83655" y="108968"/>
                    <a:pt x="76327" y="77823"/>
                  </a:cubicBezTo>
                  <a:cubicBezTo>
                    <a:pt x="74953" y="71869"/>
                    <a:pt x="60938" y="11047"/>
                    <a:pt x="113700" y="1337"/>
                  </a:cubicBezTo>
                  <a:cubicBezTo>
                    <a:pt x="134402" y="-2418"/>
                    <a:pt x="161698" y="20940"/>
                    <a:pt x="173057" y="57946"/>
                  </a:cubicBezTo>
                  <a:cubicBezTo>
                    <a:pt x="197605" y="33764"/>
                    <a:pt x="228017" y="30008"/>
                    <a:pt x="244230" y="41275"/>
                  </a:cubicBezTo>
                  <a:cubicBezTo>
                    <a:pt x="265994" y="55317"/>
                    <a:pt x="272251" y="84345"/>
                    <a:pt x="258208" y="106110"/>
                  </a:cubicBezTo>
                  <a:cubicBezTo>
                    <a:pt x="256779" y="108327"/>
                    <a:pt x="255167" y="110415"/>
                    <a:pt x="253390" y="112357"/>
                  </a:cubicBezTo>
                  <a:cubicBezTo>
                    <a:pt x="245971" y="120234"/>
                    <a:pt x="223712" y="152844"/>
                    <a:pt x="202369" y="163836"/>
                  </a:cubicBezTo>
                  <a:cubicBezTo>
                    <a:pt x="224444" y="155501"/>
                    <a:pt x="273542" y="154676"/>
                    <a:pt x="284809" y="154676"/>
                  </a:cubicBezTo>
                  <a:cubicBezTo>
                    <a:pt x="299190" y="154676"/>
                    <a:pt x="336930" y="165852"/>
                    <a:pt x="332991" y="206613"/>
                  </a:cubicBezTo>
                  <a:cubicBezTo>
                    <a:pt x="331250" y="224934"/>
                    <a:pt x="308534" y="244811"/>
                    <a:pt x="274275" y="246918"/>
                  </a:cubicBezTo>
                  <a:cubicBezTo>
                    <a:pt x="294977" y="278795"/>
                    <a:pt x="295068" y="313328"/>
                    <a:pt x="278764" y="325786"/>
                  </a:cubicBezTo>
                  <a:cubicBezTo>
                    <a:pt x="237360" y="357388"/>
                    <a:pt x="200262" y="308107"/>
                    <a:pt x="196323" y="303343"/>
                  </a:cubicBezTo>
                  <a:cubicBezTo>
                    <a:pt x="180687" y="281643"/>
                    <a:pt x="169136" y="257278"/>
                    <a:pt x="162248" y="231437"/>
                  </a:cubicBezTo>
                  <a:cubicBezTo>
                    <a:pt x="156358" y="258267"/>
                    <a:pt x="144798" y="283540"/>
                    <a:pt x="128356" y="305542"/>
                  </a:cubicBezTo>
                  <a:cubicBezTo>
                    <a:pt x="124325" y="310488"/>
                    <a:pt x="82555" y="359861"/>
                    <a:pt x="43992" y="317358"/>
                  </a:cubicBezTo>
                  <a:cubicBezTo>
                    <a:pt x="28786" y="300595"/>
                    <a:pt x="31534" y="263223"/>
                    <a:pt x="53518" y="23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 rot="-1154972">
              <a:off x="8830592" y="5522203"/>
              <a:ext cx="350915" cy="353754"/>
            </a:xfrm>
            <a:custGeom>
              <a:avLst/>
              <a:gdLst/>
              <a:ahLst/>
              <a:cxnLst/>
              <a:rect l="l" t="t" r="r" b="b"/>
              <a:pathLst>
                <a:path w="350578" h="353414" extrusionOk="0">
                  <a:moveTo>
                    <a:pt x="258632" y="354357"/>
                  </a:moveTo>
                  <a:cubicBezTo>
                    <a:pt x="256177" y="354357"/>
                    <a:pt x="253731" y="354174"/>
                    <a:pt x="251304" y="353808"/>
                  </a:cubicBezTo>
                  <a:cubicBezTo>
                    <a:pt x="223824" y="349960"/>
                    <a:pt x="203397" y="325137"/>
                    <a:pt x="197809" y="317626"/>
                  </a:cubicBezTo>
                  <a:cubicBezTo>
                    <a:pt x="187275" y="303006"/>
                    <a:pt x="178481" y="287205"/>
                    <a:pt x="171611" y="270543"/>
                  </a:cubicBezTo>
                  <a:cubicBezTo>
                    <a:pt x="165272" y="288533"/>
                    <a:pt x="155984" y="305342"/>
                    <a:pt x="144131" y="320282"/>
                  </a:cubicBezTo>
                  <a:cubicBezTo>
                    <a:pt x="137902" y="327702"/>
                    <a:pt x="115644" y="351976"/>
                    <a:pt x="87797" y="352525"/>
                  </a:cubicBezTo>
                  <a:cubicBezTo>
                    <a:pt x="71501" y="352544"/>
                    <a:pt x="56085" y="345124"/>
                    <a:pt x="45936" y="332373"/>
                  </a:cubicBezTo>
                  <a:cubicBezTo>
                    <a:pt x="29081" y="313595"/>
                    <a:pt x="31280" y="275673"/>
                    <a:pt x="50333" y="243063"/>
                  </a:cubicBezTo>
                  <a:cubicBezTo>
                    <a:pt x="17906" y="230788"/>
                    <a:pt x="594" y="204041"/>
                    <a:pt x="502" y="182607"/>
                  </a:cubicBezTo>
                  <a:cubicBezTo>
                    <a:pt x="-616" y="164552"/>
                    <a:pt x="6694" y="146993"/>
                    <a:pt x="20287" y="135066"/>
                  </a:cubicBezTo>
                  <a:cubicBezTo>
                    <a:pt x="32727" y="125009"/>
                    <a:pt x="48803" y="120630"/>
                    <a:pt x="64622" y="122975"/>
                  </a:cubicBezTo>
                  <a:cubicBezTo>
                    <a:pt x="78143" y="128068"/>
                    <a:pt x="91177" y="134388"/>
                    <a:pt x="103552" y="141845"/>
                  </a:cubicBezTo>
                  <a:cubicBezTo>
                    <a:pt x="91653" y="125888"/>
                    <a:pt x="82576" y="108017"/>
                    <a:pt x="76714" y="88991"/>
                  </a:cubicBezTo>
                  <a:cubicBezTo>
                    <a:pt x="74515" y="79831"/>
                    <a:pt x="68653" y="48046"/>
                    <a:pt x="83858" y="24871"/>
                  </a:cubicBezTo>
                  <a:cubicBezTo>
                    <a:pt x="92451" y="12111"/>
                    <a:pt x="106081" y="3611"/>
                    <a:pt x="121323" y="1513"/>
                  </a:cubicBezTo>
                  <a:cubicBezTo>
                    <a:pt x="145230" y="-2884"/>
                    <a:pt x="171978" y="18551"/>
                    <a:pt x="186359" y="51527"/>
                  </a:cubicBezTo>
                  <a:cubicBezTo>
                    <a:pt x="213198" y="31558"/>
                    <a:pt x="242602" y="31466"/>
                    <a:pt x="258815" y="42916"/>
                  </a:cubicBezTo>
                  <a:cubicBezTo>
                    <a:pt x="272610" y="51802"/>
                    <a:pt x="281715" y="66375"/>
                    <a:pt x="283638" y="82671"/>
                  </a:cubicBezTo>
                  <a:cubicBezTo>
                    <a:pt x="285031" y="99067"/>
                    <a:pt x="279709" y="115336"/>
                    <a:pt x="268891" y="127738"/>
                  </a:cubicBezTo>
                  <a:cubicBezTo>
                    <a:pt x="267242" y="129478"/>
                    <a:pt x="264952" y="132410"/>
                    <a:pt x="262021" y="136074"/>
                  </a:cubicBezTo>
                  <a:cubicBezTo>
                    <a:pt x="257349" y="141936"/>
                    <a:pt x="251212" y="149631"/>
                    <a:pt x="244250" y="157142"/>
                  </a:cubicBezTo>
                  <a:cubicBezTo>
                    <a:pt x="257349" y="155768"/>
                    <a:pt x="273105" y="154943"/>
                    <a:pt x="291608" y="154485"/>
                  </a:cubicBezTo>
                  <a:lnTo>
                    <a:pt x="292982" y="154485"/>
                  </a:lnTo>
                  <a:cubicBezTo>
                    <a:pt x="309680" y="154650"/>
                    <a:pt x="325601" y="161557"/>
                    <a:pt x="337133" y="173630"/>
                  </a:cubicBezTo>
                  <a:cubicBezTo>
                    <a:pt x="347667" y="185226"/>
                    <a:pt x="352568" y="200872"/>
                    <a:pt x="350507" y="216407"/>
                  </a:cubicBezTo>
                  <a:cubicBezTo>
                    <a:pt x="348675" y="235460"/>
                    <a:pt x="329714" y="256620"/>
                    <a:pt x="297378" y="263123"/>
                  </a:cubicBezTo>
                  <a:cubicBezTo>
                    <a:pt x="312859" y="294726"/>
                    <a:pt x="311485" y="327244"/>
                    <a:pt x="292707" y="341991"/>
                  </a:cubicBezTo>
                  <a:cubicBezTo>
                    <a:pt x="283043" y="349796"/>
                    <a:pt x="271053" y="354147"/>
                    <a:pt x="258632" y="354357"/>
                  </a:cubicBezTo>
                  <a:close/>
                  <a:moveTo>
                    <a:pt x="173901" y="199644"/>
                  </a:moveTo>
                  <a:lnTo>
                    <a:pt x="180130" y="238849"/>
                  </a:lnTo>
                  <a:cubicBezTo>
                    <a:pt x="186698" y="263252"/>
                    <a:pt x="197653" y="286253"/>
                    <a:pt x="212465" y="306725"/>
                  </a:cubicBezTo>
                  <a:cubicBezTo>
                    <a:pt x="215671" y="311030"/>
                    <a:pt x="232800" y="332740"/>
                    <a:pt x="253777" y="335671"/>
                  </a:cubicBezTo>
                  <a:cubicBezTo>
                    <a:pt x="263697" y="336825"/>
                    <a:pt x="273654" y="333802"/>
                    <a:pt x="281257" y="327335"/>
                  </a:cubicBezTo>
                  <a:cubicBezTo>
                    <a:pt x="292890" y="318175"/>
                    <a:pt x="292982" y="289046"/>
                    <a:pt x="274662" y="260742"/>
                  </a:cubicBezTo>
                  <a:lnTo>
                    <a:pt x="266143" y="247551"/>
                  </a:lnTo>
                  <a:lnTo>
                    <a:pt x="281807" y="246635"/>
                  </a:lnTo>
                  <a:cubicBezTo>
                    <a:pt x="311027" y="244803"/>
                    <a:pt x="330629" y="228315"/>
                    <a:pt x="332004" y="214575"/>
                  </a:cubicBezTo>
                  <a:cubicBezTo>
                    <a:pt x="333542" y="204261"/>
                    <a:pt x="330419" y="193791"/>
                    <a:pt x="323485" y="185996"/>
                  </a:cubicBezTo>
                  <a:cubicBezTo>
                    <a:pt x="315369" y="177926"/>
                    <a:pt x="304515" y="173181"/>
                    <a:pt x="293073" y="172714"/>
                  </a:cubicBezTo>
                  <a:lnTo>
                    <a:pt x="291791" y="172714"/>
                  </a:lnTo>
                  <a:cubicBezTo>
                    <a:pt x="243976" y="173813"/>
                    <a:pt x="223182" y="178027"/>
                    <a:pt x="214114" y="181416"/>
                  </a:cubicBezTo>
                  <a:lnTo>
                    <a:pt x="206694" y="164745"/>
                  </a:lnTo>
                  <a:cubicBezTo>
                    <a:pt x="221442" y="157233"/>
                    <a:pt x="237747" y="136807"/>
                    <a:pt x="247457" y="124532"/>
                  </a:cubicBezTo>
                  <a:cubicBezTo>
                    <a:pt x="250754" y="120410"/>
                    <a:pt x="253410" y="117021"/>
                    <a:pt x="255334" y="115372"/>
                  </a:cubicBezTo>
                  <a:cubicBezTo>
                    <a:pt x="262461" y="106798"/>
                    <a:pt x="265969" y="95797"/>
                    <a:pt x="265135" y="84686"/>
                  </a:cubicBezTo>
                  <a:cubicBezTo>
                    <a:pt x="263734" y="73694"/>
                    <a:pt x="257441" y="63930"/>
                    <a:pt x="248006" y="58122"/>
                  </a:cubicBezTo>
                  <a:cubicBezTo>
                    <a:pt x="235823" y="49512"/>
                    <a:pt x="209534" y="53084"/>
                    <a:pt x="188466" y="73786"/>
                  </a:cubicBezTo>
                  <a:lnTo>
                    <a:pt x="177748" y="84320"/>
                  </a:lnTo>
                  <a:lnTo>
                    <a:pt x="173260" y="69938"/>
                  </a:lnTo>
                  <a:cubicBezTo>
                    <a:pt x="163093" y="36962"/>
                    <a:pt x="139368" y="16902"/>
                    <a:pt x="124254" y="19741"/>
                  </a:cubicBezTo>
                  <a:cubicBezTo>
                    <a:pt x="113976" y="20996"/>
                    <a:pt x="104743" y="26602"/>
                    <a:pt x="98881" y="35130"/>
                  </a:cubicBezTo>
                  <a:cubicBezTo>
                    <a:pt x="87431" y="52718"/>
                    <a:pt x="93018" y="79831"/>
                    <a:pt x="94209" y="85053"/>
                  </a:cubicBezTo>
                  <a:cubicBezTo>
                    <a:pt x="99522" y="107403"/>
                    <a:pt x="123338" y="140745"/>
                    <a:pt x="143765" y="164562"/>
                  </a:cubicBezTo>
                  <a:lnTo>
                    <a:pt x="171245" y="196530"/>
                  </a:lnTo>
                  <a:lnTo>
                    <a:pt x="172161" y="192591"/>
                  </a:lnTo>
                  <a:lnTo>
                    <a:pt x="173168" y="198820"/>
                  </a:lnTo>
                  <a:lnTo>
                    <a:pt x="174818" y="200744"/>
                  </a:lnTo>
                  <a:close/>
                  <a:moveTo>
                    <a:pt x="56745" y="140562"/>
                  </a:moveTo>
                  <a:cubicBezTo>
                    <a:pt x="47795" y="140571"/>
                    <a:pt x="39112" y="143603"/>
                    <a:pt x="32104" y="149173"/>
                  </a:cubicBezTo>
                  <a:cubicBezTo>
                    <a:pt x="22788" y="157692"/>
                    <a:pt x="17924" y="170021"/>
                    <a:pt x="18914" y="182607"/>
                  </a:cubicBezTo>
                  <a:cubicBezTo>
                    <a:pt x="18914" y="199828"/>
                    <a:pt x="37234" y="221903"/>
                    <a:pt x="66821" y="228957"/>
                  </a:cubicBezTo>
                  <a:lnTo>
                    <a:pt x="80194" y="232071"/>
                  </a:lnTo>
                  <a:lnTo>
                    <a:pt x="72134" y="243246"/>
                  </a:lnTo>
                  <a:lnTo>
                    <a:pt x="70485" y="245628"/>
                  </a:lnTo>
                  <a:lnTo>
                    <a:pt x="70485" y="245628"/>
                  </a:lnTo>
                  <a:cubicBezTo>
                    <a:pt x="50333" y="275032"/>
                    <a:pt x="48684" y="307824"/>
                    <a:pt x="59767" y="320099"/>
                  </a:cubicBezTo>
                  <a:cubicBezTo>
                    <a:pt x="66354" y="328682"/>
                    <a:pt x="76438" y="333857"/>
                    <a:pt x="87247" y="334205"/>
                  </a:cubicBezTo>
                  <a:cubicBezTo>
                    <a:pt x="107857" y="333747"/>
                    <a:pt x="126361" y="312771"/>
                    <a:pt x="129842" y="308557"/>
                  </a:cubicBezTo>
                  <a:cubicBezTo>
                    <a:pt x="145322" y="287608"/>
                    <a:pt x="156250" y="263636"/>
                    <a:pt x="161902" y="238208"/>
                  </a:cubicBezTo>
                  <a:lnTo>
                    <a:pt x="171062" y="198362"/>
                  </a:lnTo>
                  <a:lnTo>
                    <a:pt x="132681" y="178393"/>
                  </a:lnTo>
                  <a:lnTo>
                    <a:pt x="106758" y="164470"/>
                  </a:lnTo>
                  <a:cubicBezTo>
                    <a:pt x="90270" y="155310"/>
                    <a:pt x="65355" y="142119"/>
                    <a:pt x="60958" y="140929"/>
                  </a:cubicBezTo>
                  <a:cubicBezTo>
                    <a:pt x="59566" y="140654"/>
                    <a:pt x="58155" y="140535"/>
                    <a:pt x="56745" y="140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9"/>
          <p:cNvGrpSpPr/>
          <p:nvPr/>
        </p:nvGrpSpPr>
        <p:grpSpPr>
          <a:xfrm rot="319584">
            <a:off x="7084180" y="4046835"/>
            <a:ext cx="1877456" cy="2468611"/>
            <a:chOff x="563" y="1175309"/>
            <a:chExt cx="4116119" cy="4794133"/>
          </a:xfrm>
        </p:grpSpPr>
        <p:sp>
          <p:nvSpPr>
            <p:cNvPr id="524" name="Google Shape;524;p9"/>
            <p:cNvSpPr/>
            <p:nvPr/>
          </p:nvSpPr>
          <p:spPr>
            <a:xfrm>
              <a:off x="2919118" y="3668323"/>
              <a:ext cx="694204" cy="394274"/>
            </a:xfrm>
            <a:custGeom>
              <a:avLst/>
              <a:gdLst/>
              <a:ahLst/>
              <a:cxnLst/>
              <a:rect l="l" t="t" r="r" b="b"/>
              <a:pathLst>
                <a:path w="694204" h="394274" extrusionOk="0">
                  <a:moveTo>
                    <a:pt x="390" y="222826"/>
                  </a:moveTo>
                  <a:cubicBezTo>
                    <a:pt x="24370" y="227314"/>
                    <a:pt x="48891" y="228148"/>
                    <a:pt x="73121" y="225299"/>
                  </a:cubicBezTo>
                  <a:cubicBezTo>
                    <a:pt x="163714" y="214948"/>
                    <a:pt x="241665" y="159072"/>
                    <a:pt x="316411" y="106860"/>
                  </a:cubicBezTo>
                  <a:cubicBezTo>
                    <a:pt x="391157" y="54647"/>
                    <a:pt x="472590" y="2344"/>
                    <a:pt x="564190" y="970"/>
                  </a:cubicBezTo>
                  <a:cubicBezTo>
                    <a:pt x="608341" y="237"/>
                    <a:pt x="655790" y="14252"/>
                    <a:pt x="681713" y="50067"/>
                  </a:cubicBezTo>
                  <a:cubicBezTo>
                    <a:pt x="694629" y="67838"/>
                    <a:pt x="700491" y="94127"/>
                    <a:pt x="686568" y="111165"/>
                  </a:cubicBezTo>
                  <a:cubicBezTo>
                    <a:pt x="661836" y="141393"/>
                    <a:pt x="604769" y="114554"/>
                    <a:pt x="577472" y="142492"/>
                  </a:cubicBezTo>
                  <a:cubicBezTo>
                    <a:pt x="571596" y="149427"/>
                    <a:pt x="566752" y="157167"/>
                    <a:pt x="563091" y="165484"/>
                  </a:cubicBezTo>
                  <a:cubicBezTo>
                    <a:pt x="544361" y="199302"/>
                    <a:pt x="511877" y="223330"/>
                    <a:pt x="474055" y="231345"/>
                  </a:cubicBezTo>
                  <a:cubicBezTo>
                    <a:pt x="446117" y="237116"/>
                    <a:pt x="417263" y="233635"/>
                    <a:pt x="388867" y="236108"/>
                  </a:cubicBezTo>
                  <a:cubicBezTo>
                    <a:pt x="349113" y="239680"/>
                    <a:pt x="311465" y="254428"/>
                    <a:pt x="275008" y="270916"/>
                  </a:cubicBezTo>
                  <a:cubicBezTo>
                    <a:pt x="206308" y="301327"/>
                    <a:pt x="139806" y="336318"/>
                    <a:pt x="73487" y="371676"/>
                  </a:cubicBezTo>
                  <a:lnTo>
                    <a:pt x="28786" y="395217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2917377" y="3658707"/>
              <a:ext cx="704782" cy="411585"/>
            </a:xfrm>
            <a:custGeom>
              <a:avLst/>
              <a:gdLst/>
              <a:ahLst/>
              <a:cxnLst/>
              <a:rect l="l" t="t" r="r" b="b"/>
              <a:pathLst>
                <a:path w="704782" h="411585" extrusionOk="0">
                  <a:moveTo>
                    <a:pt x="34649" y="412528"/>
                  </a:moveTo>
                  <a:lnTo>
                    <a:pt x="26130" y="396315"/>
                  </a:lnTo>
                  <a:lnTo>
                    <a:pt x="70831" y="372773"/>
                  </a:lnTo>
                  <a:cubicBezTo>
                    <a:pt x="136417" y="338332"/>
                    <a:pt x="204201" y="302699"/>
                    <a:pt x="273176" y="272013"/>
                  </a:cubicBezTo>
                  <a:cubicBezTo>
                    <a:pt x="307434" y="256808"/>
                    <a:pt x="347555" y="240320"/>
                    <a:pt x="389875" y="236564"/>
                  </a:cubicBezTo>
                  <a:cubicBezTo>
                    <a:pt x="401416" y="235556"/>
                    <a:pt x="413050" y="235465"/>
                    <a:pt x="424316" y="235373"/>
                  </a:cubicBezTo>
                  <a:cubicBezTo>
                    <a:pt x="440970" y="235859"/>
                    <a:pt x="457631" y="234686"/>
                    <a:pt x="474055" y="231893"/>
                  </a:cubicBezTo>
                  <a:cubicBezTo>
                    <a:pt x="509089" y="224372"/>
                    <a:pt x="539153" y="202058"/>
                    <a:pt x="556496" y="170703"/>
                  </a:cubicBezTo>
                  <a:lnTo>
                    <a:pt x="559152" y="165665"/>
                  </a:lnTo>
                  <a:cubicBezTo>
                    <a:pt x="562502" y="158346"/>
                    <a:pt x="566950" y="151577"/>
                    <a:pt x="572343" y="145605"/>
                  </a:cubicBezTo>
                  <a:cubicBezTo>
                    <a:pt x="588373" y="129300"/>
                    <a:pt x="612005" y="128659"/>
                    <a:pt x="632890" y="128109"/>
                  </a:cubicBezTo>
                  <a:cubicBezTo>
                    <a:pt x="653775" y="127560"/>
                    <a:pt x="670996" y="127102"/>
                    <a:pt x="680889" y="114919"/>
                  </a:cubicBezTo>
                  <a:cubicBezTo>
                    <a:pt x="690782" y="102736"/>
                    <a:pt x="686476" y="79744"/>
                    <a:pt x="675759" y="64905"/>
                  </a:cubicBezTo>
                  <a:cubicBezTo>
                    <a:pt x="654691" y="35868"/>
                    <a:pt x="613471" y="19105"/>
                    <a:pt x="565839" y="19654"/>
                  </a:cubicBezTo>
                  <a:cubicBezTo>
                    <a:pt x="477719" y="20937"/>
                    <a:pt x="397661" y="71867"/>
                    <a:pt x="323281" y="123895"/>
                  </a:cubicBezTo>
                  <a:lnTo>
                    <a:pt x="317602" y="127834"/>
                  </a:lnTo>
                  <a:cubicBezTo>
                    <a:pt x="243223" y="179772"/>
                    <a:pt x="166462" y="233541"/>
                    <a:pt x="75777" y="243892"/>
                  </a:cubicBezTo>
                  <a:cubicBezTo>
                    <a:pt x="50663" y="246869"/>
                    <a:pt x="25244" y="245999"/>
                    <a:pt x="390" y="241327"/>
                  </a:cubicBezTo>
                  <a:lnTo>
                    <a:pt x="3779" y="223007"/>
                  </a:lnTo>
                  <a:cubicBezTo>
                    <a:pt x="26856" y="227313"/>
                    <a:pt x="50453" y="228091"/>
                    <a:pt x="73762" y="225297"/>
                  </a:cubicBezTo>
                  <a:cubicBezTo>
                    <a:pt x="159775" y="215496"/>
                    <a:pt x="234612" y="163101"/>
                    <a:pt x="307068" y="112445"/>
                  </a:cubicBezTo>
                  <a:lnTo>
                    <a:pt x="312747" y="108507"/>
                  </a:lnTo>
                  <a:cubicBezTo>
                    <a:pt x="389508" y="54829"/>
                    <a:pt x="472315" y="2342"/>
                    <a:pt x="565564" y="968"/>
                  </a:cubicBezTo>
                  <a:cubicBezTo>
                    <a:pt x="620524" y="143"/>
                    <a:pt x="665683" y="19288"/>
                    <a:pt x="690599" y="53822"/>
                  </a:cubicBezTo>
                  <a:cubicBezTo>
                    <a:pt x="704980" y="73699"/>
                    <a:pt x="712491" y="104842"/>
                    <a:pt x="695087" y="126094"/>
                  </a:cubicBezTo>
                  <a:cubicBezTo>
                    <a:pt x="679790" y="144414"/>
                    <a:pt x="655149" y="145422"/>
                    <a:pt x="633348" y="146063"/>
                  </a:cubicBezTo>
                  <a:cubicBezTo>
                    <a:pt x="614295" y="146521"/>
                    <a:pt x="596708" y="147071"/>
                    <a:pt x="585441" y="158063"/>
                  </a:cubicBezTo>
                  <a:cubicBezTo>
                    <a:pt x="581224" y="162899"/>
                    <a:pt x="577737" y="168331"/>
                    <a:pt x="575091" y="174184"/>
                  </a:cubicBezTo>
                  <a:lnTo>
                    <a:pt x="572343" y="179497"/>
                  </a:lnTo>
                  <a:cubicBezTo>
                    <a:pt x="552342" y="215716"/>
                    <a:pt x="517566" y="241428"/>
                    <a:pt x="477078" y="249938"/>
                  </a:cubicBezTo>
                  <a:cubicBezTo>
                    <a:pt x="459479" y="252988"/>
                    <a:pt x="441621" y="254271"/>
                    <a:pt x="423767" y="253785"/>
                  </a:cubicBezTo>
                  <a:cubicBezTo>
                    <a:pt x="412866" y="253785"/>
                    <a:pt x="401600" y="253785"/>
                    <a:pt x="390882" y="254884"/>
                  </a:cubicBezTo>
                  <a:cubicBezTo>
                    <a:pt x="351311" y="258365"/>
                    <a:pt x="312839" y="274303"/>
                    <a:pt x="279954" y="288868"/>
                  </a:cubicBezTo>
                  <a:cubicBezTo>
                    <a:pt x="211529" y="319187"/>
                    <a:pt x="144019" y="354728"/>
                    <a:pt x="78434" y="3889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242565" y="4707556"/>
              <a:ext cx="294663" cy="857119"/>
            </a:xfrm>
            <a:custGeom>
              <a:avLst/>
              <a:gdLst/>
              <a:ahLst/>
              <a:cxnLst/>
              <a:rect l="l" t="t" r="r" b="b"/>
              <a:pathLst>
                <a:path w="294663" h="857119" extrusionOk="0">
                  <a:moveTo>
                    <a:pt x="106914" y="942"/>
                  </a:moveTo>
                  <a:cubicBezTo>
                    <a:pt x="106172" y="97370"/>
                    <a:pt x="93183" y="193312"/>
                    <a:pt x="68259" y="286460"/>
                  </a:cubicBezTo>
                  <a:cubicBezTo>
                    <a:pt x="46366" y="368443"/>
                    <a:pt x="15222" y="448410"/>
                    <a:pt x="4138" y="532499"/>
                  </a:cubicBezTo>
                  <a:cubicBezTo>
                    <a:pt x="-6945" y="616588"/>
                    <a:pt x="5054" y="708647"/>
                    <a:pt x="60381" y="772950"/>
                  </a:cubicBezTo>
                  <a:cubicBezTo>
                    <a:pt x="83959" y="798286"/>
                    <a:pt x="110532" y="820646"/>
                    <a:pt x="139524" y="839543"/>
                  </a:cubicBezTo>
                  <a:cubicBezTo>
                    <a:pt x="149114" y="847329"/>
                    <a:pt x="160134" y="853173"/>
                    <a:pt x="171950" y="856764"/>
                  </a:cubicBezTo>
                  <a:cubicBezTo>
                    <a:pt x="184069" y="860272"/>
                    <a:pt x="197140" y="856535"/>
                    <a:pt x="205567" y="847146"/>
                  </a:cubicBezTo>
                  <a:cubicBezTo>
                    <a:pt x="213353" y="836795"/>
                    <a:pt x="211613" y="822322"/>
                    <a:pt x="209506" y="809498"/>
                  </a:cubicBezTo>
                  <a:lnTo>
                    <a:pt x="189904" y="690418"/>
                  </a:lnTo>
                  <a:cubicBezTo>
                    <a:pt x="182759" y="647091"/>
                    <a:pt x="175889" y="600924"/>
                    <a:pt x="192743" y="560346"/>
                  </a:cubicBezTo>
                  <a:cubicBezTo>
                    <a:pt x="224116" y="592772"/>
                    <a:pt x="246256" y="633003"/>
                    <a:pt x="256863" y="676861"/>
                  </a:cubicBezTo>
                  <a:cubicBezTo>
                    <a:pt x="259245" y="686846"/>
                    <a:pt x="263184" y="699211"/>
                    <a:pt x="273443" y="700586"/>
                  </a:cubicBezTo>
                  <a:cubicBezTo>
                    <a:pt x="283702" y="701960"/>
                    <a:pt x="291763" y="688036"/>
                    <a:pt x="293595" y="676495"/>
                  </a:cubicBezTo>
                  <a:cubicBezTo>
                    <a:pt x="304404" y="601566"/>
                    <a:pt x="252283" y="533690"/>
                    <a:pt x="231673" y="460868"/>
                  </a:cubicBezTo>
                  <a:cubicBezTo>
                    <a:pt x="203552" y="361573"/>
                    <a:pt x="235338" y="255866"/>
                    <a:pt x="272802" y="159686"/>
                  </a:cubicBezTo>
                  <a:lnTo>
                    <a:pt x="269138" y="166830"/>
                  </a:ln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233490" y="4707740"/>
              <a:ext cx="313249" cy="866039"/>
            </a:xfrm>
            <a:custGeom>
              <a:avLst/>
              <a:gdLst/>
              <a:ahLst/>
              <a:cxnLst/>
              <a:rect l="l" t="t" r="r" b="b"/>
              <a:pathLst>
                <a:path w="313249" h="866039" extrusionOk="0">
                  <a:moveTo>
                    <a:pt x="190552" y="866932"/>
                  </a:moveTo>
                  <a:cubicBezTo>
                    <a:pt x="186668" y="866922"/>
                    <a:pt x="182793" y="866464"/>
                    <a:pt x="179010" y="865558"/>
                  </a:cubicBezTo>
                  <a:cubicBezTo>
                    <a:pt x="166021" y="861674"/>
                    <a:pt x="153921" y="855298"/>
                    <a:pt x="143378" y="846779"/>
                  </a:cubicBezTo>
                  <a:cubicBezTo>
                    <a:pt x="113782" y="827461"/>
                    <a:pt x="86649" y="804607"/>
                    <a:pt x="62586" y="778720"/>
                  </a:cubicBezTo>
                  <a:cubicBezTo>
                    <a:pt x="-6022" y="698845"/>
                    <a:pt x="-3458" y="589291"/>
                    <a:pt x="4145" y="531400"/>
                  </a:cubicBezTo>
                  <a:cubicBezTo>
                    <a:pt x="11748" y="473508"/>
                    <a:pt x="29244" y="416075"/>
                    <a:pt x="46006" y="361023"/>
                  </a:cubicBezTo>
                  <a:cubicBezTo>
                    <a:pt x="53701" y="335925"/>
                    <a:pt x="61670" y="309910"/>
                    <a:pt x="68540" y="284262"/>
                  </a:cubicBezTo>
                  <a:cubicBezTo>
                    <a:pt x="93208" y="191819"/>
                    <a:pt x="106069" y="96618"/>
                    <a:pt x="106829" y="942"/>
                  </a:cubicBezTo>
                  <a:lnTo>
                    <a:pt x="125149" y="942"/>
                  </a:lnTo>
                  <a:cubicBezTo>
                    <a:pt x="124407" y="98167"/>
                    <a:pt x="111327" y="194906"/>
                    <a:pt x="86219" y="288842"/>
                  </a:cubicBezTo>
                  <a:cubicBezTo>
                    <a:pt x="79257" y="314857"/>
                    <a:pt x="71288" y="341054"/>
                    <a:pt x="63594" y="366336"/>
                  </a:cubicBezTo>
                  <a:cubicBezTo>
                    <a:pt x="46922" y="420655"/>
                    <a:pt x="29793" y="476897"/>
                    <a:pt x="22374" y="533690"/>
                  </a:cubicBezTo>
                  <a:cubicBezTo>
                    <a:pt x="15137" y="588650"/>
                    <a:pt x="12572" y="692525"/>
                    <a:pt x="76418" y="766996"/>
                  </a:cubicBezTo>
                  <a:cubicBezTo>
                    <a:pt x="99583" y="791700"/>
                    <a:pt x="125635" y="813538"/>
                    <a:pt x="154003" y="832032"/>
                  </a:cubicBezTo>
                  <a:cubicBezTo>
                    <a:pt x="162659" y="839113"/>
                    <a:pt x="172571" y="844489"/>
                    <a:pt x="183224" y="847879"/>
                  </a:cubicBezTo>
                  <a:cubicBezTo>
                    <a:pt x="191816" y="850444"/>
                    <a:pt x="201122" y="848053"/>
                    <a:pt x="207406" y="841650"/>
                  </a:cubicBezTo>
                  <a:cubicBezTo>
                    <a:pt x="212902" y="834322"/>
                    <a:pt x="211528" y="822505"/>
                    <a:pt x="209696" y="811055"/>
                  </a:cubicBezTo>
                  <a:lnTo>
                    <a:pt x="190002" y="691975"/>
                  </a:lnTo>
                  <a:cubicBezTo>
                    <a:pt x="183315" y="651488"/>
                    <a:pt x="175071" y="601108"/>
                    <a:pt x="193483" y="556773"/>
                  </a:cubicBezTo>
                  <a:lnTo>
                    <a:pt x="198796" y="544040"/>
                  </a:lnTo>
                  <a:lnTo>
                    <a:pt x="208505" y="553933"/>
                  </a:lnTo>
                  <a:cubicBezTo>
                    <a:pt x="241124" y="587514"/>
                    <a:pt x="264125" y="629238"/>
                    <a:pt x="275099" y="674754"/>
                  </a:cubicBezTo>
                  <a:cubicBezTo>
                    <a:pt x="277664" y="685380"/>
                    <a:pt x="280686" y="691059"/>
                    <a:pt x="284259" y="691517"/>
                  </a:cubicBezTo>
                  <a:cubicBezTo>
                    <a:pt x="287831" y="691975"/>
                    <a:pt x="293419" y="683364"/>
                    <a:pt x="294152" y="675212"/>
                  </a:cubicBezTo>
                  <a:cubicBezTo>
                    <a:pt x="300930" y="628221"/>
                    <a:pt x="281511" y="583612"/>
                    <a:pt x="260901" y="537170"/>
                  </a:cubicBezTo>
                  <a:cubicBezTo>
                    <a:pt x="249781" y="513226"/>
                    <a:pt x="240291" y="488567"/>
                    <a:pt x="232505" y="463341"/>
                  </a:cubicBezTo>
                  <a:cubicBezTo>
                    <a:pt x="204200" y="363222"/>
                    <a:pt x="235619" y="255774"/>
                    <a:pt x="271343" y="162983"/>
                  </a:cubicBezTo>
                  <a:lnTo>
                    <a:pt x="270610" y="162983"/>
                  </a:lnTo>
                  <a:lnTo>
                    <a:pt x="274274" y="155838"/>
                  </a:lnTo>
                  <a:lnTo>
                    <a:pt x="290946" y="163441"/>
                  </a:lnTo>
                  <a:cubicBezTo>
                    <a:pt x="253573" y="259438"/>
                    <a:pt x="222703" y="361756"/>
                    <a:pt x="250092" y="458761"/>
                  </a:cubicBezTo>
                  <a:cubicBezTo>
                    <a:pt x="257621" y="483172"/>
                    <a:pt x="266800" y="507043"/>
                    <a:pt x="277572" y="530209"/>
                  </a:cubicBezTo>
                  <a:cubicBezTo>
                    <a:pt x="298182" y="577291"/>
                    <a:pt x="319617" y="626023"/>
                    <a:pt x="312105" y="678143"/>
                  </a:cubicBezTo>
                  <a:cubicBezTo>
                    <a:pt x="309540" y="695639"/>
                    <a:pt x="298274" y="712310"/>
                    <a:pt x="281602" y="710020"/>
                  </a:cubicBezTo>
                  <a:cubicBezTo>
                    <a:pt x="264931" y="707730"/>
                    <a:pt x="259435" y="687853"/>
                    <a:pt x="257420" y="679426"/>
                  </a:cubicBezTo>
                  <a:cubicBezTo>
                    <a:pt x="248324" y="642236"/>
                    <a:pt x="230590" y="607721"/>
                    <a:pt x="205666" y="578665"/>
                  </a:cubicBezTo>
                  <a:cubicBezTo>
                    <a:pt x="195865" y="615306"/>
                    <a:pt x="202643" y="655976"/>
                    <a:pt x="208139" y="689685"/>
                  </a:cubicBezTo>
                  <a:lnTo>
                    <a:pt x="227833" y="808765"/>
                  </a:lnTo>
                  <a:cubicBezTo>
                    <a:pt x="230215" y="823513"/>
                    <a:pt x="232047" y="840368"/>
                    <a:pt x="222154" y="853375"/>
                  </a:cubicBezTo>
                  <a:cubicBezTo>
                    <a:pt x="214285" y="862544"/>
                    <a:pt x="202616" y="867545"/>
                    <a:pt x="190552" y="8669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1299763" y="5286745"/>
              <a:ext cx="58394" cy="237245"/>
            </a:xfrm>
            <a:custGeom>
              <a:avLst/>
              <a:gdLst/>
              <a:ahLst/>
              <a:cxnLst/>
              <a:rect l="l" t="t" r="r" b="b"/>
              <a:pathLst>
                <a:path w="58394" h="237245" extrusionOk="0">
                  <a:moveTo>
                    <a:pt x="42938" y="238187"/>
                  </a:moveTo>
                  <a:cubicBezTo>
                    <a:pt x="1617" y="166364"/>
                    <a:pt x="-10172" y="81294"/>
                    <a:pt x="10053" y="942"/>
                  </a:cubicBezTo>
                  <a:lnTo>
                    <a:pt x="27824" y="5431"/>
                  </a:lnTo>
                  <a:cubicBezTo>
                    <a:pt x="8762" y="81130"/>
                    <a:pt x="19864" y="161271"/>
                    <a:pt x="58784" y="2289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1354826" y="5331171"/>
              <a:ext cx="66077" cy="236237"/>
            </a:xfrm>
            <a:custGeom>
              <a:avLst/>
              <a:gdLst/>
              <a:ahLst/>
              <a:cxnLst/>
              <a:rect l="l" t="t" r="r" b="b"/>
              <a:pathLst>
                <a:path w="66077" h="236237" extrusionOk="0">
                  <a:moveTo>
                    <a:pt x="48148" y="237180"/>
                  </a:moveTo>
                  <a:cubicBezTo>
                    <a:pt x="45840" y="224402"/>
                    <a:pt x="41617" y="212045"/>
                    <a:pt x="35599" y="200540"/>
                  </a:cubicBezTo>
                  <a:lnTo>
                    <a:pt x="32301" y="193303"/>
                  </a:lnTo>
                  <a:cubicBezTo>
                    <a:pt x="5563" y="132939"/>
                    <a:pt x="-4650" y="66556"/>
                    <a:pt x="2714" y="942"/>
                  </a:cubicBezTo>
                  <a:lnTo>
                    <a:pt x="21034" y="2958"/>
                  </a:lnTo>
                  <a:cubicBezTo>
                    <a:pt x="13972" y="65438"/>
                    <a:pt x="23672" y="128670"/>
                    <a:pt x="49156" y="186158"/>
                  </a:cubicBezTo>
                  <a:lnTo>
                    <a:pt x="52362" y="193212"/>
                  </a:lnTo>
                  <a:cubicBezTo>
                    <a:pt x="59149" y="206338"/>
                    <a:pt x="63903" y="220426"/>
                    <a:pt x="66468" y="234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517857" y="5190428"/>
              <a:ext cx="705649" cy="549738"/>
            </a:xfrm>
            <a:custGeom>
              <a:avLst/>
              <a:gdLst/>
              <a:ahLst/>
              <a:cxnLst/>
              <a:rect l="l" t="t" r="r" b="b"/>
              <a:pathLst>
                <a:path w="705649" h="549738" extrusionOk="0">
                  <a:moveTo>
                    <a:pt x="706039" y="436180"/>
                  </a:moveTo>
                  <a:cubicBezTo>
                    <a:pt x="654010" y="455600"/>
                    <a:pt x="532915" y="483904"/>
                    <a:pt x="516610" y="487843"/>
                  </a:cubicBezTo>
                  <a:cubicBezTo>
                    <a:pt x="381591" y="519262"/>
                    <a:pt x="241809" y="536025"/>
                    <a:pt x="101111" y="547475"/>
                  </a:cubicBezTo>
                  <a:cubicBezTo>
                    <a:pt x="76562" y="549398"/>
                    <a:pt x="42120" y="547475"/>
                    <a:pt x="12625" y="550681"/>
                  </a:cubicBezTo>
                  <a:cubicBezTo>
                    <a:pt x="-10101" y="390279"/>
                    <a:pt x="-1106" y="226983"/>
                    <a:pt x="39098" y="70054"/>
                  </a:cubicBezTo>
                  <a:cubicBezTo>
                    <a:pt x="86180" y="39276"/>
                    <a:pt x="141690" y="27185"/>
                    <a:pt x="196375" y="17933"/>
                  </a:cubicBezTo>
                  <a:cubicBezTo>
                    <a:pt x="230634" y="12254"/>
                    <a:pt x="287976" y="-8356"/>
                    <a:pt x="322417" y="5842"/>
                  </a:cubicBezTo>
                  <a:cubicBezTo>
                    <a:pt x="362813" y="22696"/>
                    <a:pt x="367118" y="97992"/>
                    <a:pt x="377378" y="134815"/>
                  </a:cubicBezTo>
                  <a:cubicBezTo>
                    <a:pt x="382049" y="151212"/>
                    <a:pt x="435452" y="313253"/>
                    <a:pt x="429040" y="317283"/>
                  </a:cubicBezTo>
                  <a:cubicBezTo>
                    <a:pt x="494718" y="276704"/>
                    <a:pt x="589249" y="273040"/>
                    <a:pt x="642927" y="328550"/>
                  </a:cubicBezTo>
                  <a:cubicBezTo>
                    <a:pt x="660011" y="348143"/>
                    <a:pt x="674116" y="370155"/>
                    <a:pt x="684788" y="393861"/>
                  </a:cubicBezTo>
                  <a:cubicBezTo>
                    <a:pt x="688269" y="400456"/>
                    <a:pt x="697704" y="417494"/>
                    <a:pt x="706039" y="436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2508750" y="5180725"/>
              <a:ext cx="727579" cy="569333"/>
            </a:xfrm>
            <a:custGeom>
              <a:avLst/>
              <a:gdLst/>
              <a:ahLst/>
              <a:cxnLst/>
              <a:rect l="l" t="t" r="r" b="b"/>
              <a:pathLst>
                <a:path w="727579" h="569333" extrusionOk="0">
                  <a:moveTo>
                    <a:pt x="13854" y="570276"/>
                  </a:moveTo>
                  <a:lnTo>
                    <a:pt x="12571" y="561116"/>
                  </a:lnTo>
                  <a:cubicBezTo>
                    <a:pt x="-10109" y="399515"/>
                    <a:pt x="-1059" y="235047"/>
                    <a:pt x="39227" y="76917"/>
                  </a:cubicBezTo>
                  <a:lnTo>
                    <a:pt x="40143" y="73436"/>
                  </a:lnTo>
                  <a:lnTo>
                    <a:pt x="43074" y="71513"/>
                  </a:lnTo>
                  <a:cubicBezTo>
                    <a:pt x="93180" y="38811"/>
                    <a:pt x="152354" y="26720"/>
                    <a:pt x="203925" y="18018"/>
                  </a:cubicBezTo>
                  <a:cubicBezTo>
                    <a:pt x="211985" y="16644"/>
                    <a:pt x="221695" y="14446"/>
                    <a:pt x="231954" y="12064"/>
                  </a:cubicBezTo>
                  <a:cubicBezTo>
                    <a:pt x="265205" y="4278"/>
                    <a:pt x="306517" y="-5340"/>
                    <a:pt x="335005" y="6477"/>
                  </a:cubicBezTo>
                  <a:cubicBezTo>
                    <a:pt x="370820" y="21499"/>
                    <a:pt x="380805" y="71971"/>
                    <a:pt x="388957" y="112641"/>
                  </a:cubicBezTo>
                  <a:cubicBezTo>
                    <a:pt x="391155" y="123358"/>
                    <a:pt x="393171" y="133526"/>
                    <a:pt x="395369" y="141404"/>
                  </a:cubicBezTo>
                  <a:cubicBezTo>
                    <a:pt x="396377" y="144793"/>
                    <a:pt x="399400" y="154411"/>
                    <a:pt x="403613" y="167601"/>
                  </a:cubicBezTo>
                  <a:cubicBezTo>
                    <a:pt x="429994" y="250958"/>
                    <a:pt x="441902" y="291262"/>
                    <a:pt x="446024" y="311505"/>
                  </a:cubicBezTo>
                  <a:cubicBezTo>
                    <a:pt x="510602" y="277797"/>
                    <a:pt x="602752" y="273400"/>
                    <a:pt x="658720" y="331291"/>
                  </a:cubicBezTo>
                  <a:cubicBezTo>
                    <a:pt x="676336" y="351406"/>
                    <a:pt x="690903" y="373995"/>
                    <a:pt x="701955" y="398343"/>
                  </a:cubicBezTo>
                  <a:lnTo>
                    <a:pt x="705711" y="405671"/>
                  </a:lnTo>
                  <a:cubicBezTo>
                    <a:pt x="710291" y="414373"/>
                    <a:pt x="717161" y="427472"/>
                    <a:pt x="724031" y="441761"/>
                  </a:cubicBezTo>
                  <a:lnTo>
                    <a:pt x="727970" y="450921"/>
                  </a:lnTo>
                  <a:lnTo>
                    <a:pt x="718810" y="454310"/>
                  </a:lnTo>
                  <a:cubicBezTo>
                    <a:pt x="662476" y="475287"/>
                    <a:pt x="529472" y="505881"/>
                    <a:pt x="528190" y="506156"/>
                  </a:cubicBezTo>
                  <a:cubicBezTo>
                    <a:pt x="409934" y="533636"/>
                    <a:pt x="281418" y="551956"/>
                    <a:pt x="111317" y="565971"/>
                  </a:cubicBezTo>
                  <a:cubicBezTo>
                    <a:pt x="100508" y="566887"/>
                    <a:pt x="88142" y="566887"/>
                    <a:pt x="74676" y="567070"/>
                  </a:cubicBezTo>
                  <a:cubicBezTo>
                    <a:pt x="57373" y="566841"/>
                    <a:pt x="40061" y="567537"/>
                    <a:pt x="22831" y="569177"/>
                  </a:cubicBezTo>
                  <a:close/>
                  <a:moveTo>
                    <a:pt x="56082" y="85344"/>
                  </a:moveTo>
                  <a:cubicBezTo>
                    <a:pt x="17884" y="237227"/>
                    <a:pt x="8871" y="394972"/>
                    <a:pt x="29518" y="550216"/>
                  </a:cubicBezTo>
                  <a:cubicBezTo>
                    <a:pt x="44265" y="549025"/>
                    <a:pt x="59562" y="548933"/>
                    <a:pt x="74493" y="548842"/>
                  </a:cubicBezTo>
                  <a:cubicBezTo>
                    <a:pt x="87226" y="548842"/>
                    <a:pt x="99317" y="548842"/>
                    <a:pt x="109393" y="547834"/>
                  </a:cubicBezTo>
                  <a:cubicBezTo>
                    <a:pt x="278396" y="534186"/>
                    <a:pt x="406636" y="515866"/>
                    <a:pt x="523610" y="488386"/>
                  </a:cubicBezTo>
                  <a:cubicBezTo>
                    <a:pt x="524892" y="488386"/>
                    <a:pt x="643240" y="460906"/>
                    <a:pt x="702688" y="440570"/>
                  </a:cubicBezTo>
                  <a:cubicBezTo>
                    <a:pt x="697833" y="430311"/>
                    <a:pt x="692979" y="421151"/>
                    <a:pt x="689498" y="414556"/>
                  </a:cubicBezTo>
                  <a:cubicBezTo>
                    <a:pt x="687940" y="411625"/>
                    <a:pt x="686658" y="409151"/>
                    <a:pt x="685834" y="407411"/>
                  </a:cubicBezTo>
                  <a:cubicBezTo>
                    <a:pt x="675544" y="384548"/>
                    <a:pt x="661965" y="363315"/>
                    <a:pt x="645530" y="344390"/>
                  </a:cubicBezTo>
                  <a:cubicBezTo>
                    <a:pt x="592493" y="289430"/>
                    <a:pt x="501625" y="298590"/>
                    <a:pt x="443093" y="334589"/>
                  </a:cubicBezTo>
                  <a:lnTo>
                    <a:pt x="433383" y="319017"/>
                  </a:lnTo>
                  <a:cubicBezTo>
                    <a:pt x="431336" y="320244"/>
                    <a:pt x="429955" y="322333"/>
                    <a:pt x="429628" y="324696"/>
                  </a:cubicBezTo>
                  <a:cubicBezTo>
                    <a:pt x="429628" y="312147"/>
                    <a:pt x="398117" y="211386"/>
                    <a:pt x="386118" y="173464"/>
                  </a:cubicBezTo>
                  <a:cubicBezTo>
                    <a:pt x="381904" y="160090"/>
                    <a:pt x="378789" y="150289"/>
                    <a:pt x="377782" y="146808"/>
                  </a:cubicBezTo>
                  <a:cubicBezTo>
                    <a:pt x="375309" y="138198"/>
                    <a:pt x="373293" y="127664"/>
                    <a:pt x="371003" y="116580"/>
                  </a:cubicBezTo>
                  <a:cubicBezTo>
                    <a:pt x="363767" y="79940"/>
                    <a:pt x="354790" y="34964"/>
                    <a:pt x="327951" y="23789"/>
                  </a:cubicBezTo>
                  <a:cubicBezTo>
                    <a:pt x="304960" y="14629"/>
                    <a:pt x="266762" y="23056"/>
                    <a:pt x="236351" y="30201"/>
                  </a:cubicBezTo>
                  <a:cubicBezTo>
                    <a:pt x="225817" y="32674"/>
                    <a:pt x="215833" y="35056"/>
                    <a:pt x="207222" y="36430"/>
                  </a:cubicBezTo>
                  <a:cubicBezTo>
                    <a:pt x="158308" y="44674"/>
                    <a:pt x="102615" y="55941"/>
                    <a:pt x="56082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529908" y="5625849"/>
              <a:ext cx="708727" cy="185471"/>
            </a:xfrm>
            <a:custGeom>
              <a:avLst/>
              <a:gdLst/>
              <a:ahLst/>
              <a:cxnLst/>
              <a:rect l="l" t="t" r="r" b="b"/>
              <a:pathLst>
                <a:path w="708727" h="185471" extrusionOk="0">
                  <a:moveTo>
                    <a:pt x="701041" y="67902"/>
                  </a:moveTo>
                  <a:cubicBezTo>
                    <a:pt x="542114" y="136694"/>
                    <a:pt x="355983" y="197517"/>
                    <a:pt x="180385" y="184693"/>
                  </a:cubicBezTo>
                  <a:cubicBezTo>
                    <a:pt x="161332" y="183319"/>
                    <a:pt x="9734" y="171960"/>
                    <a:pt x="6344" y="153457"/>
                  </a:cubicBezTo>
                  <a:cubicBezTo>
                    <a:pt x="4146" y="140725"/>
                    <a:pt x="2131" y="127900"/>
                    <a:pt x="390" y="115076"/>
                  </a:cubicBezTo>
                  <a:cubicBezTo>
                    <a:pt x="29886" y="111687"/>
                    <a:pt x="64510" y="113794"/>
                    <a:pt x="88876" y="111870"/>
                  </a:cubicBezTo>
                  <a:cubicBezTo>
                    <a:pt x="229757" y="100420"/>
                    <a:pt x="369448" y="83658"/>
                    <a:pt x="504558" y="52422"/>
                  </a:cubicBezTo>
                  <a:cubicBezTo>
                    <a:pt x="520955" y="48666"/>
                    <a:pt x="641959" y="20362"/>
                    <a:pt x="694079" y="942"/>
                  </a:cubicBezTo>
                  <a:cubicBezTo>
                    <a:pt x="706629" y="28972"/>
                    <a:pt x="716888" y="61032"/>
                    <a:pt x="701041" y="67902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2519649" y="5614033"/>
              <a:ext cx="728174" cy="206375"/>
            </a:xfrm>
            <a:custGeom>
              <a:avLst/>
              <a:gdLst/>
              <a:ahLst/>
              <a:cxnLst/>
              <a:rect l="l" t="t" r="r" b="b"/>
              <a:pathLst>
                <a:path w="728174" h="206375" extrusionOk="0">
                  <a:moveTo>
                    <a:pt x="238276" y="207318"/>
                  </a:moveTo>
                  <a:cubicBezTo>
                    <a:pt x="221880" y="207318"/>
                    <a:pt x="205758" y="206768"/>
                    <a:pt x="190003" y="205578"/>
                  </a:cubicBezTo>
                  <a:cubicBezTo>
                    <a:pt x="12298" y="192845"/>
                    <a:pt x="9092" y="174617"/>
                    <a:pt x="7718" y="166831"/>
                  </a:cubicBezTo>
                  <a:cubicBezTo>
                    <a:pt x="5337" y="153366"/>
                    <a:pt x="3322" y="140358"/>
                    <a:pt x="1673" y="128084"/>
                  </a:cubicBezTo>
                  <a:lnTo>
                    <a:pt x="390" y="118924"/>
                  </a:lnTo>
                  <a:lnTo>
                    <a:pt x="9550" y="117825"/>
                  </a:lnTo>
                  <a:cubicBezTo>
                    <a:pt x="27449" y="116121"/>
                    <a:pt x="45430" y="115388"/>
                    <a:pt x="63411" y="115626"/>
                  </a:cubicBezTo>
                  <a:cubicBezTo>
                    <a:pt x="76144" y="115626"/>
                    <a:pt x="88235" y="115626"/>
                    <a:pt x="98311" y="114618"/>
                  </a:cubicBezTo>
                  <a:cubicBezTo>
                    <a:pt x="267497" y="100878"/>
                    <a:pt x="395737" y="82558"/>
                    <a:pt x="512711" y="55078"/>
                  </a:cubicBezTo>
                  <a:cubicBezTo>
                    <a:pt x="513993" y="55078"/>
                    <a:pt x="645898" y="24484"/>
                    <a:pt x="701041" y="3965"/>
                  </a:cubicBezTo>
                  <a:lnTo>
                    <a:pt x="709102" y="942"/>
                  </a:lnTo>
                  <a:lnTo>
                    <a:pt x="712674" y="8820"/>
                  </a:lnTo>
                  <a:cubicBezTo>
                    <a:pt x="727239" y="41338"/>
                    <a:pt x="731635" y="62681"/>
                    <a:pt x="726506" y="75871"/>
                  </a:cubicBezTo>
                  <a:cubicBezTo>
                    <a:pt x="724483" y="81340"/>
                    <a:pt x="720314" y="85737"/>
                    <a:pt x="714964" y="88054"/>
                  </a:cubicBezTo>
                  <a:lnTo>
                    <a:pt x="714964" y="88054"/>
                  </a:lnTo>
                  <a:cubicBezTo>
                    <a:pt x="530115" y="168113"/>
                    <a:pt x="373570" y="207318"/>
                    <a:pt x="238276" y="207318"/>
                  </a:cubicBezTo>
                  <a:close/>
                  <a:moveTo>
                    <a:pt x="25489" y="162159"/>
                  </a:moveTo>
                  <a:cubicBezTo>
                    <a:pt x="36298" y="170495"/>
                    <a:pt x="106555" y="181212"/>
                    <a:pt x="191285" y="187349"/>
                  </a:cubicBezTo>
                  <a:cubicBezTo>
                    <a:pt x="334273" y="197791"/>
                    <a:pt x="502726" y="159869"/>
                    <a:pt x="707636" y="71291"/>
                  </a:cubicBezTo>
                  <a:lnTo>
                    <a:pt x="707636" y="71291"/>
                  </a:lnTo>
                  <a:cubicBezTo>
                    <a:pt x="708524" y="70934"/>
                    <a:pt x="709199" y="70192"/>
                    <a:pt x="709468" y="69276"/>
                  </a:cubicBezTo>
                  <a:cubicBezTo>
                    <a:pt x="710751" y="65887"/>
                    <a:pt x="712125" y="54895"/>
                    <a:pt x="699301" y="24026"/>
                  </a:cubicBezTo>
                  <a:cubicBezTo>
                    <a:pt x="639302" y="44819"/>
                    <a:pt x="518115" y="72666"/>
                    <a:pt x="516833" y="72940"/>
                  </a:cubicBezTo>
                  <a:cubicBezTo>
                    <a:pt x="398577" y="100421"/>
                    <a:pt x="270062" y="118741"/>
                    <a:pt x="99960" y="132755"/>
                  </a:cubicBezTo>
                  <a:cubicBezTo>
                    <a:pt x="89151" y="133671"/>
                    <a:pt x="76785" y="133671"/>
                    <a:pt x="63320" y="133855"/>
                  </a:cubicBezTo>
                  <a:cubicBezTo>
                    <a:pt x="49854" y="134038"/>
                    <a:pt x="34557" y="133855"/>
                    <a:pt x="20817" y="135045"/>
                  </a:cubicBezTo>
                  <a:cubicBezTo>
                    <a:pt x="22466" y="143747"/>
                    <a:pt x="23932" y="152816"/>
                    <a:pt x="25489" y="1621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061222" y="5339187"/>
              <a:ext cx="705839" cy="549738"/>
            </a:xfrm>
            <a:custGeom>
              <a:avLst/>
              <a:gdLst/>
              <a:ahLst/>
              <a:cxnLst/>
              <a:rect l="l" t="t" r="r" b="b"/>
              <a:pathLst>
                <a:path w="705839" h="549738" extrusionOk="0">
                  <a:moveTo>
                    <a:pt x="706230" y="436363"/>
                  </a:moveTo>
                  <a:cubicBezTo>
                    <a:pt x="654018" y="455783"/>
                    <a:pt x="533105" y="484087"/>
                    <a:pt x="516709" y="487843"/>
                  </a:cubicBezTo>
                  <a:cubicBezTo>
                    <a:pt x="381690" y="519262"/>
                    <a:pt x="241908" y="536025"/>
                    <a:pt x="101210" y="547475"/>
                  </a:cubicBezTo>
                  <a:cubicBezTo>
                    <a:pt x="76661" y="549398"/>
                    <a:pt x="42219" y="547475"/>
                    <a:pt x="12724" y="550681"/>
                  </a:cubicBezTo>
                  <a:cubicBezTo>
                    <a:pt x="-10094" y="390298"/>
                    <a:pt x="-1190" y="227002"/>
                    <a:pt x="38922" y="70054"/>
                  </a:cubicBezTo>
                  <a:cubicBezTo>
                    <a:pt x="86004" y="39276"/>
                    <a:pt x="141514" y="27185"/>
                    <a:pt x="196199" y="17933"/>
                  </a:cubicBezTo>
                  <a:cubicBezTo>
                    <a:pt x="230458" y="12254"/>
                    <a:pt x="288258" y="-8356"/>
                    <a:pt x="322241" y="5842"/>
                  </a:cubicBezTo>
                  <a:cubicBezTo>
                    <a:pt x="362637" y="22696"/>
                    <a:pt x="366942" y="97992"/>
                    <a:pt x="377202" y="134815"/>
                  </a:cubicBezTo>
                  <a:cubicBezTo>
                    <a:pt x="381873" y="151212"/>
                    <a:pt x="435276" y="313253"/>
                    <a:pt x="428864" y="317283"/>
                  </a:cubicBezTo>
                  <a:cubicBezTo>
                    <a:pt x="494542" y="276704"/>
                    <a:pt x="589073" y="273040"/>
                    <a:pt x="642751" y="328550"/>
                  </a:cubicBezTo>
                  <a:cubicBezTo>
                    <a:pt x="660012" y="348171"/>
                    <a:pt x="674273" y="370246"/>
                    <a:pt x="685070" y="394044"/>
                  </a:cubicBezTo>
                  <a:cubicBezTo>
                    <a:pt x="688460" y="400639"/>
                    <a:pt x="697894" y="417677"/>
                    <a:pt x="706230" y="436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2052281" y="5329806"/>
              <a:ext cx="727055" cy="569286"/>
            </a:xfrm>
            <a:custGeom>
              <a:avLst/>
              <a:gdLst/>
              <a:ahLst/>
              <a:cxnLst/>
              <a:rect l="l" t="t" r="r" b="b"/>
              <a:pathLst>
                <a:path w="727055" h="569286" extrusionOk="0">
                  <a:moveTo>
                    <a:pt x="13788" y="570229"/>
                  </a:moveTo>
                  <a:lnTo>
                    <a:pt x="12597" y="561069"/>
                  </a:lnTo>
                  <a:cubicBezTo>
                    <a:pt x="-10120" y="399477"/>
                    <a:pt x="-1070" y="234999"/>
                    <a:pt x="39252" y="76870"/>
                  </a:cubicBezTo>
                  <a:lnTo>
                    <a:pt x="40077" y="73481"/>
                  </a:lnTo>
                  <a:lnTo>
                    <a:pt x="43100" y="71557"/>
                  </a:lnTo>
                  <a:cubicBezTo>
                    <a:pt x="93113" y="38764"/>
                    <a:pt x="152287" y="26764"/>
                    <a:pt x="203858" y="18062"/>
                  </a:cubicBezTo>
                  <a:cubicBezTo>
                    <a:pt x="211919" y="16688"/>
                    <a:pt x="221629" y="14398"/>
                    <a:pt x="231888" y="12017"/>
                  </a:cubicBezTo>
                  <a:cubicBezTo>
                    <a:pt x="265139" y="4322"/>
                    <a:pt x="306542" y="-5387"/>
                    <a:pt x="334938" y="6521"/>
                  </a:cubicBezTo>
                  <a:cubicBezTo>
                    <a:pt x="370754" y="21451"/>
                    <a:pt x="380738" y="72015"/>
                    <a:pt x="388982" y="112686"/>
                  </a:cubicBezTo>
                  <a:cubicBezTo>
                    <a:pt x="391089" y="123403"/>
                    <a:pt x="393104" y="133570"/>
                    <a:pt x="395394" y="141448"/>
                  </a:cubicBezTo>
                  <a:cubicBezTo>
                    <a:pt x="396310" y="144837"/>
                    <a:pt x="399425" y="154455"/>
                    <a:pt x="403547" y="167554"/>
                  </a:cubicBezTo>
                  <a:cubicBezTo>
                    <a:pt x="430019" y="250910"/>
                    <a:pt x="441836" y="291214"/>
                    <a:pt x="445958" y="311458"/>
                  </a:cubicBezTo>
                  <a:cubicBezTo>
                    <a:pt x="510536" y="277841"/>
                    <a:pt x="602686" y="273444"/>
                    <a:pt x="658654" y="331335"/>
                  </a:cubicBezTo>
                  <a:cubicBezTo>
                    <a:pt x="676351" y="351387"/>
                    <a:pt x="690926" y="373994"/>
                    <a:pt x="701889" y="398387"/>
                  </a:cubicBezTo>
                  <a:lnTo>
                    <a:pt x="705736" y="405807"/>
                  </a:lnTo>
                  <a:cubicBezTo>
                    <a:pt x="710316" y="414417"/>
                    <a:pt x="717186" y="427607"/>
                    <a:pt x="723507" y="441805"/>
                  </a:cubicBezTo>
                  <a:lnTo>
                    <a:pt x="727446" y="450965"/>
                  </a:lnTo>
                  <a:lnTo>
                    <a:pt x="718286" y="454355"/>
                  </a:lnTo>
                  <a:cubicBezTo>
                    <a:pt x="662043" y="475331"/>
                    <a:pt x="528948" y="505926"/>
                    <a:pt x="527665" y="506200"/>
                  </a:cubicBezTo>
                  <a:cubicBezTo>
                    <a:pt x="409501" y="533681"/>
                    <a:pt x="280894" y="552001"/>
                    <a:pt x="110884" y="566015"/>
                  </a:cubicBezTo>
                  <a:cubicBezTo>
                    <a:pt x="100075" y="566840"/>
                    <a:pt x="87709" y="566931"/>
                    <a:pt x="74244" y="567023"/>
                  </a:cubicBezTo>
                  <a:cubicBezTo>
                    <a:pt x="56904" y="566867"/>
                    <a:pt x="39573" y="567600"/>
                    <a:pt x="22306" y="569221"/>
                  </a:cubicBezTo>
                  <a:close/>
                  <a:moveTo>
                    <a:pt x="56107" y="85205"/>
                  </a:moveTo>
                  <a:cubicBezTo>
                    <a:pt x="17891" y="237051"/>
                    <a:pt x="8878" y="394778"/>
                    <a:pt x="29543" y="549985"/>
                  </a:cubicBezTo>
                  <a:cubicBezTo>
                    <a:pt x="44382" y="548795"/>
                    <a:pt x="59679" y="548703"/>
                    <a:pt x="74519" y="548520"/>
                  </a:cubicBezTo>
                  <a:cubicBezTo>
                    <a:pt x="87343" y="548520"/>
                    <a:pt x="99342" y="548520"/>
                    <a:pt x="109510" y="547604"/>
                  </a:cubicBezTo>
                  <a:cubicBezTo>
                    <a:pt x="278604" y="533772"/>
                    <a:pt x="406295" y="515452"/>
                    <a:pt x="523635" y="488155"/>
                  </a:cubicBezTo>
                  <a:cubicBezTo>
                    <a:pt x="524917" y="488155"/>
                    <a:pt x="643356" y="460675"/>
                    <a:pt x="702713" y="440340"/>
                  </a:cubicBezTo>
                  <a:cubicBezTo>
                    <a:pt x="697859" y="430172"/>
                    <a:pt x="693004" y="420921"/>
                    <a:pt x="689615" y="414325"/>
                  </a:cubicBezTo>
                  <a:lnTo>
                    <a:pt x="685859" y="407181"/>
                  </a:lnTo>
                  <a:cubicBezTo>
                    <a:pt x="675568" y="384344"/>
                    <a:pt x="662023" y="363112"/>
                    <a:pt x="645646" y="344159"/>
                  </a:cubicBezTo>
                  <a:cubicBezTo>
                    <a:pt x="592518" y="289199"/>
                    <a:pt x="501651" y="298359"/>
                    <a:pt x="443118" y="334267"/>
                  </a:cubicBezTo>
                  <a:lnTo>
                    <a:pt x="433409" y="318786"/>
                  </a:lnTo>
                  <a:cubicBezTo>
                    <a:pt x="431384" y="320041"/>
                    <a:pt x="430019" y="322111"/>
                    <a:pt x="429653" y="324465"/>
                  </a:cubicBezTo>
                  <a:cubicBezTo>
                    <a:pt x="429653" y="311825"/>
                    <a:pt x="398234" y="211156"/>
                    <a:pt x="386143" y="173233"/>
                  </a:cubicBezTo>
                  <a:cubicBezTo>
                    <a:pt x="381929" y="159768"/>
                    <a:pt x="378815" y="149967"/>
                    <a:pt x="377807" y="146578"/>
                  </a:cubicBezTo>
                  <a:cubicBezTo>
                    <a:pt x="375426" y="137967"/>
                    <a:pt x="373319" y="127433"/>
                    <a:pt x="371120" y="116350"/>
                  </a:cubicBezTo>
                  <a:cubicBezTo>
                    <a:pt x="363884" y="79709"/>
                    <a:pt x="354815" y="34734"/>
                    <a:pt x="327977" y="23558"/>
                  </a:cubicBezTo>
                  <a:cubicBezTo>
                    <a:pt x="305077" y="13940"/>
                    <a:pt x="266879" y="22826"/>
                    <a:pt x="236376" y="29970"/>
                  </a:cubicBezTo>
                  <a:cubicBezTo>
                    <a:pt x="225751" y="32444"/>
                    <a:pt x="215766" y="34734"/>
                    <a:pt x="207156" y="36199"/>
                  </a:cubicBezTo>
                  <a:cubicBezTo>
                    <a:pt x="158241" y="44626"/>
                    <a:pt x="102823" y="55893"/>
                    <a:pt x="56107" y="852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073464" y="5775066"/>
              <a:ext cx="708718" cy="185654"/>
            </a:xfrm>
            <a:custGeom>
              <a:avLst/>
              <a:gdLst/>
              <a:ahLst/>
              <a:cxnLst/>
              <a:rect l="l" t="t" r="r" b="b"/>
              <a:pathLst>
                <a:path w="708718" h="185654" extrusionOk="0">
                  <a:moveTo>
                    <a:pt x="701041" y="68085"/>
                  </a:moveTo>
                  <a:cubicBezTo>
                    <a:pt x="542114" y="136877"/>
                    <a:pt x="355983" y="197700"/>
                    <a:pt x="180385" y="184876"/>
                  </a:cubicBezTo>
                  <a:cubicBezTo>
                    <a:pt x="161332" y="183502"/>
                    <a:pt x="9733" y="172143"/>
                    <a:pt x="6344" y="153640"/>
                  </a:cubicBezTo>
                  <a:cubicBezTo>
                    <a:pt x="4146" y="140908"/>
                    <a:pt x="2131" y="128083"/>
                    <a:pt x="390" y="115259"/>
                  </a:cubicBezTo>
                  <a:cubicBezTo>
                    <a:pt x="29886" y="111870"/>
                    <a:pt x="64510" y="113977"/>
                    <a:pt x="88876" y="112053"/>
                  </a:cubicBezTo>
                  <a:cubicBezTo>
                    <a:pt x="229208" y="100603"/>
                    <a:pt x="369356" y="83841"/>
                    <a:pt x="504375" y="52422"/>
                  </a:cubicBezTo>
                  <a:cubicBezTo>
                    <a:pt x="520772" y="48666"/>
                    <a:pt x="641776" y="20362"/>
                    <a:pt x="693896" y="942"/>
                  </a:cubicBezTo>
                  <a:cubicBezTo>
                    <a:pt x="706629" y="28697"/>
                    <a:pt x="716888" y="60757"/>
                    <a:pt x="701041" y="68085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2063388" y="5763158"/>
              <a:ext cx="727991" cy="206284"/>
            </a:xfrm>
            <a:custGeom>
              <a:avLst/>
              <a:gdLst/>
              <a:ahLst/>
              <a:cxnLst/>
              <a:rect l="l" t="t" r="r" b="b"/>
              <a:pathLst>
                <a:path w="727991" h="206284" extrusionOk="0">
                  <a:moveTo>
                    <a:pt x="238276" y="207227"/>
                  </a:moveTo>
                  <a:cubicBezTo>
                    <a:pt x="221880" y="207227"/>
                    <a:pt x="205758" y="206677"/>
                    <a:pt x="189911" y="205486"/>
                  </a:cubicBezTo>
                  <a:cubicBezTo>
                    <a:pt x="12298" y="192662"/>
                    <a:pt x="9001" y="174525"/>
                    <a:pt x="7627" y="166739"/>
                  </a:cubicBezTo>
                  <a:cubicBezTo>
                    <a:pt x="5245" y="152999"/>
                    <a:pt x="3322" y="140358"/>
                    <a:pt x="1673" y="127992"/>
                  </a:cubicBezTo>
                  <a:lnTo>
                    <a:pt x="390" y="118832"/>
                  </a:lnTo>
                  <a:lnTo>
                    <a:pt x="9550" y="117733"/>
                  </a:lnTo>
                  <a:cubicBezTo>
                    <a:pt x="27449" y="116047"/>
                    <a:pt x="45430" y="115278"/>
                    <a:pt x="63411" y="115443"/>
                  </a:cubicBezTo>
                  <a:cubicBezTo>
                    <a:pt x="76235" y="115443"/>
                    <a:pt x="88235" y="115443"/>
                    <a:pt x="98403" y="114527"/>
                  </a:cubicBezTo>
                  <a:cubicBezTo>
                    <a:pt x="267497" y="100695"/>
                    <a:pt x="395188" y="82375"/>
                    <a:pt x="512528" y="55078"/>
                  </a:cubicBezTo>
                  <a:cubicBezTo>
                    <a:pt x="513902" y="55078"/>
                    <a:pt x="645714" y="24484"/>
                    <a:pt x="700949" y="3965"/>
                  </a:cubicBezTo>
                  <a:lnTo>
                    <a:pt x="709010" y="942"/>
                  </a:lnTo>
                  <a:lnTo>
                    <a:pt x="712491" y="8729"/>
                  </a:lnTo>
                  <a:cubicBezTo>
                    <a:pt x="727055" y="41338"/>
                    <a:pt x="731452" y="62681"/>
                    <a:pt x="726323" y="75871"/>
                  </a:cubicBezTo>
                  <a:cubicBezTo>
                    <a:pt x="724265" y="81358"/>
                    <a:pt x="720017" y="85737"/>
                    <a:pt x="714598" y="87963"/>
                  </a:cubicBezTo>
                  <a:lnTo>
                    <a:pt x="714598" y="87963"/>
                  </a:lnTo>
                  <a:cubicBezTo>
                    <a:pt x="529840" y="168021"/>
                    <a:pt x="373295" y="207227"/>
                    <a:pt x="238276" y="207227"/>
                  </a:cubicBezTo>
                  <a:close/>
                  <a:moveTo>
                    <a:pt x="25214" y="162434"/>
                  </a:moveTo>
                  <a:cubicBezTo>
                    <a:pt x="36023" y="170861"/>
                    <a:pt x="106372" y="181578"/>
                    <a:pt x="191102" y="187716"/>
                  </a:cubicBezTo>
                  <a:cubicBezTo>
                    <a:pt x="333999" y="198158"/>
                    <a:pt x="502543" y="160236"/>
                    <a:pt x="707453" y="71658"/>
                  </a:cubicBezTo>
                  <a:lnTo>
                    <a:pt x="707453" y="71658"/>
                  </a:lnTo>
                  <a:cubicBezTo>
                    <a:pt x="708290" y="71264"/>
                    <a:pt x="708922" y="70531"/>
                    <a:pt x="709193" y="69643"/>
                  </a:cubicBezTo>
                  <a:cubicBezTo>
                    <a:pt x="710476" y="66254"/>
                    <a:pt x="711941" y="55170"/>
                    <a:pt x="699026" y="24392"/>
                  </a:cubicBezTo>
                  <a:cubicBezTo>
                    <a:pt x="639028" y="45186"/>
                    <a:pt x="517840" y="73032"/>
                    <a:pt x="516558" y="73307"/>
                  </a:cubicBezTo>
                  <a:cubicBezTo>
                    <a:pt x="398394" y="100787"/>
                    <a:pt x="269787" y="119107"/>
                    <a:pt x="99777" y="133122"/>
                  </a:cubicBezTo>
                  <a:cubicBezTo>
                    <a:pt x="88968" y="133946"/>
                    <a:pt x="76602" y="134038"/>
                    <a:pt x="63136" y="134129"/>
                  </a:cubicBezTo>
                  <a:cubicBezTo>
                    <a:pt x="49671" y="134221"/>
                    <a:pt x="34374" y="134129"/>
                    <a:pt x="20542" y="135412"/>
                  </a:cubicBezTo>
                  <a:cubicBezTo>
                    <a:pt x="22191" y="144114"/>
                    <a:pt x="23657" y="152541"/>
                    <a:pt x="25214" y="1624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200879" y="3325216"/>
              <a:ext cx="2083715" cy="2576962"/>
            </a:xfrm>
            <a:custGeom>
              <a:avLst/>
              <a:gdLst/>
              <a:ahLst/>
              <a:cxnLst/>
              <a:rect l="l" t="t" r="r" b="b"/>
              <a:pathLst>
                <a:path w="2083715" h="2576962" extrusionOk="0">
                  <a:moveTo>
                    <a:pt x="150065" y="985737"/>
                  </a:moveTo>
                  <a:cubicBezTo>
                    <a:pt x="108479" y="1123871"/>
                    <a:pt x="299" y="1116818"/>
                    <a:pt x="390" y="1441083"/>
                  </a:cubicBezTo>
                  <a:cubicBezTo>
                    <a:pt x="390" y="1574728"/>
                    <a:pt x="88785" y="1690877"/>
                    <a:pt x="192751" y="1769195"/>
                  </a:cubicBezTo>
                  <a:cubicBezTo>
                    <a:pt x="261360" y="1820949"/>
                    <a:pt x="345632" y="1858780"/>
                    <a:pt x="388959" y="1932977"/>
                  </a:cubicBezTo>
                  <a:cubicBezTo>
                    <a:pt x="433751" y="2009737"/>
                    <a:pt x="423217" y="2105826"/>
                    <a:pt x="405996" y="2192938"/>
                  </a:cubicBezTo>
                  <a:lnTo>
                    <a:pt x="470758" y="2006532"/>
                  </a:lnTo>
                  <a:cubicBezTo>
                    <a:pt x="552099" y="2108941"/>
                    <a:pt x="525718" y="2275012"/>
                    <a:pt x="423950" y="2356719"/>
                  </a:cubicBezTo>
                  <a:cubicBezTo>
                    <a:pt x="322182" y="2438427"/>
                    <a:pt x="163714" y="2432381"/>
                    <a:pt x="60205" y="2352598"/>
                  </a:cubicBezTo>
                  <a:cubicBezTo>
                    <a:pt x="116540" y="2421664"/>
                    <a:pt x="170126" y="2508959"/>
                    <a:pt x="255589" y="2533783"/>
                  </a:cubicBezTo>
                  <a:cubicBezTo>
                    <a:pt x="607884" y="2636009"/>
                    <a:pt x="921248" y="2540836"/>
                    <a:pt x="1185881" y="2448228"/>
                  </a:cubicBezTo>
                  <a:cubicBezTo>
                    <a:pt x="1638387" y="2289851"/>
                    <a:pt x="1910898" y="1643245"/>
                    <a:pt x="1899081" y="1578025"/>
                  </a:cubicBezTo>
                  <a:cubicBezTo>
                    <a:pt x="1918289" y="1684694"/>
                    <a:pt x="1909096" y="1794532"/>
                    <a:pt x="1872426" y="1896520"/>
                  </a:cubicBezTo>
                  <a:cubicBezTo>
                    <a:pt x="2058008" y="1691152"/>
                    <a:pt x="2111503" y="1391252"/>
                    <a:pt x="2071748" y="1117550"/>
                  </a:cubicBezTo>
                  <a:cubicBezTo>
                    <a:pt x="2031993" y="843849"/>
                    <a:pt x="1908516" y="589108"/>
                    <a:pt x="1776245" y="345818"/>
                  </a:cubicBezTo>
                  <a:cubicBezTo>
                    <a:pt x="1830293" y="400723"/>
                    <a:pt x="1907329" y="426499"/>
                    <a:pt x="1983537" y="415159"/>
                  </a:cubicBezTo>
                  <a:cubicBezTo>
                    <a:pt x="1908560" y="377493"/>
                    <a:pt x="1841976" y="325052"/>
                    <a:pt x="1787787" y="260996"/>
                  </a:cubicBezTo>
                  <a:cubicBezTo>
                    <a:pt x="1839160" y="276861"/>
                    <a:pt x="1893563" y="280314"/>
                    <a:pt x="1946530" y="271072"/>
                  </a:cubicBezTo>
                  <a:lnTo>
                    <a:pt x="1747117" y="196967"/>
                  </a:lnTo>
                  <a:cubicBezTo>
                    <a:pt x="1793406" y="199752"/>
                    <a:pt x="1839737" y="192250"/>
                    <a:pt x="1882777" y="174983"/>
                  </a:cubicBezTo>
                  <a:cubicBezTo>
                    <a:pt x="1742014" y="159283"/>
                    <a:pt x="1610187" y="98195"/>
                    <a:pt x="1507215" y="942"/>
                  </a:cubicBezTo>
                  <a:lnTo>
                    <a:pt x="1007169" y="263286"/>
                  </a:lnTo>
                  <a:cubicBezTo>
                    <a:pt x="892944" y="323193"/>
                    <a:pt x="778169" y="383191"/>
                    <a:pt x="659088" y="431464"/>
                  </a:cubicBezTo>
                  <a:cubicBezTo>
                    <a:pt x="518390" y="488256"/>
                    <a:pt x="334915" y="538636"/>
                    <a:pt x="248078" y="674663"/>
                  </a:cubicBezTo>
                  <a:cubicBezTo>
                    <a:pt x="186247" y="771576"/>
                    <a:pt x="181759" y="953219"/>
                    <a:pt x="27138" y="950563"/>
                  </a:cubicBezTo>
                  <a:cubicBezTo>
                    <a:pt x="41244" y="953495"/>
                    <a:pt x="154187" y="972181"/>
                    <a:pt x="150065" y="9857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191719" y="3313766"/>
              <a:ext cx="2102303" cy="2597969"/>
            </a:xfrm>
            <a:custGeom>
              <a:avLst/>
              <a:gdLst/>
              <a:ahLst/>
              <a:cxnLst/>
              <a:rect l="l" t="t" r="r" b="b"/>
              <a:pathLst>
                <a:path w="2102303" h="2597969" extrusionOk="0">
                  <a:moveTo>
                    <a:pt x="578113" y="2598911"/>
                  </a:moveTo>
                  <a:cubicBezTo>
                    <a:pt x="471207" y="2599066"/>
                    <a:pt x="364822" y="2583952"/>
                    <a:pt x="262184" y="2554027"/>
                  </a:cubicBezTo>
                  <a:cubicBezTo>
                    <a:pt x="188904" y="2532684"/>
                    <a:pt x="139073" y="2468655"/>
                    <a:pt x="91258" y="2406825"/>
                  </a:cubicBezTo>
                  <a:cubicBezTo>
                    <a:pt x="81273" y="2393909"/>
                    <a:pt x="71838" y="2381726"/>
                    <a:pt x="62129" y="2370185"/>
                  </a:cubicBezTo>
                  <a:lnTo>
                    <a:pt x="11932" y="2308629"/>
                  </a:lnTo>
                  <a:lnTo>
                    <a:pt x="74861" y="2357178"/>
                  </a:lnTo>
                  <a:cubicBezTo>
                    <a:pt x="176996" y="2435954"/>
                    <a:pt x="331800" y="2437786"/>
                    <a:pt x="427339" y="2361391"/>
                  </a:cubicBezTo>
                  <a:cubicBezTo>
                    <a:pt x="522878" y="2284997"/>
                    <a:pt x="546969" y="2135230"/>
                    <a:pt x="482757" y="2037950"/>
                  </a:cubicBezTo>
                  <a:lnTo>
                    <a:pt x="423767" y="2207778"/>
                  </a:lnTo>
                  <a:lnTo>
                    <a:pt x="406088" y="2203014"/>
                  </a:lnTo>
                  <a:cubicBezTo>
                    <a:pt x="422576" y="2119292"/>
                    <a:pt x="433568" y="2023752"/>
                    <a:pt x="390150" y="1949465"/>
                  </a:cubicBezTo>
                  <a:cubicBezTo>
                    <a:pt x="359830" y="1897619"/>
                    <a:pt x="309450" y="1864551"/>
                    <a:pt x="256138" y="1829560"/>
                  </a:cubicBezTo>
                  <a:cubicBezTo>
                    <a:pt x="236169" y="1816369"/>
                    <a:pt x="215559" y="1802812"/>
                    <a:pt x="196323" y="1788340"/>
                  </a:cubicBezTo>
                  <a:cubicBezTo>
                    <a:pt x="71838" y="1694449"/>
                    <a:pt x="482" y="1572163"/>
                    <a:pt x="390" y="1452899"/>
                  </a:cubicBezTo>
                  <a:cubicBezTo>
                    <a:pt x="390" y="1233058"/>
                    <a:pt x="50587" y="1161702"/>
                    <a:pt x="94922" y="1098864"/>
                  </a:cubicBezTo>
                  <a:cubicBezTo>
                    <a:pt x="115990" y="1069094"/>
                    <a:pt x="135867" y="1040881"/>
                    <a:pt x="149241" y="998928"/>
                  </a:cubicBezTo>
                  <a:cubicBezTo>
                    <a:pt x="142096" y="994806"/>
                    <a:pt x="118463" y="986837"/>
                    <a:pt x="43900" y="973188"/>
                  </a:cubicBezTo>
                  <a:lnTo>
                    <a:pt x="34740" y="971448"/>
                  </a:lnTo>
                  <a:lnTo>
                    <a:pt x="36664" y="953128"/>
                  </a:lnTo>
                  <a:cubicBezTo>
                    <a:pt x="140172" y="954777"/>
                    <a:pt x="171500" y="870688"/>
                    <a:pt x="204659" y="782018"/>
                  </a:cubicBezTo>
                  <a:cubicBezTo>
                    <a:pt x="216228" y="746972"/>
                    <a:pt x="231361" y="713209"/>
                    <a:pt x="249818" y="681258"/>
                  </a:cubicBezTo>
                  <a:cubicBezTo>
                    <a:pt x="324747" y="563735"/>
                    <a:pt x="469659" y="509050"/>
                    <a:pt x="596892" y="460776"/>
                  </a:cubicBezTo>
                  <a:cubicBezTo>
                    <a:pt x="620799" y="451616"/>
                    <a:pt x="643241" y="443189"/>
                    <a:pt x="665042" y="434395"/>
                  </a:cubicBezTo>
                  <a:cubicBezTo>
                    <a:pt x="784122" y="386305"/>
                    <a:pt x="900363" y="325391"/>
                    <a:pt x="1012574" y="266583"/>
                  </a:cubicBezTo>
                  <a:lnTo>
                    <a:pt x="1518390" y="942"/>
                  </a:lnTo>
                  <a:lnTo>
                    <a:pt x="1523154" y="5522"/>
                  </a:lnTo>
                  <a:cubicBezTo>
                    <a:pt x="1624511" y="101437"/>
                    <a:pt x="1754423" y="161619"/>
                    <a:pt x="1893127" y="176907"/>
                  </a:cubicBezTo>
                  <a:lnTo>
                    <a:pt x="1929767" y="180937"/>
                  </a:lnTo>
                  <a:lnTo>
                    <a:pt x="1895784" y="194586"/>
                  </a:lnTo>
                  <a:cubicBezTo>
                    <a:pt x="1866846" y="206146"/>
                    <a:pt x="1836399" y="213483"/>
                    <a:pt x="1805374" y="216387"/>
                  </a:cubicBezTo>
                  <a:lnTo>
                    <a:pt x="1990956" y="285362"/>
                  </a:lnTo>
                  <a:lnTo>
                    <a:pt x="1957706" y="291224"/>
                  </a:lnTo>
                  <a:cubicBezTo>
                    <a:pt x="1913460" y="298910"/>
                    <a:pt x="1868149" y="298012"/>
                    <a:pt x="1824244" y="288568"/>
                  </a:cubicBezTo>
                  <a:cubicBezTo>
                    <a:pt x="1873764" y="341531"/>
                    <a:pt x="1932209" y="385371"/>
                    <a:pt x="1996911" y="418091"/>
                  </a:cubicBezTo>
                  <a:lnTo>
                    <a:pt x="2022375" y="430914"/>
                  </a:lnTo>
                  <a:lnTo>
                    <a:pt x="1994254" y="435312"/>
                  </a:lnTo>
                  <a:cubicBezTo>
                    <a:pt x="1931892" y="444847"/>
                    <a:pt x="1868229" y="430484"/>
                    <a:pt x="1816000" y="395099"/>
                  </a:cubicBezTo>
                  <a:cubicBezTo>
                    <a:pt x="1937737" y="622634"/>
                    <a:pt x="2051687" y="867848"/>
                    <a:pt x="2089702" y="1127901"/>
                  </a:cubicBezTo>
                  <a:cubicBezTo>
                    <a:pt x="2134769" y="1436137"/>
                    <a:pt x="2061397" y="1722845"/>
                    <a:pt x="1888181" y="1914473"/>
                  </a:cubicBezTo>
                  <a:lnTo>
                    <a:pt x="1856945" y="1949007"/>
                  </a:lnTo>
                  <a:lnTo>
                    <a:pt x="1872792" y="1905221"/>
                  </a:lnTo>
                  <a:cubicBezTo>
                    <a:pt x="1902984" y="1822094"/>
                    <a:pt x="1914614" y="1733361"/>
                    <a:pt x="1906867" y="1645260"/>
                  </a:cubicBezTo>
                  <a:cubicBezTo>
                    <a:pt x="1851907" y="1823514"/>
                    <a:pt x="1594236" y="2329789"/>
                    <a:pt x="1198431" y="2468289"/>
                  </a:cubicBezTo>
                  <a:cubicBezTo>
                    <a:pt x="1004238" y="2536164"/>
                    <a:pt x="799878" y="2598911"/>
                    <a:pt x="578113" y="2598911"/>
                  </a:cubicBezTo>
                  <a:close/>
                  <a:moveTo>
                    <a:pt x="109578" y="2400504"/>
                  </a:moveTo>
                  <a:cubicBezTo>
                    <a:pt x="154370" y="2458488"/>
                    <a:pt x="201178" y="2517295"/>
                    <a:pt x="267222" y="2536439"/>
                  </a:cubicBezTo>
                  <a:cubicBezTo>
                    <a:pt x="610723" y="2636100"/>
                    <a:pt x="912363" y="2548897"/>
                    <a:pt x="1191927" y="2451068"/>
                  </a:cubicBezTo>
                  <a:cubicBezTo>
                    <a:pt x="1430088" y="2367528"/>
                    <a:pt x="1609716" y="2151352"/>
                    <a:pt x="1717988" y="1984639"/>
                  </a:cubicBezTo>
                  <a:cubicBezTo>
                    <a:pt x="1846228" y="1787332"/>
                    <a:pt x="1903845" y="1617322"/>
                    <a:pt x="1899173" y="1591307"/>
                  </a:cubicBezTo>
                  <a:lnTo>
                    <a:pt x="1899173" y="1591307"/>
                  </a:lnTo>
                  <a:lnTo>
                    <a:pt x="1917493" y="1588010"/>
                  </a:lnTo>
                  <a:cubicBezTo>
                    <a:pt x="1934322" y="1680764"/>
                    <a:pt x="1929906" y="1776129"/>
                    <a:pt x="1904577" y="1866933"/>
                  </a:cubicBezTo>
                  <a:cubicBezTo>
                    <a:pt x="2050497" y="1681900"/>
                    <a:pt x="2112877" y="1410488"/>
                    <a:pt x="2071931" y="1130375"/>
                  </a:cubicBezTo>
                  <a:cubicBezTo>
                    <a:pt x="2031993" y="857223"/>
                    <a:pt x="1907051" y="599093"/>
                    <a:pt x="1777436" y="361573"/>
                  </a:cubicBezTo>
                  <a:lnTo>
                    <a:pt x="1745284" y="302491"/>
                  </a:lnTo>
                  <a:lnTo>
                    <a:pt x="1792092" y="350856"/>
                  </a:lnTo>
                  <a:cubicBezTo>
                    <a:pt x="1836616" y="396216"/>
                    <a:pt x="1897821" y="421287"/>
                    <a:pt x="1961370" y="420197"/>
                  </a:cubicBezTo>
                  <a:cubicBezTo>
                    <a:pt x="1896464" y="383328"/>
                    <a:pt x="1838572" y="335293"/>
                    <a:pt x="1790352" y="278308"/>
                  </a:cubicBezTo>
                  <a:lnTo>
                    <a:pt x="1769467" y="254309"/>
                  </a:lnTo>
                  <a:lnTo>
                    <a:pt x="1799420" y="263469"/>
                  </a:lnTo>
                  <a:cubicBezTo>
                    <a:pt x="1837322" y="275258"/>
                    <a:pt x="1877049" y="280067"/>
                    <a:pt x="1916669" y="277667"/>
                  </a:cubicBezTo>
                  <a:lnTo>
                    <a:pt x="1694996" y="195227"/>
                  </a:lnTo>
                  <a:lnTo>
                    <a:pt x="1756643" y="198983"/>
                  </a:lnTo>
                  <a:cubicBezTo>
                    <a:pt x="1788529" y="200888"/>
                    <a:pt x="1820518" y="197801"/>
                    <a:pt x="1851449" y="189823"/>
                  </a:cubicBezTo>
                  <a:cubicBezTo>
                    <a:pt x="1725556" y="168131"/>
                    <a:pt x="1608674" y="110341"/>
                    <a:pt x="1515001" y="23476"/>
                  </a:cubicBezTo>
                  <a:lnTo>
                    <a:pt x="1020360" y="282705"/>
                  </a:lnTo>
                  <a:cubicBezTo>
                    <a:pt x="907783" y="341787"/>
                    <a:pt x="791359" y="402794"/>
                    <a:pt x="671179" y="451342"/>
                  </a:cubicBezTo>
                  <a:cubicBezTo>
                    <a:pt x="649195" y="460502"/>
                    <a:pt x="626570" y="468745"/>
                    <a:pt x="602662" y="477814"/>
                  </a:cubicBezTo>
                  <a:cubicBezTo>
                    <a:pt x="477811" y="525080"/>
                    <a:pt x="336197" y="578575"/>
                    <a:pt x="264474" y="690968"/>
                  </a:cubicBezTo>
                  <a:cubicBezTo>
                    <a:pt x="246923" y="721847"/>
                    <a:pt x="232496" y="754410"/>
                    <a:pt x="221422" y="788156"/>
                  </a:cubicBezTo>
                  <a:cubicBezTo>
                    <a:pt x="194858" y="859513"/>
                    <a:pt x="165362" y="938564"/>
                    <a:pt x="91075" y="963387"/>
                  </a:cubicBezTo>
                  <a:cubicBezTo>
                    <a:pt x="146035" y="975020"/>
                    <a:pt x="161790" y="982440"/>
                    <a:pt x="166370" y="990043"/>
                  </a:cubicBezTo>
                  <a:cubicBezTo>
                    <a:pt x="168220" y="992956"/>
                    <a:pt x="168715" y="996528"/>
                    <a:pt x="167744" y="999844"/>
                  </a:cubicBezTo>
                  <a:lnTo>
                    <a:pt x="167744" y="999844"/>
                  </a:lnTo>
                  <a:cubicBezTo>
                    <a:pt x="153546" y="1046926"/>
                    <a:pt x="132203" y="1077063"/>
                    <a:pt x="109669" y="1109123"/>
                  </a:cubicBezTo>
                  <a:cubicBezTo>
                    <a:pt x="64785" y="1172694"/>
                    <a:pt x="18069" y="1238371"/>
                    <a:pt x="18069" y="1452533"/>
                  </a:cubicBezTo>
                  <a:cubicBezTo>
                    <a:pt x="18069" y="1566026"/>
                    <a:pt x="86861" y="1682999"/>
                    <a:pt x="206674" y="1773134"/>
                  </a:cubicBezTo>
                  <a:cubicBezTo>
                    <a:pt x="224994" y="1787332"/>
                    <a:pt x="245879" y="1800614"/>
                    <a:pt x="265573" y="1813713"/>
                  </a:cubicBezTo>
                  <a:cubicBezTo>
                    <a:pt x="318335" y="1848338"/>
                    <a:pt x="372837" y="1884153"/>
                    <a:pt x="405264" y="1939663"/>
                  </a:cubicBezTo>
                  <a:cubicBezTo>
                    <a:pt x="435492" y="1991326"/>
                    <a:pt x="441354" y="2051599"/>
                    <a:pt x="437049" y="2111322"/>
                  </a:cubicBezTo>
                  <a:lnTo>
                    <a:pt x="476071" y="1999112"/>
                  </a:lnTo>
                  <a:lnTo>
                    <a:pt x="486421" y="2012119"/>
                  </a:lnTo>
                  <a:cubicBezTo>
                    <a:pt x="568862" y="2115994"/>
                    <a:pt x="545779" y="2288935"/>
                    <a:pt x="438148" y="2375131"/>
                  </a:cubicBezTo>
                  <a:cubicBezTo>
                    <a:pt x="348838" y="2446946"/>
                    <a:pt x="215376" y="2455373"/>
                    <a:pt x="109578" y="2400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1724585" y="3173726"/>
              <a:ext cx="1114238" cy="875212"/>
            </a:xfrm>
            <a:custGeom>
              <a:avLst/>
              <a:gdLst/>
              <a:ahLst/>
              <a:cxnLst/>
              <a:rect l="l" t="t" r="r" b="b"/>
              <a:pathLst>
                <a:path w="1114238" h="875212" extrusionOk="0">
                  <a:moveTo>
                    <a:pt x="527798" y="857114"/>
                  </a:moveTo>
                  <a:cubicBezTo>
                    <a:pt x="700923" y="812138"/>
                    <a:pt x="851148" y="699195"/>
                    <a:pt x="965190" y="561428"/>
                  </a:cubicBezTo>
                  <a:cubicBezTo>
                    <a:pt x="1075110" y="428608"/>
                    <a:pt x="1156726" y="245407"/>
                    <a:pt x="1091232" y="85931"/>
                  </a:cubicBezTo>
                  <a:cubicBezTo>
                    <a:pt x="1085723" y="70908"/>
                    <a:pt x="1077355" y="57095"/>
                    <a:pt x="1066592" y="45260"/>
                  </a:cubicBezTo>
                  <a:cubicBezTo>
                    <a:pt x="1048953" y="29496"/>
                    <a:pt x="1027413" y="18742"/>
                    <a:pt x="1004212" y="14116"/>
                  </a:cubicBezTo>
                  <a:cubicBezTo>
                    <a:pt x="879544" y="-18127"/>
                    <a:pt x="745166" y="11826"/>
                    <a:pt x="630941" y="71275"/>
                  </a:cubicBezTo>
                  <a:cubicBezTo>
                    <a:pt x="516715" y="130723"/>
                    <a:pt x="419435" y="217835"/>
                    <a:pt x="325453" y="305588"/>
                  </a:cubicBezTo>
                  <a:cubicBezTo>
                    <a:pt x="242372" y="383357"/>
                    <a:pt x="-49192" y="607869"/>
                    <a:pt x="7692" y="736110"/>
                  </a:cubicBezTo>
                  <a:cubicBezTo>
                    <a:pt x="77675" y="894212"/>
                    <a:pt x="395711" y="891464"/>
                    <a:pt x="527798" y="8571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1715375" y="3164674"/>
              <a:ext cx="1132004" cy="893474"/>
            </a:xfrm>
            <a:custGeom>
              <a:avLst/>
              <a:gdLst/>
              <a:ahLst/>
              <a:cxnLst/>
              <a:rect l="l" t="t" r="r" b="b"/>
              <a:pathLst>
                <a:path w="1132004" h="893474" extrusionOk="0">
                  <a:moveTo>
                    <a:pt x="361502" y="894378"/>
                  </a:moveTo>
                  <a:cubicBezTo>
                    <a:pt x="221079" y="894378"/>
                    <a:pt x="58213" y="861311"/>
                    <a:pt x="8566" y="749376"/>
                  </a:cubicBezTo>
                  <a:cubicBezTo>
                    <a:pt x="-42822" y="633501"/>
                    <a:pt x="160073" y="456255"/>
                    <a:pt x="281260" y="349906"/>
                  </a:cubicBezTo>
                  <a:cubicBezTo>
                    <a:pt x="300130" y="333327"/>
                    <a:pt x="316526" y="319037"/>
                    <a:pt x="328434" y="307954"/>
                  </a:cubicBezTo>
                  <a:cubicBezTo>
                    <a:pt x="420676" y="221575"/>
                    <a:pt x="520795" y="132264"/>
                    <a:pt x="635936" y="72174"/>
                  </a:cubicBezTo>
                  <a:cubicBezTo>
                    <a:pt x="765184" y="4940"/>
                    <a:pt x="900020" y="-15579"/>
                    <a:pt x="1015711" y="14374"/>
                  </a:cubicBezTo>
                  <a:cubicBezTo>
                    <a:pt x="1040520" y="19357"/>
                    <a:pt x="1063526" y="30936"/>
                    <a:pt x="1082305" y="47900"/>
                  </a:cubicBezTo>
                  <a:cubicBezTo>
                    <a:pt x="1093866" y="60605"/>
                    <a:pt x="1102883" y="75399"/>
                    <a:pt x="1108869" y="91502"/>
                  </a:cubicBezTo>
                  <a:cubicBezTo>
                    <a:pt x="1165752" y="229910"/>
                    <a:pt x="1118029" y="411187"/>
                    <a:pt x="981453" y="576342"/>
                  </a:cubicBezTo>
                  <a:cubicBezTo>
                    <a:pt x="893058" y="683148"/>
                    <a:pt x="744574" y="821648"/>
                    <a:pt x="539298" y="875051"/>
                  </a:cubicBezTo>
                  <a:lnTo>
                    <a:pt x="539298" y="875051"/>
                  </a:lnTo>
                  <a:cubicBezTo>
                    <a:pt x="481003" y="888498"/>
                    <a:pt x="421326" y="894983"/>
                    <a:pt x="361502" y="894378"/>
                  </a:cubicBezTo>
                  <a:close/>
                  <a:moveTo>
                    <a:pt x="906890" y="19229"/>
                  </a:moveTo>
                  <a:cubicBezTo>
                    <a:pt x="822434" y="19229"/>
                    <a:pt x="732117" y="42771"/>
                    <a:pt x="644180" y="88479"/>
                  </a:cubicBezTo>
                  <a:cubicBezTo>
                    <a:pt x="530687" y="147470"/>
                    <a:pt x="432034" y="235864"/>
                    <a:pt x="340709" y="321327"/>
                  </a:cubicBezTo>
                  <a:cubicBezTo>
                    <a:pt x="328617" y="332685"/>
                    <a:pt x="312221" y="347067"/>
                    <a:pt x="293168" y="363738"/>
                  </a:cubicBezTo>
                  <a:cubicBezTo>
                    <a:pt x="183248" y="459644"/>
                    <a:pt x="-20838" y="638539"/>
                    <a:pt x="25146" y="741864"/>
                  </a:cubicBezTo>
                  <a:cubicBezTo>
                    <a:pt x="89815" y="887784"/>
                    <a:pt x="391547" y="894562"/>
                    <a:pt x="534535" y="857280"/>
                  </a:cubicBezTo>
                  <a:lnTo>
                    <a:pt x="534535" y="857280"/>
                  </a:lnTo>
                  <a:cubicBezTo>
                    <a:pt x="735048" y="805160"/>
                    <a:pt x="880417" y="669408"/>
                    <a:pt x="967163" y="564617"/>
                  </a:cubicBezTo>
                  <a:cubicBezTo>
                    <a:pt x="1099434" y="404775"/>
                    <a:pt x="1146058" y="230551"/>
                    <a:pt x="1091739" y="98464"/>
                  </a:cubicBezTo>
                  <a:cubicBezTo>
                    <a:pt x="1086627" y="84559"/>
                    <a:pt x="1078918" y="71753"/>
                    <a:pt x="1069023" y="60724"/>
                  </a:cubicBezTo>
                  <a:cubicBezTo>
                    <a:pt x="1052516" y="46233"/>
                    <a:pt x="1032487" y="36350"/>
                    <a:pt x="1010948" y="32054"/>
                  </a:cubicBezTo>
                  <a:cubicBezTo>
                    <a:pt x="976945" y="23388"/>
                    <a:pt x="941982" y="19083"/>
                    <a:pt x="906890" y="192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245" y="1184268"/>
              <a:ext cx="2946870" cy="2821641"/>
            </a:xfrm>
            <a:custGeom>
              <a:avLst/>
              <a:gdLst/>
              <a:ahLst/>
              <a:cxnLst/>
              <a:rect l="l" t="t" r="r" b="b"/>
              <a:pathLst>
                <a:path w="2946870" h="2821641" extrusionOk="0">
                  <a:moveTo>
                    <a:pt x="1269793" y="2463866"/>
                  </a:moveTo>
                  <a:cubicBezTo>
                    <a:pt x="1217398" y="2364571"/>
                    <a:pt x="1137981" y="2282863"/>
                    <a:pt x="1064059" y="2198225"/>
                  </a:cubicBezTo>
                  <a:cubicBezTo>
                    <a:pt x="934142" y="2049722"/>
                    <a:pt x="818580" y="1889257"/>
                    <a:pt x="718909" y="1718972"/>
                  </a:cubicBezTo>
                  <a:cubicBezTo>
                    <a:pt x="612744" y="1537695"/>
                    <a:pt x="392537" y="1463865"/>
                    <a:pt x="191108" y="1404233"/>
                  </a:cubicBezTo>
                  <a:cubicBezTo>
                    <a:pt x="103437" y="1377294"/>
                    <a:pt x="35223" y="1308007"/>
                    <a:pt x="9648" y="1219933"/>
                  </a:cubicBezTo>
                  <a:cubicBezTo>
                    <a:pt x="-14058" y="1131338"/>
                    <a:pt x="8430" y="1036760"/>
                    <a:pt x="69463" y="968307"/>
                  </a:cubicBezTo>
                  <a:cubicBezTo>
                    <a:pt x="191017" y="834846"/>
                    <a:pt x="353424" y="712559"/>
                    <a:pt x="494488" y="598975"/>
                  </a:cubicBezTo>
                  <a:cubicBezTo>
                    <a:pt x="834326" y="324632"/>
                    <a:pt x="1247718" y="171476"/>
                    <a:pt x="1653965" y="24641"/>
                  </a:cubicBezTo>
                  <a:cubicBezTo>
                    <a:pt x="1702696" y="7053"/>
                    <a:pt x="1756924" y="-9892"/>
                    <a:pt x="1804831" y="9710"/>
                  </a:cubicBezTo>
                  <a:cubicBezTo>
                    <a:pt x="1884523" y="42320"/>
                    <a:pt x="1895149" y="148118"/>
                    <a:pt x="1900828" y="234039"/>
                  </a:cubicBezTo>
                  <a:cubicBezTo>
                    <a:pt x="1929132" y="659797"/>
                    <a:pt x="2138989" y="1049282"/>
                    <a:pt x="2344540" y="1423286"/>
                  </a:cubicBezTo>
                  <a:cubicBezTo>
                    <a:pt x="2411316" y="1544931"/>
                    <a:pt x="2479467" y="1668409"/>
                    <a:pt x="2577113" y="1766970"/>
                  </a:cubicBezTo>
                  <a:cubicBezTo>
                    <a:pt x="2662118" y="1852709"/>
                    <a:pt x="2767367" y="1916920"/>
                    <a:pt x="2879394" y="1962537"/>
                  </a:cubicBezTo>
                  <a:cubicBezTo>
                    <a:pt x="2912920" y="1976186"/>
                    <a:pt x="2954231" y="2000551"/>
                    <a:pt x="2946262" y="2035817"/>
                  </a:cubicBezTo>
                  <a:cubicBezTo>
                    <a:pt x="2943171" y="2046141"/>
                    <a:pt x="2937642" y="2055567"/>
                    <a:pt x="2930141" y="2063298"/>
                  </a:cubicBezTo>
                  <a:cubicBezTo>
                    <a:pt x="2787061" y="2229735"/>
                    <a:pt x="2521420" y="2193461"/>
                    <a:pt x="2323472" y="2286436"/>
                  </a:cubicBezTo>
                  <a:cubicBezTo>
                    <a:pt x="2153004" y="2366678"/>
                    <a:pt x="2044732" y="2537695"/>
                    <a:pt x="1891393" y="2647250"/>
                  </a:cubicBezTo>
                  <a:cubicBezTo>
                    <a:pt x="1738054" y="2756803"/>
                    <a:pt x="1546518" y="2799855"/>
                    <a:pt x="1358829" y="2821748"/>
                  </a:cubicBezTo>
                  <a:cubicBezTo>
                    <a:pt x="1262191" y="2832832"/>
                    <a:pt x="1319899" y="2730972"/>
                    <a:pt x="1322738" y="2680042"/>
                  </a:cubicBezTo>
                  <a:cubicBezTo>
                    <a:pt x="1326860" y="2605572"/>
                    <a:pt x="1304418" y="2529452"/>
                    <a:pt x="1269793" y="24638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563" y="1175309"/>
              <a:ext cx="2964800" cy="2840320"/>
            </a:xfrm>
            <a:custGeom>
              <a:avLst/>
              <a:gdLst/>
              <a:ahLst/>
              <a:cxnLst/>
              <a:rect l="l" t="t" r="r" b="b"/>
              <a:pathLst>
                <a:path w="2964800" h="2840320" extrusionOk="0">
                  <a:moveTo>
                    <a:pt x="1353771" y="2841058"/>
                  </a:moveTo>
                  <a:cubicBezTo>
                    <a:pt x="1338694" y="2842423"/>
                    <a:pt x="1323790" y="2836936"/>
                    <a:pt x="1313192" y="2826127"/>
                  </a:cubicBezTo>
                  <a:cubicBezTo>
                    <a:pt x="1294872" y="2804692"/>
                    <a:pt x="1304032" y="2767869"/>
                    <a:pt x="1313192" y="2732237"/>
                  </a:cubicBezTo>
                  <a:cubicBezTo>
                    <a:pt x="1317534" y="2718066"/>
                    <a:pt x="1320602" y="2703539"/>
                    <a:pt x="1322352" y="2688818"/>
                  </a:cubicBezTo>
                  <a:cubicBezTo>
                    <a:pt x="1327115" y="2604088"/>
                    <a:pt x="1296704" y="2526869"/>
                    <a:pt x="1270415" y="2477039"/>
                  </a:cubicBezTo>
                  <a:lnTo>
                    <a:pt x="1270415" y="2477039"/>
                  </a:lnTo>
                  <a:cubicBezTo>
                    <a:pt x="1226721" y="2394598"/>
                    <a:pt x="1162784" y="2322417"/>
                    <a:pt x="1100863" y="2252801"/>
                  </a:cubicBezTo>
                  <a:cubicBezTo>
                    <a:pt x="1089229" y="2239702"/>
                    <a:pt x="1077505" y="2226603"/>
                    <a:pt x="1065963" y="2213413"/>
                  </a:cubicBezTo>
                  <a:cubicBezTo>
                    <a:pt x="935680" y="2064452"/>
                    <a:pt x="819750" y="1903529"/>
                    <a:pt x="719713" y="1732786"/>
                  </a:cubicBezTo>
                  <a:cubicBezTo>
                    <a:pt x="617854" y="1558745"/>
                    <a:pt x="405799" y="1483908"/>
                    <a:pt x="197592" y="1422169"/>
                  </a:cubicBezTo>
                  <a:cubicBezTo>
                    <a:pt x="106972" y="1394204"/>
                    <a:pt x="36467" y="1322591"/>
                    <a:pt x="9903" y="1231549"/>
                  </a:cubicBezTo>
                  <a:cubicBezTo>
                    <a:pt x="-14500" y="1139894"/>
                    <a:pt x="8730" y="1042119"/>
                    <a:pt x="71733" y="971221"/>
                  </a:cubicBezTo>
                  <a:cubicBezTo>
                    <a:pt x="173409" y="859652"/>
                    <a:pt x="301650" y="757425"/>
                    <a:pt x="425677" y="658681"/>
                  </a:cubicBezTo>
                  <a:cubicBezTo>
                    <a:pt x="450106" y="639142"/>
                    <a:pt x="474133" y="619906"/>
                    <a:pt x="497766" y="600973"/>
                  </a:cubicBezTo>
                  <a:cubicBezTo>
                    <a:pt x="847221" y="318935"/>
                    <a:pt x="1278934" y="162848"/>
                    <a:pt x="1659899" y="25173"/>
                  </a:cubicBezTo>
                  <a:cubicBezTo>
                    <a:pt x="1711928" y="6853"/>
                    <a:pt x="1766980" y="-10277"/>
                    <a:pt x="1817360" y="10333"/>
                  </a:cubicBezTo>
                  <a:cubicBezTo>
                    <a:pt x="1906029" y="46974"/>
                    <a:pt x="1914182" y="169260"/>
                    <a:pt x="1919036" y="242632"/>
                  </a:cubicBezTo>
                  <a:cubicBezTo>
                    <a:pt x="1947707" y="674161"/>
                    <a:pt x="2167640" y="1074637"/>
                    <a:pt x="2361649" y="1428032"/>
                  </a:cubicBezTo>
                  <a:cubicBezTo>
                    <a:pt x="2427235" y="1547570"/>
                    <a:pt x="2495111" y="1671230"/>
                    <a:pt x="2592665" y="1769609"/>
                  </a:cubicBezTo>
                  <a:cubicBezTo>
                    <a:pt x="2671716" y="1849393"/>
                    <a:pt x="2772293" y="1914521"/>
                    <a:pt x="2891648" y="1963160"/>
                  </a:cubicBezTo>
                  <a:cubicBezTo>
                    <a:pt x="2960715" y="1991373"/>
                    <a:pt x="2969142" y="2024349"/>
                    <a:pt x="2963921" y="2046975"/>
                  </a:cubicBezTo>
                  <a:cubicBezTo>
                    <a:pt x="2960494" y="2058801"/>
                    <a:pt x="2954201" y="2069591"/>
                    <a:pt x="2945601" y="2078394"/>
                  </a:cubicBezTo>
                  <a:cubicBezTo>
                    <a:pt x="2856199" y="2182818"/>
                    <a:pt x="2717333" y="2209566"/>
                    <a:pt x="2583047" y="2235397"/>
                  </a:cubicBezTo>
                  <a:cubicBezTo>
                    <a:pt x="2498775" y="2251610"/>
                    <a:pt x="2411663" y="2268464"/>
                    <a:pt x="2335726" y="2304005"/>
                  </a:cubicBezTo>
                  <a:cubicBezTo>
                    <a:pt x="2236706" y="2350630"/>
                    <a:pt x="2156922" y="2430505"/>
                    <a:pt x="2079703" y="2507633"/>
                  </a:cubicBezTo>
                  <a:cubicBezTo>
                    <a:pt x="2024743" y="2562593"/>
                    <a:pt x="1968684" y="2618652"/>
                    <a:pt x="1905113" y="2664086"/>
                  </a:cubicBezTo>
                  <a:cubicBezTo>
                    <a:pt x="1737027" y="2784266"/>
                    <a:pt x="1529552" y="2821272"/>
                    <a:pt x="1368244" y="2840233"/>
                  </a:cubicBezTo>
                  <a:cubicBezTo>
                    <a:pt x="1363435" y="2840756"/>
                    <a:pt x="1358607" y="2841031"/>
                    <a:pt x="1353771" y="2841058"/>
                  </a:cubicBezTo>
                  <a:close/>
                  <a:moveTo>
                    <a:pt x="1286536" y="2468520"/>
                  </a:moveTo>
                  <a:cubicBezTo>
                    <a:pt x="1314016" y="2520365"/>
                    <a:pt x="1345527" y="2600882"/>
                    <a:pt x="1340580" y="2689826"/>
                  </a:cubicBezTo>
                  <a:cubicBezTo>
                    <a:pt x="1338959" y="2705737"/>
                    <a:pt x="1335900" y="2721464"/>
                    <a:pt x="1331420" y="2736817"/>
                  </a:cubicBezTo>
                  <a:cubicBezTo>
                    <a:pt x="1323726" y="2766404"/>
                    <a:pt x="1315024" y="2800021"/>
                    <a:pt x="1327298" y="2814128"/>
                  </a:cubicBezTo>
                  <a:cubicBezTo>
                    <a:pt x="1333802" y="2821639"/>
                    <a:pt x="1347084" y="2824295"/>
                    <a:pt x="1366687" y="2822005"/>
                  </a:cubicBezTo>
                  <a:cubicBezTo>
                    <a:pt x="1526163" y="2803685"/>
                    <a:pt x="1730340" y="2767045"/>
                    <a:pt x="1895037" y="2649155"/>
                  </a:cubicBezTo>
                  <a:cubicBezTo>
                    <a:pt x="1957325" y="2604638"/>
                    <a:pt x="2013293" y="2548395"/>
                    <a:pt x="2067337" y="2494626"/>
                  </a:cubicBezTo>
                  <a:cubicBezTo>
                    <a:pt x="2145656" y="2416399"/>
                    <a:pt x="2226539" y="2335424"/>
                    <a:pt x="2328490" y="2287426"/>
                  </a:cubicBezTo>
                  <a:cubicBezTo>
                    <a:pt x="2406075" y="2250786"/>
                    <a:pt x="2494378" y="2233840"/>
                    <a:pt x="2579749" y="2217443"/>
                  </a:cubicBezTo>
                  <a:cubicBezTo>
                    <a:pt x="2717150" y="2190970"/>
                    <a:pt x="2846581" y="2166055"/>
                    <a:pt x="2931861" y="2066486"/>
                  </a:cubicBezTo>
                  <a:cubicBezTo>
                    <a:pt x="2938365" y="2059872"/>
                    <a:pt x="2943200" y="2051802"/>
                    <a:pt x="2945967" y="2042944"/>
                  </a:cubicBezTo>
                  <a:cubicBezTo>
                    <a:pt x="2952837" y="2012899"/>
                    <a:pt x="2910426" y="1990732"/>
                    <a:pt x="2884595" y="1980107"/>
                  </a:cubicBezTo>
                  <a:cubicBezTo>
                    <a:pt x="2763042" y="1930551"/>
                    <a:pt x="2660358" y="1864049"/>
                    <a:pt x="2579566" y="1782525"/>
                  </a:cubicBezTo>
                  <a:cubicBezTo>
                    <a:pt x="2480271" y="1682314"/>
                    <a:pt x="2411754" y="1557555"/>
                    <a:pt x="2345436" y="1436825"/>
                  </a:cubicBezTo>
                  <a:cubicBezTo>
                    <a:pt x="2150510" y="1081783"/>
                    <a:pt x="1929570" y="679474"/>
                    <a:pt x="1900625" y="243823"/>
                  </a:cubicBezTo>
                  <a:cubicBezTo>
                    <a:pt x="1894488" y="150391"/>
                    <a:pt x="1882305" y="56775"/>
                    <a:pt x="1810307" y="27280"/>
                  </a:cubicBezTo>
                  <a:cubicBezTo>
                    <a:pt x="1765972" y="8960"/>
                    <a:pt x="1714768" y="24806"/>
                    <a:pt x="1666036" y="42393"/>
                  </a:cubicBezTo>
                  <a:cubicBezTo>
                    <a:pt x="1286445" y="179794"/>
                    <a:pt x="856198" y="335514"/>
                    <a:pt x="509124" y="615262"/>
                  </a:cubicBezTo>
                  <a:cubicBezTo>
                    <a:pt x="485611" y="634196"/>
                    <a:pt x="461556" y="653432"/>
                    <a:pt x="436943" y="672970"/>
                  </a:cubicBezTo>
                  <a:cubicBezTo>
                    <a:pt x="313558" y="771349"/>
                    <a:pt x="185867" y="873025"/>
                    <a:pt x="85198" y="983587"/>
                  </a:cubicBezTo>
                  <a:cubicBezTo>
                    <a:pt x="26327" y="1049741"/>
                    <a:pt x="4645" y="1141048"/>
                    <a:pt x="27490" y="1226603"/>
                  </a:cubicBezTo>
                  <a:cubicBezTo>
                    <a:pt x="52250" y="1311598"/>
                    <a:pt x="118046" y="1378458"/>
                    <a:pt x="202630" y="1404582"/>
                  </a:cubicBezTo>
                  <a:cubicBezTo>
                    <a:pt x="414685" y="1467420"/>
                    <a:pt x="630495" y="1543723"/>
                    <a:pt x="735744" y="1723534"/>
                  </a:cubicBezTo>
                  <a:cubicBezTo>
                    <a:pt x="835130" y="1893297"/>
                    <a:pt x="950363" y="2053268"/>
                    <a:pt x="1079886" y="2201321"/>
                  </a:cubicBezTo>
                  <a:cubicBezTo>
                    <a:pt x="1091428" y="2214512"/>
                    <a:pt x="1103061" y="2227519"/>
                    <a:pt x="1114786" y="2240618"/>
                  </a:cubicBezTo>
                  <a:cubicBezTo>
                    <a:pt x="1177349" y="2310967"/>
                    <a:pt x="1242110" y="2383789"/>
                    <a:pt x="1286811" y="24685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2281580" y="4063331"/>
              <a:ext cx="202894" cy="74104"/>
            </a:xfrm>
            <a:custGeom>
              <a:avLst/>
              <a:gdLst/>
              <a:ahLst/>
              <a:cxnLst/>
              <a:rect l="l" t="t" r="r" b="b"/>
              <a:pathLst>
                <a:path w="202894" h="74104" extrusionOk="0">
                  <a:moveTo>
                    <a:pt x="124325" y="75047"/>
                  </a:moveTo>
                  <a:cubicBezTo>
                    <a:pt x="115065" y="75056"/>
                    <a:pt x="105831" y="73921"/>
                    <a:pt x="96845" y="71658"/>
                  </a:cubicBezTo>
                  <a:cubicBezTo>
                    <a:pt x="59198" y="62498"/>
                    <a:pt x="27962" y="37308"/>
                    <a:pt x="390" y="15324"/>
                  </a:cubicBezTo>
                  <a:lnTo>
                    <a:pt x="11840" y="942"/>
                  </a:lnTo>
                  <a:cubicBezTo>
                    <a:pt x="37946" y="21828"/>
                    <a:pt x="67533" y="45369"/>
                    <a:pt x="101334" y="53888"/>
                  </a:cubicBezTo>
                  <a:cubicBezTo>
                    <a:pt x="131470" y="61490"/>
                    <a:pt x="170767" y="54437"/>
                    <a:pt x="187621" y="26408"/>
                  </a:cubicBezTo>
                  <a:lnTo>
                    <a:pt x="203285" y="35568"/>
                  </a:lnTo>
                  <a:cubicBezTo>
                    <a:pt x="186888" y="63048"/>
                    <a:pt x="154828" y="75047"/>
                    <a:pt x="124325" y="750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1242008" y="2683006"/>
              <a:ext cx="1562334" cy="1217228"/>
            </a:xfrm>
            <a:custGeom>
              <a:avLst/>
              <a:gdLst/>
              <a:ahLst/>
              <a:cxnLst/>
              <a:rect l="l" t="t" r="r" b="b"/>
              <a:pathLst>
                <a:path w="1562334" h="1217228" extrusionOk="0">
                  <a:moveTo>
                    <a:pt x="1562725" y="422487"/>
                  </a:moveTo>
                  <a:cubicBezTo>
                    <a:pt x="1516925" y="487340"/>
                    <a:pt x="1469109" y="550728"/>
                    <a:pt x="1405081" y="597077"/>
                  </a:cubicBezTo>
                  <a:cubicBezTo>
                    <a:pt x="1274550" y="691609"/>
                    <a:pt x="1098586" y="697838"/>
                    <a:pt x="958896" y="778354"/>
                  </a:cubicBezTo>
                  <a:cubicBezTo>
                    <a:pt x="783939" y="879115"/>
                    <a:pt x="684828" y="1084483"/>
                    <a:pt x="502909" y="1171778"/>
                  </a:cubicBezTo>
                  <a:cubicBezTo>
                    <a:pt x="378333" y="1231684"/>
                    <a:pt x="233238" y="1226738"/>
                    <a:pt x="97212" y="1195411"/>
                  </a:cubicBezTo>
                  <a:cubicBezTo>
                    <a:pt x="97944" y="1191353"/>
                    <a:pt x="98430" y="1187249"/>
                    <a:pt x="98677" y="1183136"/>
                  </a:cubicBezTo>
                  <a:cubicBezTo>
                    <a:pt x="102799" y="1108299"/>
                    <a:pt x="80357" y="1032179"/>
                    <a:pt x="45732" y="966593"/>
                  </a:cubicBezTo>
                  <a:cubicBezTo>
                    <a:pt x="32148" y="941256"/>
                    <a:pt x="17006" y="916781"/>
                    <a:pt x="390" y="893313"/>
                  </a:cubicBezTo>
                  <a:cubicBezTo>
                    <a:pt x="98952" y="745287"/>
                    <a:pt x="224170" y="584070"/>
                    <a:pt x="322457" y="498058"/>
                  </a:cubicBezTo>
                  <a:cubicBezTo>
                    <a:pt x="568587" y="282797"/>
                    <a:pt x="856303" y="119290"/>
                    <a:pt x="1161699" y="942"/>
                  </a:cubicBezTo>
                  <a:cubicBezTo>
                    <a:pt x="1216659" y="97490"/>
                    <a:pt x="1275192" y="191746"/>
                    <a:pt x="1353052" y="270248"/>
                  </a:cubicBezTo>
                  <a:cubicBezTo>
                    <a:pt x="1414763" y="331400"/>
                    <a:pt x="1485470" y="382742"/>
                    <a:pt x="1562725" y="422487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230924" y="2671464"/>
              <a:ext cx="1586792" cy="1238054"/>
            </a:xfrm>
            <a:custGeom>
              <a:avLst/>
              <a:gdLst/>
              <a:ahLst/>
              <a:cxnLst/>
              <a:rect l="l" t="t" r="r" b="b"/>
              <a:pathLst>
                <a:path w="1586792" h="1238054" extrusionOk="0">
                  <a:moveTo>
                    <a:pt x="293878" y="1238921"/>
                  </a:moveTo>
                  <a:cubicBezTo>
                    <a:pt x="230692" y="1238344"/>
                    <a:pt x="167762" y="1230695"/>
                    <a:pt x="106280" y="1216112"/>
                  </a:cubicBezTo>
                  <a:lnTo>
                    <a:pt x="97761" y="1214189"/>
                  </a:lnTo>
                  <a:lnTo>
                    <a:pt x="99227" y="1205670"/>
                  </a:lnTo>
                  <a:cubicBezTo>
                    <a:pt x="99923" y="1201978"/>
                    <a:pt x="100381" y="1198241"/>
                    <a:pt x="100601" y="1194495"/>
                  </a:cubicBezTo>
                  <a:cubicBezTo>
                    <a:pt x="105273" y="1109490"/>
                    <a:pt x="74953" y="1032454"/>
                    <a:pt x="48664" y="982715"/>
                  </a:cubicBezTo>
                  <a:cubicBezTo>
                    <a:pt x="35327" y="957543"/>
                    <a:pt x="20396" y="933251"/>
                    <a:pt x="3963" y="909984"/>
                  </a:cubicBezTo>
                  <a:lnTo>
                    <a:pt x="390" y="904855"/>
                  </a:lnTo>
                  <a:lnTo>
                    <a:pt x="3871" y="899725"/>
                  </a:lnTo>
                  <a:cubicBezTo>
                    <a:pt x="117547" y="728890"/>
                    <a:pt x="238551" y="580406"/>
                    <a:pt x="327495" y="502638"/>
                  </a:cubicBezTo>
                  <a:cubicBezTo>
                    <a:pt x="562450" y="297086"/>
                    <a:pt x="845770" y="129275"/>
                    <a:pt x="1169485" y="3874"/>
                  </a:cubicBezTo>
                  <a:lnTo>
                    <a:pt x="1176813" y="942"/>
                  </a:lnTo>
                  <a:lnTo>
                    <a:pt x="1180752" y="7904"/>
                  </a:lnTo>
                  <a:cubicBezTo>
                    <a:pt x="1232414" y="99504"/>
                    <a:pt x="1290672" y="195135"/>
                    <a:pt x="1370639" y="275285"/>
                  </a:cubicBezTo>
                  <a:cubicBezTo>
                    <a:pt x="1431629" y="335897"/>
                    <a:pt x="1501574" y="386781"/>
                    <a:pt x="1578022" y="426151"/>
                  </a:cubicBezTo>
                  <a:lnTo>
                    <a:pt x="1587182" y="431098"/>
                  </a:lnTo>
                  <a:lnTo>
                    <a:pt x="1581045" y="439616"/>
                  </a:lnTo>
                  <a:cubicBezTo>
                    <a:pt x="1533779" y="506118"/>
                    <a:pt x="1485872" y="569506"/>
                    <a:pt x="1421477" y="616039"/>
                  </a:cubicBezTo>
                  <a:cubicBezTo>
                    <a:pt x="1349113" y="668434"/>
                    <a:pt x="1262185" y="694449"/>
                    <a:pt x="1178004" y="719639"/>
                  </a:cubicBezTo>
                  <a:cubicBezTo>
                    <a:pt x="1108754" y="740340"/>
                    <a:pt x="1037123" y="761775"/>
                    <a:pt x="974560" y="797865"/>
                  </a:cubicBezTo>
                  <a:cubicBezTo>
                    <a:pt x="892944" y="844856"/>
                    <a:pt x="826533" y="916946"/>
                    <a:pt x="762413" y="985921"/>
                  </a:cubicBezTo>
                  <a:cubicBezTo>
                    <a:pt x="690049" y="1064056"/>
                    <a:pt x="615303" y="1144847"/>
                    <a:pt x="517932" y="1191564"/>
                  </a:cubicBezTo>
                  <a:cubicBezTo>
                    <a:pt x="447775" y="1224063"/>
                    <a:pt x="371179" y="1240249"/>
                    <a:pt x="293878" y="1238921"/>
                  </a:cubicBezTo>
                  <a:close/>
                  <a:moveTo>
                    <a:pt x="118555" y="1200174"/>
                  </a:moveTo>
                  <a:cubicBezTo>
                    <a:pt x="273451" y="1234066"/>
                    <a:pt x="405172" y="1225730"/>
                    <a:pt x="509963" y="1175350"/>
                  </a:cubicBezTo>
                  <a:cubicBezTo>
                    <a:pt x="604220" y="1130100"/>
                    <a:pt x="677775" y="1050591"/>
                    <a:pt x="748948" y="973830"/>
                  </a:cubicBezTo>
                  <a:cubicBezTo>
                    <a:pt x="814076" y="903481"/>
                    <a:pt x="881402" y="830750"/>
                    <a:pt x="965399" y="782294"/>
                  </a:cubicBezTo>
                  <a:cubicBezTo>
                    <a:pt x="1029520" y="745195"/>
                    <a:pt x="1102800" y="723486"/>
                    <a:pt x="1172783" y="702418"/>
                  </a:cubicBezTo>
                  <a:cubicBezTo>
                    <a:pt x="1255223" y="677777"/>
                    <a:pt x="1340869" y="652221"/>
                    <a:pt x="1410943" y="601657"/>
                  </a:cubicBezTo>
                  <a:cubicBezTo>
                    <a:pt x="1470392" y="558697"/>
                    <a:pt x="1515826" y="499798"/>
                    <a:pt x="1560435" y="437693"/>
                  </a:cubicBezTo>
                  <a:cubicBezTo>
                    <a:pt x="1485897" y="398158"/>
                    <a:pt x="1417621" y="347815"/>
                    <a:pt x="1357815" y="288293"/>
                  </a:cubicBezTo>
                  <a:cubicBezTo>
                    <a:pt x="1278856" y="208692"/>
                    <a:pt x="1220415" y="114252"/>
                    <a:pt x="1168844" y="24026"/>
                  </a:cubicBezTo>
                  <a:cubicBezTo>
                    <a:pt x="850258" y="148328"/>
                    <a:pt x="571335" y="314033"/>
                    <a:pt x="339769" y="516561"/>
                  </a:cubicBezTo>
                  <a:cubicBezTo>
                    <a:pt x="252841" y="592589"/>
                    <a:pt x="134585" y="737501"/>
                    <a:pt x="22741" y="904855"/>
                  </a:cubicBezTo>
                  <a:cubicBezTo>
                    <a:pt x="38203" y="927141"/>
                    <a:pt x="52337" y="950325"/>
                    <a:pt x="65060" y="974287"/>
                  </a:cubicBezTo>
                  <a:cubicBezTo>
                    <a:pt x="92540" y="1026134"/>
                    <a:pt x="123959" y="1106558"/>
                    <a:pt x="119104" y="1195686"/>
                  </a:cubicBezTo>
                  <a:cubicBezTo>
                    <a:pt x="118829" y="1196693"/>
                    <a:pt x="118738" y="1198159"/>
                    <a:pt x="118555" y="11998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647728" y="2691772"/>
              <a:ext cx="867153" cy="920035"/>
            </a:xfrm>
            <a:custGeom>
              <a:avLst/>
              <a:gdLst/>
              <a:ahLst/>
              <a:cxnLst/>
              <a:rect l="l" t="t" r="r" b="b"/>
              <a:pathLst>
                <a:path w="867153" h="920035" extrusionOk="0">
                  <a:moveTo>
                    <a:pt x="854816" y="604891"/>
                  </a:moveTo>
                  <a:lnTo>
                    <a:pt x="493269" y="35595"/>
                  </a:lnTo>
                  <a:cubicBezTo>
                    <a:pt x="471807" y="1529"/>
                    <a:pt x="427097" y="-9197"/>
                    <a:pt x="392509" y="11413"/>
                  </a:cubicBezTo>
                  <a:lnTo>
                    <a:pt x="33894" y="222826"/>
                  </a:lnTo>
                  <a:cubicBezTo>
                    <a:pt x="1366" y="242172"/>
                    <a:pt x="-9314" y="284217"/>
                    <a:pt x="10032" y="316735"/>
                  </a:cubicBezTo>
                  <a:cubicBezTo>
                    <a:pt x="10884" y="318164"/>
                    <a:pt x="11781" y="319566"/>
                    <a:pt x="12734" y="320930"/>
                  </a:cubicBezTo>
                  <a:lnTo>
                    <a:pt x="397455" y="880700"/>
                  </a:lnTo>
                  <a:cubicBezTo>
                    <a:pt x="425027" y="921453"/>
                    <a:pt x="479868" y="933141"/>
                    <a:pt x="521665" y="907172"/>
                  </a:cubicBezTo>
                  <a:lnTo>
                    <a:pt x="829717" y="715727"/>
                  </a:lnTo>
                  <a:cubicBezTo>
                    <a:pt x="867108" y="692699"/>
                    <a:pt x="878751" y="643721"/>
                    <a:pt x="855722" y="606329"/>
                  </a:cubicBezTo>
                  <a:cubicBezTo>
                    <a:pt x="855429" y="605853"/>
                    <a:pt x="855127" y="605368"/>
                    <a:pt x="854816" y="604891"/>
                  </a:cubicBezTo>
                  <a:close/>
                  <a:moveTo>
                    <a:pt x="658883" y="582632"/>
                  </a:moveTo>
                  <a:lnTo>
                    <a:pt x="473942" y="695117"/>
                  </a:lnTo>
                  <a:cubicBezTo>
                    <a:pt x="448889" y="710360"/>
                    <a:pt x="416325" y="703691"/>
                    <a:pt x="399287" y="679820"/>
                  </a:cubicBezTo>
                  <a:lnTo>
                    <a:pt x="168455" y="351067"/>
                  </a:lnTo>
                  <a:cubicBezTo>
                    <a:pt x="155759" y="333095"/>
                    <a:pt x="160036" y="308225"/>
                    <a:pt x="178008" y="295529"/>
                  </a:cubicBezTo>
                  <a:cubicBezTo>
                    <a:pt x="179062" y="294787"/>
                    <a:pt x="180152" y="294091"/>
                    <a:pt x="181279" y="293450"/>
                  </a:cubicBezTo>
                  <a:lnTo>
                    <a:pt x="396631" y="169240"/>
                  </a:lnTo>
                  <a:cubicBezTo>
                    <a:pt x="417314" y="157286"/>
                    <a:pt x="443732" y="163506"/>
                    <a:pt x="456904" y="183438"/>
                  </a:cubicBezTo>
                  <a:lnTo>
                    <a:pt x="673997" y="518054"/>
                  </a:lnTo>
                  <a:cubicBezTo>
                    <a:pt x="687929" y="539168"/>
                    <a:pt x="682103" y="567573"/>
                    <a:pt x="660989" y="581506"/>
                  </a:cubicBezTo>
                  <a:cubicBezTo>
                    <a:pt x="660302" y="581964"/>
                    <a:pt x="659597" y="582394"/>
                    <a:pt x="658883" y="5828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638816" y="2682769"/>
              <a:ext cx="884935" cy="937766"/>
            </a:xfrm>
            <a:custGeom>
              <a:avLst/>
              <a:gdLst/>
              <a:ahLst/>
              <a:cxnLst/>
              <a:rect l="l" t="t" r="r" b="b"/>
              <a:pathLst>
                <a:path w="884935" h="937766" extrusionOk="0">
                  <a:moveTo>
                    <a:pt x="482121" y="938708"/>
                  </a:moveTo>
                  <a:cubicBezTo>
                    <a:pt x="448806" y="938791"/>
                    <a:pt x="417607" y="922403"/>
                    <a:pt x="398765" y="894923"/>
                  </a:cubicBezTo>
                  <a:lnTo>
                    <a:pt x="14043" y="335154"/>
                  </a:lnTo>
                  <a:cubicBezTo>
                    <a:pt x="1851" y="317356"/>
                    <a:pt x="-2426" y="295307"/>
                    <a:pt x="2227" y="274239"/>
                  </a:cubicBezTo>
                  <a:cubicBezTo>
                    <a:pt x="6990" y="253190"/>
                    <a:pt x="20254" y="235053"/>
                    <a:pt x="38867" y="224134"/>
                  </a:cubicBezTo>
                  <a:lnTo>
                    <a:pt x="397207" y="12721"/>
                  </a:lnTo>
                  <a:cubicBezTo>
                    <a:pt x="435945" y="-10546"/>
                    <a:pt x="486197" y="1711"/>
                    <a:pt x="509876" y="40201"/>
                  </a:cubicBezTo>
                  <a:lnTo>
                    <a:pt x="871422" y="609497"/>
                  </a:lnTo>
                  <a:cubicBezTo>
                    <a:pt x="884210" y="629456"/>
                    <a:pt x="888405" y="653731"/>
                    <a:pt x="883056" y="676823"/>
                  </a:cubicBezTo>
                  <a:cubicBezTo>
                    <a:pt x="877825" y="699897"/>
                    <a:pt x="863526" y="719903"/>
                    <a:pt x="843393" y="732333"/>
                  </a:cubicBezTo>
                  <a:lnTo>
                    <a:pt x="535341" y="923778"/>
                  </a:lnTo>
                  <a:cubicBezTo>
                    <a:pt x="519338" y="933615"/>
                    <a:pt x="500908" y="938791"/>
                    <a:pt x="482121" y="938708"/>
                  </a:cubicBezTo>
                  <a:close/>
                  <a:moveTo>
                    <a:pt x="439618" y="19407"/>
                  </a:moveTo>
                  <a:cubicBezTo>
                    <a:pt x="427949" y="19444"/>
                    <a:pt x="416499" y="22604"/>
                    <a:pt x="406459" y="28567"/>
                  </a:cubicBezTo>
                  <a:lnTo>
                    <a:pt x="47844" y="239981"/>
                  </a:lnTo>
                  <a:cubicBezTo>
                    <a:pt x="33802" y="248418"/>
                    <a:pt x="23854" y="262267"/>
                    <a:pt x="20364" y="278270"/>
                  </a:cubicBezTo>
                  <a:cubicBezTo>
                    <a:pt x="16782" y="294410"/>
                    <a:pt x="20098" y="311310"/>
                    <a:pt x="29524" y="324895"/>
                  </a:cubicBezTo>
                  <a:lnTo>
                    <a:pt x="414245" y="884572"/>
                  </a:lnTo>
                  <a:cubicBezTo>
                    <a:pt x="439170" y="920736"/>
                    <a:pt x="488075" y="931014"/>
                    <a:pt x="525448" y="907930"/>
                  </a:cubicBezTo>
                  <a:lnTo>
                    <a:pt x="833500" y="716486"/>
                  </a:lnTo>
                  <a:cubicBezTo>
                    <a:pt x="849457" y="706602"/>
                    <a:pt x="860778" y="690728"/>
                    <a:pt x="864919" y="672426"/>
                  </a:cubicBezTo>
                  <a:cubicBezTo>
                    <a:pt x="869169" y="654115"/>
                    <a:pt x="865871" y="634870"/>
                    <a:pt x="855759" y="619023"/>
                  </a:cubicBezTo>
                  <a:lnTo>
                    <a:pt x="494212" y="49727"/>
                  </a:lnTo>
                  <a:cubicBezTo>
                    <a:pt x="482423" y="30922"/>
                    <a:pt x="461813" y="19472"/>
                    <a:pt x="439618" y="19407"/>
                  </a:cubicBezTo>
                  <a:close/>
                  <a:moveTo>
                    <a:pt x="453725" y="721616"/>
                  </a:moveTo>
                  <a:cubicBezTo>
                    <a:pt x="432629" y="721643"/>
                    <a:pt x="412834" y="711384"/>
                    <a:pt x="400688" y="694136"/>
                  </a:cubicBezTo>
                  <a:lnTo>
                    <a:pt x="169672" y="365199"/>
                  </a:lnTo>
                  <a:cubicBezTo>
                    <a:pt x="161666" y="354015"/>
                    <a:pt x="158836" y="339945"/>
                    <a:pt x="161886" y="326543"/>
                  </a:cubicBezTo>
                  <a:cubicBezTo>
                    <a:pt x="164891" y="312950"/>
                    <a:pt x="173510" y="301271"/>
                    <a:pt x="185611" y="294392"/>
                  </a:cubicBezTo>
                  <a:lnTo>
                    <a:pt x="400963" y="170182"/>
                  </a:lnTo>
                  <a:cubicBezTo>
                    <a:pt x="425814" y="155645"/>
                    <a:pt x="457709" y="163184"/>
                    <a:pt x="473419" y="187311"/>
                  </a:cubicBezTo>
                  <a:lnTo>
                    <a:pt x="690328" y="522293"/>
                  </a:lnTo>
                  <a:cubicBezTo>
                    <a:pt x="698554" y="534732"/>
                    <a:pt x="701266" y="550012"/>
                    <a:pt x="697840" y="564521"/>
                  </a:cubicBezTo>
                  <a:cubicBezTo>
                    <a:pt x="694515" y="579278"/>
                    <a:pt x="685318" y="592047"/>
                    <a:pt x="672375" y="599878"/>
                  </a:cubicBezTo>
                  <a:lnTo>
                    <a:pt x="672375" y="599878"/>
                  </a:lnTo>
                  <a:lnTo>
                    <a:pt x="487434" y="712364"/>
                  </a:lnTo>
                  <a:cubicBezTo>
                    <a:pt x="477239" y="718428"/>
                    <a:pt x="465587" y="721625"/>
                    <a:pt x="453725" y="721616"/>
                  </a:cubicBezTo>
                  <a:close/>
                  <a:moveTo>
                    <a:pt x="428168" y="181174"/>
                  </a:moveTo>
                  <a:cubicBezTo>
                    <a:pt x="421738" y="181155"/>
                    <a:pt x="415427" y="182832"/>
                    <a:pt x="409848" y="186028"/>
                  </a:cubicBezTo>
                  <a:lnTo>
                    <a:pt x="194496" y="310238"/>
                  </a:lnTo>
                  <a:cubicBezTo>
                    <a:pt x="186884" y="314580"/>
                    <a:pt x="181461" y="321927"/>
                    <a:pt x="179565" y="330482"/>
                  </a:cubicBezTo>
                  <a:cubicBezTo>
                    <a:pt x="177733" y="338863"/>
                    <a:pt x="179492" y="347639"/>
                    <a:pt x="184420" y="354665"/>
                  </a:cubicBezTo>
                  <a:lnTo>
                    <a:pt x="415528" y="683785"/>
                  </a:lnTo>
                  <a:cubicBezTo>
                    <a:pt x="429817" y="703708"/>
                    <a:pt x="457050" y="709259"/>
                    <a:pt x="477999" y="696517"/>
                  </a:cubicBezTo>
                  <a:lnTo>
                    <a:pt x="662848" y="584032"/>
                  </a:lnTo>
                  <a:cubicBezTo>
                    <a:pt x="671624" y="578793"/>
                    <a:pt x="677880" y="570182"/>
                    <a:pt x="680161" y="560216"/>
                  </a:cubicBezTo>
                  <a:cubicBezTo>
                    <a:pt x="682359" y="550543"/>
                    <a:pt x="680536" y="540403"/>
                    <a:pt x="675123" y="532095"/>
                  </a:cubicBezTo>
                  <a:lnTo>
                    <a:pt x="458030" y="197478"/>
                  </a:lnTo>
                  <a:cubicBezTo>
                    <a:pt x="451453" y="187394"/>
                    <a:pt x="440214" y="181320"/>
                    <a:pt x="428168" y="1813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016582" y="2945972"/>
              <a:ext cx="2012767" cy="1220220"/>
            </a:xfrm>
            <a:custGeom>
              <a:avLst/>
              <a:gdLst/>
              <a:ahLst/>
              <a:cxnLst/>
              <a:rect l="l" t="t" r="r" b="b"/>
              <a:pathLst>
                <a:path w="2012767" h="1220220" extrusionOk="0">
                  <a:moveTo>
                    <a:pt x="85119" y="896354"/>
                  </a:moveTo>
                  <a:cubicBezTo>
                    <a:pt x="144018" y="882339"/>
                    <a:pt x="204932" y="902307"/>
                    <a:pt x="263281" y="918337"/>
                  </a:cubicBezTo>
                  <a:cubicBezTo>
                    <a:pt x="413139" y="959558"/>
                    <a:pt x="579211" y="974580"/>
                    <a:pt x="719268" y="907346"/>
                  </a:cubicBezTo>
                  <a:cubicBezTo>
                    <a:pt x="901186" y="820051"/>
                    <a:pt x="1000297" y="614683"/>
                    <a:pt x="1175254" y="513922"/>
                  </a:cubicBezTo>
                  <a:cubicBezTo>
                    <a:pt x="1314944" y="433497"/>
                    <a:pt x="1490909" y="427177"/>
                    <a:pt x="1621439" y="332646"/>
                  </a:cubicBezTo>
                  <a:cubicBezTo>
                    <a:pt x="1727878" y="255609"/>
                    <a:pt x="1788243" y="131125"/>
                    <a:pt x="1874073" y="31830"/>
                  </a:cubicBezTo>
                  <a:cubicBezTo>
                    <a:pt x="1883087" y="19702"/>
                    <a:pt x="1895032" y="10056"/>
                    <a:pt x="1908789" y="3800"/>
                  </a:cubicBezTo>
                  <a:cubicBezTo>
                    <a:pt x="1944422" y="-9116"/>
                    <a:pt x="1980695" y="23952"/>
                    <a:pt x="1996176" y="58760"/>
                  </a:cubicBezTo>
                  <a:cubicBezTo>
                    <a:pt x="2041976" y="161170"/>
                    <a:pt x="1989672" y="285837"/>
                    <a:pt x="1904575" y="358476"/>
                  </a:cubicBezTo>
                  <a:cubicBezTo>
                    <a:pt x="1819479" y="431116"/>
                    <a:pt x="1707818" y="463726"/>
                    <a:pt x="1600279" y="495877"/>
                  </a:cubicBezTo>
                  <a:cubicBezTo>
                    <a:pt x="1492741" y="528029"/>
                    <a:pt x="1381813" y="563386"/>
                    <a:pt x="1299556" y="639598"/>
                  </a:cubicBezTo>
                  <a:cubicBezTo>
                    <a:pt x="1256137" y="679994"/>
                    <a:pt x="1222886" y="729916"/>
                    <a:pt x="1188261" y="778097"/>
                  </a:cubicBezTo>
                  <a:cubicBezTo>
                    <a:pt x="1103439" y="896079"/>
                    <a:pt x="1006343" y="1007098"/>
                    <a:pt x="886988" y="1090271"/>
                  </a:cubicBezTo>
                  <a:cubicBezTo>
                    <a:pt x="767632" y="1173445"/>
                    <a:pt x="624186" y="1226664"/>
                    <a:pt x="479000" y="1220710"/>
                  </a:cubicBezTo>
                  <a:cubicBezTo>
                    <a:pt x="344073" y="1215214"/>
                    <a:pt x="220687" y="1158972"/>
                    <a:pt x="108935" y="1086882"/>
                  </a:cubicBezTo>
                  <a:cubicBezTo>
                    <a:pt x="33822" y="1037693"/>
                    <a:pt x="-79762" y="935742"/>
                    <a:pt x="85119" y="896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007399" y="2937509"/>
              <a:ext cx="2031819" cy="1237574"/>
            </a:xfrm>
            <a:custGeom>
              <a:avLst/>
              <a:gdLst/>
              <a:ahLst/>
              <a:cxnLst/>
              <a:rect l="l" t="t" r="r" b="b"/>
              <a:pathLst>
                <a:path w="2031819" h="1237574" extrusionOk="0">
                  <a:moveTo>
                    <a:pt x="509617" y="1238517"/>
                  </a:moveTo>
                  <a:cubicBezTo>
                    <a:pt x="502289" y="1238517"/>
                    <a:pt x="495052" y="1238517"/>
                    <a:pt x="487724" y="1238517"/>
                  </a:cubicBezTo>
                  <a:cubicBezTo>
                    <a:pt x="369285" y="1233662"/>
                    <a:pt x="246724" y="1189419"/>
                    <a:pt x="113171" y="1103223"/>
                  </a:cubicBezTo>
                  <a:cubicBezTo>
                    <a:pt x="76531" y="1079407"/>
                    <a:pt x="-8475" y="1017943"/>
                    <a:pt x="1143" y="961609"/>
                  </a:cubicBezTo>
                  <a:cubicBezTo>
                    <a:pt x="6273" y="931564"/>
                    <a:pt x="37051" y="909672"/>
                    <a:pt x="92744" y="896481"/>
                  </a:cubicBezTo>
                  <a:lnTo>
                    <a:pt x="92744" y="896481"/>
                  </a:lnTo>
                  <a:cubicBezTo>
                    <a:pt x="148803" y="883108"/>
                    <a:pt x="205412" y="898955"/>
                    <a:pt x="260281" y="914252"/>
                  </a:cubicBezTo>
                  <a:lnTo>
                    <a:pt x="275486" y="918557"/>
                  </a:lnTo>
                  <a:cubicBezTo>
                    <a:pt x="455939" y="968204"/>
                    <a:pt x="607171" y="964357"/>
                    <a:pt x="725061" y="908115"/>
                  </a:cubicBezTo>
                  <a:cubicBezTo>
                    <a:pt x="819226" y="862864"/>
                    <a:pt x="892781" y="783355"/>
                    <a:pt x="963954" y="706594"/>
                  </a:cubicBezTo>
                  <a:cubicBezTo>
                    <a:pt x="1029082" y="636245"/>
                    <a:pt x="1096408" y="563514"/>
                    <a:pt x="1180406" y="515150"/>
                  </a:cubicBezTo>
                  <a:cubicBezTo>
                    <a:pt x="1244526" y="477959"/>
                    <a:pt x="1317806" y="456250"/>
                    <a:pt x="1387789" y="435182"/>
                  </a:cubicBezTo>
                  <a:cubicBezTo>
                    <a:pt x="1470229" y="410542"/>
                    <a:pt x="1555875" y="384985"/>
                    <a:pt x="1625950" y="334422"/>
                  </a:cubicBezTo>
                  <a:cubicBezTo>
                    <a:pt x="1693917" y="285233"/>
                    <a:pt x="1744114" y="214700"/>
                    <a:pt x="1792571" y="146458"/>
                  </a:cubicBezTo>
                  <a:cubicBezTo>
                    <a:pt x="1819135" y="108994"/>
                    <a:pt x="1846706" y="70338"/>
                    <a:pt x="1877026" y="35072"/>
                  </a:cubicBezTo>
                  <a:cubicBezTo>
                    <a:pt x="1887024" y="21698"/>
                    <a:pt x="1900308" y="11128"/>
                    <a:pt x="1915590" y="4386"/>
                  </a:cubicBezTo>
                  <a:cubicBezTo>
                    <a:pt x="1955894" y="-10270"/>
                    <a:pt x="1996656" y="24172"/>
                    <a:pt x="2014427" y="63926"/>
                  </a:cubicBezTo>
                  <a:cubicBezTo>
                    <a:pt x="2063524" y="173847"/>
                    <a:pt x="2004076" y="303003"/>
                    <a:pt x="1920078" y="374359"/>
                  </a:cubicBezTo>
                  <a:cubicBezTo>
                    <a:pt x="1833974" y="447640"/>
                    <a:pt x="1723046" y="480524"/>
                    <a:pt x="1615782" y="512493"/>
                  </a:cubicBezTo>
                  <a:lnTo>
                    <a:pt x="1612484" y="513500"/>
                  </a:lnTo>
                  <a:cubicBezTo>
                    <a:pt x="1496060" y="548217"/>
                    <a:pt x="1393377" y="582750"/>
                    <a:pt x="1315333" y="655206"/>
                  </a:cubicBezTo>
                  <a:cubicBezTo>
                    <a:pt x="1278693" y="689373"/>
                    <a:pt x="1248465" y="731692"/>
                    <a:pt x="1219336" y="772546"/>
                  </a:cubicBezTo>
                  <a:cubicBezTo>
                    <a:pt x="1214664" y="779141"/>
                    <a:pt x="1210176" y="785737"/>
                    <a:pt x="1205230" y="792241"/>
                  </a:cubicBezTo>
                  <a:cubicBezTo>
                    <a:pt x="1103736" y="933305"/>
                    <a:pt x="1007373" y="1033241"/>
                    <a:pt x="901758" y="1106612"/>
                  </a:cubicBezTo>
                  <a:cubicBezTo>
                    <a:pt x="777914" y="1191801"/>
                    <a:pt x="639689" y="1238517"/>
                    <a:pt x="509617" y="1238517"/>
                  </a:cubicBezTo>
                  <a:close/>
                  <a:moveTo>
                    <a:pt x="96774" y="913794"/>
                  </a:moveTo>
                  <a:lnTo>
                    <a:pt x="96774" y="913794"/>
                  </a:lnTo>
                  <a:cubicBezTo>
                    <a:pt x="49050" y="925152"/>
                    <a:pt x="23494" y="942099"/>
                    <a:pt x="19189" y="964174"/>
                  </a:cubicBezTo>
                  <a:cubicBezTo>
                    <a:pt x="12868" y="1001455"/>
                    <a:pt x="68744" y="1052293"/>
                    <a:pt x="123064" y="1087377"/>
                  </a:cubicBezTo>
                  <a:cubicBezTo>
                    <a:pt x="253869" y="1171741"/>
                    <a:pt x="373407" y="1215067"/>
                    <a:pt x="488549" y="1219739"/>
                  </a:cubicBezTo>
                  <a:cubicBezTo>
                    <a:pt x="620820" y="1225143"/>
                    <a:pt x="763808" y="1179435"/>
                    <a:pt x="890949" y="1090949"/>
                  </a:cubicBezTo>
                  <a:cubicBezTo>
                    <a:pt x="994732" y="1018768"/>
                    <a:pt x="1089813" y="920298"/>
                    <a:pt x="1190024" y="780882"/>
                  </a:cubicBezTo>
                  <a:lnTo>
                    <a:pt x="1204039" y="761280"/>
                  </a:lnTo>
                  <a:cubicBezTo>
                    <a:pt x="1233717" y="719601"/>
                    <a:pt x="1264312" y="676640"/>
                    <a:pt x="1302509" y="641100"/>
                  </a:cubicBezTo>
                  <a:cubicBezTo>
                    <a:pt x="1383392" y="566079"/>
                    <a:pt x="1488183" y="530630"/>
                    <a:pt x="1606897" y="495272"/>
                  </a:cubicBezTo>
                  <a:lnTo>
                    <a:pt x="1610194" y="494356"/>
                  </a:lnTo>
                  <a:cubicBezTo>
                    <a:pt x="1715626" y="462846"/>
                    <a:pt x="1824722" y="430236"/>
                    <a:pt x="1907804" y="359795"/>
                  </a:cubicBezTo>
                  <a:cubicBezTo>
                    <a:pt x="1986672" y="292835"/>
                    <a:pt x="2042731" y="172106"/>
                    <a:pt x="1997389" y="70796"/>
                  </a:cubicBezTo>
                  <a:cubicBezTo>
                    <a:pt x="1982733" y="38095"/>
                    <a:pt x="1950306" y="10523"/>
                    <a:pt x="1921544" y="20966"/>
                  </a:cubicBezTo>
                  <a:cubicBezTo>
                    <a:pt x="1909252" y="26764"/>
                    <a:pt x="1898585" y="35512"/>
                    <a:pt x="1890491" y="46430"/>
                  </a:cubicBezTo>
                  <a:cubicBezTo>
                    <a:pt x="1860721" y="80964"/>
                    <a:pt x="1833516" y="119711"/>
                    <a:pt x="1807135" y="156351"/>
                  </a:cubicBezTo>
                  <a:cubicBezTo>
                    <a:pt x="1757763" y="225784"/>
                    <a:pt x="1706375" y="297599"/>
                    <a:pt x="1636392" y="348711"/>
                  </a:cubicBezTo>
                  <a:cubicBezTo>
                    <a:pt x="1563936" y="401199"/>
                    <a:pt x="1477008" y="427213"/>
                    <a:pt x="1392919" y="452311"/>
                  </a:cubicBezTo>
                  <a:cubicBezTo>
                    <a:pt x="1323577" y="473013"/>
                    <a:pt x="1251946" y="494448"/>
                    <a:pt x="1189383" y="530538"/>
                  </a:cubicBezTo>
                  <a:cubicBezTo>
                    <a:pt x="1107767" y="577529"/>
                    <a:pt x="1041357" y="649619"/>
                    <a:pt x="977236" y="718594"/>
                  </a:cubicBezTo>
                  <a:cubicBezTo>
                    <a:pt x="904964" y="796729"/>
                    <a:pt x="830126" y="877520"/>
                    <a:pt x="732755" y="924236"/>
                  </a:cubicBezTo>
                  <a:cubicBezTo>
                    <a:pt x="610835" y="982861"/>
                    <a:pt x="455298" y="986708"/>
                    <a:pt x="270448" y="935870"/>
                  </a:cubicBezTo>
                  <a:lnTo>
                    <a:pt x="255151" y="931564"/>
                  </a:lnTo>
                  <a:cubicBezTo>
                    <a:pt x="202573" y="916725"/>
                    <a:pt x="148254" y="901520"/>
                    <a:pt x="96774" y="9137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 rot="-940191">
              <a:off x="2243044" y="3485117"/>
              <a:ext cx="542269" cy="397041"/>
            </a:xfrm>
            <a:custGeom>
              <a:avLst/>
              <a:gdLst/>
              <a:ahLst/>
              <a:cxnLst/>
              <a:rect l="l" t="t" r="r" b="b"/>
              <a:pathLst>
                <a:path w="542457" h="397179" extrusionOk="0">
                  <a:moveTo>
                    <a:pt x="542847" y="199532"/>
                  </a:moveTo>
                  <a:cubicBezTo>
                    <a:pt x="542847" y="309210"/>
                    <a:pt x="421414" y="398121"/>
                    <a:pt x="271619" y="398121"/>
                  </a:cubicBezTo>
                  <a:cubicBezTo>
                    <a:pt x="121823" y="398121"/>
                    <a:pt x="390" y="309210"/>
                    <a:pt x="390" y="199532"/>
                  </a:cubicBezTo>
                  <a:cubicBezTo>
                    <a:pt x="390" y="89854"/>
                    <a:pt x="121823" y="942"/>
                    <a:pt x="271619" y="942"/>
                  </a:cubicBezTo>
                  <a:cubicBezTo>
                    <a:pt x="421414" y="942"/>
                    <a:pt x="542847" y="89854"/>
                    <a:pt x="542847" y="199532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2238701" y="3469746"/>
              <a:ext cx="551935" cy="428077"/>
            </a:xfrm>
            <a:custGeom>
              <a:avLst/>
              <a:gdLst/>
              <a:ahLst/>
              <a:cxnLst/>
              <a:rect l="l" t="t" r="r" b="b"/>
              <a:pathLst>
                <a:path w="551935" h="428077" extrusionOk="0">
                  <a:moveTo>
                    <a:pt x="232882" y="429006"/>
                  </a:moveTo>
                  <a:cubicBezTo>
                    <a:pt x="196526" y="429363"/>
                    <a:pt x="160408" y="423153"/>
                    <a:pt x="126259" y="410686"/>
                  </a:cubicBezTo>
                  <a:cubicBezTo>
                    <a:pt x="63971" y="387328"/>
                    <a:pt x="21377" y="344734"/>
                    <a:pt x="6263" y="290781"/>
                  </a:cubicBezTo>
                  <a:cubicBezTo>
                    <a:pt x="-8851" y="236828"/>
                    <a:pt x="5438" y="178296"/>
                    <a:pt x="46475" y="125901"/>
                  </a:cubicBezTo>
                  <a:cubicBezTo>
                    <a:pt x="91369" y="71536"/>
                    <a:pt x="152274" y="32715"/>
                    <a:pt x="220516" y="14973"/>
                  </a:cubicBezTo>
                  <a:cubicBezTo>
                    <a:pt x="287989" y="-5189"/>
                    <a:pt x="360106" y="-3586"/>
                    <a:pt x="426617" y="19553"/>
                  </a:cubicBezTo>
                  <a:cubicBezTo>
                    <a:pt x="488813" y="42911"/>
                    <a:pt x="531407" y="85504"/>
                    <a:pt x="546521" y="139457"/>
                  </a:cubicBezTo>
                  <a:cubicBezTo>
                    <a:pt x="577482" y="249378"/>
                    <a:pt x="481485" y="373496"/>
                    <a:pt x="332635" y="415174"/>
                  </a:cubicBezTo>
                  <a:cubicBezTo>
                    <a:pt x="300162" y="424279"/>
                    <a:pt x="266609" y="428932"/>
                    <a:pt x="232882" y="429006"/>
                  </a:cubicBezTo>
                  <a:close/>
                  <a:moveTo>
                    <a:pt x="319444" y="19278"/>
                  </a:moveTo>
                  <a:cubicBezTo>
                    <a:pt x="287476" y="19378"/>
                    <a:pt x="255672" y="23849"/>
                    <a:pt x="224913" y="32560"/>
                  </a:cubicBezTo>
                  <a:cubicBezTo>
                    <a:pt x="160545" y="49286"/>
                    <a:pt x="103084" y="85853"/>
                    <a:pt x="60673" y="137076"/>
                  </a:cubicBezTo>
                  <a:cubicBezTo>
                    <a:pt x="23392" y="184708"/>
                    <a:pt x="10202" y="237836"/>
                    <a:pt x="24033" y="285652"/>
                  </a:cubicBezTo>
                  <a:cubicBezTo>
                    <a:pt x="37865" y="333467"/>
                    <a:pt x="76154" y="372122"/>
                    <a:pt x="132763" y="393374"/>
                  </a:cubicBezTo>
                  <a:cubicBezTo>
                    <a:pt x="195610" y="415147"/>
                    <a:pt x="263715" y="416557"/>
                    <a:pt x="327413" y="397404"/>
                  </a:cubicBezTo>
                  <a:cubicBezTo>
                    <a:pt x="466554" y="358474"/>
                    <a:pt x="556414" y="244889"/>
                    <a:pt x="528934" y="144312"/>
                  </a:cubicBezTo>
                  <a:cubicBezTo>
                    <a:pt x="515377" y="96130"/>
                    <a:pt x="476814" y="57842"/>
                    <a:pt x="420113" y="36590"/>
                  </a:cubicBezTo>
                  <a:cubicBezTo>
                    <a:pt x="387870" y="24801"/>
                    <a:pt x="353767" y="18939"/>
                    <a:pt x="319444" y="192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066946" y="2603687"/>
              <a:ext cx="1041031" cy="1613715"/>
            </a:xfrm>
            <a:custGeom>
              <a:avLst/>
              <a:gdLst/>
              <a:ahLst/>
              <a:cxnLst/>
              <a:rect l="l" t="t" r="r" b="b"/>
              <a:pathLst>
                <a:path w="1041031" h="1613715" extrusionOk="0">
                  <a:moveTo>
                    <a:pt x="961659" y="640397"/>
                  </a:moveTo>
                  <a:cubicBezTo>
                    <a:pt x="944561" y="644721"/>
                    <a:pt x="926756" y="645462"/>
                    <a:pt x="909355" y="642596"/>
                  </a:cubicBezTo>
                  <a:cubicBezTo>
                    <a:pt x="855677" y="634626"/>
                    <a:pt x="804381" y="607788"/>
                    <a:pt x="754184" y="588551"/>
                  </a:cubicBezTo>
                  <a:cubicBezTo>
                    <a:pt x="716811" y="574261"/>
                    <a:pt x="671744" y="562720"/>
                    <a:pt x="637119" y="541743"/>
                  </a:cubicBezTo>
                  <a:cubicBezTo>
                    <a:pt x="646279" y="547148"/>
                    <a:pt x="787802" y="634718"/>
                    <a:pt x="838640" y="701952"/>
                  </a:cubicBezTo>
                  <a:cubicBezTo>
                    <a:pt x="856960" y="726685"/>
                    <a:pt x="874089" y="754165"/>
                    <a:pt x="878211" y="784393"/>
                  </a:cubicBezTo>
                  <a:cubicBezTo>
                    <a:pt x="883969" y="835707"/>
                    <a:pt x="854611" y="884512"/>
                    <a:pt x="806580" y="903473"/>
                  </a:cubicBezTo>
                  <a:cubicBezTo>
                    <a:pt x="757643" y="919962"/>
                    <a:pt x="703726" y="901650"/>
                    <a:pt x="674950" y="858772"/>
                  </a:cubicBezTo>
                  <a:cubicBezTo>
                    <a:pt x="677515" y="918221"/>
                    <a:pt x="649394" y="985730"/>
                    <a:pt x="592510" y="1002127"/>
                  </a:cubicBezTo>
                  <a:cubicBezTo>
                    <a:pt x="532054" y="1019714"/>
                    <a:pt x="469399" y="971349"/>
                    <a:pt x="448148" y="912816"/>
                  </a:cubicBezTo>
                  <a:cubicBezTo>
                    <a:pt x="438072" y="885336"/>
                    <a:pt x="452544" y="737402"/>
                    <a:pt x="453277" y="681801"/>
                  </a:cubicBezTo>
                  <a:cubicBezTo>
                    <a:pt x="404088" y="777523"/>
                    <a:pt x="370837" y="989302"/>
                    <a:pt x="374501" y="1112322"/>
                  </a:cubicBezTo>
                  <a:cubicBezTo>
                    <a:pt x="377799" y="1241936"/>
                    <a:pt x="399600" y="1368162"/>
                    <a:pt x="382379" y="1499608"/>
                  </a:cubicBezTo>
                  <a:cubicBezTo>
                    <a:pt x="377524" y="1537256"/>
                    <a:pt x="368181" y="1577102"/>
                    <a:pt x="350410" y="1600368"/>
                  </a:cubicBezTo>
                  <a:cubicBezTo>
                    <a:pt x="332640" y="1623635"/>
                    <a:pt x="305343" y="1618688"/>
                    <a:pt x="300396" y="1584064"/>
                  </a:cubicBezTo>
                  <a:cubicBezTo>
                    <a:pt x="335021" y="1486875"/>
                    <a:pt x="341067" y="1370177"/>
                    <a:pt x="338869" y="1262546"/>
                  </a:cubicBezTo>
                  <a:cubicBezTo>
                    <a:pt x="335639" y="1154522"/>
                    <a:pt x="338116" y="1046406"/>
                    <a:pt x="346288" y="938648"/>
                  </a:cubicBezTo>
                  <a:cubicBezTo>
                    <a:pt x="353341" y="858314"/>
                    <a:pt x="390989" y="718807"/>
                    <a:pt x="422683" y="658259"/>
                  </a:cubicBezTo>
                  <a:cubicBezTo>
                    <a:pt x="378898" y="680610"/>
                    <a:pt x="287847" y="767447"/>
                    <a:pt x="265130" y="774042"/>
                  </a:cubicBezTo>
                  <a:cubicBezTo>
                    <a:pt x="210170" y="790163"/>
                    <a:pt x="145225" y="783202"/>
                    <a:pt x="102998" y="744363"/>
                  </a:cubicBezTo>
                  <a:cubicBezTo>
                    <a:pt x="60770" y="705525"/>
                    <a:pt x="51793" y="630688"/>
                    <a:pt x="92830" y="590475"/>
                  </a:cubicBezTo>
                  <a:cubicBezTo>
                    <a:pt x="46486" y="569251"/>
                    <a:pt x="12945" y="527316"/>
                    <a:pt x="2421" y="477440"/>
                  </a:cubicBezTo>
                  <a:cubicBezTo>
                    <a:pt x="-6739" y="427976"/>
                    <a:pt x="15611" y="373108"/>
                    <a:pt x="59030" y="348009"/>
                  </a:cubicBezTo>
                  <a:cubicBezTo>
                    <a:pt x="86267" y="333912"/>
                    <a:pt x="116806" y="327417"/>
                    <a:pt x="147424" y="329231"/>
                  </a:cubicBezTo>
                  <a:cubicBezTo>
                    <a:pt x="190384" y="329231"/>
                    <a:pt x="246261" y="351765"/>
                    <a:pt x="295358" y="376313"/>
                  </a:cubicBezTo>
                  <a:cubicBezTo>
                    <a:pt x="331055" y="401229"/>
                    <a:pt x="368703" y="423222"/>
                    <a:pt x="407935" y="442082"/>
                  </a:cubicBezTo>
                  <a:cubicBezTo>
                    <a:pt x="371785" y="417882"/>
                    <a:pt x="334190" y="395925"/>
                    <a:pt x="295358" y="376313"/>
                  </a:cubicBezTo>
                  <a:cubicBezTo>
                    <a:pt x="212918" y="318147"/>
                    <a:pt x="160156" y="219127"/>
                    <a:pt x="201468" y="119832"/>
                  </a:cubicBezTo>
                  <a:cubicBezTo>
                    <a:pt x="234444" y="40323"/>
                    <a:pt x="355173" y="13301"/>
                    <a:pt x="406744" y="92352"/>
                  </a:cubicBezTo>
                  <a:cubicBezTo>
                    <a:pt x="417999" y="47102"/>
                    <a:pt x="454164" y="12294"/>
                    <a:pt x="499810" y="2768"/>
                  </a:cubicBezTo>
                  <a:cubicBezTo>
                    <a:pt x="545848" y="-5293"/>
                    <a:pt x="592429" y="13759"/>
                    <a:pt x="619623" y="51773"/>
                  </a:cubicBezTo>
                  <a:cubicBezTo>
                    <a:pt x="653699" y="100779"/>
                    <a:pt x="646371" y="166640"/>
                    <a:pt x="632722" y="224623"/>
                  </a:cubicBezTo>
                  <a:cubicBezTo>
                    <a:pt x="616784" y="292316"/>
                    <a:pt x="565121" y="421747"/>
                    <a:pt x="565121" y="421747"/>
                  </a:cubicBezTo>
                  <a:cubicBezTo>
                    <a:pt x="565121" y="421747"/>
                    <a:pt x="631715" y="335093"/>
                    <a:pt x="669454" y="295705"/>
                  </a:cubicBezTo>
                  <a:cubicBezTo>
                    <a:pt x="707193" y="256317"/>
                    <a:pt x="753177" y="222425"/>
                    <a:pt x="806854" y="210334"/>
                  </a:cubicBezTo>
                  <a:cubicBezTo>
                    <a:pt x="860532" y="198242"/>
                    <a:pt x="921538" y="212532"/>
                    <a:pt x="955613" y="255126"/>
                  </a:cubicBezTo>
                  <a:cubicBezTo>
                    <a:pt x="989689" y="297720"/>
                    <a:pt x="986116" y="369260"/>
                    <a:pt x="941141" y="400313"/>
                  </a:cubicBezTo>
                  <a:cubicBezTo>
                    <a:pt x="983460" y="392985"/>
                    <a:pt x="1018818" y="434296"/>
                    <a:pt x="1032741" y="474967"/>
                  </a:cubicBezTo>
                  <a:cubicBezTo>
                    <a:pt x="1057565" y="548522"/>
                    <a:pt x="1027703" y="622901"/>
                    <a:pt x="961659" y="640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057893" y="2594167"/>
              <a:ext cx="1058789" cy="1632215"/>
            </a:xfrm>
            <a:custGeom>
              <a:avLst/>
              <a:gdLst/>
              <a:ahLst/>
              <a:cxnLst/>
              <a:rect l="l" t="t" r="r" b="b"/>
              <a:pathLst>
                <a:path w="1058789" h="1632215" extrusionOk="0">
                  <a:moveTo>
                    <a:pt x="335189" y="1633155"/>
                  </a:moveTo>
                  <a:cubicBezTo>
                    <a:pt x="332619" y="1633192"/>
                    <a:pt x="330058" y="1632844"/>
                    <a:pt x="327586" y="1632147"/>
                  </a:cubicBezTo>
                  <a:cubicBezTo>
                    <a:pt x="313113" y="1628392"/>
                    <a:pt x="303220" y="1614744"/>
                    <a:pt x="300106" y="1594683"/>
                  </a:cubicBezTo>
                  <a:lnTo>
                    <a:pt x="300106" y="1592484"/>
                  </a:lnTo>
                  <a:lnTo>
                    <a:pt x="300839" y="1590378"/>
                  </a:lnTo>
                  <a:cubicBezTo>
                    <a:pt x="329509" y="1509953"/>
                    <a:pt x="341601" y="1408826"/>
                    <a:pt x="338853" y="1272067"/>
                  </a:cubicBezTo>
                  <a:cubicBezTo>
                    <a:pt x="335710" y="1163740"/>
                    <a:pt x="338217" y="1055322"/>
                    <a:pt x="346364" y="947252"/>
                  </a:cubicBezTo>
                  <a:cubicBezTo>
                    <a:pt x="352593" y="875529"/>
                    <a:pt x="382088" y="760662"/>
                    <a:pt x="410484" y="691871"/>
                  </a:cubicBezTo>
                  <a:cubicBezTo>
                    <a:pt x="391431" y="705519"/>
                    <a:pt x="368898" y="723747"/>
                    <a:pt x="348287" y="740601"/>
                  </a:cubicBezTo>
                  <a:cubicBezTo>
                    <a:pt x="311647" y="770280"/>
                    <a:pt x="288930" y="788601"/>
                    <a:pt x="276748" y="792173"/>
                  </a:cubicBezTo>
                  <a:cubicBezTo>
                    <a:pt x="212627" y="810493"/>
                    <a:pt x="147225" y="798676"/>
                    <a:pt x="105821" y="760387"/>
                  </a:cubicBezTo>
                  <a:cubicBezTo>
                    <a:pt x="80772" y="736461"/>
                    <a:pt x="66466" y="703421"/>
                    <a:pt x="66159" y="668787"/>
                  </a:cubicBezTo>
                  <a:cubicBezTo>
                    <a:pt x="65366" y="644834"/>
                    <a:pt x="72801" y="621329"/>
                    <a:pt x="87227" y="602194"/>
                  </a:cubicBezTo>
                  <a:cubicBezTo>
                    <a:pt x="43545" y="578497"/>
                    <a:pt x="12542" y="536727"/>
                    <a:pt x="2496" y="488060"/>
                  </a:cubicBezTo>
                  <a:cubicBezTo>
                    <a:pt x="-7305" y="433100"/>
                    <a:pt x="17794" y="375483"/>
                    <a:pt x="63411" y="349010"/>
                  </a:cubicBezTo>
                  <a:cubicBezTo>
                    <a:pt x="87410" y="335087"/>
                    <a:pt x="118371" y="328675"/>
                    <a:pt x="156568" y="329041"/>
                  </a:cubicBezTo>
                  <a:cubicBezTo>
                    <a:pt x="189532" y="330938"/>
                    <a:pt x="221904" y="338623"/>
                    <a:pt x="252199" y="351759"/>
                  </a:cubicBezTo>
                  <a:cubicBezTo>
                    <a:pt x="199803" y="295424"/>
                    <a:pt x="165178" y="214358"/>
                    <a:pt x="202002" y="125414"/>
                  </a:cubicBezTo>
                  <a:cubicBezTo>
                    <a:pt x="222085" y="80200"/>
                    <a:pt x="265265" y="49560"/>
                    <a:pt x="314579" y="45539"/>
                  </a:cubicBezTo>
                  <a:cubicBezTo>
                    <a:pt x="351167" y="41224"/>
                    <a:pt x="387584" y="54873"/>
                    <a:pt x="412316" y="82179"/>
                  </a:cubicBezTo>
                  <a:cubicBezTo>
                    <a:pt x="428818" y="41655"/>
                    <a:pt x="464327" y="11949"/>
                    <a:pt x="507122" y="2853"/>
                  </a:cubicBezTo>
                  <a:cubicBezTo>
                    <a:pt x="556710" y="-5693"/>
                    <a:pt x="606819" y="14871"/>
                    <a:pt x="636096" y="55798"/>
                  </a:cubicBezTo>
                  <a:cubicBezTo>
                    <a:pt x="674201" y="110758"/>
                    <a:pt x="662660" y="184863"/>
                    <a:pt x="650660" y="235884"/>
                  </a:cubicBezTo>
                  <a:cubicBezTo>
                    <a:pt x="637719" y="283965"/>
                    <a:pt x="622247" y="331322"/>
                    <a:pt x="604310" y="377773"/>
                  </a:cubicBezTo>
                  <a:cubicBezTo>
                    <a:pt x="625836" y="350934"/>
                    <a:pt x="652400" y="318782"/>
                    <a:pt x="671820" y="298539"/>
                  </a:cubicBezTo>
                  <a:cubicBezTo>
                    <a:pt x="717620" y="250998"/>
                    <a:pt x="765160" y="221411"/>
                    <a:pt x="813342" y="210602"/>
                  </a:cubicBezTo>
                  <a:cubicBezTo>
                    <a:pt x="873982" y="197046"/>
                    <a:pt x="937461" y="216373"/>
                    <a:pt x="971261" y="258601"/>
                  </a:cubicBezTo>
                  <a:cubicBezTo>
                    <a:pt x="991134" y="284359"/>
                    <a:pt x="999665" y="317106"/>
                    <a:pt x="994894" y="349285"/>
                  </a:cubicBezTo>
                  <a:cubicBezTo>
                    <a:pt x="992341" y="368237"/>
                    <a:pt x="984606" y="386109"/>
                    <a:pt x="972544" y="400948"/>
                  </a:cubicBezTo>
                  <a:cubicBezTo>
                    <a:pt x="1007901" y="408184"/>
                    <a:pt x="1036664" y="443542"/>
                    <a:pt x="1049671" y="481281"/>
                  </a:cubicBezTo>
                  <a:cubicBezTo>
                    <a:pt x="1064317" y="520999"/>
                    <a:pt x="1061965" y="564995"/>
                    <a:pt x="1043167" y="602927"/>
                  </a:cubicBezTo>
                  <a:cubicBezTo>
                    <a:pt x="1028569" y="630535"/>
                    <a:pt x="1003099" y="650797"/>
                    <a:pt x="972910" y="658802"/>
                  </a:cubicBezTo>
                  <a:cubicBezTo>
                    <a:pt x="954611" y="663401"/>
                    <a:pt x="935565" y="664207"/>
                    <a:pt x="916942" y="661184"/>
                  </a:cubicBezTo>
                  <a:cubicBezTo>
                    <a:pt x="876455" y="655139"/>
                    <a:pt x="837525" y="638834"/>
                    <a:pt x="799969" y="622987"/>
                  </a:cubicBezTo>
                  <a:cubicBezTo>
                    <a:pt x="786778" y="617400"/>
                    <a:pt x="773038" y="611629"/>
                    <a:pt x="759848" y="606591"/>
                  </a:cubicBezTo>
                  <a:cubicBezTo>
                    <a:pt x="750230" y="602927"/>
                    <a:pt x="740245" y="599446"/>
                    <a:pt x="729711" y="595873"/>
                  </a:cubicBezTo>
                  <a:cubicBezTo>
                    <a:pt x="774778" y="628025"/>
                    <a:pt x="827265" y="669153"/>
                    <a:pt x="854654" y="705793"/>
                  </a:cubicBezTo>
                  <a:cubicBezTo>
                    <a:pt x="871417" y="727961"/>
                    <a:pt x="891294" y="758006"/>
                    <a:pt x="895966" y="792814"/>
                  </a:cubicBezTo>
                  <a:cubicBezTo>
                    <a:pt x="902447" y="848525"/>
                    <a:pt x="870701" y="901653"/>
                    <a:pt x="818563" y="922337"/>
                  </a:cubicBezTo>
                  <a:cubicBezTo>
                    <a:pt x="774440" y="937149"/>
                    <a:pt x="725742" y="926166"/>
                    <a:pt x="692247" y="893849"/>
                  </a:cubicBezTo>
                  <a:cubicBezTo>
                    <a:pt x="687025" y="948809"/>
                    <a:pt x="657347" y="1005693"/>
                    <a:pt x="603394" y="1021173"/>
                  </a:cubicBezTo>
                  <a:cubicBezTo>
                    <a:pt x="536251" y="1040226"/>
                    <a:pt x="471215" y="986457"/>
                    <a:pt x="448590" y="925543"/>
                  </a:cubicBezTo>
                  <a:cubicBezTo>
                    <a:pt x="441628" y="906582"/>
                    <a:pt x="444559" y="847408"/>
                    <a:pt x="449506" y="765975"/>
                  </a:cubicBezTo>
                  <a:cubicBezTo>
                    <a:pt x="449506" y="757822"/>
                    <a:pt x="450422" y="749670"/>
                    <a:pt x="450880" y="741884"/>
                  </a:cubicBezTo>
                  <a:cubicBezTo>
                    <a:pt x="413507" y="847224"/>
                    <a:pt x="389874" y="1015861"/>
                    <a:pt x="392714" y="1121659"/>
                  </a:cubicBezTo>
                  <a:cubicBezTo>
                    <a:pt x="393721" y="1163245"/>
                    <a:pt x="396744" y="1205199"/>
                    <a:pt x="399675" y="1245777"/>
                  </a:cubicBezTo>
                  <a:cubicBezTo>
                    <a:pt x="405904" y="1331607"/>
                    <a:pt x="412316" y="1420368"/>
                    <a:pt x="400500" y="1510411"/>
                  </a:cubicBezTo>
                  <a:cubicBezTo>
                    <a:pt x="394179" y="1559234"/>
                    <a:pt x="382821" y="1594500"/>
                    <a:pt x="366699" y="1615384"/>
                  </a:cubicBezTo>
                  <a:cubicBezTo>
                    <a:pt x="359543" y="1625900"/>
                    <a:pt x="347889" y="1632468"/>
                    <a:pt x="335189" y="1633155"/>
                  </a:cubicBezTo>
                  <a:close/>
                  <a:moveTo>
                    <a:pt x="318792" y="1594225"/>
                  </a:moveTo>
                  <a:cubicBezTo>
                    <a:pt x="320807" y="1605309"/>
                    <a:pt x="325754" y="1612545"/>
                    <a:pt x="332166" y="1614469"/>
                  </a:cubicBezTo>
                  <a:cubicBezTo>
                    <a:pt x="340250" y="1615220"/>
                    <a:pt x="348038" y="1611217"/>
                    <a:pt x="352135" y="1604209"/>
                  </a:cubicBezTo>
                  <a:cubicBezTo>
                    <a:pt x="365966" y="1585889"/>
                    <a:pt x="376409" y="1553005"/>
                    <a:pt x="382271" y="1508029"/>
                  </a:cubicBezTo>
                  <a:cubicBezTo>
                    <a:pt x="393813" y="1419818"/>
                    <a:pt x="387492" y="1331973"/>
                    <a:pt x="381355" y="1247060"/>
                  </a:cubicBezTo>
                  <a:cubicBezTo>
                    <a:pt x="378424" y="1206298"/>
                    <a:pt x="375310" y="1164162"/>
                    <a:pt x="374302" y="1122209"/>
                  </a:cubicBezTo>
                  <a:cubicBezTo>
                    <a:pt x="371004" y="996624"/>
                    <a:pt x="404438" y="784021"/>
                    <a:pt x="454086" y="687199"/>
                  </a:cubicBezTo>
                  <a:lnTo>
                    <a:pt x="471856" y="652482"/>
                  </a:lnTo>
                  <a:lnTo>
                    <a:pt x="471856" y="691504"/>
                  </a:lnTo>
                  <a:cubicBezTo>
                    <a:pt x="471856" y="709824"/>
                    <a:pt x="469933" y="737304"/>
                    <a:pt x="468101" y="767074"/>
                  </a:cubicBezTo>
                  <a:cubicBezTo>
                    <a:pt x="464711" y="824233"/>
                    <a:pt x="459948" y="902368"/>
                    <a:pt x="466177" y="919314"/>
                  </a:cubicBezTo>
                  <a:cubicBezTo>
                    <a:pt x="485596" y="972717"/>
                    <a:pt x="543488" y="1019158"/>
                    <a:pt x="598723" y="1003312"/>
                  </a:cubicBezTo>
                  <a:cubicBezTo>
                    <a:pt x="651851" y="988106"/>
                    <a:pt x="677316" y="924261"/>
                    <a:pt x="674934" y="869209"/>
                  </a:cubicBezTo>
                  <a:lnTo>
                    <a:pt x="672736" y="835041"/>
                  </a:lnTo>
                  <a:lnTo>
                    <a:pt x="691056" y="863896"/>
                  </a:lnTo>
                  <a:cubicBezTo>
                    <a:pt x="717455" y="903220"/>
                    <a:pt x="766913" y="919992"/>
                    <a:pt x="811785" y="904841"/>
                  </a:cubicBezTo>
                  <a:cubicBezTo>
                    <a:pt x="855868" y="887456"/>
                    <a:pt x="882797" y="842644"/>
                    <a:pt x="877462" y="795562"/>
                  </a:cubicBezTo>
                  <a:cubicBezTo>
                    <a:pt x="873340" y="764876"/>
                    <a:pt x="855112" y="737396"/>
                    <a:pt x="839631" y="716969"/>
                  </a:cubicBezTo>
                  <a:cubicBezTo>
                    <a:pt x="790259" y="651383"/>
                    <a:pt x="648553" y="563813"/>
                    <a:pt x="641042" y="559141"/>
                  </a:cubicBezTo>
                  <a:lnTo>
                    <a:pt x="641042" y="559141"/>
                  </a:lnTo>
                  <a:lnTo>
                    <a:pt x="650202" y="543570"/>
                  </a:lnTo>
                  <a:cubicBezTo>
                    <a:pt x="675780" y="557649"/>
                    <a:pt x="702806" y="568925"/>
                    <a:pt x="730810" y="577187"/>
                  </a:cubicBezTo>
                  <a:cubicBezTo>
                    <a:pt x="742993" y="581401"/>
                    <a:pt x="754626" y="585248"/>
                    <a:pt x="765710" y="589553"/>
                  </a:cubicBezTo>
                  <a:cubicBezTo>
                    <a:pt x="779267" y="594774"/>
                    <a:pt x="793190" y="600545"/>
                    <a:pt x="806381" y="606132"/>
                  </a:cubicBezTo>
                  <a:cubicBezTo>
                    <a:pt x="843021" y="621521"/>
                    <a:pt x="880760" y="637460"/>
                    <a:pt x="918957" y="642772"/>
                  </a:cubicBezTo>
                  <a:cubicBezTo>
                    <a:pt x="935137" y="645457"/>
                    <a:pt x="951695" y="644769"/>
                    <a:pt x="967597" y="640757"/>
                  </a:cubicBezTo>
                  <a:lnTo>
                    <a:pt x="967597" y="640757"/>
                  </a:lnTo>
                  <a:cubicBezTo>
                    <a:pt x="992958" y="634263"/>
                    <a:pt x="1014329" y="617225"/>
                    <a:pt x="1026313" y="593950"/>
                  </a:cubicBezTo>
                  <a:cubicBezTo>
                    <a:pt x="1042784" y="560524"/>
                    <a:pt x="1044739" y="521787"/>
                    <a:pt x="1031717" y="486869"/>
                  </a:cubicBezTo>
                  <a:cubicBezTo>
                    <a:pt x="1018618" y="448122"/>
                    <a:pt x="986558" y="412123"/>
                    <a:pt x="950559" y="418260"/>
                  </a:cubicBezTo>
                  <a:lnTo>
                    <a:pt x="909706" y="425313"/>
                  </a:lnTo>
                  <a:lnTo>
                    <a:pt x="943873" y="401772"/>
                  </a:lnTo>
                  <a:cubicBezTo>
                    <a:pt x="961879" y="388609"/>
                    <a:pt x="973569" y="368512"/>
                    <a:pt x="976116" y="346354"/>
                  </a:cubicBezTo>
                  <a:cubicBezTo>
                    <a:pt x="980259" y="319341"/>
                    <a:pt x="973251" y="291797"/>
                    <a:pt x="956697" y="270051"/>
                  </a:cubicBezTo>
                  <a:cubicBezTo>
                    <a:pt x="927201" y="233411"/>
                    <a:pt x="871050" y="216465"/>
                    <a:pt x="817098" y="228464"/>
                  </a:cubicBezTo>
                  <a:cubicBezTo>
                    <a:pt x="772397" y="238449"/>
                    <a:pt x="727879" y="266295"/>
                    <a:pt x="684735" y="310905"/>
                  </a:cubicBezTo>
                  <a:cubicBezTo>
                    <a:pt x="648187" y="349835"/>
                    <a:pt x="582051" y="435756"/>
                    <a:pt x="581135" y="436855"/>
                  </a:cubicBezTo>
                  <a:lnTo>
                    <a:pt x="540831" y="489250"/>
                  </a:lnTo>
                  <a:lnTo>
                    <a:pt x="565655" y="427695"/>
                  </a:lnTo>
                  <a:cubicBezTo>
                    <a:pt x="566113" y="426413"/>
                    <a:pt x="617226" y="298080"/>
                    <a:pt x="632890" y="231854"/>
                  </a:cubicBezTo>
                  <a:cubicBezTo>
                    <a:pt x="644065" y="184130"/>
                    <a:pt x="655057" y="115155"/>
                    <a:pt x="621165" y="66332"/>
                  </a:cubicBezTo>
                  <a:cubicBezTo>
                    <a:pt x="595968" y="31396"/>
                    <a:pt x="553044" y="13900"/>
                    <a:pt x="510603" y="21265"/>
                  </a:cubicBezTo>
                  <a:cubicBezTo>
                    <a:pt x="468427" y="30177"/>
                    <a:pt x="435054" y="62411"/>
                    <a:pt x="424682" y="104254"/>
                  </a:cubicBezTo>
                  <a:lnTo>
                    <a:pt x="419827" y="125322"/>
                  </a:lnTo>
                  <a:lnTo>
                    <a:pt x="408102" y="107002"/>
                  </a:lnTo>
                  <a:cubicBezTo>
                    <a:pt x="388288" y="76344"/>
                    <a:pt x="352750" y="59645"/>
                    <a:pt x="316502" y="63950"/>
                  </a:cubicBezTo>
                  <a:cubicBezTo>
                    <a:pt x="273945" y="67312"/>
                    <a:pt x="236629" y="93665"/>
                    <a:pt x="219223" y="132650"/>
                  </a:cubicBezTo>
                  <a:cubicBezTo>
                    <a:pt x="176262" y="235976"/>
                    <a:pt x="240840" y="329041"/>
                    <a:pt x="309449" y="377590"/>
                  </a:cubicBezTo>
                  <a:lnTo>
                    <a:pt x="309449" y="377590"/>
                  </a:lnTo>
                  <a:cubicBezTo>
                    <a:pt x="348359" y="397284"/>
                    <a:pt x="386044" y="419304"/>
                    <a:pt x="422301" y="443542"/>
                  </a:cubicBezTo>
                  <a:lnTo>
                    <a:pt x="413140" y="459480"/>
                  </a:lnTo>
                  <a:cubicBezTo>
                    <a:pt x="373645" y="440537"/>
                    <a:pt x="335751" y="418416"/>
                    <a:pt x="299831" y="393345"/>
                  </a:cubicBezTo>
                  <a:cubicBezTo>
                    <a:pt x="239558" y="363300"/>
                    <a:pt x="191285" y="347545"/>
                    <a:pt x="156476" y="347545"/>
                  </a:cubicBezTo>
                  <a:cubicBezTo>
                    <a:pt x="121668" y="347545"/>
                    <a:pt x="93730" y="352858"/>
                    <a:pt x="72754" y="365040"/>
                  </a:cubicBezTo>
                  <a:cubicBezTo>
                    <a:pt x="34190" y="387391"/>
                    <a:pt x="12298" y="438320"/>
                    <a:pt x="20633" y="485037"/>
                  </a:cubicBezTo>
                  <a:cubicBezTo>
                    <a:pt x="30607" y="531991"/>
                    <a:pt x="62244" y="571443"/>
                    <a:pt x="105913" y="591385"/>
                  </a:cubicBezTo>
                  <a:lnTo>
                    <a:pt x="117729" y="597064"/>
                  </a:lnTo>
                  <a:lnTo>
                    <a:pt x="108569" y="606224"/>
                  </a:lnTo>
                  <a:cubicBezTo>
                    <a:pt x="92342" y="622904"/>
                    <a:pt x="83725" y="645539"/>
                    <a:pt x="84753" y="668787"/>
                  </a:cubicBezTo>
                  <a:cubicBezTo>
                    <a:pt x="85116" y="698255"/>
                    <a:pt x="97294" y="726340"/>
                    <a:pt x="118554" y="746739"/>
                  </a:cubicBezTo>
                  <a:cubicBezTo>
                    <a:pt x="155194" y="780722"/>
                    <a:pt x="214001" y="791257"/>
                    <a:pt x="271893" y="774219"/>
                  </a:cubicBezTo>
                  <a:cubicBezTo>
                    <a:pt x="281053" y="771471"/>
                    <a:pt x="310823" y="747289"/>
                    <a:pt x="337021" y="726037"/>
                  </a:cubicBezTo>
                  <a:cubicBezTo>
                    <a:pt x="370180" y="698557"/>
                    <a:pt x="404530" y="671077"/>
                    <a:pt x="427888" y="659078"/>
                  </a:cubicBezTo>
                  <a:lnTo>
                    <a:pt x="453628" y="645979"/>
                  </a:lnTo>
                  <a:lnTo>
                    <a:pt x="440163" y="671535"/>
                  </a:lnTo>
                  <a:cubicBezTo>
                    <a:pt x="409110" y="730251"/>
                    <a:pt x="371829" y="867468"/>
                    <a:pt x="364776" y="948443"/>
                  </a:cubicBezTo>
                  <a:cubicBezTo>
                    <a:pt x="356700" y="1055872"/>
                    <a:pt x="354223" y="1163649"/>
                    <a:pt x="357356" y="1271334"/>
                  </a:cubicBezTo>
                  <a:cubicBezTo>
                    <a:pt x="359829" y="1409467"/>
                    <a:pt x="347738" y="1512060"/>
                    <a:pt x="318792" y="159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322251" y="3774622"/>
              <a:ext cx="153422" cy="120164"/>
            </a:xfrm>
            <a:custGeom>
              <a:avLst/>
              <a:gdLst/>
              <a:ahLst/>
              <a:cxnLst/>
              <a:rect l="l" t="t" r="r" b="b"/>
              <a:pathLst>
                <a:path w="153422" h="120164" extrusionOk="0">
                  <a:moveTo>
                    <a:pt x="390" y="71642"/>
                  </a:moveTo>
                  <a:cubicBezTo>
                    <a:pt x="22667" y="67593"/>
                    <a:pt x="43395" y="57481"/>
                    <a:pt x="60297" y="42422"/>
                  </a:cubicBezTo>
                  <a:cubicBezTo>
                    <a:pt x="71263" y="30697"/>
                    <a:pt x="83048" y="19769"/>
                    <a:pt x="95563" y="9720"/>
                  </a:cubicBezTo>
                  <a:cubicBezTo>
                    <a:pt x="108937" y="560"/>
                    <a:pt x="127715" y="-2920"/>
                    <a:pt x="140630" y="6606"/>
                  </a:cubicBezTo>
                  <a:cubicBezTo>
                    <a:pt x="150184" y="14667"/>
                    <a:pt x="155040" y="26987"/>
                    <a:pt x="153546" y="39399"/>
                  </a:cubicBezTo>
                  <a:cubicBezTo>
                    <a:pt x="152015" y="51609"/>
                    <a:pt x="148422" y="63471"/>
                    <a:pt x="142920" y="74482"/>
                  </a:cubicBezTo>
                  <a:cubicBezTo>
                    <a:pt x="137595" y="87205"/>
                    <a:pt x="128270" y="97849"/>
                    <a:pt x="116356" y="104802"/>
                  </a:cubicBezTo>
                  <a:cubicBezTo>
                    <a:pt x="98643" y="114795"/>
                    <a:pt x="78789" y="120383"/>
                    <a:pt x="58465" y="121107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320602" y="3764941"/>
              <a:ext cx="164625" cy="139005"/>
            </a:xfrm>
            <a:custGeom>
              <a:avLst/>
              <a:gdLst/>
              <a:ahLst/>
              <a:cxnLst/>
              <a:rect l="l" t="t" r="r" b="b"/>
              <a:pathLst>
                <a:path w="164625" h="139005" extrusionOk="0">
                  <a:moveTo>
                    <a:pt x="60846" y="139948"/>
                  </a:moveTo>
                  <a:lnTo>
                    <a:pt x="60114" y="121628"/>
                  </a:lnTo>
                  <a:cubicBezTo>
                    <a:pt x="78989" y="120895"/>
                    <a:pt x="97420" y="115682"/>
                    <a:pt x="113883" y="106422"/>
                  </a:cubicBezTo>
                  <a:cubicBezTo>
                    <a:pt x="124058" y="100450"/>
                    <a:pt x="132003" y="91317"/>
                    <a:pt x="136508" y="80408"/>
                  </a:cubicBezTo>
                  <a:cubicBezTo>
                    <a:pt x="141536" y="70322"/>
                    <a:pt x="144908" y="59504"/>
                    <a:pt x="146493" y="48347"/>
                  </a:cubicBezTo>
                  <a:cubicBezTo>
                    <a:pt x="147653" y="39105"/>
                    <a:pt x="144235" y="29871"/>
                    <a:pt x="137333" y="23615"/>
                  </a:cubicBezTo>
                  <a:cubicBezTo>
                    <a:pt x="127715" y="16470"/>
                    <a:pt x="112601" y="20318"/>
                    <a:pt x="102708" y="26913"/>
                  </a:cubicBezTo>
                  <a:cubicBezTo>
                    <a:pt x="95028" y="32528"/>
                    <a:pt x="87938" y="38912"/>
                    <a:pt x="81548" y="45966"/>
                  </a:cubicBezTo>
                  <a:cubicBezTo>
                    <a:pt x="77426" y="50271"/>
                    <a:pt x="73121" y="55126"/>
                    <a:pt x="68541" y="58881"/>
                  </a:cubicBezTo>
                  <a:cubicBezTo>
                    <a:pt x="50279" y="75287"/>
                    <a:pt x="27777" y="86242"/>
                    <a:pt x="3596" y="90483"/>
                  </a:cubicBezTo>
                  <a:lnTo>
                    <a:pt x="390" y="72163"/>
                  </a:lnTo>
                  <a:cubicBezTo>
                    <a:pt x="21167" y="68334"/>
                    <a:pt x="40476" y="58826"/>
                    <a:pt x="56175" y="44683"/>
                  </a:cubicBezTo>
                  <a:cubicBezTo>
                    <a:pt x="60297" y="40928"/>
                    <a:pt x="64236" y="36897"/>
                    <a:pt x="68358" y="32684"/>
                  </a:cubicBezTo>
                  <a:cubicBezTo>
                    <a:pt x="75575" y="24650"/>
                    <a:pt x="83654" y="17432"/>
                    <a:pt x="92449" y="11158"/>
                  </a:cubicBezTo>
                  <a:cubicBezTo>
                    <a:pt x="108021" y="807"/>
                    <a:pt x="131195" y="-4140"/>
                    <a:pt x="148050" y="8318"/>
                  </a:cubicBezTo>
                  <a:cubicBezTo>
                    <a:pt x="160203" y="18165"/>
                    <a:pt x="166490" y="33536"/>
                    <a:pt x="164721" y="49080"/>
                  </a:cubicBezTo>
                  <a:cubicBezTo>
                    <a:pt x="163216" y="62509"/>
                    <a:pt x="159437" y="75580"/>
                    <a:pt x="153546" y="87736"/>
                  </a:cubicBezTo>
                  <a:cubicBezTo>
                    <a:pt x="147446" y="102328"/>
                    <a:pt x="136732" y="114528"/>
                    <a:pt x="123043" y="122452"/>
                  </a:cubicBezTo>
                  <a:cubicBezTo>
                    <a:pt x="103997" y="133142"/>
                    <a:pt x="82675" y="139142"/>
                    <a:pt x="60846" y="1399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9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"/>
          <p:cNvSpPr/>
          <p:nvPr/>
        </p:nvSpPr>
        <p:spPr>
          <a:xfrm>
            <a:off x="17938" y="5991975"/>
            <a:ext cx="10763888" cy="86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60" name="Google Shape;560;p10"/>
          <p:cNvSpPr/>
          <p:nvPr/>
        </p:nvSpPr>
        <p:spPr>
          <a:xfrm>
            <a:off x="17937" y="6325150"/>
            <a:ext cx="2246585" cy="456600"/>
          </a:xfrm>
          <a:prstGeom prst="ellipse">
            <a:avLst/>
          </a:prstGeom>
          <a:solidFill>
            <a:srgbClr val="000000">
              <a:alpha val="1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561" name="Google Shape;561;p10"/>
          <p:cNvGrpSpPr/>
          <p:nvPr/>
        </p:nvGrpSpPr>
        <p:grpSpPr>
          <a:xfrm flipH="1">
            <a:off x="7018860" y="351"/>
            <a:ext cx="3780904" cy="5932244"/>
            <a:chOff x="58356" y="709"/>
            <a:chExt cx="4933897" cy="6857293"/>
          </a:xfrm>
        </p:grpSpPr>
        <p:sp>
          <p:nvSpPr>
            <p:cNvPr id="562" name="Google Shape;562;p10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0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0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0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0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0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0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10"/>
          <p:cNvSpPr txBox="1">
            <a:spLocks noGrp="1"/>
          </p:cNvSpPr>
          <p:nvPr>
            <p:ph type="title"/>
          </p:nvPr>
        </p:nvSpPr>
        <p:spPr>
          <a:xfrm>
            <a:off x="1741564" y="1920375"/>
            <a:ext cx="7718482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7" name="Google Shape;577;p10"/>
          <p:cNvSpPr txBox="1">
            <a:spLocks noGrp="1"/>
          </p:cNvSpPr>
          <p:nvPr>
            <p:ph type="subTitle" idx="1"/>
          </p:nvPr>
        </p:nvSpPr>
        <p:spPr>
          <a:xfrm>
            <a:off x="560605" y="5233675"/>
            <a:ext cx="10080399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10"/>
          <p:cNvGrpSpPr/>
          <p:nvPr/>
        </p:nvGrpSpPr>
        <p:grpSpPr>
          <a:xfrm>
            <a:off x="280689" y="4125739"/>
            <a:ext cx="1771430" cy="2656068"/>
            <a:chOff x="553606" y="1406117"/>
            <a:chExt cx="3675413" cy="4881580"/>
          </a:xfrm>
        </p:grpSpPr>
        <p:grpSp>
          <p:nvGrpSpPr>
            <p:cNvPr id="579" name="Google Shape;579;p10"/>
            <p:cNvGrpSpPr/>
            <p:nvPr/>
          </p:nvGrpSpPr>
          <p:grpSpPr>
            <a:xfrm>
              <a:off x="553606" y="1406117"/>
              <a:ext cx="3675413" cy="4881580"/>
              <a:chOff x="4491529" y="892067"/>
              <a:chExt cx="3655309" cy="4854878"/>
            </a:xfrm>
          </p:grpSpPr>
          <p:sp>
            <p:nvSpPr>
              <p:cNvPr id="580" name="Google Shape;580;p10"/>
              <p:cNvSpPr/>
              <p:nvPr/>
            </p:nvSpPr>
            <p:spPr>
              <a:xfrm>
                <a:off x="7296605" y="4836597"/>
                <a:ext cx="839791" cy="592702"/>
              </a:xfrm>
              <a:custGeom>
                <a:avLst/>
                <a:gdLst/>
                <a:ahLst/>
                <a:cxnLst/>
                <a:rect l="l" t="t" r="r" b="b"/>
                <a:pathLst>
                  <a:path w="839791" h="592702" extrusionOk="0">
                    <a:moveTo>
                      <a:pt x="29611" y="133145"/>
                    </a:moveTo>
                    <a:cubicBezTo>
                      <a:pt x="91478" y="142113"/>
                      <a:pt x="152676" y="155175"/>
                      <a:pt x="212811" y="172259"/>
                    </a:cubicBezTo>
                    <a:cubicBezTo>
                      <a:pt x="265738" y="187300"/>
                      <a:pt x="317730" y="205436"/>
                      <a:pt x="368532" y="226578"/>
                    </a:cubicBezTo>
                    <a:cubicBezTo>
                      <a:pt x="386513" y="163895"/>
                      <a:pt x="423236" y="108212"/>
                      <a:pt x="473781" y="67010"/>
                    </a:cubicBezTo>
                    <a:cubicBezTo>
                      <a:pt x="571243" y="-9934"/>
                      <a:pt x="712857" y="-19827"/>
                      <a:pt x="840182" y="38156"/>
                    </a:cubicBezTo>
                    <a:cubicBezTo>
                      <a:pt x="839064" y="123170"/>
                      <a:pt x="826680" y="207653"/>
                      <a:pt x="803359" y="289415"/>
                    </a:cubicBezTo>
                    <a:cubicBezTo>
                      <a:pt x="771775" y="398676"/>
                      <a:pt x="721202" y="501525"/>
                      <a:pt x="653958" y="593254"/>
                    </a:cubicBezTo>
                    <a:cubicBezTo>
                      <a:pt x="573881" y="595168"/>
                      <a:pt x="493786" y="590048"/>
                      <a:pt x="414607" y="577956"/>
                    </a:cubicBezTo>
                    <a:cubicBezTo>
                      <a:pt x="270446" y="555835"/>
                      <a:pt x="130664" y="511171"/>
                      <a:pt x="390" y="4455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0"/>
              <p:cNvSpPr/>
              <p:nvPr/>
            </p:nvSpPr>
            <p:spPr>
              <a:xfrm>
                <a:off x="7287261" y="4827250"/>
                <a:ext cx="859577" cy="611185"/>
              </a:xfrm>
              <a:custGeom>
                <a:avLst/>
                <a:gdLst/>
                <a:ahLst/>
                <a:cxnLst/>
                <a:rect l="l" t="t" r="r" b="b"/>
                <a:pathLst>
                  <a:path w="859577" h="611185" extrusionOk="0">
                    <a:moveTo>
                      <a:pt x="631608" y="612128"/>
                    </a:moveTo>
                    <a:cubicBezTo>
                      <a:pt x="561726" y="612118"/>
                      <a:pt x="491945" y="606851"/>
                      <a:pt x="422851" y="596372"/>
                    </a:cubicBezTo>
                    <a:cubicBezTo>
                      <a:pt x="277756" y="574132"/>
                      <a:pt x="137067" y="529147"/>
                      <a:pt x="5978" y="463094"/>
                    </a:cubicBezTo>
                    <a:lnTo>
                      <a:pt x="390" y="460254"/>
                    </a:lnTo>
                    <a:lnTo>
                      <a:pt x="30710" y="132050"/>
                    </a:lnTo>
                    <a:lnTo>
                      <a:pt x="39870" y="133516"/>
                    </a:lnTo>
                    <a:cubicBezTo>
                      <a:pt x="102296" y="142621"/>
                      <a:pt x="164053" y="155866"/>
                      <a:pt x="224719" y="173179"/>
                    </a:cubicBezTo>
                    <a:cubicBezTo>
                      <a:pt x="275054" y="187239"/>
                      <a:pt x="324564" y="204094"/>
                      <a:pt x="373020" y="223651"/>
                    </a:cubicBezTo>
                    <a:cubicBezTo>
                      <a:pt x="392256" y="162938"/>
                      <a:pt x="428878" y="109214"/>
                      <a:pt x="478361" y="69121"/>
                    </a:cubicBezTo>
                    <a:cubicBezTo>
                      <a:pt x="577930" y="-9472"/>
                      <a:pt x="722017" y="-21014"/>
                      <a:pt x="854563" y="39167"/>
                    </a:cubicBezTo>
                    <a:lnTo>
                      <a:pt x="859967" y="41641"/>
                    </a:lnTo>
                    <a:lnTo>
                      <a:pt x="859967" y="47595"/>
                    </a:lnTo>
                    <a:cubicBezTo>
                      <a:pt x="858548" y="133516"/>
                      <a:pt x="845733" y="218869"/>
                      <a:pt x="821862" y="301419"/>
                    </a:cubicBezTo>
                    <a:cubicBezTo>
                      <a:pt x="790076" y="411779"/>
                      <a:pt x="739000" y="515636"/>
                      <a:pt x="670996" y="608189"/>
                    </a:cubicBezTo>
                    <a:lnTo>
                      <a:pt x="668339" y="611853"/>
                    </a:lnTo>
                    <a:lnTo>
                      <a:pt x="663851" y="611853"/>
                    </a:lnTo>
                    <a:cubicBezTo>
                      <a:pt x="653134" y="612036"/>
                      <a:pt x="642325" y="612128"/>
                      <a:pt x="631608" y="612128"/>
                    </a:cubicBezTo>
                    <a:close/>
                    <a:moveTo>
                      <a:pt x="19718" y="449537"/>
                    </a:moveTo>
                    <a:cubicBezTo>
                      <a:pt x="147555" y="513218"/>
                      <a:pt x="284516" y="556636"/>
                      <a:pt x="425690" y="578235"/>
                    </a:cubicBezTo>
                    <a:cubicBezTo>
                      <a:pt x="502845" y="589979"/>
                      <a:pt x="580871" y="595099"/>
                      <a:pt x="658905" y="593533"/>
                    </a:cubicBezTo>
                    <a:cubicBezTo>
                      <a:pt x="724307" y="503654"/>
                      <a:pt x="773478" y="403022"/>
                      <a:pt x="804183" y="296198"/>
                    </a:cubicBezTo>
                    <a:cubicBezTo>
                      <a:pt x="826817" y="217174"/>
                      <a:pt x="839128" y="135549"/>
                      <a:pt x="840823" y="53366"/>
                    </a:cubicBezTo>
                    <a:cubicBezTo>
                      <a:pt x="716155" y="-1137"/>
                      <a:pt x="581869" y="10222"/>
                      <a:pt x="489078" y="83502"/>
                    </a:cubicBezTo>
                    <a:cubicBezTo>
                      <a:pt x="439962" y="123486"/>
                      <a:pt x="404311" y="177585"/>
                      <a:pt x="386943" y="238490"/>
                    </a:cubicBezTo>
                    <a:lnTo>
                      <a:pt x="384012" y="248291"/>
                    </a:lnTo>
                    <a:lnTo>
                      <a:pt x="374852" y="244352"/>
                    </a:lnTo>
                    <a:cubicBezTo>
                      <a:pt x="324216" y="223376"/>
                      <a:pt x="272406" y="205358"/>
                      <a:pt x="219681" y="190400"/>
                    </a:cubicBezTo>
                    <a:cubicBezTo>
                      <a:pt x="162972" y="174324"/>
                      <a:pt x="105300" y="161848"/>
                      <a:pt x="47015" y="1530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0"/>
              <p:cNvSpPr/>
              <p:nvPr/>
            </p:nvSpPr>
            <p:spPr>
              <a:xfrm>
                <a:off x="7837871" y="4843033"/>
                <a:ext cx="299349" cy="586192"/>
              </a:xfrm>
              <a:custGeom>
                <a:avLst/>
                <a:gdLst/>
                <a:ahLst/>
                <a:cxnLst/>
                <a:rect l="l" t="t" r="r" b="b"/>
                <a:pathLst>
                  <a:path w="299349" h="586192" extrusionOk="0">
                    <a:moveTo>
                      <a:pt x="299740" y="31720"/>
                    </a:moveTo>
                    <a:cubicBezTo>
                      <a:pt x="298366" y="116771"/>
                      <a:pt x="285707" y="201263"/>
                      <a:pt x="262092" y="282980"/>
                    </a:cubicBezTo>
                    <a:cubicBezTo>
                      <a:pt x="230527" y="392250"/>
                      <a:pt x="179954" y="495099"/>
                      <a:pt x="112692" y="586818"/>
                    </a:cubicBezTo>
                    <a:cubicBezTo>
                      <a:pt x="77793" y="587642"/>
                      <a:pt x="40328" y="586818"/>
                      <a:pt x="390" y="584803"/>
                    </a:cubicBezTo>
                    <a:cubicBezTo>
                      <a:pt x="30802" y="522698"/>
                      <a:pt x="55350" y="466730"/>
                      <a:pt x="75319" y="418823"/>
                    </a:cubicBezTo>
                    <a:cubicBezTo>
                      <a:pt x="114891" y="323284"/>
                      <a:pt x="149607" y="238462"/>
                      <a:pt x="177179" y="120023"/>
                    </a:cubicBezTo>
                    <a:cubicBezTo>
                      <a:pt x="187255" y="77154"/>
                      <a:pt x="194583" y="37124"/>
                      <a:pt x="199987" y="942"/>
                    </a:cubicBezTo>
                    <a:cubicBezTo>
                      <a:pt x="234393" y="6997"/>
                      <a:pt x="267900" y="17339"/>
                      <a:pt x="29974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0"/>
              <p:cNvSpPr/>
              <p:nvPr/>
            </p:nvSpPr>
            <p:spPr>
              <a:xfrm>
                <a:off x="7823948" y="4832224"/>
                <a:ext cx="322341" cy="606211"/>
              </a:xfrm>
              <a:custGeom>
                <a:avLst/>
                <a:gdLst/>
                <a:ahLst/>
                <a:cxnLst/>
                <a:rect l="l" t="t" r="r" b="b"/>
                <a:pathLst>
                  <a:path w="322341" h="606211" extrusionOk="0">
                    <a:moveTo>
                      <a:pt x="95197" y="607154"/>
                    </a:moveTo>
                    <a:cubicBezTo>
                      <a:pt x="68174" y="607154"/>
                      <a:pt x="40969" y="606329"/>
                      <a:pt x="14130" y="604772"/>
                    </a:cubicBezTo>
                    <a:lnTo>
                      <a:pt x="390" y="603947"/>
                    </a:lnTo>
                    <a:lnTo>
                      <a:pt x="6436" y="591581"/>
                    </a:lnTo>
                    <a:cubicBezTo>
                      <a:pt x="33092" y="537171"/>
                      <a:pt x="57549" y="483035"/>
                      <a:pt x="81182" y="426151"/>
                    </a:cubicBezTo>
                    <a:cubicBezTo>
                      <a:pt x="118921" y="334551"/>
                      <a:pt x="154462" y="248721"/>
                      <a:pt x="182583" y="128725"/>
                    </a:cubicBezTo>
                    <a:cubicBezTo>
                      <a:pt x="191743" y="89887"/>
                      <a:pt x="199346" y="49949"/>
                      <a:pt x="205208" y="10102"/>
                    </a:cubicBezTo>
                    <a:lnTo>
                      <a:pt x="206583" y="942"/>
                    </a:lnTo>
                    <a:lnTo>
                      <a:pt x="215743" y="2591"/>
                    </a:lnTo>
                    <a:cubicBezTo>
                      <a:pt x="250789" y="8939"/>
                      <a:pt x="284910" y="19620"/>
                      <a:pt x="317327" y="34377"/>
                    </a:cubicBezTo>
                    <a:lnTo>
                      <a:pt x="322732" y="36850"/>
                    </a:lnTo>
                    <a:lnTo>
                      <a:pt x="322732" y="42804"/>
                    </a:lnTo>
                    <a:cubicBezTo>
                      <a:pt x="321532" y="128643"/>
                      <a:pt x="308900" y="213941"/>
                      <a:pt x="285176" y="296445"/>
                    </a:cubicBezTo>
                    <a:cubicBezTo>
                      <a:pt x="253418" y="406796"/>
                      <a:pt x="202369" y="510661"/>
                      <a:pt x="134402" y="603214"/>
                    </a:cubicBezTo>
                    <a:lnTo>
                      <a:pt x="131745" y="606879"/>
                    </a:lnTo>
                    <a:lnTo>
                      <a:pt x="127257" y="606879"/>
                    </a:lnTo>
                    <a:cubicBezTo>
                      <a:pt x="116631" y="607062"/>
                      <a:pt x="105914" y="607154"/>
                      <a:pt x="95197" y="607154"/>
                    </a:cubicBezTo>
                    <a:close/>
                    <a:moveTo>
                      <a:pt x="28695" y="587184"/>
                    </a:moveTo>
                    <a:cubicBezTo>
                      <a:pt x="59656" y="588742"/>
                      <a:pt x="90983" y="589200"/>
                      <a:pt x="122035" y="588559"/>
                    </a:cubicBezTo>
                    <a:cubicBezTo>
                      <a:pt x="187392" y="498653"/>
                      <a:pt x="236554" y="398030"/>
                      <a:pt x="267313" y="291224"/>
                    </a:cubicBezTo>
                    <a:cubicBezTo>
                      <a:pt x="289994" y="212209"/>
                      <a:pt x="302314" y="130585"/>
                      <a:pt x="303953" y="48392"/>
                    </a:cubicBezTo>
                    <a:cubicBezTo>
                      <a:pt x="277481" y="36767"/>
                      <a:pt x="249845" y="28020"/>
                      <a:pt x="221513" y="22285"/>
                    </a:cubicBezTo>
                    <a:cubicBezTo>
                      <a:pt x="215743" y="59383"/>
                      <a:pt x="208506" y="96573"/>
                      <a:pt x="199987" y="132939"/>
                    </a:cubicBezTo>
                    <a:cubicBezTo>
                      <a:pt x="171683" y="254401"/>
                      <a:pt x="135867" y="341238"/>
                      <a:pt x="97670" y="433113"/>
                    </a:cubicBezTo>
                    <a:cubicBezTo>
                      <a:pt x="76144" y="486058"/>
                      <a:pt x="53427" y="536621"/>
                      <a:pt x="28695" y="5871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4501421" y="4902771"/>
                <a:ext cx="839883" cy="592723"/>
              </a:xfrm>
              <a:custGeom>
                <a:avLst/>
                <a:gdLst/>
                <a:ahLst/>
                <a:cxnLst/>
                <a:rect l="l" t="t" r="r" b="b"/>
                <a:pathLst>
                  <a:path w="839883" h="592723" extrusionOk="0">
                    <a:moveTo>
                      <a:pt x="811419" y="133199"/>
                    </a:moveTo>
                    <a:cubicBezTo>
                      <a:pt x="749552" y="142166"/>
                      <a:pt x="688354" y="155229"/>
                      <a:pt x="628219" y="172312"/>
                    </a:cubicBezTo>
                    <a:cubicBezTo>
                      <a:pt x="575127" y="187307"/>
                      <a:pt x="522979" y="205444"/>
                      <a:pt x="472040" y="226631"/>
                    </a:cubicBezTo>
                    <a:cubicBezTo>
                      <a:pt x="454105" y="163903"/>
                      <a:pt x="417373" y="108174"/>
                      <a:pt x="366791" y="66972"/>
                    </a:cubicBezTo>
                    <a:cubicBezTo>
                      <a:pt x="269329" y="-9973"/>
                      <a:pt x="127715" y="-19774"/>
                      <a:pt x="390" y="38118"/>
                    </a:cubicBezTo>
                    <a:cubicBezTo>
                      <a:pt x="1682" y="123159"/>
                      <a:pt x="14249" y="207642"/>
                      <a:pt x="37763" y="289377"/>
                    </a:cubicBezTo>
                    <a:cubicBezTo>
                      <a:pt x="69274" y="398693"/>
                      <a:pt x="119846" y="501587"/>
                      <a:pt x="187163" y="593307"/>
                    </a:cubicBezTo>
                    <a:cubicBezTo>
                      <a:pt x="267240" y="595130"/>
                      <a:pt x="347326" y="590009"/>
                      <a:pt x="426515" y="578010"/>
                    </a:cubicBezTo>
                    <a:cubicBezTo>
                      <a:pt x="570520" y="555888"/>
                      <a:pt x="710146" y="511252"/>
                      <a:pt x="840273" y="445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4491529" y="4894009"/>
                <a:ext cx="858844" cy="610656"/>
              </a:xfrm>
              <a:custGeom>
                <a:avLst/>
                <a:gdLst/>
                <a:ahLst/>
                <a:cxnLst/>
                <a:rect l="l" t="t" r="r" b="b"/>
                <a:pathLst>
                  <a:path w="858844" h="610656" extrusionOk="0">
                    <a:moveTo>
                      <a:pt x="228383" y="611595"/>
                    </a:moveTo>
                    <a:cubicBezTo>
                      <a:pt x="217575" y="611595"/>
                      <a:pt x="206857" y="611595"/>
                      <a:pt x="196048" y="611595"/>
                    </a:cubicBezTo>
                    <a:lnTo>
                      <a:pt x="191560" y="611595"/>
                    </a:lnTo>
                    <a:lnTo>
                      <a:pt x="188904" y="608023"/>
                    </a:lnTo>
                    <a:cubicBezTo>
                      <a:pt x="120945" y="515461"/>
                      <a:pt x="69906" y="411604"/>
                      <a:pt x="38130" y="301253"/>
                    </a:cubicBezTo>
                    <a:cubicBezTo>
                      <a:pt x="14396" y="218749"/>
                      <a:pt x="1709" y="133460"/>
                      <a:pt x="390" y="47612"/>
                    </a:cubicBezTo>
                    <a:lnTo>
                      <a:pt x="390" y="41567"/>
                    </a:lnTo>
                    <a:lnTo>
                      <a:pt x="5886" y="39093"/>
                    </a:lnTo>
                    <a:cubicBezTo>
                      <a:pt x="138340" y="-20997"/>
                      <a:pt x="282428" y="-9455"/>
                      <a:pt x="381997" y="69138"/>
                    </a:cubicBezTo>
                    <a:cubicBezTo>
                      <a:pt x="431507" y="109195"/>
                      <a:pt x="468147" y="162937"/>
                      <a:pt x="487337" y="223668"/>
                    </a:cubicBezTo>
                    <a:cubicBezTo>
                      <a:pt x="535684" y="204010"/>
                      <a:pt x="585066" y="187000"/>
                      <a:pt x="635272" y="172738"/>
                    </a:cubicBezTo>
                    <a:cubicBezTo>
                      <a:pt x="695838" y="155618"/>
                      <a:pt x="757467" y="142492"/>
                      <a:pt x="819755" y="133442"/>
                    </a:cubicBezTo>
                    <a:lnTo>
                      <a:pt x="828915" y="132067"/>
                    </a:lnTo>
                    <a:lnTo>
                      <a:pt x="859235" y="460272"/>
                    </a:lnTo>
                    <a:lnTo>
                      <a:pt x="853647" y="463111"/>
                    </a:lnTo>
                    <a:cubicBezTo>
                      <a:pt x="722521" y="529155"/>
                      <a:pt x="581805" y="574131"/>
                      <a:pt x="436683" y="596389"/>
                    </a:cubicBezTo>
                    <a:cubicBezTo>
                      <a:pt x="367726" y="606667"/>
                      <a:pt x="298100" y="611751"/>
                      <a:pt x="228383" y="611595"/>
                    </a:cubicBezTo>
                    <a:close/>
                    <a:moveTo>
                      <a:pt x="200903" y="593275"/>
                    </a:moveTo>
                    <a:cubicBezTo>
                      <a:pt x="278965" y="594832"/>
                      <a:pt x="357018" y="589721"/>
                      <a:pt x="434209" y="577978"/>
                    </a:cubicBezTo>
                    <a:cubicBezTo>
                      <a:pt x="575365" y="556351"/>
                      <a:pt x="712289" y="512896"/>
                      <a:pt x="840090" y="449188"/>
                    </a:cubicBezTo>
                    <a:lnTo>
                      <a:pt x="812610" y="152769"/>
                    </a:lnTo>
                    <a:cubicBezTo>
                      <a:pt x="754545" y="161526"/>
                      <a:pt x="697093" y="173911"/>
                      <a:pt x="640585" y="189867"/>
                    </a:cubicBezTo>
                    <a:cubicBezTo>
                      <a:pt x="587658" y="204762"/>
                      <a:pt x="535666" y="222779"/>
                      <a:pt x="484864" y="243820"/>
                    </a:cubicBezTo>
                    <a:lnTo>
                      <a:pt x="475704" y="247667"/>
                    </a:lnTo>
                    <a:lnTo>
                      <a:pt x="472773" y="237957"/>
                    </a:lnTo>
                    <a:cubicBezTo>
                      <a:pt x="455442" y="177034"/>
                      <a:pt x="419782" y="122926"/>
                      <a:pt x="370639" y="82970"/>
                    </a:cubicBezTo>
                    <a:cubicBezTo>
                      <a:pt x="277847" y="9690"/>
                      <a:pt x="143561" y="-1669"/>
                      <a:pt x="18893" y="52833"/>
                    </a:cubicBezTo>
                    <a:cubicBezTo>
                      <a:pt x="20588" y="135017"/>
                      <a:pt x="32899" y="216642"/>
                      <a:pt x="55534" y="295666"/>
                    </a:cubicBezTo>
                    <a:cubicBezTo>
                      <a:pt x="86311" y="402481"/>
                      <a:pt x="135510" y="503104"/>
                      <a:pt x="200903" y="5930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0"/>
              <p:cNvSpPr/>
              <p:nvPr/>
            </p:nvSpPr>
            <p:spPr>
              <a:xfrm>
                <a:off x="4500963" y="4909260"/>
                <a:ext cx="298983" cy="586192"/>
              </a:xfrm>
              <a:custGeom>
                <a:avLst/>
                <a:gdLst/>
                <a:ahLst/>
                <a:cxnLst/>
                <a:rect l="l" t="t" r="r" b="b"/>
                <a:pathLst>
                  <a:path w="298983" h="586192" extrusionOk="0">
                    <a:moveTo>
                      <a:pt x="390" y="31720"/>
                    </a:moveTo>
                    <a:cubicBezTo>
                      <a:pt x="1645" y="116753"/>
                      <a:pt x="14185" y="201245"/>
                      <a:pt x="37672" y="282980"/>
                    </a:cubicBezTo>
                    <a:cubicBezTo>
                      <a:pt x="69237" y="392250"/>
                      <a:pt x="119810" y="495099"/>
                      <a:pt x="187072" y="586818"/>
                    </a:cubicBezTo>
                    <a:cubicBezTo>
                      <a:pt x="221971" y="587643"/>
                      <a:pt x="259436" y="586818"/>
                      <a:pt x="299374" y="584803"/>
                    </a:cubicBezTo>
                    <a:cubicBezTo>
                      <a:pt x="268962" y="522698"/>
                      <a:pt x="244413" y="466730"/>
                      <a:pt x="224445" y="418823"/>
                    </a:cubicBezTo>
                    <a:cubicBezTo>
                      <a:pt x="184873" y="323284"/>
                      <a:pt x="150157" y="238462"/>
                      <a:pt x="122585" y="120023"/>
                    </a:cubicBezTo>
                    <a:cubicBezTo>
                      <a:pt x="112509" y="77154"/>
                      <a:pt x="105181" y="37583"/>
                      <a:pt x="99777" y="942"/>
                    </a:cubicBezTo>
                    <a:cubicBezTo>
                      <a:pt x="65500" y="7025"/>
                      <a:pt x="32111" y="17366"/>
                      <a:pt x="390" y="31720"/>
                    </a:cubicBezTo>
                    <a:close/>
                  </a:path>
                </a:pathLst>
              </a:custGeom>
              <a:solidFill>
                <a:srgbClr val="3935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0"/>
              <p:cNvSpPr/>
              <p:nvPr/>
            </p:nvSpPr>
            <p:spPr>
              <a:xfrm>
                <a:off x="4491895" y="4898818"/>
                <a:ext cx="322341" cy="605844"/>
              </a:xfrm>
              <a:custGeom>
                <a:avLst/>
                <a:gdLst/>
                <a:ahLst/>
                <a:cxnLst/>
                <a:rect l="l" t="t" r="r" b="b"/>
                <a:pathLst>
                  <a:path w="322341" h="605844" extrusionOk="0">
                    <a:moveTo>
                      <a:pt x="228017" y="606787"/>
                    </a:moveTo>
                    <a:cubicBezTo>
                      <a:pt x="217300" y="606787"/>
                      <a:pt x="206674" y="606787"/>
                      <a:pt x="196048" y="606787"/>
                    </a:cubicBezTo>
                    <a:lnTo>
                      <a:pt x="191468" y="606787"/>
                    </a:lnTo>
                    <a:lnTo>
                      <a:pt x="188812" y="603214"/>
                    </a:lnTo>
                    <a:cubicBezTo>
                      <a:pt x="120854" y="510652"/>
                      <a:pt x="69814" y="406796"/>
                      <a:pt x="38038" y="296445"/>
                    </a:cubicBezTo>
                    <a:cubicBezTo>
                      <a:pt x="14295" y="213941"/>
                      <a:pt x="1636" y="128642"/>
                      <a:pt x="390" y="42804"/>
                    </a:cubicBezTo>
                    <a:lnTo>
                      <a:pt x="390" y="36850"/>
                    </a:lnTo>
                    <a:lnTo>
                      <a:pt x="5886" y="34377"/>
                    </a:lnTo>
                    <a:cubicBezTo>
                      <a:pt x="38249" y="19574"/>
                      <a:pt x="72351" y="8893"/>
                      <a:pt x="107379" y="2591"/>
                    </a:cubicBezTo>
                    <a:lnTo>
                      <a:pt x="116539" y="942"/>
                    </a:lnTo>
                    <a:lnTo>
                      <a:pt x="117913" y="10102"/>
                    </a:lnTo>
                    <a:cubicBezTo>
                      <a:pt x="123776" y="49857"/>
                      <a:pt x="131470" y="89795"/>
                      <a:pt x="140539" y="128725"/>
                    </a:cubicBezTo>
                    <a:cubicBezTo>
                      <a:pt x="168019" y="248721"/>
                      <a:pt x="204659" y="334825"/>
                      <a:pt x="241940" y="426060"/>
                    </a:cubicBezTo>
                    <a:cubicBezTo>
                      <a:pt x="265573" y="483035"/>
                      <a:pt x="290030" y="537170"/>
                      <a:pt x="316686" y="591581"/>
                    </a:cubicBezTo>
                    <a:lnTo>
                      <a:pt x="322732" y="603947"/>
                    </a:lnTo>
                    <a:lnTo>
                      <a:pt x="308992" y="604680"/>
                    </a:lnTo>
                    <a:cubicBezTo>
                      <a:pt x="282153" y="605962"/>
                      <a:pt x="254947" y="606787"/>
                      <a:pt x="228017" y="606787"/>
                    </a:cubicBezTo>
                    <a:close/>
                    <a:moveTo>
                      <a:pt x="200995" y="588467"/>
                    </a:moveTo>
                    <a:cubicBezTo>
                      <a:pt x="231956" y="589016"/>
                      <a:pt x="263283" y="588467"/>
                      <a:pt x="294244" y="587093"/>
                    </a:cubicBezTo>
                    <a:cubicBezTo>
                      <a:pt x="269787" y="536529"/>
                      <a:pt x="247161" y="486332"/>
                      <a:pt x="225177" y="433021"/>
                    </a:cubicBezTo>
                    <a:cubicBezTo>
                      <a:pt x="187072" y="341421"/>
                      <a:pt x="151073" y="254217"/>
                      <a:pt x="122860" y="132755"/>
                    </a:cubicBezTo>
                    <a:cubicBezTo>
                      <a:pt x="114249" y="96115"/>
                      <a:pt x="107105" y="59475"/>
                      <a:pt x="101334" y="22102"/>
                    </a:cubicBezTo>
                    <a:cubicBezTo>
                      <a:pt x="73002" y="27900"/>
                      <a:pt x="45375" y="36676"/>
                      <a:pt x="18893" y="48300"/>
                    </a:cubicBezTo>
                    <a:cubicBezTo>
                      <a:pt x="20588" y="130484"/>
                      <a:pt x="32899" y="212108"/>
                      <a:pt x="55534" y="291132"/>
                    </a:cubicBezTo>
                    <a:cubicBezTo>
                      <a:pt x="86220" y="397837"/>
                      <a:pt x="135290" y="498359"/>
                      <a:pt x="200537" y="588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0"/>
              <p:cNvSpPr/>
              <p:nvPr/>
            </p:nvSpPr>
            <p:spPr>
              <a:xfrm>
                <a:off x="5060458" y="3135505"/>
                <a:ext cx="2671064" cy="2586432"/>
              </a:xfrm>
              <a:custGeom>
                <a:avLst/>
                <a:gdLst/>
                <a:ahLst/>
                <a:cxnLst/>
                <a:rect l="l" t="t" r="r" b="b"/>
                <a:pathLst>
                  <a:path w="2671064" h="2586432" extrusionOk="0">
                    <a:moveTo>
                      <a:pt x="2211255" y="2161800"/>
                    </a:moveTo>
                    <a:cubicBezTo>
                      <a:pt x="2187805" y="2263110"/>
                      <a:pt x="2246613" y="2378160"/>
                      <a:pt x="2339954" y="2413518"/>
                    </a:cubicBezTo>
                    <a:cubicBezTo>
                      <a:pt x="2192450" y="2403872"/>
                      <a:pt x="2052118" y="2346329"/>
                      <a:pt x="1940301" y="2249645"/>
                    </a:cubicBezTo>
                    <a:cubicBezTo>
                      <a:pt x="1956469" y="2332571"/>
                      <a:pt x="2008617" y="2404046"/>
                      <a:pt x="2082648" y="2444753"/>
                    </a:cubicBezTo>
                    <a:cubicBezTo>
                      <a:pt x="1959107" y="2418693"/>
                      <a:pt x="1848674" y="2350011"/>
                      <a:pt x="1770658" y="2250744"/>
                    </a:cubicBezTo>
                    <a:lnTo>
                      <a:pt x="1845404" y="2554307"/>
                    </a:lnTo>
                    <a:lnTo>
                      <a:pt x="1608433" y="2338314"/>
                    </a:lnTo>
                    <a:cubicBezTo>
                      <a:pt x="1562633" y="2429914"/>
                      <a:pt x="1579213" y="2476172"/>
                      <a:pt x="1607518" y="2587375"/>
                    </a:cubicBezTo>
                    <a:cubicBezTo>
                      <a:pt x="1496864" y="2542308"/>
                      <a:pt x="1448957" y="2395014"/>
                      <a:pt x="1435950" y="2338314"/>
                    </a:cubicBezTo>
                    <a:cubicBezTo>
                      <a:pt x="1397203" y="2399136"/>
                      <a:pt x="1369357" y="2470768"/>
                      <a:pt x="1287924" y="2587375"/>
                    </a:cubicBezTo>
                    <a:cubicBezTo>
                      <a:pt x="1272261" y="2434586"/>
                      <a:pt x="1178553" y="2399136"/>
                      <a:pt x="1139898" y="2338314"/>
                    </a:cubicBezTo>
                    <a:cubicBezTo>
                      <a:pt x="1126891" y="2395014"/>
                      <a:pt x="1124876" y="2530674"/>
                      <a:pt x="1136875" y="2587375"/>
                    </a:cubicBezTo>
                    <a:cubicBezTo>
                      <a:pt x="1061488" y="2555681"/>
                      <a:pt x="1000207" y="2416449"/>
                      <a:pt x="967415" y="2338314"/>
                    </a:cubicBezTo>
                    <a:lnTo>
                      <a:pt x="730353" y="2554307"/>
                    </a:lnTo>
                    <a:lnTo>
                      <a:pt x="805191" y="2250744"/>
                    </a:lnTo>
                    <a:cubicBezTo>
                      <a:pt x="727046" y="2349883"/>
                      <a:pt x="616558" y="2418427"/>
                      <a:pt x="493017" y="2444387"/>
                    </a:cubicBezTo>
                    <a:cubicBezTo>
                      <a:pt x="567121" y="2403854"/>
                      <a:pt x="619407" y="2332515"/>
                      <a:pt x="635730" y="2249645"/>
                    </a:cubicBezTo>
                    <a:cubicBezTo>
                      <a:pt x="524023" y="2346219"/>
                      <a:pt x="383875" y="2403753"/>
                      <a:pt x="236536" y="2413518"/>
                    </a:cubicBezTo>
                    <a:cubicBezTo>
                      <a:pt x="329877" y="2378160"/>
                      <a:pt x="388592" y="2263110"/>
                      <a:pt x="364776" y="2161800"/>
                    </a:cubicBezTo>
                    <a:cubicBezTo>
                      <a:pt x="282290" y="2245440"/>
                      <a:pt x="173561" y="2298184"/>
                      <a:pt x="56816" y="2311200"/>
                    </a:cubicBezTo>
                    <a:cubicBezTo>
                      <a:pt x="197331" y="2144121"/>
                      <a:pt x="255863" y="2010018"/>
                      <a:pt x="266031" y="1935639"/>
                    </a:cubicBezTo>
                    <a:cubicBezTo>
                      <a:pt x="215101" y="2034109"/>
                      <a:pt x="65335" y="2099603"/>
                      <a:pt x="390" y="2127450"/>
                    </a:cubicBezTo>
                    <a:cubicBezTo>
                      <a:pt x="95746" y="2030903"/>
                      <a:pt x="157943" y="1769751"/>
                      <a:pt x="162981" y="1629877"/>
                    </a:cubicBezTo>
                    <a:cubicBezTo>
                      <a:pt x="168110" y="1484141"/>
                      <a:pt x="145760" y="1338405"/>
                      <a:pt x="153821" y="1192852"/>
                    </a:cubicBezTo>
                    <a:cubicBezTo>
                      <a:pt x="162981" y="1025681"/>
                      <a:pt x="204934" y="951210"/>
                      <a:pt x="288840" y="808864"/>
                    </a:cubicBezTo>
                    <a:cubicBezTo>
                      <a:pt x="288840" y="808864"/>
                      <a:pt x="176904" y="847610"/>
                      <a:pt x="106280" y="746392"/>
                    </a:cubicBezTo>
                    <a:cubicBezTo>
                      <a:pt x="260260" y="713416"/>
                      <a:pt x="354975" y="711492"/>
                      <a:pt x="427706" y="621449"/>
                    </a:cubicBezTo>
                    <a:cubicBezTo>
                      <a:pt x="321083" y="641876"/>
                      <a:pt x="258795" y="586733"/>
                      <a:pt x="214460" y="513453"/>
                    </a:cubicBezTo>
                    <a:cubicBezTo>
                      <a:pt x="364227" y="553024"/>
                      <a:pt x="667240" y="331626"/>
                      <a:pt x="690782" y="171233"/>
                    </a:cubicBezTo>
                    <a:cubicBezTo>
                      <a:pt x="704797" y="141372"/>
                      <a:pt x="811053" y="58657"/>
                      <a:pt x="981155" y="20460"/>
                    </a:cubicBezTo>
                    <a:cubicBezTo>
                      <a:pt x="1081915" y="-2166"/>
                      <a:pt x="1185515" y="-3265"/>
                      <a:pt x="1288474" y="7727"/>
                    </a:cubicBezTo>
                    <a:cubicBezTo>
                      <a:pt x="1391432" y="-3265"/>
                      <a:pt x="1494849" y="-2166"/>
                      <a:pt x="1595793" y="20460"/>
                    </a:cubicBezTo>
                    <a:cubicBezTo>
                      <a:pt x="1765894" y="58657"/>
                      <a:pt x="1872151" y="141372"/>
                      <a:pt x="1886074" y="171233"/>
                    </a:cubicBezTo>
                    <a:cubicBezTo>
                      <a:pt x="1909615" y="331626"/>
                      <a:pt x="2212721" y="553024"/>
                      <a:pt x="2362396" y="513453"/>
                    </a:cubicBezTo>
                    <a:cubicBezTo>
                      <a:pt x="2317970" y="586733"/>
                      <a:pt x="2255773" y="641693"/>
                      <a:pt x="2149150" y="621449"/>
                    </a:cubicBezTo>
                    <a:cubicBezTo>
                      <a:pt x="2221881" y="711492"/>
                      <a:pt x="2316504" y="713049"/>
                      <a:pt x="2470576" y="746392"/>
                    </a:cubicBezTo>
                    <a:cubicBezTo>
                      <a:pt x="2399952" y="847152"/>
                      <a:pt x="2288016" y="808864"/>
                      <a:pt x="2288016" y="808864"/>
                    </a:cubicBezTo>
                    <a:cubicBezTo>
                      <a:pt x="2371922" y="951210"/>
                      <a:pt x="2414150" y="1025681"/>
                      <a:pt x="2422944" y="1192852"/>
                    </a:cubicBezTo>
                    <a:cubicBezTo>
                      <a:pt x="2430638" y="1338405"/>
                      <a:pt x="2408196" y="1484141"/>
                      <a:pt x="2413783" y="1629877"/>
                    </a:cubicBezTo>
                    <a:cubicBezTo>
                      <a:pt x="2418821" y="1769751"/>
                      <a:pt x="2552650" y="2078718"/>
                      <a:pt x="2640861" y="2193677"/>
                    </a:cubicBezTo>
                    <a:cubicBezTo>
                      <a:pt x="2561535" y="2195417"/>
                      <a:pt x="2405723" y="2115359"/>
                      <a:pt x="2328504" y="2014598"/>
                    </a:cubicBezTo>
                    <a:cubicBezTo>
                      <a:pt x="2363220" y="2169311"/>
                      <a:pt x="2459217" y="2254774"/>
                      <a:pt x="2671455" y="2300666"/>
                    </a:cubicBezTo>
                    <a:cubicBezTo>
                      <a:pt x="2473873" y="2393640"/>
                      <a:pt x="2294245" y="2245706"/>
                      <a:pt x="2211255" y="21618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0"/>
              <p:cNvSpPr/>
              <p:nvPr/>
            </p:nvSpPr>
            <p:spPr>
              <a:xfrm>
                <a:off x="5020795" y="3126085"/>
                <a:ext cx="2737841" cy="2620860"/>
              </a:xfrm>
              <a:custGeom>
                <a:avLst/>
                <a:gdLst/>
                <a:ahLst/>
                <a:cxnLst/>
                <a:rect l="l" t="t" r="r" b="b"/>
                <a:pathLst>
                  <a:path w="2737841" h="2620860" extrusionOk="0">
                    <a:moveTo>
                      <a:pt x="1321175" y="2621803"/>
                    </a:moveTo>
                    <a:lnTo>
                      <a:pt x="1318610" y="2597345"/>
                    </a:lnTo>
                    <a:cubicBezTo>
                      <a:pt x="1307893" y="2492188"/>
                      <a:pt x="1259986" y="2445289"/>
                      <a:pt x="1217850" y="2403977"/>
                    </a:cubicBezTo>
                    <a:cubicBezTo>
                      <a:pt x="1206125" y="2392527"/>
                      <a:pt x="1194858" y="2381443"/>
                      <a:pt x="1185057" y="2369810"/>
                    </a:cubicBezTo>
                    <a:cubicBezTo>
                      <a:pt x="1175897" y="2433930"/>
                      <a:pt x="1175439" y="2544950"/>
                      <a:pt x="1185881" y="2594506"/>
                    </a:cubicBezTo>
                    <a:lnTo>
                      <a:pt x="1189545" y="2611635"/>
                    </a:lnTo>
                    <a:lnTo>
                      <a:pt x="1173424" y="2604857"/>
                    </a:lnTo>
                    <a:cubicBezTo>
                      <a:pt x="1103166" y="2575361"/>
                      <a:pt x="1046374" y="2462235"/>
                      <a:pt x="1004055" y="2362848"/>
                    </a:cubicBezTo>
                    <a:lnTo>
                      <a:pt x="754261" y="2590475"/>
                    </a:lnTo>
                    <a:lnTo>
                      <a:pt x="826808" y="2295705"/>
                    </a:lnTo>
                    <a:cubicBezTo>
                      <a:pt x="749378" y="2380692"/>
                      <a:pt x="647244" y="2439252"/>
                      <a:pt x="534786" y="2463151"/>
                    </a:cubicBezTo>
                    <a:lnTo>
                      <a:pt x="472407" y="2475792"/>
                    </a:lnTo>
                    <a:lnTo>
                      <a:pt x="528741" y="2446113"/>
                    </a:lnTo>
                    <a:cubicBezTo>
                      <a:pt x="591908" y="2411250"/>
                      <a:pt x="638918" y="2353056"/>
                      <a:pt x="659729" y="2283981"/>
                    </a:cubicBezTo>
                    <a:cubicBezTo>
                      <a:pt x="550020" y="2371386"/>
                      <a:pt x="416173" y="2423076"/>
                      <a:pt x="276199" y="2432098"/>
                    </a:cubicBezTo>
                    <a:lnTo>
                      <a:pt x="215926" y="2435762"/>
                    </a:lnTo>
                    <a:lnTo>
                      <a:pt x="272352" y="2414419"/>
                    </a:lnTo>
                    <a:cubicBezTo>
                      <a:pt x="356441" y="2382543"/>
                      <a:pt x="411401" y="2282423"/>
                      <a:pt x="398394" y="2189816"/>
                    </a:cubicBezTo>
                    <a:cubicBezTo>
                      <a:pt x="316063" y="2268244"/>
                      <a:pt x="210237" y="2317424"/>
                      <a:pt x="97212" y="2329781"/>
                    </a:cubicBezTo>
                    <a:lnTo>
                      <a:pt x="74678" y="2332346"/>
                    </a:lnTo>
                    <a:lnTo>
                      <a:pt x="89242" y="2314942"/>
                    </a:lnTo>
                    <a:cubicBezTo>
                      <a:pt x="217483" y="2162793"/>
                      <a:pt x="266489" y="2052140"/>
                      <a:pt x="285542" y="1990493"/>
                    </a:cubicBezTo>
                    <a:cubicBezTo>
                      <a:pt x="217941" y="2070369"/>
                      <a:pt x="94464" y="2123314"/>
                      <a:pt x="43442" y="2145115"/>
                    </a:cubicBezTo>
                    <a:lnTo>
                      <a:pt x="390" y="2163435"/>
                    </a:lnTo>
                    <a:lnTo>
                      <a:pt x="33366" y="2130092"/>
                    </a:lnTo>
                    <a:cubicBezTo>
                      <a:pt x="124967" y="2037484"/>
                      <a:pt x="188171" y="1781461"/>
                      <a:pt x="193300" y="1638657"/>
                    </a:cubicBezTo>
                    <a:cubicBezTo>
                      <a:pt x="195774" y="1569407"/>
                      <a:pt x="191835" y="1498783"/>
                      <a:pt x="188079" y="1430449"/>
                    </a:cubicBezTo>
                    <a:cubicBezTo>
                      <a:pt x="182556" y="1354247"/>
                      <a:pt x="181118" y="1277806"/>
                      <a:pt x="183774" y="1201448"/>
                    </a:cubicBezTo>
                    <a:cubicBezTo>
                      <a:pt x="192385" y="1036567"/>
                      <a:pt x="233971" y="959440"/>
                      <a:pt x="309175" y="831566"/>
                    </a:cubicBezTo>
                    <a:cubicBezTo>
                      <a:pt x="271436" y="837703"/>
                      <a:pt x="192385" y="838985"/>
                      <a:pt x="137791" y="760759"/>
                    </a:cubicBezTo>
                    <a:lnTo>
                      <a:pt x="129913" y="749401"/>
                    </a:lnTo>
                    <a:lnTo>
                      <a:pt x="143378" y="746561"/>
                    </a:lnTo>
                    <a:cubicBezTo>
                      <a:pt x="170858" y="740698"/>
                      <a:pt x="195407" y="735935"/>
                      <a:pt x="219407" y="731355"/>
                    </a:cubicBezTo>
                    <a:cubicBezTo>
                      <a:pt x="319159" y="712211"/>
                      <a:pt x="388134" y="699020"/>
                      <a:pt x="443278" y="643053"/>
                    </a:cubicBezTo>
                    <a:cubicBezTo>
                      <a:pt x="335556" y="652854"/>
                      <a:pt x="279222" y="582688"/>
                      <a:pt x="245604" y="527270"/>
                    </a:cubicBezTo>
                    <a:lnTo>
                      <a:pt x="233879" y="507851"/>
                    </a:lnTo>
                    <a:lnTo>
                      <a:pt x="255772" y="513713"/>
                    </a:lnTo>
                    <a:cubicBezTo>
                      <a:pt x="316411" y="529743"/>
                      <a:pt x="410851" y="500797"/>
                      <a:pt x="508406" y="436403"/>
                    </a:cubicBezTo>
                    <a:cubicBezTo>
                      <a:pt x="624005" y="360099"/>
                      <a:pt x="709377" y="256683"/>
                      <a:pt x="720735" y="179005"/>
                    </a:cubicBezTo>
                    <a:lnTo>
                      <a:pt x="721559" y="176441"/>
                    </a:lnTo>
                    <a:cubicBezTo>
                      <a:pt x="738231" y="140716"/>
                      <a:pt x="851632" y="58002"/>
                      <a:pt x="1018161" y="20720"/>
                    </a:cubicBezTo>
                    <a:cubicBezTo>
                      <a:pt x="1111502" y="-257"/>
                      <a:pt x="1212720" y="-4470"/>
                      <a:pt x="1327495" y="7713"/>
                    </a:cubicBezTo>
                    <a:cubicBezTo>
                      <a:pt x="1442271" y="-4470"/>
                      <a:pt x="1543489" y="-257"/>
                      <a:pt x="1636830" y="20720"/>
                    </a:cubicBezTo>
                    <a:cubicBezTo>
                      <a:pt x="1803267" y="58093"/>
                      <a:pt x="1916669" y="140716"/>
                      <a:pt x="1933432" y="176441"/>
                    </a:cubicBezTo>
                    <a:lnTo>
                      <a:pt x="1934164" y="179005"/>
                    </a:lnTo>
                    <a:cubicBezTo>
                      <a:pt x="1945614" y="256683"/>
                      <a:pt x="2030894" y="360099"/>
                      <a:pt x="2146585" y="436403"/>
                    </a:cubicBezTo>
                    <a:cubicBezTo>
                      <a:pt x="2244140" y="500523"/>
                      <a:pt x="2338946" y="529743"/>
                      <a:pt x="2399128" y="513713"/>
                    </a:cubicBezTo>
                    <a:lnTo>
                      <a:pt x="2421112" y="507851"/>
                    </a:lnTo>
                    <a:lnTo>
                      <a:pt x="2409295" y="527270"/>
                    </a:lnTo>
                    <a:cubicBezTo>
                      <a:pt x="2375769" y="582230"/>
                      <a:pt x="2319435" y="652762"/>
                      <a:pt x="2211713" y="643053"/>
                    </a:cubicBezTo>
                    <a:cubicBezTo>
                      <a:pt x="2266673" y="699020"/>
                      <a:pt x="2335832" y="712211"/>
                      <a:pt x="2435493" y="731355"/>
                    </a:cubicBezTo>
                    <a:cubicBezTo>
                      <a:pt x="2459583" y="735935"/>
                      <a:pt x="2484407" y="740515"/>
                      <a:pt x="2511613" y="746561"/>
                    </a:cubicBezTo>
                    <a:lnTo>
                      <a:pt x="2525078" y="749401"/>
                    </a:lnTo>
                    <a:lnTo>
                      <a:pt x="2517200" y="760759"/>
                    </a:lnTo>
                    <a:cubicBezTo>
                      <a:pt x="2462240" y="838985"/>
                      <a:pt x="2383555" y="837703"/>
                      <a:pt x="2345816" y="831566"/>
                    </a:cubicBezTo>
                    <a:cubicBezTo>
                      <a:pt x="2420928" y="959806"/>
                      <a:pt x="2462515" y="1036751"/>
                      <a:pt x="2471217" y="1201448"/>
                    </a:cubicBezTo>
                    <a:cubicBezTo>
                      <a:pt x="2473882" y="1277806"/>
                      <a:pt x="2472417" y="1354247"/>
                      <a:pt x="2466820" y="1430449"/>
                    </a:cubicBezTo>
                    <a:cubicBezTo>
                      <a:pt x="2463064" y="1498783"/>
                      <a:pt x="2459217" y="1569407"/>
                      <a:pt x="2461690" y="1638657"/>
                    </a:cubicBezTo>
                    <a:cubicBezTo>
                      <a:pt x="2466545" y="1773492"/>
                      <a:pt x="2597992" y="2081819"/>
                      <a:pt x="2686844" y="2197418"/>
                    </a:cubicBezTo>
                    <a:lnTo>
                      <a:pt x="2697928" y="2211800"/>
                    </a:lnTo>
                    <a:lnTo>
                      <a:pt x="2679608" y="2211800"/>
                    </a:lnTo>
                    <a:lnTo>
                      <a:pt x="2676951" y="2211800"/>
                    </a:lnTo>
                    <a:cubicBezTo>
                      <a:pt x="2602846" y="2211800"/>
                      <a:pt x="2470393" y="2148321"/>
                      <a:pt x="2386487" y="2060201"/>
                    </a:cubicBezTo>
                    <a:cubicBezTo>
                      <a:pt x="2428348" y="2189541"/>
                      <a:pt x="2525719" y="2260439"/>
                      <a:pt x="2711942" y="2300652"/>
                    </a:cubicBezTo>
                    <a:lnTo>
                      <a:pt x="2738232" y="2306331"/>
                    </a:lnTo>
                    <a:lnTo>
                      <a:pt x="2713958" y="2317873"/>
                    </a:lnTo>
                    <a:cubicBezTo>
                      <a:pt x="2526269" y="2406817"/>
                      <a:pt x="2351129" y="2281691"/>
                      <a:pt x="2255956" y="2189632"/>
                    </a:cubicBezTo>
                    <a:cubicBezTo>
                      <a:pt x="2243132" y="2282240"/>
                      <a:pt x="2298001" y="2381993"/>
                      <a:pt x="2381998" y="2414145"/>
                    </a:cubicBezTo>
                    <a:lnTo>
                      <a:pt x="2438424" y="2435488"/>
                    </a:lnTo>
                    <a:lnTo>
                      <a:pt x="2378243" y="2431823"/>
                    </a:lnTo>
                    <a:cubicBezTo>
                      <a:pt x="2238314" y="2422673"/>
                      <a:pt x="2104559" y="2370845"/>
                      <a:pt x="1994987" y="2283339"/>
                    </a:cubicBezTo>
                    <a:cubicBezTo>
                      <a:pt x="2015771" y="2352433"/>
                      <a:pt x="2062789" y="2410636"/>
                      <a:pt x="2125975" y="2445472"/>
                    </a:cubicBezTo>
                    <a:lnTo>
                      <a:pt x="2182309" y="2475150"/>
                    </a:lnTo>
                    <a:lnTo>
                      <a:pt x="2119838" y="2462510"/>
                    </a:lnTo>
                    <a:cubicBezTo>
                      <a:pt x="2007756" y="2438629"/>
                      <a:pt x="1905942" y="2380307"/>
                      <a:pt x="1828641" y="2295705"/>
                    </a:cubicBezTo>
                    <a:lnTo>
                      <a:pt x="1901371" y="2590842"/>
                    </a:lnTo>
                    <a:lnTo>
                      <a:pt x="1651211" y="2362848"/>
                    </a:lnTo>
                    <a:cubicBezTo>
                      <a:pt x="1616403" y="2439335"/>
                      <a:pt x="1627761" y="2483394"/>
                      <a:pt x="1651211" y="2575178"/>
                    </a:cubicBezTo>
                    <a:lnTo>
                      <a:pt x="1660371" y="2611818"/>
                    </a:lnTo>
                    <a:lnTo>
                      <a:pt x="1643516" y="2604948"/>
                    </a:lnTo>
                    <a:cubicBezTo>
                      <a:pt x="1536344" y="2561438"/>
                      <a:pt x="1487796" y="2428343"/>
                      <a:pt x="1471949" y="2370726"/>
                    </a:cubicBezTo>
                    <a:cubicBezTo>
                      <a:pt x="1462331" y="2387123"/>
                      <a:pt x="1453080" y="2404435"/>
                      <a:pt x="1442729" y="2423671"/>
                    </a:cubicBezTo>
                    <a:cubicBezTo>
                      <a:pt x="1410577" y="2485236"/>
                      <a:pt x="1374569" y="2544712"/>
                      <a:pt x="1334915" y="2601742"/>
                    </a:cubicBezTo>
                    <a:close/>
                    <a:moveTo>
                      <a:pt x="1479827" y="2324010"/>
                    </a:moveTo>
                    <a:lnTo>
                      <a:pt x="1484682" y="2345353"/>
                    </a:lnTo>
                    <a:cubicBezTo>
                      <a:pt x="1491735" y="2375947"/>
                      <a:pt x="1530482" y="2524523"/>
                      <a:pt x="1633715" y="2579850"/>
                    </a:cubicBezTo>
                    <a:lnTo>
                      <a:pt x="1633715" y="2579850"/>
                    </a:lnTo>
                    <a:cubicBezTo>
                      <a:pt x="1608708" y="2482295"/>
                      <a:pt x="1596159" y="2433289"/>
                      <a:pt x="1640219" y="2343796"/>
                    </a:cubicBezTo>
                    <a:lnTo>
                      <a:pt x="1645623" y="2332895"/>
                    </a:lnTo>
                    <a:lnTo>
                      <a:pt x="1869403" y="2536798"/>
                    </a:lnTo>
                    <a:lnTo>
                      <a:pt x="1791634" y="2221418"/>
                    </a:lnTo>
                    <a:lnTo>
                      <a:pt x="1817832" y="2254577"/>
                    </a:lnTo>
                    <a:cubicBezTo>
                      <a:pt x="1883555" y="2337512"/>
                      <a:pt x="1972297" y="2399205"/>
                      <a:pt x="2072939" y="2431915"/>
                    </a:cubicBezTo>
                    <a:cubicBezTo>
                      <a:pt x="2020388" y="2388066"/>
                      <a:pt x="1984361" y="2327610"/>
                      <a:pt x="1970804" y="2260531"/>
                    </a:cubicBezTo>
                    <a:lnTo>
                      <a:pt x="1965675" y="2234425"/>
                    </a:lnTo>
                    <a:lnTo>
                      <a:pt x="1985735" y="2251829"/>
                    </a:lnTo>
                    <a:cubicBezTo>
                      <a:pt x="2084288" y="2337054"/>
                      <a:pt x="2205466" y="2391813"/>
                      <a:pt x="2334549" y="2409473"/>
                    </a:cubicBezTo>
                    <a:cubicBezTo>
                      <a:pt x="2262093" y="2358727"/>
                      <a:pt x="2220965" y="2258607"/>
                      <a:pt x="2241667" y="2169205"/>
                    </a:cubicBezTo>
                    <a:lnTo>
                      <a:pt x="2245422" y="2152992"/>
                    </a:lnTo>
                    <a:lnTo>
                      <a:pt x="2257055" y="2164809"/>
                    </a:lnTo>
                    <a:cubicBezTo>
                      <a:pt x="2359190" y="2268042"/>
                      <a:pt x="2513536" y="2374298"/>
                      <a:pt x="2680432" y="2312285"/>
                    </a:cubicBezTo>
                    <a:cubicBezTo>
                      <a:pt x="2487064" y="2265111"/>
                      <a:pt x="2392990" y="2180656"/>
                      <a:pt x="2358274" y="2025668"/>
                    </a:cubicBezTo>
                    <a:lnTo>
                      <a:pt x="2349114" y="1985089"/>
                    </a:lnTo>
                    <a:lnTo>
                      <a:pt x="2374487" y="2018065"/>
                    </a:lnTo>
                    <a:cubicBezTo>
                      <a:pt x="2444653" y="2109665"/>
                      <a:pt x="2580496" y="2182946"/>
                      <a:pt x="2660646" y="2192563"/>
                    </a:cubicBezTo>
                    <a:cubicBezTo>
                      <a:pt x="2570054" y="2064323"/>
                      <a:pt x="2448133" y="1774866"/>
                      <a:pt x="2443279" y="1639298"/>
                    </a:cubicBezTo>
                    <a:cubicBezTo>
                      <a:pt x="2440806" y="1569223"/>
                      <a:pt x="2444653" y="1498141"/>
                      <a:pt x="2448500" y="1429441"/>
                    </a:cubicBezTo>
                    <a:cubicBezTo>
                      <a:pt x="2454014" y="1353908"/>
                      <a:pt x="2455452" y="1278136"/>
                      <a:pt x="2452805" y="1202456"/>
                    </a:cubicBezTo>
                    <a:cubicBezTo>
                      <a:pt x="2443645" y="1034552"/>
                      <a:pt x="2399677" y="959257"/>
                      <a:pt x="2319160" y="822589"/>
                    </a:cubicBezTo>
                    <a:lnTo>
                      <a:pt x="2306611" y="801246"/>
                    </a:lnTo>
                    <a:lnTo>
                      <a:pt x="2330061" y="809307"/>
                    </a:lnTo>
                    <a:cubicBezTo>
                      <a:pt x="2334183" y="810681"/>
                      <a:pt x="2427982" y="841642"/>
                      <a:pt x="2493567" y="761492"/>
                    </a:cubicBezTo>
                    <a:cubicBezTo>
                      <a:pt x="2471950" y="757004"/>
                      <a:pt x="2451706" y="753065"/>
                      <a:pt x="2432012" y="749309"/>
                    </a:cubicBezTo>
                    <a:cubicBezTo>
                      <a:pt x="2322092" y="728333"/>
                      <a:pt x="2243041" y="713127"/>
                      <a:pt x="2181027" y="636274"/>
                    </a:cubicBezTo>
                    <a:lnTo>
                      <a:pt x="2165272" y="616855"/>
                    </a:lnTo>
                    <a:lnTo>
                      <a:pt x="2189912" y="621526"/>
                    </a:lnTo>
                    <a:cubicBezTo>
                      <a:pt x="2269971" y="636915"/>
                      <a:pt x="2331618" y="609435"/>
                      <a:pt x="2382273" y="535239"/>
                    </a:cubicBezTo>
                    <a:cubicBezTo>
                      <a:pt x="2317420" y="542201"/>
                      <a:pt x="2227560" y="511973"/>
                      <a:pt x="2136326" y="451700"/>
                    </a:cubicBezTo>
                    <a:cubicBezTo>
                      <a:pt x="2015414" y="371916"/>
                      <a:pt x="1929218" y="266667"/>
                      <a:pt x="1916485" y="183127"/>
                    </a:cubicBezTo>
                    <a:cubicBezTo>
                      <a:pt x="1902104" y="155647"/>
                      <a:pt x="1800153" y="76047"/>
                      <a:pt x="1632982" y="38491"/>
                    </a:cubicBezTo>
                    <a:cubicBezTo>
                      <a:pt x="1541382" y="17972"/>
                      <a:pt x="1441813" y="13850"/>
                      <a:pt x="1328595" y="25942"/>
                    </a:cubicBezTo>
                    <a:lnTo>
                      <a:pt x="1326671" y="25942"/>
                    </a:lnTo>
                    <a:cubicBezTo>
                      <a:pt x="1213545" y="13850"/>
                      <a:pt x="1113975" y="17972"/>
                      <a:pt x="1022375" y="38491"/>
                    </a:cubicBezTo>
                    <a:cubicBezTo>
                      <a:pt x="855113" y="76047"/>
                      <a:pt x="753253" y="155922"/>
                      <a:pt x="738414" y="183127"/>
                    </a:cubicBezTo>
                    <a:cubicBezTo>
                      <a:pt x="725315" y="266667"/>
                      <a:pt x="639119" y="371916"/>
                      <a:pt x="518573" y="451700"/>
                    </a:cubicBezTo>
                    <a:cubicBezTo>
                      <a:pt x="426973" y="511973"/>
                      <a:pt x="337479" y="542201"/>
                      <a:pt x="272626" y="535239"/>
                    </a:cubicBezTo>
                    <a:cubicBezTo>
                      <a:pt x="323373" y="609435"/>
                      <a:pt x="385020" y="636915"/>
                      <a:pt x="464987" y="621526"/>
                    </a:cubicBezTo>
                    <a:lnTo>
                      <a:pt x="489536" y="616855"/>
                    </a:lnTo>
                    <a:lnTo>
                      <a:pt x="473872" y="636274"/>
                    </a:lnTo>
                    <a:cubicBezTo>
                      <a:pt x="411767" y="713127"/>
                      <a:pt x="332533" y="727875"/>
                      <a:pt x="222887" y="749309"/>
                    </a:cubicBezTo>
                    <a:cubicBezTo>
                      <a:pt x="203193" y="753065"/>
                      <a:pt x="182858" y="757004"/>
                      <a:pt x="161240" y="761492"/>
                    </a:cubicBezTo>
                    <a:cubicBezTo>
                      <a:pt x="226918" y="841642"/>
                      <a:pt x="320717" y="810681"/>
                      <a:pt x="324838" y="809307"/>
                    </a:cubicBezTo>
                    <a:lnTo>
                      <a:pt x="348288" y="801246"/>
                    </a:lnTo>
                    <a:lnTo>
                      <a:pt x="335739" y="822589"/>
                    </a:lnTo>
                    <a:cubicBezTo>
                      <a:pt x="255222" y="959257"/>
                      <a:pt x="210888" y="1034552"/>
                      <a:pt x="202002" y="1202456"/>
                    </a:cubicBezTo>
                    <a:cubicBezTo>
                      <a:pt x="199429" y="1278145"/>
                      <a:pt x="200894" y="1353908"/>
                      <a:pt x="206399" y="1429441"/>
                    </a:cubicBezTo>
                    <a:cubicBezTo>
                      <a:pt x="210155" y="1498141"/>
                      <a:pt x="214094" y="1569223"/>
                      <a:pt x="211621" y="1639298"/>
                    </a:cubicBezTo>
                    <a:cubicBezTo>
                      <a:pt x="206949" y="1769187"/>
                      <a:pt x="155286" y="1997455"/>
                      <a:pt x="71930" y="2112505"/>
                    </a:cubicBezTo>
                    <a:cubicBezTo>
                      <a:pt x="141913" y="2080719"/>
                      <a:pt x="255131" y="2021546"/>
                      <a:pt x="297358" y="1940479"/>
                    </a:cubicBezTo>
                    <a:lnTo>
                      <a:pt x="321724" y="1893397"/>
                    </a:lnTo>
                    <a:lnTo>
                      <a:pt x="314579" y="1945976"/>
                    </a:lnTo>
                    <a:cubicBezTo>
                      <a:pt x="309816" y="1981058"/>
                      <a:pt x="281512" y="2108841"/>
                      <a:pt x="118188" y="2308621"/>
                    </a:cubicBezTo>
                    <a:cubicBezTo>
                      <a:pt x="224371" y="2291858"/>
                      <a:pt x="322365" y="2241441"/>
                      <a:pt x="397752" y="2164809"/>
                    </a:cubicBezTo>
                    <a:lnTo>
                      <a:pt x="409477" y="2152992"/>
                    </a:lnTo>
                    <a:lnTo>
                      <a:pt x="413233" y="2169205"/>
                    </a:lnTo>
                    <a:cubicBezTo>
                      <a:pt x="433934" y="2258607"/>
                      <a:pt x="392714" y="2358727"/>
                      <a:pt x="320350" y="2409473"/>
                    </a:cubicBezTo>
                    <a:cubicBezTo>
                      <a:pt x="449415" y="2391840"/>
                      <a:pt x="570566" y="2337063"/>
                      <a:pt x="669072" y="2251829"/>
                    </a:cubicBezTo>
                    <a:lnTo>
                      <a:pt x="689224" y="2234425"/>
                    </a:lnTo>
                    <a:lnTo>
                      <a:pt x="684095" y="2260531"/>
                    </a:lnTo>
                    <a:cubicBezTo>
                      <a:pt x="670584" y="2327372"/>
                      <a:pt x="634768" y="2387645"/>
                      <a:pt x="582510" y="2431457"/>
                    </a:cubicBezTo>
                    <a:cubicBezTo>
                      <a:pt x="683115" y="2398719"/>
                      <a:pt x="771820" y="2337035"/>
                      <a:pt x="837525" y="2254119"/>
                    </a:cubicBezTo>
                    <a:lnTo>
                      <a:pt x="863723" y="2220960"/>
                    </a:lnTo>
                    <a:lnTo>
                      <a:pt x="786046" y="2536339"/>
                    </a:lnTo>
                    <a:lnTo>
                      <a:pt x="1010742" y="2332346"/>
                    </a:lnTo>
                    <a:lnTo>
                      <a:pt x="1015688" y="2344345"/>
                    </a:lnTo>
                    <a:cubicBezTo>
                      <a:pt x="1038405" y="2398389"/>
                      <a:pt x="1096021" y="2535607"/>
                      <a:pt x="1164630" y="2580033"/>
                    </a:cubicBezTo>
                    <a:cubicBezTo>
                      <a:pt x="1156111" y="2515913"/>
                      <a:pt x="1158676" y="2398848"/>
                      <a:pt x="1170767" y="2345811"/>
                    </a:cubicBezTo>
                    <a:lnTo>
                      <a:pt x="1175714" y="2324468"/>
                    </a:lnTo>
                    <a:lnTo>
                      <a:pt x="1187439" y="2342788"/>
                    </a:lnTo>
                    <a:cubicBezTo>
                      <a:pt x="1199969" y="2360439"/>
                      <a:pt x="1214406" y="2376662"/>
                      <a:pt x="1230491" y="2391153"/>
                    </a:cubicBezTo>
                    <a:cubicBezTo>
                      <a:pt x="1269604" y="2429442"/>
                      <a:pt x="1317694" y="2476433"/>
                      <a:pt x="1333633" y="2571880"/>
                    </a:cubicBezTo>
                    <a:cubicBezTo>
                      <a:pt x="1367580" y="2521253"/>
                      <a:pt x="1398742" y="2468812"/>
                      <a:pt x="1426973" y="2414786"/>
                    </a:cubicBezTo>
                    <a:cubicBezTo>
                      <a:pt x="1441446" y="2387855"/>
                      <a:pt x="1453904" y="2364680"/>
                      <a:pt x="1468102" y="23424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>
                <a:off x="5612258" y="3235347"/>
                <a:ext cx="1330183" cy="608295"/>
              </a:xfrm>
              <a:custGeom>
                <a:avLst/>
                <a:gdLst/>
                <a:ahLst/>
                <a:cxnLst/>
                <a:rect l="l" t="t" r="r" b="b"/>
                <a:pathLst>
                  <a:path w="1330183" h="608295" extrusionOk="0">
                    <a:moveTo>
                      <a:pt x="11840" y="200182"/>
                    </a:moveTo>
                    <a:cubicBezTo>
                      <a:pt x="2680" y="264302"/>
                      <a:pt x="-6480" y="329247"/>
                      <a:pt x="7810" y="392543"/>
                    </a:cubicBezTo>
                    <a:cubicBezTo>
                      <a:pt x="22447" y="461903"/>
                      <a:pt x="68669" y="520426"/>
                      <a:pt x="132753" y="550737"/>
                    </a:cubicBezTo>
                    <a:cubicBezTo>
                      <a:pt x="172177" y="567270"/>
                      <a:pt x="214103" y="577053"/>
                      <a:pt x="256779" y="579683"/>
                    </a:cubicBezTo>
                    <a:cubicBezTo>
                      <a:pt x="336746" y="587102"/>
                      <a:pt x="421660" y="582247"/>
                      <a:pt x="490543" y="548722"/>
                    </a:cubicBezTo>
                    <a:cubicBezTo>
                      <a:pt x="533687" y="527562"/>
                      <a:pt x="570694" y="495319"/>
                      <a:pt x="620433" y="487807"/>
                    </a:cubicBezTo>
                    <a:cubicBezTo>
                      <a:pt x="705529" y="474892"/>
                      <a:pt x="774687" y="537913"/>
                      <a:pt x="848609" y="574095"/>
                    </a:cubicBezTo>
                    <a:cubicBezTo>
                      <a:pt x="974742" y="635650"/>
                      <a:pt x="1154371" y="614307"/>
                      <a:pt x="1252749" y="526004"/>
                    </a:cubicBezTo>
                    <a:cubicBezTo>
                      <a:pt x="1351128" y="437702"/>
                      <a:pt x="1356991" y="292515"/>
                      <a:pt x="1266032" y="199266"/>
                    </a:cubicBezTo>
                    <a:cubicBezTo>
                      <a:pt x="1204385" y="135971"/>
                      <a:pt x="1108296" y="99331"/>
                      <a:pt x="1010833" y="80186"/>
                    </a:cubicBezTo>
                    <a:cubicBezTo>
                      <a:pt x="913370" y="61041"/>
                      <a:pt x="812335" y="58293"/>
                      <a:pt x="712582" y="49500"/>
                    </a:cubicBezTo>
                    <a:cubicBezTo>
                      <a:pt x="517382" y="32279"/>
                      <a:pt x="309541" y="-47505"/>
                      <a:pt x="150157" y="44370"/>
                    </a:cubicBezTo>
                    <a:cubicBezTo>
                      <a:pt x="35473" y="110506"/>
                      <a:pt x="55717" y="92186"/>
                      <a:pt x="11840" y="200091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0"/>
              <p:cNvSpPr/>
              <p:nvPr/>
            </p:nvSpPr>
            <p:spPr>
              <a:xfrm>
                <a:off x="5603178" y="3226465"/>
                <a:ext cx="1348420" cy="626933"/>
              </a:xfrm>
              <a:custGeom>
                <a:avLst/>
                <a:gdLst/>
                <a:ahLst/>
                <a:cxnLst/>
                <a:rect l="l" t="t" r="r" b="b"/>
                <a:pathLst>
                  <a:path w="1348420" h="626933" extrusionOk="0">
                    <a:moveTo>
                      <a:pt x="1020463" y="627861"/>
                    </a:moveTo>
                    <a:cubicBezTo>
                      <a:pt x="962810" y="628373"/>
                      <a:pt x="905789" y="615851"/>
                      <a:pt x="853659" y="591220"/>
                    </a:cubicBezTo>
                    <a:cubicBezTo>
                      <a:pt x="834239" y="582060"/>
                      <a:pt x="814912" y="570335"/>
                      <a:pt x="796225" y="559252"/>
                    </a:cubicBezTo>
                    <a:cubicBezTo>
                      <a:pt x="741998" y="527100"/>
                      <a:pt x="690702" y="496689"/>
                      <a:pt x="630795" y="505849"/>
                    </a:cubicBezTo>
                    <a:cubicBezTo>
                      <a:pt x="598643" y="510704"/>
                      <a:pt x="572079" y="526551"/>
                      <a:pt x="543958" y="543405"/>
                    </a:cubicBezTo>
                    <a:cubicBezTo>
                      <a:pt x="530951" y="551099"/>
                      <a:pt x="517669" y="559069"/>
                      <a:pt x="503654" y="565847"/>
                    </a:cubicBezTo>
                    <a:cubicBezTo>
                      <a:pt x="442007" y="595984"/>
                      <a:pt x="361674" y="606701"/>
                      <a:pt x="264944" y="597724"/>
                    </a:cubicBezTo>
                    <a:cubicBezTo>
                      <a:pt x="211357" y="592777"/>
                      <a:pt x="171053" y="583343"/>
                      <a:pt x="137986" y="568045"/>
                    </a:cubicBezTo>
                    <a:cubicBezTo>
                      <a:pt x="71154" y="536563"/>
                      <a:pt x="23018" y="475502"/>
                      <a:pt x="8005" y="403165"/>
                    </a:cubicBezTo>
                    <a:cubicBezTo>
                      <a:pt x="-6651" y="337671"/>
                      <a:pt x="2783" y="271443"/>
                      <a:pt x="11852" y="207415"/>
                    </a:cubicBezTo>
                    <a:lnTo>
                      <a:pt x="12402" y="205217"/>
                    </a:lnTo>
                    <a:cubicBezTo>
                      <a:pt x="18081" y="191476"/>
                      <a:pt x="22569" y="179752"/>
                      <a:pt x="26508" y="169676"/>
                    </a:cubicBezTo>
                    <a:cubicBezTo>
                      <a:pt x="52156" y="104090"/>
                      <a:pt x="53988" y="103265"/>
                      <a:pt x="131024" y="59023"/>
                    </a:cubicBezTo>
                    <a:lnTo>
                      <a:pt x="154748" y="45466"/>
                    </a:lnTo>
                    <a:cubicBezTo>
                      <a:pt x="273829" y="-23326"/>
                      <a:pt x="421214" y="1955"/>
                      <a:pt x="563652" y="26504"/>
                    </a:cubicBezTo>
                    <a:cubicBezTo>
                      <a:pt x="616047" y="35664"/>
                      <a:pt x="670183" y="44824"/>
                      <a:pt x="722487" y="49404"/>
                    </a:cubicBezTo>
                    <a:cubicBezTo>
                      <a:pt x="749143" y="51694"/>
                      <a:pt x="776257" y="53710"/>
                      <a:pt x="802546" y="55633"/>
                    </a:cubicBezTo>
                    <a:cubicBezTo>
                      <a:pt x="876128" y="59646"/>
                      <a:pt x="949409" y="67963"/>
                      <a:pt x="1022020" y="80549"/>
                    </a:cubicBezTo>
                    <a:cubicBezTo>
                      <a:pt x="1101621" y="95937"/>
                      <a:pt x="1211449" y="129463"/>
                      <a:pt x="1282074" y="201919"/>
                    </a:cubicBezTo>
                    <a:cubicBezTo>
                      <a:pt x="1326820" y="247170"/>
                      <a:pt x="1350911" y="308881"/>
                      <a:pt x="1348667" y="372479"/>
                    </a:cubicBezTo>
                    <a:cubicBezTo>
                      <a:pt x="1346175" y="437726"/>
                      <a:pt x="1317001" y="499089"/>
                      <a:pt x="1267967" y="542214"/>
                    </a:cubicBezTo>
                    <a:cubicBezTo>
                      <a:pt x="1205221" y="597999"/>
                      <a:pt x="1112888" y="627861"/>
                      <a:pt x="1020463" y="627861"/>
                    </a:cubicBezTo>
                    <a:close/>
                    <a:moveTo>
                      <a:pt x="652230" y="485972"/>
                    </a:moveTo>
                    <a:cubicBezTo>
                      <a:pt x="708381" y="485972"/>
                      <a:pt x="757662" y="515192"/>
                      <a:pt x="805569" y="543588"/>
                    </a:cubicBezTo>
                    <a:cubicBezTo>
                      <a:pt x="823889" y="554489"/>
                      <a:pt x="842942" y="565755"/>
                      <a:pt x="861720" y="574915"/>
                    </a:cubicBezTo>
                    <a:cubicBezTo>
                      <a:pt x="983914" y="634547"/>
                      <a:pt x="1160611" y="613663"/>
                      <a:pt x="1255601" y="528291"/>
                    </a:cubicBezTo>
                    <a:cubicBezTo>
                      <a:pt x="1300934" y="488500"/>
                      <a:pt x="1327928" y="431836"/>
                      <a:pt x="1330255" y="371563"/>
                    </a:cubicBezTo>
                    <a:cubicBezTo>
                      <a:pt x="1332170" y="313012"/>
                      <a:pt x="1309828" y="256275"/>
                      <a:pt x="1268517" y="214743"/>
                    </a:cubicBezTo>
                    <a:cubicBezTo>
                      <a:pt x="1201190" y="145676"/>
                      <a:pt x="1095117" y="113433"/>
                      <a:pt x="1018081" y="98594"/>
                    </a:cubicBezTo>
                    <a:cubicBezTo>
                      <a:pt x="946322" y="86228"/>
                      <a:pt x="873893" y="78094"/>
                      <a:pt x="801172" y="74228"/>
                    </a:cubicBezTo>
                    <a:cubicBezTo>
                      <a:pt x="774791" y="72304"/>
                      <a:pt x="747494" y="70381"/>
                      <a:pt x="720838" y="67999"/>
                    </a:cubicBezTo>
                    <a:cubicBezTo>
                      <a:pt x="667710" y="63328"/>
                      <a:pt x="613208" y="53984"/>
                      <a:pt x="560446" y="44916"/>
                    </a:cubicBezTo>
                    <a:cubicBezTo>
                      <a:pt x="414802" y="19909"/>
                      <a:pt x="277310" y="-3724"/>
                      <a:pt x="163725" y="61679"/>
                    </a:cubicBezTo>
                    <a:lnTo>
                      <a:pt x="140001" y="75327"/>
                    </a:lnTo>
                    <a:cubicBezTo>
                      <a:pt x="66721" y="117097"/>
                      <a:pt x="66721" y="117097"/>
                      <a:pt x="43546" y="176729"/>
                    </a:cubicBezTo>
                    <a:cubicBezTo>
                      <a:pt x="39698" y="186622"/>
                      <a:pt x="35210" y="198072"/>
                      <a:pt x="29714" y="211445"/>
                    </a:cubicBezTo>
                    <a:cubicBezTo>
                      <a:pt x="20554" y="273551"/>
                      <a:pt x="11944" y="337671"/>
                      <a:pt x="25775" y="399593"/>
                    </a:cubicBezTo>
                    <a:cubicBezTo>
                      <a:pt x="39662" y="466241"/>
                      <a:pt x="84024" y="522502"/>
                      <a:pt x="145588" y="551557"/>
                    </a:cubicBezTo>
                    <a:cubicBezTo>
                      <a:pt x="176641" y="565847"/>
                      <a:pt x="215113" y="574824"/>
                      <a:pt x="266592" y="579587"/>
                    </a:cubicBezTo>
                    <a:cubicBezTo>
                      <a:pt x="359933" y="588289"/>
                      <a:pt x="436969" y="578122"/>
                      <a:pt x="495593" y="549542"/>
                    </a:cubicBezTo>
                    <a:cubicBezTo>
                      <a:pt x="508875" y="543039"/>
                      <a:pt x="521882" y="535253"/>
                      <a:pt x="534523" y="527741"/>
                    </a:cubicBezTo>
                    <a:cubicBezTo>
                      <a:pt x="562919" y="510795"/>
                      <a:pt x="592323" y="493208"/>
                      <a:pt x="628139" y="487804"/>
                    </a:cubicBezTo>
                    <a:cubicBezTo>
                      <a:pt x="636108" y="486567"/>
                      <a:pt x="644160" y="485953"/>
                      <a:pt x="652230" y="4859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5542312" y="900952"/>
                <a:ext cx="1947902" cy="2725460"/>
              </a:xfrm>
              <a:custGeom>
                <a:avLst/>
                <a:gdLst/>
                <a:ahLst/>
                <a:cxnLst/>
                <a:rect l="l" t="t" r="r" b="b"/>
                <a:pathLst>
                  <a:path w="1947902" h="2725460" extrusionOk="0">
                    <a:moveTo>
                      <a:pt x="71344" y="1447740"/>
                    </a:moveTo>
                    <a:cubicBezTo>
                      <a:pt x="34704" y="1086560"/>
                      <a:pt x="-19157" y="718968"/>
                      <a:pt x="54764" y="363559"/>
                    </a:cubicBezTo>
                    <a:cubicBezTo>
                      <a:pt x="73084" y="277546"/>
                      <a:pt x="100564" y="188968"/>
                      <a:pt x="163586" y="127871"/>
                    </a:cubicBezTo>
                    <a:cubicBezTo>
                      <a:pt x="497377" y="-194745"/>
                      <a:pt x="1133816" y="183747"/>
                      <a:pt x="1477684" y="315835"/>
                    </a:cubicBezTo>
                    <a:cubicBezTo>
                      <a:pt x="1605924" y="365207"/>
                      <a:pt x="1755782" y="416595"/>
                      <a:pt x="1871565" y="492623"/>
                    </a:cubicBezTo>
                    <a:cubicBezTo>
                      <a:pt x="1947135" y="542088"/>
                      <a:pt x="1974707" y="595857"/>
                      <a:pt x="1918464" y="669870"/>
                    </a:cubicBezTo>
                    <a:cubicBezTo>
                      <a:pt x="1863504" y="742115"/>
                      <a:pt x="1808544" y="814415"/>
                      <a:pt x="1753584" y="886780"/>
                    </a:cubicBezTo>
                    <a:cubicBezTo>
                      <a:pt x="1730042" y="917832"/>
                      <a:pt x="1633862" y="1015020"/>
                      <a:pt x="1633862" y="1053492"/>
                    </a:cubicBezTo>
                    <a:cubicBezTo>
                      <a:pt x="1601985" y="1096727"/>
                      <a:pt x="1568643" y="1144634"/>
                      <a:pt x="1571116" y="1198312"/>
                    </a:cubicBezTo>
                    <a:cubicBezTo>
                      <a:pt x="1572581" y="1231013"/>
                      <a:pt x="1587512" y="1261700"/>
                      <a:pt x="1591451" y="1294218"/>
                    </a:cubicBezTo>
                    <a:cubicBezTo>
                      <a:pt x="1600611" y="1367498"/>
                      <a:pt x="1544918" y="1442152"/>
                      <a:pt x="1472371" y="1454976"/>
                    </a:cubicBezTo>
                    <a:cubicBezTo>
                      <a:pt x="1537590" y="1517356"/>
                      <a:pt x="1540979" y="1632864"/>
                      <a:pt x="1479515" y="1698908"/>
                    </a:cubicBezTo>
                    <a:cubicBezTo>
                      <a:pt x="1450753" y="1729869"/>
                      <a:pt x="1505255" y="1771089"/>
                      <a:pt x="1513408" y="1812492"/>
                    </a:cubicBezTo>
                    <a:cubicBezTo>
                      <a:pt x="1523575" y="1863605"/>
                      <a:pt x="1460646" y="1922413"/>
                      <a:pt x="1495912" y="1960610"/>
                    </a:cubicBezTo>
                    <a:cubicBezTo>
                      <a:pt x="1523392" y="1990197"/>
                      <a:pt x="1479058" y="2030135"/>
                      <a:pt x="1461104" y="2066042"/>
                    </a:cubicBezTo>
                    <a:cubicBezTo>
                      <a:pt x="1443975" y="2100209"/>
                      <a:pt x="1452585" y="2141063"/>
                      <a:pt x="1462386" y="2177977"/>
                    </a:cubicBezTo>
                    <a:cubicBezTo>
                      <a:pt x="1506968" y="2344928"/>
                      <a:pt x="1569760" y="2506465"/>
                      <a:pt x="1649617" y="2659703"/>
                    </a:cubicBezTo>
                    <a:cubicBezTo>
                      <a:pt x="1484737" y="2684161"/>
                      <a:pt x="1323429" y="2762113"/>
                      <a:pt x="1165784" y="2707244"/>
                    </a:cubicBezTo>
                    <a:cubicBezTo>
                      <a:pt x="1087100" y="2679764"/>
                      <a:pt x="977179" y="2630117"/>
                      <a:pt x="895380" y="2614361"/>
                    </a:cubicBezTo>
                    <a:cubicBezTo>
                      <a:pt x="741492" y="2584591"/>
                      <a:pt x="608946" y="2551066"/>
                      <a:pt x="455699" y="2583492"/>
                    </a:cubicBezTo>
                    <a:cubicBezTo>
                      <a:pt x="338817" y="2608132"/>
                      <a:pt x="210668" y="2624254"/>
                      <a:pt x="94519" y="2587339"/>
                    </a:cubicBezTo>
                    <a:cubicBezTo>
                      <a:pt x="-69079" y="2535218"/>
                      <a:pt x="24078" y="2428596"/>
                      <a:pt x="53482" y="2300172"/>
                    </a:cubicBezTo>
                    <a:cubicBezTo>
                      <a:pt x="117602" y="2020975"/>
                      <a:pt x="100015" y="1730235"/>
                      <a:pt x="71344" y="144774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5533083" y="892067"/>
                <a:ext cx="1966130" cy="2743434"/>
              </a:xfrm>
              <a:custGeom>
                <a:avLst/>
                <a:gdLst/>
                <a:ahLst/>
                <a:cxnLst/>
                <a:rect l="l" t="t" r="r" b="b"/>
                <a:pathLst>
                  <a:path w="1966130" h="2743434" extrusionOk="0">
                    <a:moveTo>
                      <a:pt x="1294368" y="2744341"/>
                    </a:moveTo>
                    <a:cubicBezTo>
                      <a:pt x="1252910" y="2744918"/>
                      <a:pt x="1211644" y="2738452"/>
                      <a:pt x="1172357" y="2725197"/>
                    </a:cubicBezTo>
                    <a:cubicBezTo>
                      <a:pt x="1147991" y="2716770"/>
                      <a:pt x="1120969" y="2706235"/>
                      <a:pt x="1092390" y="2695152"/>
                    </a:cubicBezTo>
                    <a:cubicBezTo>
                      <a:pt x="1029918" y="2670970"/>
                      <a:pt x="959111" y="2643489"/>
                      <a:pt x="903235" y="2632681"/>
                    </a:cubicBezTo>
                    <a:lnTo>
                      <a:pt x="856152" y="2623521"/>
                    </a:lnTo>
                    <a:cubicBezTo>
                      <a:pt x="720126" y="2596041"/>
                      <a:pt x="602786" y="2573232"/>
                      <a:pt x="467126" y="2601903"/>
                    </a:cubicBezTo>
                    <a:cubicBezTo>
                      <a:pt x="361511" y="2624161"/>
                      <a:pt x="224568" y="2644680"/>
                      <a:pt x="101274" y="2605475"/>
                    </a:cubicBezTo>
                    <a:cubicBezTo>
                      <a:pt x="53642" y="2590361"/>
                      <a:pt x="23689" y="2569385"/>
                      <a:pt x="9674" y="2541355"/>
                    </a:cubicBezTo>
                    <a:cubicBezTo>
                      <a:pt x="-11119" y="2499311"/>
                      <a:pt x="6651" y="2449755"/>
                      <a:pt x="27353" y="2391680"/>
                    </a:cubicBezTo>
                    <a:cubicBezTo>
                      <a:pt x="37832" y="2364117"/>
                      <a:pt x="46635" y="2335941"/>
                      <a:pt x="53734" y="2307316"/>
                    </a:cubicBezTo>
                    <a:cubicBezTo>
                      <a:pt x="119961" y="2018042"/>
                      <a:pt x="97427" y="1717135"/>
                      <a:pt x="71230" y="1457907"/>
                    </a:cubicBezTo>
                    <a:cubicBezTo>
                      <a:pt x="66897" y="1415835"/>
                      <a:pt x="62463" y="1373726"/>
                      <a:pt x="57948" y="1331590"/>
                    </a:cubicBezTo>
                    <a:cubicBezTo>
                      <a:pt x="24147" y="1014378"/>
                      <a:pt x="-10844" y="686357"/>
                      <a:pt x="54742" y="370977"/>
                    </a:cubicBezTo>
                    <a:cubicBezTo>
                      <a:pt x="70863" y="293575"/>
                      <a:pt x="98068" y="196295"/>
                      <a:pt x="166128" y="130526"/>
                    </a:cubicBezTo>
                    <a:cubicBezTo>
                      <a:pt x="447249" y="-141160"/>
                      <a:pt x="934929" y="74467"/>
                      <a:pt x="1291071" y="232020"/>
                    </a:cubicBezTo>
                    <a:cubicBezTo>
                      <a:pt x="1363160" y="263896"/>
                      <a:pt x="1431311" y="294033"/>
                      <a:pt x="1489935" y="316475"/>
                    </a:cubicBezTo>
                    <a:lnTo>
                      <a:pt x="1541689" y="336169"/>
                    </a:lnTo>
                    <a:cubicBezTo>
                      <a:pt x="1655365" y="379221"/>
                      <a:pt x="1784155" y="427769"/>
                      <a:pt x="1885648" y="494271"/>
                    </a:cubicBezTo>
                    <a:cubicBezTo>
                      <a:pt x="1933372" y="525415"/>
                      <a:pt x="1958929" y="557017"/>
                      <a:pt x="1965249" y="590726"/>
                    </a:cubicBezTo>
                    <a:cubicBezTo>
                      <a:pt x="1970287" y="620222"/>
                      <a:pt x="1960394" y="650999"/>
                      <a:pt x="1934838" y="684616"/>
                    </a:cubicBezTo>
                    <a:lnTo>
                      <a:pt x="1878320" y="758996"/>
                    </a:lnTo>
                    <a:lnTo>
                      <a:pt x="1769957" y="901251"/>
                    </a:lnTo>
                    <a:cubicBezTo>
                      <a:pt x="1763912" y="909129"/>
                      <a:pt x="1753378" y="921129"/>
                      <a:pt x="1741286" y="935052"/>
                    </a:cubicBezTo>
                    <a:cubicBezTo>
                      <a:pt x="1707944" y="973066"/>
                      <a:pt x="1652068" y="1036820"/>
                      <a:pt x="1652068" y="1062376"/>
                    </a:cubicBezTo>
                    <a:lnTo>
                      <a:pt x="1652068" y="1065307"/>
                    </a:lnTo>
                    <a:lnTo>
                      <a:pt x="1650327" y="1067781"/>
                    </a:lnTo>
                    <a:cubicBezTo>
                      <a:pt x="1616893" y="1113581"/>
                      <a:pt x="1587123" y="1157916"/>
                      <a:pt x="1589321" y="1206830"/>
                    </a:cubicBezTo>
                    <a:cubicBezTo>
                      <a:pt x="1590796" y="1224078"/>
                      <a:pt x="1594231" y="1241107"/>
                      <a:pt x="1599581" y="1257577"/>
                    </a:cubicBezTo>
                    <a:cubicBezTo>
                      <a:pt x="1604060" y="1272105"/>
                      <a:pt x="1607394" y="1286953"/>
                      <a:pt x="1609565" y="1302003"/>
                    </a:cubicBezTo>
                    <a:cubicBezTo>
                      <a:pt x="1618725" y="1374001"/>
                      <a:pt x="1567979" y="1448563"/>
                      <a:pt x="1499095" y="1469082"/>
                    </a:cubicBezTo>
                    <a:cubicBezTo>
                      <a:pt x="1556345" y="1536408"/>
                      <a:pt x="1556070" y="1648893"/>
                      <a:pt x="1495523" y="1714021"/>
                    </a:cubicBezTo>
                    <a:cubicBezTo>
                      <a:pt x="1482882" y="1727578"/>
                      <a:pt x="1492225" y="1744249"/>
                      <a:pt x="1508438" y="1770447"/>
                    </a:cubicBezTo>
                    <a:cubicBezTo>
                      <a:pt x="1518991" y="1785359"/>
                      <a:pt x="1526832" y="1802012"/>
                      <a:pt x="1531613" y="1819636"/>
                    </a:cubicBezTo>
                    <a:cubicBezTo>
                      <a:pt x="1536651" y="1844643"/>
                      <a:pt x="1526575" y="1869650"/>
                      <a:pt x="1516866" y="1893924"/>
                    </a:cubicBezTo>
                    <a:cubicBezTo>
                      <a:pt x="1503858" y="1926350"/>
                      <a:pt x="1496988" y="1947144"/>
                      <a:pt x="1511919" y="1963357"/>
                    </a:cubicBezTo>
                    <a:cubicBezTo>
                      <a:pt x="1536743" y="1990288"/>
                      <a:pt x="1515125" y="2022439"/>
                      <a:pt x="1495981" y="2050835"/>
                    </a:cubicBezTo>
                    <a:cubicBezTo>
                      <a:pt x="1489605" y="2059895"/>
                      <a:pt x="1483761" y="2069311"/>
                      <a:pt x="1478485" y="2079048"/>
                    </a:cubicBezTo>
                    <a:cubicBezTo>
                      <a:pt x="1462730" y="2110467"/>
                      <a:pt x="1471249" y="2149947"/>
                      <a:pt x="1480500" y="2184480"/>
                    </a:cubicBezTo>
                    <a:cubicBezTo>
                      <a:pt x="1524917" y="2350753"/>
                      <a:pt x="1587462" y="2511658"/>
                      <a:pt x="1666999" y="2664282"/>
                    </a:cubicBezTo>
                    <a:lnTo>
                      <a:pt x="1672953" y="2675732"/>
                    </a:lnTo>
                    <a:lnTo>
                      <a:pt x="1660220" y="2677656"/>
                    </a:lnTo>
                    <a:cubicBezTo>
                      <a:pt x="1612405" y="2684710"/>
                      <a:pt x="1564131" y="2696526"/>
                      <a:pt x="1517415" y="2707976"/>
                    </a:cubicBezTo>
                    <a:cubicBezTo>
                      <a:pt x="1444227" y="2725930"/>
                      <a:pt x="1369114" y="2744341"/>
                      <a:pt x="1294368" y="2744341"/>
                    </a:cubicBezTo>
                    <a:close/>
                    <a:moveTo>
                      <a:pt x="594084" y="2570301"/>
                    </a:moveTo>
                    <a:cubicBezTo>
                      <a:pt x="683761" y="2570301"/>
                      <a:pt x="770048" y="2587430"/>
                      <a:pt x="859725" y="2605292"/>
                    </a:cubicBezTo>
                    <a:lnTo>
                      <a:pt x="906716" y="2614452"/>
                    </a:lnTo>
                    <a:cubicBezTo>
                      <a:pt x="964241" y="2625627"/>
                      <a:pt x="1035781" y="2653382"/>
                      <a:pt x="1099077" y="2677931"/>
                    </a:cubicBezTo>
                    <a:cubicBezTo>
                      <a:pt x="1127564" y="2688923"/>
                      <a:pt x="1154037" y="2699365"/>
                      <a:pt x="1178494" y="2707793"/>
                    </a:cubicBezTo>
                    <a:cubicBezTo>
                      <a:pt x="1287498" y="2745715"/>
                      <a:pt x="1397236" y="2718876"/>
                      <a:pt x="1513476" y="2690480"/>
                    </a:cubicBezTo>
                    <a:cubicBezTo>
                      <a:pt x="1556529" y="2679946"/>
                      <a:pt x="1600863" y="2669046"/>
                      <a:pt x="1645381" y="2661718"/>
                    </a:cubicBezTo>
                    <a:cubicBezTo>
                      <a:pt x="1567960" y="2511282"/>
                      <a:pt x="1506909" y="2352979"/>
                      <a:pt x="1463279" y="2189518"/>
                    </a:cubicBezTo>
                    <a:cubicBezTo>
                      <a:pt x="1453203" y="2151687"/>
                      <a:pt x="1443952" y="2108269"/>
                      <a:pt x="1462547" y="2071079"/>
                    </a:cubicBezTo>
                    <a:cubicBezTo>
                      <a:pt x="1468043" y="2060646"/>
                      <a:pt x="1474162" y="2050551"/>
                      <a:pt x="1480867" y="2040851"/>
                    </a:cubicBezTo>
                    <a:cubicBezTo>
                      <a:pt x="1501202" y="2010623"/>
                      <a:pt x="1512560" y="1991203"/>
                      <a:pt x="1498545" y="1975998"/>
                    </a:cubicBezTo>
                    <a:cubicBezTo>
                      <a:pt x="1474729" y="1950167"/>
                      <a:pt x="1487554" y="1918289"/>
                      <a:pt x="1499919" y="1887329"/>
                    </a:cubicBezTo>
                    <a:cubicBezTo>
                      <a:pt x="1508622" y="1865619"/>
                      <a:pt x="1517690" y="1843178"/>
                      <a:pt x="1513751" y="1823209"/>
                    </a:cubicBezTo>
                    <a:cubicBezTo>
                      <a:pt x="1509309" y="1807756"/>
                      <a:pt x="1502283" y="1793164"/>
                      <a:pt x="1492958" y="1780065"/>
                    </a:cubicBezTo>
                    <a:cubicBezTo>
                      <a:pt x="1477203" y="1754691"/>
                      <a:pt x="1459432" y="1726020"/>
                      <a:pt x="1482149" y="1701563"/>
                    </a:cubicBezTo>
                    <a:cubicBezTo>
                      <a:pt x="1540040" y="1639367"/>
                      <a:pt x="1537109" y="1529263"/>
                      <a:pt x="1475371" y="1470456"/>
                    </a:cubicBezTo>
                    <a:lnTo>
                      <a:pt x="1462364" y="1457998"/>
                    </a:lnTo>
                    <a:lnTo>
                      <a:pt x="1480134" y="1454884"/>
                    </a:lnTo>
                    <a:cubicBezTo>
                      <a:pt x="1547826" y="1442884"/>
                      <a:pt x="1599855" y="1372443"/>
                      <a:pt x="1591520" y="1304201"/>
                    </a:cubicBezTo>
                    <a:cubicBezTo>
                      <a:pt x="1589514" y="1290095"/>
                      <a:pt x="1586454" y="1276163"/>
                      <a:pt x="1582360" y="1262523"/>
                    </a:cubicBezTo>
                    <a:cubicBezTo>
                      <a:pt x="1576653" y="1244679"/>
                      <a:pt x="1572998" y="1226240"/>
                      <a:pt x="1571459" y="1207563"/>
                    </a:cubicBezTo>
                    <a:cubicBezTo>
                      <a:pt x="1568986" y="1153519"/>
                      <a:pt x="1599581" y="1106803"/>
                      <a:pt x="1634389" y="1059079"/>
                    </a:cubicBezTo>
                    <a:cubicBezTo>
                      <a:pt x="1637228" y="1028759"/>
                      <a:pt x="1678449" y="979386"/>
                      <a:pt x="1727913" y="922869"/>
                    </a:cubicBezTo>
                    <a:cubicBezTo>
                      <a:pt x="1739912" y="909221"/>
                      <a:pt x="1750172" y="897496"/>
                      <a:pt x="1755393" y="890076"/>
                    </a:cubicBezTo>
                    <a:cubicBezTo>
                      <a:pt x="1791483" y="842444"/>
                      <a:pt x="1827601" y="794904"/>
                      <a:pt x="1863756" y="747455"/>
                    </a:cubicBezTo>
                    <a:lnTo>
                      <a:pt x="1920273" y="673075"/>
                    </a:lnTo>
                    <a:cubicBezTo>
                      <a:pt x="1942532" y="643671"/>
                      <a:pt x="1951326" y="617657"/>
                      <a:pt x="1947204" y="593383"/>
                    </a:cubicBezTo>
                    <a:cubicBezTo>
                      <a:pt x="1942257" y="564986"/>
                      <a:pt x="1918808" y="537415"/>
                      <a:pt x="1875572" y="509111"/>
                    </a:cubicBezTo>
                    <a:cubicBezTo>
                      <a:pt x="1775820" y="443891"/>
                      <a:pt x="1648037" y="395526"/>
                      <a:pt x="1535277" y="352840"/>
                    </a:cubicBezTo>
                    <a:lnTo>
                      <a:pt x="1483340" y="333146"/>
                    </a:lnTo>
                    <a:cubicBezTo>
                      <a:pt x="1424258" y="310429"/>
                      <a:pt x="1356015" y="280293"/>
                      <a:pt x="1283651" y="248324"/>
                    </a:cubicBezTo>
                    <a:cubicBezTo>
                      <a:pt x="932272" y="92604"/>
                      <a:pt x="451096" y="-119909"/>
                      <a:pt x="178860" y="143259"/>
                    </a:cubicBezTo>
                    <a:cubicBezTo>
                      <a:pt x="114740" y="205547"/>
                      <a:pt x="88267" y="299437"/>
                      <a:pt x="72695" y="374183"/>
                    </a:cubicBezTo>
                    <a:cubicBezTo>
                      <a:pt x="7659" y="686815"/>
                      <a:pt x="42467" y="1013370"/>
                      <a:pt x="76176" y="1329208"/>
                    </a:cubicBezTo>
                    <a:cubicBezTo>
                      <a:pt x="80664" y="1371344"/>
                      <a:pt x="85336" y="1413572"/>
                      <a:pt x="89458" y="1455617"/>
                    </a:cubicBezTo>
                    <a:cubicBezTo>
                      <a:pt x="115839" y="1716311"/>
                      <a:pt x="138373" y="2018959"/>
                      <a:pt x="71596" y="2310980"/>
                    </a:cubicBezTo>
                    <a:cubicBezTo>
                      <a:pt x="64176" y="2340302"/>
                      <a:pt x="54998" y="2369146"/>
                      <a:pt x="44116" y="2397359"/>
                    </a:cubicBezTo>
                    <a:cubicBezTo>
                      <a:pt x="24880" y="2451221"/>
                      <a:pt x="8209" y="2497661"/>
                      <a:pt x="25796" y="2532744"/>
                    </a:cubicBezTo>
                    <a:cubicBezTo>
                      <a:pt x="37246" y="2555920"/>
                      <a:pt x="63627" y="2573781"/>
                      <a:pt x="106313" y="2587705"/>
                    </a:cubicBezTo>
                    <a:cubicBezTo>
                      <a:pt x="225393" y="2625627"/>
                      <a:pt x="359404" y="2605383"/>
                      <a:pt x="462729" y="2583583"/>
                    </a:cubicBezTo>
                    <a:cubicBezTo>
                      <a:pt x="505910" y="2574441"/>
                      <a:pt x="549942" y="2569888"/>
                      <a:pt x="594084" y="25700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5542551" y="2996785"/>
                <a:ext cx="1580013" cy="575628"/>
              </a:xfrm>
              <a:custGeom>
                <a:avLst/>
                <a:gdLst/>
                <a:ahLst/>
                <a:cxnLst/>
                <a:rect l="l" t="t" r="r" b="b"/>
                <a:pathLst>
                  <a:path w="1580013" h="575628" extrusionOk="0">
                    <a:moveTo>
                      <a:pt x="1580404" y="420057"/>
                    </a:moveTo>
                    <a:cubicBezTo>
                      <a:pt x="1465446" y="507444"/>
                      <a:pt x="1436042" y="574037"/>
                      <a:pt x="1246521" y="576511"/>
                    </a:cubicBezTo>
                    <a:cubicBezTo>
                      <a:pt x="1153272" y="577702"/>
                      <a:pt x="1090800" y="561122"/>
                      <a:pt x="1002772" y="529245"/>
                    </a:cubicBezTo>
                    <a:cubicBezTo>
                      <a:pt x="914745" y="497368"/>
                      <a:pt x="914286" y="491139"/>
                      <a:pt x="806198" y="471812"/>
                    </a:cubicBezTo>
                    <a:cubicBezTo>
                      <a:pt x="570053" y="418317"/>
                      <a:pt x="302396" y="562679"/>
                      <a:pt x="90433" y="444973"/>
                    </a:cubicBezTo>
                    <a:cubicBezTo>
                      <a:pt x="58767" y="426020"/>
                      <a:pt x="28658" y="404586"/>
                      <a:pt x="390" y="380853"/>
                    </a:cubicBezTo>
                    <a:cubicBezTo>
                      <a:pt x="5337" y="330564"/>
                      <a:pt x="37580" y="270016"/>
                      <a:pt x="52786" y="203697"/>
                    </a:cubicBezTo>
                    <a:cubicBezTo>
                      <a:pt x="58373" y="179149"/>
                      <a:pt x="63411" y="154416"/>
                      <a:pt x="67716" y="129684"/>
                    </a:cubicBezTo>
                    <a:lnTo>
                      <a:pt x="69274" y="129135"/>
                    </a:lnTo>
                    <a:cubicBezTo>
                      <a:pt x="252474" y="60801"/>
                      <a:pt x="452346" y="20588"/>
                      <a:pt x="655516" y="6024"/>
                    </a:cubicBezTo>
                    <a:cubicBezTo>
                      <a:pt x="776025" y="-3255"/>
                      <a:pt x="897185" y="180"/>
                      <a:pt x="1016970" y="16283"/>
                    </a:cubicBezTo>
                    <a:cubicBezTo>
                      <a:pt x="1089060" y="26359"/>
                      <a:pt x="1159867" y="41748"/>
                      <a:pt x="1229850" y="58694"/>
                    </a:cubicBezTo>
                    <a:cubicBezTo>
                      <a:pt x="1312226" y="78544"/>
                      <a:pt x="1393603" y="100583"/>
                      <a:pt x="1473964" y="124830"/>
                    </a:cubicBezTo>
                    <a:cubicBezTo>
                      <a:pt x="1502800" y="225507"/>
                      <a:pt x="1538359" y="324143"/>
                      <a:pt x="1580404" y="420057"/>
                    </a:cubicBezTo>
                    <a:close/>
                  </a:path>
                </a:pathLst>
              </a:custGeom>
              <a:solidFill>
                <a:srgbClr val="3B2C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0"/>
              <p:cNvSpPr/>
              <p:nvPr/>
            </p:nvSpPr>
            <p:spPr>
              <a:xfrm>
                <a:off x="5532932" y="2987926"/>
                <a:ext cx="1601356" cy="593587"/>
              </a:xfrm>
              <a:custGeom>
                <a:avLst/>
                <a:gdLst/>
                <a:ahLst/>
                <a:cxnLst/>
                <a:rect l="l" t="t" r="r" b="b"/>
                <a:pathLst>
                  <a:path w="1601356" h="593587" extrusionOk="0">
                    <a:moveTo>
                      <a:pt x="1246704" y="594530"/>
                    </a:moveTo>
                    <a:cubicBezTo>
                      <a:pt x="1157577" y="594530"/>
                      <a:pt x="1096021" y="578225"/>
                      <a:pt x="1009276" y="546714"/>
                    </a:cubicBezTo>
                    <a:cubicBezTo>
                      <a:pt x="990406" y="539844"/>
                      <a:pt x="975475" y="534165"/>
                      <a:pt x="962651" y="529219"/>
                    </a:cubicBezTo>
                    <a:cubicBezTo>
                      <a:pt x="916851" y="511906"/>
                      <a:pt x="898531" y="504670"/>
                      <a:pt x="814259" y="489648"/>
                    </a:cubicBezTo>
                    <a:cubicBezTo>
                      <a:pt x="713499" y="466839"/>
                      <a:pt x="605044" y="480488"/>
                      <a:pt x="500253" y="494044"/>
                    </a:cubicBezTo>
                    <a:cubicBezTo>
                      <a:pt x="361753" y="511815"/>
                      <a:pt x="218491" y="530135"/>
                      <a:pt x="95654" y="461801"/>
                    </a:cubicBezTo>
                    <a:cubicBezTo>
                      <a:pt x="64868" y="443545"/>
                      <a:pt x="35592" y="422871"/>
                      <a:pt x="8085" y="399971"/>
                    </a:cubicBezTo>
                    <a:lnTo>
                      <a:pt x="390" y="393925"/>
                    </a:lnTo>
                    <a:lnTo>
                      <a:pt x="940" y="388979"/>
                    </a:lnTo>
                    <a:cubicBezTo>
                      <a:pt x="3779" y="360033"/>
                      <a:pt x="15138" y="328340"/>
                      <a:pt x="27138" y="294722"/>
                    </a:cubicBezTo>
                    <a:cubicBezTo>
                      <a:pt x="37598" y="267242"/>
                      <a:pt x="46410" y="239167"/>
                      <a:pt x="53518" y="210633"/>
                    </a:cubicBezTo>
                    <a:cubicBezTo>
                      <a:pt x="59198" y="185534"/>
                      <a:pt x="64236" y="160802"/>
                      <a:pt x="68358" y="137353"/>
                    </a:cubicBezTo>
                    <a:lnTo>
                      <a:pt x="69274" y="132040"/>
                    </a:lnTo>
                    <a:lnTo>
                      <a:pt x="76052" y="129750"/>
                    </a:lnTo>
                    <a:cubicBezTo>
                      <a:pt x="265280" y="60747"/>
                      <a:pt x="463402" y="19133"/>
                      <a:pt x="664401" y="6181"/>
                    </a:cubicBezTo>
                    <a:cubicBezTo>
                      <a:pt x="785661" y="-3291"/>
                      <a:pt x="907590" y="90"/>
                      <a:pt x="1028146" y="16257"/>
                    </a:cubicBezTo>
                    <a:cubicBezTo>
                      <a:pt x="1107655" y="27341"/>
                      <a:pt x="1183866" y="44837"/>
                      <a:pt x="1241941" y="58760"/>
                    </a:cubicBezTo>
                    <a:cubicBezTo>
                      <a:pt x="1323831" y="78545"/>
                      <a:pt x="1406089" y="100896"/>
                      <a:pt x="1486514" y="125078"/>
                    </a:cubicBezTo>
                    <a:lnTo>
                      <a:pt x="1491277" y="126544"/>
                    </a:lnTo>
                    <a:lnTo>
                      <a:pt x="1492651" y="131307"/>
                    </a:lnTo>
                    <a:cubicBezTo>
                      <a:pt x="1521477" y="231508"/>
                      <a:pt x="1556945" y="329677"/>
                      <a:pt x="1598815" y="425161"/>
                    </a:cubicBezTo>
                    <a:lnTo>
                      <a:pt x="1601747" y="431848"/>
                    </a:lnTo>
                    <a:lnTo>
                      <a:pt x="1595976" y="436153"/>
                    </a:lnTo>
                    <a:cubicBezTo>
                      <a:pt x="1572435" y="454473"/>
                      <a:pt x="1552832" y="470778"/>
                      <a:pt x="1533963" y="486900"/>
                    </a:cubicBezTo>
                    <a:cubicBezTo>
                      <a:pt x="1462148" y="548180"/>
                      <a:pt x="1410394" y="592515"/>
                      <a:pt x="1256688" y="594530"/>
                    </a:cubicBezTo>
                    <a:close/>
                    <a:moveTo>
                      <a:pt x="694537" y="459145"/>
                    </a:moveTo>
                    <a:cubicBezTo>
                      <a:pt x="735849" y="458741"/>
                      <a:pt x="777088" y="462946"/>
                      <a:pt x="817465" y="471694"/>
                    </a:cubicBezTo>
                    <a:cubicBezTo>
                      <a:pt x="902745" y="486900"/>
                      <a:pt x="922073" y="494319"/>
                      <a:pt x="968880" y="512181"/>
                    </a:cubicBezTo>
                    <a:cubicBezTo>
                      <a:pt x="981613" y="517036"/>
                      <a:pt x="996360" y="522623"/>
                      <a:pt x="1015138" y="529494"/>
                    </a:cubicBezTo>
                    <a:cubicBezTo>
                      <a:pt x="1102892" y="561371"/>
                      <a:pt x="1164172" y="577309"/>
                      <a:pt x="1255681" y="576210"/>
                    </a:cubicBezTo>
                    <a:cubicBezTo>
                      <a:pt x="1402791" y="574286"/>
                      <a:pt x="1449873" y="533982"/>
                      <a:pt x="1521322" y="472976"/>
                    </a:cubicBezTo>
                    <a:cubicBezTo>
                      <a:pt x="1538085" y="458687"/>
                      <a:pt x="1556863" y="442657"/>
                      <a:pt x="1578389" y="425985"/>
                    </a:cubicBezTo>
                    <a:cubicBezTo>
                      <a:pt x="1538094" y="333359"/>
                      <a:pt x="1503799" y="238232"/>
                      <a:pt x="1475705" y="141200"/>
                    </a:cubicBezTo>
                    <a:cubicBezTo>
                      <a:pt x="1397203" y="117659"/>
                      <a:pt x="1316870" y="95400"/>
                      <a:pt x="1236903" y="76622"/>
                    </a:cubicBezTo>
                    <a:cubicBezTo>
                      <a:pt x="1179561" y="62699"/>
                      <a:pt x="1103624" y="45386"/>
                      <a:pt x="1024940" y="34394"/>
                    </a:cubicBezTo>
                    <a:cubicBezTo>
                      <a:pt x="905759" y="18373"/>
                      <a:pt x="785222" y="14938"/>
                      <a:pt x="665317" y="24135"/>
                    </a:cubicBezTo>
                    <a:cubicBezTo>
                      <a:pt x="467149" y="36941"/>
                      <a:pt x="271802" y="77803"/>
                      <a:pt x="85121" y="145505"/>
                    </a:cubicBezTo>
                    <a:cubicBezTo>
                      <a:pt x="81090" y="167856"/>
                      <a:pt x="75960" y="191305"/>
                      <a:pt x="71014" y="214755"/>
                    </a:cubicBezTo>
                    <a:cubicBezTo>
                      <a:pt x="63713" y="243957"/>
                      <a:pt x="54727" y="272701"/>
                      <a:pt x="44084" y="300859"/>
                    </a:cubicBezTo>
                    <a:cubicBezTo>
                      <a:pt x="33009" y="328294"/>
                      <a:pt x="24719" y="356772"/>
                      <a:pt x="19351" y="385864"/>
                    </a:cubicBezTo>
                    <a:cubicBezTo>
                      <a:pt x="46016" y="408022"/>
                      <a:pt x="74376" y="428056"/>
                      <a:pt x="104173" y="445771"/>
                    </a:cubicBezTo>
                    <a:cubicBezTo>
                      <a:pt x="221697" y="511173"/>
                      <a:pt x="355708" y="494044"/>
                      <a:pt x="498055" y="475908"/>
                    </a:cubicBezTo>
                    <a:cubicBezTo>
                      <a:pt x="563128" y="466179"/>
                      <a:pt x="628759" y="460574"/>
                      <a:pt x="694537" y="45914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0"/>
              <p:cNvSpPr/>
              <p:nvPr/>
            </p:nvSpPr>
            <p:spPr>
              <a:xfrm>
                <a:off x="6014292" y="2877242"/>
                <a:ext cx="559039" cy="658104"/>
              </a:xfrm>
              <a:custGeom>
                <a:avLst/>
                <a:gdLst/>
                <a:ahLst/>
                <a:cxnLst/>
                <a:rect l="l" t="t" r="r" b="b"/>
                <a:pathLst>
                  <a:path w="559039" h="658104" extrusionOk="0">
                    <a:moveTo>
                      <a:pt x="503368" y="991"/>
                    </a:moveTo>
                    <a:lnTo>
                      <a:pt x="61304" y="991"/>
                    </a:lnTo>
                    <a:cubicBezTo>
                      <a:pt x="28951" y="-274"/>
                      <a:pt x="1700" y="24926"/>
                      <a:pt x="436" y="57279"/>
                    </a:cubicBezTo>
                    <a:cubicBezTo>
                      <a:pt x="399" y="58122"/>
                      <a:pt x="390" y="58955"/>
                      <a:pt x="390" y="59798"/>
                    </a:cubicBezTo>
                    <a:lnTo>
                      <a:pt x="26038" y="659047"/>
                    </a:lnTo>
                    <a:lnTo>
                      <a:pt x="529199" y="659047"/>
                    </a:lnTo>
                    <a:lnTo>
                      <a:pt x="559427" y="55401"/>
                    </a:lnTo>
                    <a:cubicBezTo>
                      <a:pt x="559756" y="25658"/>
                      <a:pt x="535904" y="1275"/>
                      <a:pt x="506161" y="945"/>
                    </a:cubicBezTo>
                    <a:cubicBezTo>
                      <a:pt x="505236" y="936"/>
                      <a:pt x="504302" y="954"/>
                      <a:pt x="503368" y="991"/>
                    </a:cubicBezTo>
                    <a:close/>
                    <a:moveTo>
                      <a:pt x="421385" y="516700"/>
                    </a:moveTo>
                    <a:lnTo>
                      <a:pt x="135867" y="516700"/>
                    </a:lnTo>
                    <a:lnTo>
                      <a:pt x="121302" y="176680"/>
                    </a:lnTo>
                    <a:cubicBezTo>
                      <a:pt x="121238" y="158268"/>
                      <a:pt x="136114" y="143282"/>
                      <a:pt x="154526" y="143218"/>
                    </a:cubicBezTo>
                    <a:cubicBezTo>
                      <a:pt x="154993" y="143218"/>
                      <a:pt x="155460" y="143228"/>
                      <a:pt x="155927" y="143246"/>
                    </a:cubicBezTo>
                    <a:lnTo>
                      <a:pt x="406638" y="143246"/>
                    </a:lnTo>
                    <a:cubicBezTo>
                      <a:pt x="423575" y="142586"/>
                      <a:pt x="437836" y="155786"/>
                      <a:pt x="438496" y="172714"/>
                    </a:cubicBezTo>
                    <a:cubicBezTo>
                      <a:pt x="438514" y="173208"/>
                      <a:pt x="438524" y="173712"/>
                      <a:pt x="438514" y="1742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0"/>
              <p:cNvSpPr/>
              <p:nvPr/>
            </p:nvSpPr>
            <p:spPr>
              <a:xfrm>
                <a:off x="6005080" y="2868129"/>
                <a:ext cx="577475" cy="676377"/>
              </a:xfrm>
              <a:custGeom>
                <a:avLst/>
                <a:gdLst/>
                <a:ahLst/>
                <a:cxnLst/>
                <a:rect l="l" t="t" r="r" b="b"/>
                <a:pathLst>
                  <a:path w="577475" h="676377" extrusionOk="0">
                    <a:moveTo>
                      <a:pt x="546838" y="677320"/>
                    </a:moveTo>
                    <a:lnTo>
                      <a:pt x="26549" y="677320"/>
                    </a:lnTo>
                    <a:lnTo>
                      <a:pt x="442" y="69277"/>
                    </a:lnTo>
                    <a:cubicBezTo>
                      <a:pt x="-263" y="51974"/>
                      <a:pt x="6204" y="35138"/>
                      <a:pt x="18304" y="22744"/>
                    </a:cubicBezTo>
                    <a:cubicBezTo>
                      <a:pt x="32044" y="8711"/>
                      <a:pt x="50877" y="843"/>
                      <a:pt x="70517" y="943"/>
                    </a:cubicBezTo>
                    <a:lnTo>
                      <a:pt x="512580" y="943"/>
                    </a:lnTo>
                    <a:cubicBezTo>
                      <a:pt x="530964" y="879"/>
                      <a:pt x="548588" y="8280"/>
                      <a:pt x="561403" y="21462"/>
                    </a:cubicBezTo>
                    <a:cubicBezTo>
                      <a:pt x="572633" y="33086"/>
                      <a:pt x="578568" y="48832"/>
                      <a:pt x="577799" y="64972"/>
                    </a:cubicBezTo>
                    <a:close/>
                    <a:moveTo>
                      <a:pt x="43769" y="659000"/>
                    </a:moveTo>
                    <a:lnTo>
                      <a:pt x="529251" y="659000"/>
                    </a:lnTo>
                    <a:lnTo>
                      <a:pt x="559021" y="64056"/>
                    </a:lnTo>
                    <a:cubicBezTo>
                      <a:pt x="559534" y="52935"/>
                      <a:pt x="555421" y="42090"/>
                      <a:pt x="547663" y="34103"/>
                    </a:cubicBezTo>
                    <a:cubicBezTo>
                      <a:pt x="538338" y="24512"/>
                      <a:pt x="525495" y="19153"/>
                      <a:pt x="512122" y="19263"/>
                    </a:cubicBezTo>
                    <a:lnTo>
                      <a:pt x="70517" y="19263"/>
                    </a:lnTo>
                    <a:cubicBezTo>
                      <a:pt x="55870" y="19144"/>
                      <a:pt x="41791" y="24961"/>
                      <a:pt x="31495" y="35385"/>
                    </a:cubicBezTo>
                    <a:cubicBezTo>
                      <a:pt x="22884" y="44224"/>
                      <a:pt x="18277" y="56215"/>
                      <a:pt x="18762" y="68544"/>
                    </a:cubicBezTo>
                    <a:close/>
                    <a:moveTo>
                      <a:pt x="439025" y="534973"/>
                    </a:moveTo>
                    <a:lnTo>
                      <a:pt x="136286" y="534973"/>
                    </a:lnTo>
                    <a:lnTo>
                      <a:pt x="121355" y="186159"/>
                    </a:lnTo>
                    <a:cubicBezTo>
                      <a:pt x="120924" y="175231"/>
                      <a:pt x="125000" y="164596"/>
                      <a:pt x="132622" y="156756"/>
                    </a:cubicBezTo>
                    <a:cubicBezTo>
                      <a:pt x="141223" y="148081"/>
                      <a:pt x="152929" y="143198"/>
                      <a:pt x="165140" y="143198"/>
                    </a:cubicBezTo>
                    <a:lnTo>
                      <a:pt x="415850" y="143198"/>
                    </a:lnTo>
                    <a:cubicBezTo>
                      <a:pt x="427337" y="143144"/>
                      <a:pt x="438356" y="147778"/>
                      <a:pt x="446353" y="156023"/>
                    </a:cubicBezTo>
                    <a:cubicBezTo>
                      <a:pt x="453461" y="163360"/>
                      <a:pt x="457271" y="173289"/>
                      <a:pt x="456887" y="183503"/>
                    </a:cubicBezTo>
                    <a:close/>
                    <a:moveTo>
                      <a:pt x="153598" y="516653"/>
                    </a:moveTo>
                    <a:lnTo>
                      <a:pt x="421620" y="516653"/>
                    </a:lnTo>
                    <a:lnTo>
                      <a:pt x="438383" y="182861"/>
                    </a:lnTo>
                    <a:cubicBezTo>
                      <a:pt x="438548" y="177567"/>
                      <a:pt x="436524" y="172428"/>
                      <a:pt x="432796" y="168664"/>
                    </a:cubicBezTo>
                    <a:cubicBezTo>
                      <a:pt x="428280" y="164019"/>
                      <a:pt x="422051" y="161436"/>
                      <a:pt x="415575" y="161518"/>
                    </a:cubicBezTo>
                    <a:lnTo>
                      <a:pt x="165140" y="161518"/>
                    </a:lnTo>
                    <a:cubicBezTo>
                      <a:pt x="157912" y="161445"/>
                      <a:pt x="150960" y="164322"/>
                      <a:pt x="145904" y="169488"/>
                    </a:cubicBezTo>
                    <a:cubicBezTo>
                      <a:pt x="141699" y="173665"/>
                      <a:pt x="139437" y="179418"/>
                      <a:pt x="139675" y="1853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>
                <a:off x="5238228" y="3293855"/>
                <a:ext cx="2175096" cy="440973"/>
              </a:xfrm>
              <a:custGeom>
                <a:avLst/>
                <a:gdLst/>
                <a:ahLst/>
                <a:cxnLst/>
                <a:rect l="l" t="t" r="r" b="b"/>
                <a:pathLst>
                  <a:path w="2175096" h="440973" extrusionOk="0">
                    <a:moveTo>
                      <a:pt x="1111253" y="175199"/>
                    </a:moveTo>
                    <a:cubicBezTo>
                      <a:pt x="875108" y="121705"/>
                      <a:pt x="607452" y="266067"/>
                      <a:pt x="395489" y="148361"/>
                    </a:cubicBezTo>
                    <a:cubicBezTo>
                      <a:pt x="324865" y="109155"/>
                      <a:pt x="269721" y="43936"/>
                      <a:pt x="195067" y="13158"/>
                    </a:cubicBezTo>
                    <a:cubicBezTo>
                      <a:pt x="120413" y="-17619"/>
                      <a:pt x="10126" y="10319"/>
                      <a:pt x="966" y="90653"/>
                    </a:cubicBezTo>
                    <a:cubicBezTo>
                      <a:pt x="-3614" y="131323"/>
                      <a:pt x="19836" y="169886"/>
                      <a:pt x="46033" y="201397"/>
                    </a:cubicBezTo>
                    <a:cubicBezTo>
                      <a:pt x="137203" y="309385"/>
                      <a:pt x="268622" y="375318"/>
                      <a:pt x="409687" y="383865"/>
                    </a:cubicBezTo>
                    <a:cubicBezTo>
                      <a:pt x="670381" y="398246"/>
                      <a:pt x="926037" y="213763"/>
                      <a:pt x="1178213" y="281364"/>
                    </a:cubicBezTo>
                    <a:cubicBezTo>
                      <a:pt x="1300591" y="314157"/>
                      <a:pt x="1402817" y="403193"/>
                      <a:pt x="1526294" y="431772"/>
                    </a:cubicBezTo>
                    <a:cubicBezTo>
                      <a:pt x="1717464" y="476015"/>
                      <a:pt x="1907718" y="367652"/>
                      <a:pt x="2071499" y="259197"/>
                    </a:cubicBezTo>
                    <a:cubicBezTo>
                      <a:pt x="2127375" y="222557"/>
                      <a:pt x="2190580" y="165764"/>
                      <a:pt x="2172260" y="101370"/>
                    </a:cubicBezTo>
                    <a:cubicBezTo>
                      <a:pt x="2157695" y="50806"/>
                      <a:pt x="2095682" y="26990"/>
                      <a:pt x="2044019" y="36150"/>
                    </a:cubicBezTo>
                    <a:cubicBezTo>
                      <a:pt x="1992357" y="45310"/>
                      <a:pt x="1948297" y="78286"/>
                      <a:pt x="1905519" y="108881"/>
                    </a:cubicBezTo>
                    <a:cubicBezTo>
                      <a:pt x="1773249" y="203321"/>
                      <a:pt x="1751539" y="277609"/>
                      <a:pt x="1551851" y="279899"/>
                    </a:cubicBezTo>
                    <a:cubicBezTo>
                      <a:pt x="1458602" y="281089"/>
                      <a:pt x="1396130" y="264510"/>
                      <a:pt x="1308103" y="232633"/>
                    </a:cubicBezTo>
                    <a:cubicBezTo>
                      <a:pt x="1220075" y="200756"/>
                      <a:pt x="1219617" y="194619"/>
                      <a:pt x="1111528" y="17519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5229267" y="3284326"/>
                <a:ext cx="2192990" cy="459595"/>
              </a:xfrm>
              <a:custGeom>
                <a:avLst/>
                <a:gdLst/>
                <a:ahLst/>
                <a:cxnLst/>
                <a:rect l="l" t="t" r="r" b="b"/>
                <a:pathLst>
                  <a:path w="2192990" h="459595" extrusionOk="0">
                    <a:moveTo>
                      <a:pt x="1624932" y="460537"/>
                    </a:moveTo>
                    <a:cubicBezTo>
                      <a:pt x="1594109" y="460583"/>
                      <a:pt x="1563368" y="457112"/>
                      <a:pt x="1533332" y="450186"/>
                    </a:cubicBezTo>
                    <a:cubicBezTo>
                      <a:pt x="1468296" y="435164"/>
                      <a:pt x="1408573" y="403379"/>
                      <a:pt x="1350864" y="372693"/>
                    </a:cubicBezTo>
                    <a:cubicBezTo>
                      <a:pt x="1297919" y="344480"/>
                      <a:pt x="1243051" y="315259"/>
                      <a:pt x="1184976" y="299413"/>
                    </a:cubicBezTo>
                    <a:cubicBezTo>
                      <a:pt x="1047118" y="262772"/>
                      <a:pt x="910175" y="301611"/>
                      <a:pt x="765538" y="343014"/>
                    </a:cubicBezTo>
                    <a:cubicBezTo>
                      <a:pt x="652504" y="375349"/>
                      <a:pt x="535530" y="408692"/>
                      <a:pt x="418373" y="402280"/>
                    </a:cubicBezTo>
                    <a:cubicBezTo>
                      <a:pt x="274808" y="393376"/>
                      <a:pt x="141081" y="326288"/>
                      <a:pt x="48125" y="216514"/>
                    </a:cubicBezTo>
                    <a:cubicBezTo>
                      <a:pt x="12309" y="173553"/>
                      <a:pt x="-3080" y="135082"/>
                      <a:pt x="1042" y="98899"/>
                    </a:cubicBezTo>
                    <a:cubicBezTo>
                      <a:pt x="4981" y="66748"/>
                      <a:pt x="24281" y="38507"/>
                      <a:pt x="52796" y="23146"/>
                    </a:cubicBezTo>
                    <a:cubicBezTo>
                      <a:pt x="100484" y="-2832"/>
                      <a:pt x="157276" y="-6184"/>
                      <a:pt x="207693" y="13986"/>
                    </a:cubicBezTo>
                    <a:cubicBezTo>
                      <a:pt x="251203" y="32306"/>
                      <a:pt x="288392" y="61252"/>
                      <a:pt x="324300" y="89739"/>
                    </a:cubicBezTo>
                    <a:cubicBezTo>
                      <a:pt x="350919" y="111915"/>
                      <a:pt x="379251" y="131948"/>
                      <a:pt x="409030" y="149646"/>
                    </a:cubicBezTo>
                    <a:cubicBezTo>
                      <a:pt x="526645" y="215048"/>
                      <a:pt x="660656" y="197828"/>
                      <a:pt x="802453" y="179691"/>
                    </a:cubicBezTo>
                    <a:cubicBezTo>
                      <a:pt x="908801" y="166134"/>
                      <a:pt x="1018722" y="152211"/>
                      <a:pt x="1122230" y="175477"/>
                    </a:cubicBezTo>
                    <a:cubicBezTo>
                      <a:pt x="1207876" y="190866"/>
                      <a:pt x="1227204" y="198194"/>
                      <a:pt x="1274012" y="216056"/>
                    </a:cubicBezTo>
                    <a:cubicBezTo>
                      <a:pt x="1286653" y="220911"/>
                      <a:pt x="1301492" y="226498"/>
                      <a:pt x="1319812" y="233277"/>
                    </a:cubicBezTo>
                    <a:cubicBezTo>
                      <a:pt x="1407565" y="265154"/>
                      <a:pt x="1468937" y="281092"/>
                      <a:pt x="1560354" y="279993"/>
                    </a:cubicBezTo>
                    <a:cubicBezTo>
                      <a:pt x="1707373" y="278070"/>
                      <a:pt x="1754455" y="237857"/>
                      <a:pt x="1825995" y="176942"/>
                    </a:cubicBezTo>
                    <a:cubicBezTo>
                      <a:pt x="1849353" y="156974"/>
                      <a:pt x="1875826" y="134349"/>
                      <a:pt x="1908436" y="110716"/>
                    </a:cubicBezTo>
                    <a:lnTo>
                      <a:pt x="1914664" y="106227"/>
                    </a:lnTo>
                    <a:cubicBezTo>
                      <a:pt x="1956342" y="76365"/>
                      <a:pt x="1999395" y="45496"/>
                      <a:pt x="2050782" y="36428"/>
                    </a:cubicBezTo>
                    <a:cubicBezTo>
                      <a:pt x="2104827" y="27268"/>
                      <a:pt x="2173343" y="51542"/>
                      <a:pt x="2189557" y="108059"/>
                    </a:cubicBezTo>
                    <a:cubicBezTo>
                      <a:pt x="2205770" y="164577"/>
                      <a:pt x="2170321" y="219812"/>
                      <a:pt x="2085224" y="276054"/>
                    </a:cubicBezTo>
                    <a:cubicBezTo>
                      <a:pt x="1938389" y="373609"/>
                      <a:pt x="1782210" y="460537"/>
                      <a:pt x="1624932" y="460537"/>
                    </a:cubicBezTo>
                    <a:close/>
                    <a:moveTo>
                      <a:pt x="1069835" y="266894"/>
                    </a:moveTo>
                    <a:cubicBezTo>
                      <a:pt x="1110322" y="266665"/>
                      <a:pt x="1150663" y="271749"/>
                      <a:pt x="1189831" y="282008"/>
                    </a:cubicBezTo>
                    <a:cubicBezTo>
                      <a:pt x="1249921" y="298130"/>
                      <a:pt x="1305705" y="327808"/>
                      <a:pt x="1359566" y="356479"/>
                    </a:cubicBezTo>
                    <a:cubicBezTo>
                      <a:pt x="1416267" y="386707"/>
                      <a:pt x="1474891" y="417852"/>
                      <a:pt x="1537546" y="432416"/>
                    </a:cubicBezTo>
                    <a:cubicBezTo>
                      <a:pt x="1719098" y="474369"/>
                      <a:pt x="1903489" y="374891"/>
                      <a:pt x="2075697" y="261032"/>
                    </a:cubicBezTo>
                    <a:cubicBezTo>
                      <a:pt x="2153375" y="209735"/>
                      <a:pt x="2185618" y="160272"/>
                      <a:pt x="2172519" y="113372"/>
                    </a:cubicBezTo>
                    <a:cubicBezTo>
                      <a:pt x="2159420" y="66472"/>
                      <a:pt x="2100796" y="46504"/>
                      <a:pt x="2054446" y="54748"/>
                    </a:cubicBezTo>
                    <a:cubicBezTo>
                      <a:pt x="2008096" y="62992"/>
                      <a:pt x="1965869" y="92762"/>
                      <a:pt x="1926206" y="121433"/>
                    </a:cubicBezTo>
                    <a:lnTo>
                      <a:pt x="1919977" y="125922"/>
                    </a:lnTo>
                    <a:cubicBezTo>
                      <a:pt x="1887551" y="149096"/>
                      <a:pt x="1861445" y="171722"/>
                      <a:pt x="1838361" y="191141"/>
                    </a:cubicBezTo>
                    <a:cubicBezTo>
                      <a:pt x="1766089" y="252330"/>
                      <a:pt x="1714334" y="296298"/>
                      <a:pt x="1560812" y="298588"/>
                    </a:cubicBezTo>
                    <a:cubicBezTo>
                      <a:pt x="1466647" y="299687"/>
                      <a:pt x="1403626" y="283474"/>
                      <a:pt x="1313491" y="250773"/>
                    </a:cubicBezTo>
                    <a:cubicBezTo>
                      <a:pt x="1295171" y="243994"/>
                      <a:pt x="1279874" y="238315"/>
                      <a:pt x="1267142" y="233460"/>
                    </a:cubicBezTo>
                    <a:cubicBezTo>
                      <a:pt x="1220151" y="215140"/>
                      <a:pt x="1203022" y="208820"/>
                      <a:pt x="1118383" y="193705"/>
                    </a:cubicBezTo>
                    <a:lnTo>
                      <a:pt x="1118383" y="193705"/>
                    </a:lnTo>
                    <a:cubicBezTo>
                      <a:pt x="1017623" y="170989"/>
                      <a:pt x="909626" y="184545"/>
                      <a:pt x="804835" y="198285"/>
                    </a:cubicBezTo>
                    <a:cubicBezTo>
                      <a:pt x="666244" y="215964"/>
                      <a:pt x="522981" y="234284"/>
                      <a:pt x="400145" y="166043"/>
                    </a:cubicBezTo>
                    <a:cubicBezTo>
                      <a:pt x="369486" y="147878"/>
                      <a:pt x="340321" y="127295"/>
                      <a:pt x="312941" y="104487"/>
                    </a:cubicBezTo>
                    <a:cubicBezTo>
                      <a:pt x="276301" y="75541"/>
                      <a:pt x="241859" y="48244"/>
                      <a:pt x="200731" y="31207"/>
                    </a:cubicBezTo>
                    <a:cubicBezTo>
                      <a:pt x="155590" y="13455"/>
                      <a:pt x="104945" y="16367"/>
                      <a:pt x="62140" y="39176"/>
                    </a:cubicBezTo>
                    <a:cubicBezTo>
                      <a:pt x="38681" y="51716"/>
                      <a:pt x="22715" y="74808"/>
                      <a:pt x="19271" y="101189"/>
                    </a:cubicBezTo>
                    <a:cubicBezTo>
                      <a:pt x="15698" y="132150"/>
                      <a:pt x="29805" y="166134"/>
                      <a:pt x="62231" y="205064"/>
                    </a:cubicBezTo>
                    <a:cubicBezTo>
                      <a:pt x="151954" y="310945"/>
                      <a:pt x="280954" y="375688"/>
                      <a:pt x="419472" y="384326"/>
                    </a:cubicBezTo>
                    <a:cubicBezTo>
                      <a:pt x="533606" y="390554"/>
                      <a:pt x="649023" y="357579"/>
                      <a:pt x="760592" y="325702"/>
                    </a:cubicBezTo>
                    <a:cubicBezTo>
                      <a:pt x="861902" y="296298"/>
                      <a:pt x="965960" y="266894"/>
                      <a:pt x="1069560" y="2668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6033162" y="3506218"/>
                <a:ext cx="512778" cy="381973"/>
              </a:xfrm>
              <a:custGeom>
                <a:avLst/>
                <a:gdLst/>
                <a:ahLst/>
                <a:cxnLst/>
                <a:rect l="l" t="t" r="r" b="b"/>
                <a:pathLst>
                  <a:path w="512778" h="381973" extrusionOk="0">
                    <a:moveTo>
                      <a:pt x="512778" y="190987"/>
                    </a:moveTo>
                    <a:cubicBezTo>
                      <a:pt x="512778" y="296466"/>
                      <a:pt x="397989" y="381973"/>
                      <a:pt x="256389" y="381973"/>
                    </a:cubicBezTo>
                    <a:cubicBezTo>
                      <a:pt x="114790" y="381973"/>
                      <a:pt x="0" y="296466"/>
                      <a:pt x="0" y="190987"/>
                    </a:cubicBezTo>
                    <a:cubicBezTo>
                      <a:pt x="0" y="85508"/>
                      <a:pt x="114790" y="0"/>
                      <a:pt x="256389" y="0"/>
                    </a:cubicBezTo>
                    <a:cubicBezTo>
                      <a:pt x="397989" y="0"/>
                      <a:pt x="512778" y="85508"/>
                      <a:pt x="512778" y="19098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6023910" y="3497058"/>
                <a:ext cx="531281" cy="400293"/>
              </a:xfrm>
              <a:custGeom>
                <a:avLst/>
                <a:gdLst/>
                <a:ahLst/>
                <a:cxnLst/>
                <a:rect l="l" t="t" r="r" b="b"/>
                <a:pathLst>
                  <a:path w="531281" h="400293" extrusionOk="0">
                    <a:moveTo>
                      <a:pt x="266031" y="401236"/>
                    </a:moveTo>
                    <a:cubicBezTo>
                      <a:pt x="119471" y="401236"/>
                      <a:pt x="390" y="311468"/>
                      <a:pt x="390" y="201089"/>
                    </a:cubicBezTo>
                    <a:cubicBezTo>
                      <a:pt x="390" y="90711"/>
                      <a:pt x="119471" y="942"/>
                      <a:pt x="266031" y="942"/>
                    </a:cubicBezTo>
                    <a:cubicBezTo>
                      <a:pt x="412592" y="942"/>
                      <a:pt x="531672" y="90802"/>
                      <a:pt x="531672" y="201089"/>
                    </a:cubicBezTo>
                    <a:cubicBezTo>
                      <a:pt x="531672" y="311376"/>
                      <a:pt x="412408" y="401236"/>
                      <a:pt x="266031" y="401236"/>
                    </a:cubicBezTo>
                    <a:close/>
                    <a:moveTo>
                      <a:pt x="266031" y="19263"/>
                    </a:moveTo>
                    <a:cubicBezTo>
                      <a:pt x="129730" y="19263"/>
                      <a:pt x="18710" y="100879"/>
                      <a:pt x="18710" y="201089"/>
                    </a:cubicBezTo>
                    <a:cubicBezTo>
                      <a:pt x="18710" y="301300"/>
                      <a:pt x="129638" y="382916"/>
                      <a:pt x="266031" y="382916"/>
                    </a:cubicBezTo>
                    <a:cubicBezTo>
                      <a:pt x="402424" y="382916"/>
                      <a:pt x="513352" y="301392"/>
                      <a:pt x="513352" y="201089"/>
                    </a:cubicBezTo>
                    <a:cubicBezTo>
                      <a:pt x="513352" y="100787"/>
                      <a:pt x="402332" y="19446"/>
                      <a:pt x="266031" y="19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5638483" y="4057887"/>
                <a:ext cx="1388103" cy="1295267"/>
              </a:xfrm>
              <a:custGeom>
                <a:avLst/>
                <a:gdLst/>
                <a:ahLst/>
                <a:cxnLst/>
                <a:rect l="l" t="t" r="r" b="b"/>
                <a:pathLst>
                  <a:path w="1388103" h="1295267" extrusionOk="0">
                    <a:moveTo>
                      <a:pt x="694877" y="1296210"/>
                    </a:moveTo>
                    <a:cubicBezTo>
                      <a:pt x="627734" y="1246197"/>
                      <a:pt x="531279" y="1171542"/>
                      <a:pt x="420076" y="1074629"/>
                    </a:cubicBezTo>
                    <a:cubicBezTo>
                      <a:pt x="269210" y="943458"/>
                      <a:pt x="192541" y="875857"/>
                      <a:pt x="129795" y="779218"/>
                    </a:cubicBezTo>
                    <a:cubicBezTo>
                      <a:pt x="74102" y="693480"/>
                      <a:pt x="-14293" y="557454"/>
                      <a:pt x="2470" y="379475"/>
                    </a:cubicBezTo>
                    <a:cubicBezTo>
                      <a:pt x="7508" y="325980"/>
                      <a:pt x="21798" y="174656"/>
                      <a:pt x="150130" y="81499"/>
                    </a:cubicBezTo>
                    <a:cubicBezTo>
                      <a:pt x="163229" y="72339"/>
                      <a:pt x="278370" y="-8545"/>
                      <a:pt x="420076" y="22966"/>
                    </a:cubicBezTo>
                    <a:cubicBezTo>
                      <a:pt x="568194" y="55942"/>
                      <a:pt x="683977" y="197007"/>
                      <a:pt x="700190" y="374345"/>
                    </a:cubicBezTo>
                    <a:cubicBezTo>
                      <a:pt x="692037" y="236944"/>
                      <a:pt x="758081" y="108154"/>
                      <a:pt x="870841" y="43302"/>
                    </a:cubicBezTo>
                    <a:cubicBezTo>
                      <a:pt x="1020241" y="-42528"/>
                      <a:pt x="1201976" y="12615"/>
                      <a:pt x="1298614" y="114658"/>
                    </a:cubicBezTo>
                    <a:cubicBezTo>
                      <a:pt x="1418336" y="241066"/>
                      <a:pt x="1388658" y="419595"/>
                      <a:pt x="1375009" y="501669"/>
                    </a:cubicBezTo>
                    <a:cubicBezTo>
                      <a:pt x="1353300" y="632108"/>
                      <a:pt x="1292569" y="720136"/>
                      <a:pt x="1234952" y="804683"/>
                    </a:cubicBezTo>
                    <a:cubicBezTo>
                      <a:pt x="1154253" y="922481"/>
                      <a:pt x="1071171" y="994662"/>
                      <a:pt x="941831" y="1105224"/>
                    </a:cubicBezTo>
                    <a:cubicBezTo>
                      <a:pt x="862771" y="1172990"/>
                      <a:pt x="780349" y="1236734"/>
                      <a:pt x="694877" y="12962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>
                <a:off x="5629195" y="4048838"/>
                <a:ext cx="1406613" cy="1315583"/>
              </a:xfrm>
              <a:custGeom>
                <a:avLst/>
                <a:gdLst/>
                <a:ahLst/>
                <a:cxnLst/>
                <a:rect l="l" t="t" r="r" b="b"/>
                <a:pathLst>
                  <a:path w="1406613" h="1315583" extrusionOk="0">
                    <a:moveTo>
                      <a:pt x="703981" y="1316526"/>
                    </a:moveTo>
                    <a:lnTo>
                      <a:pt x="698760" y="1312588"/>
                    </a:lnTo>
                    <a:cubicBezTo>
                      <a:pt x="605144" y="1242880"/>
                      <a:pt x="512445" y="1168225"/>
                      <a:pt x="423226" y="1090640"/>
                    </a:cubicBezTo>
                    <a:cubicBezTo>
                      <a:pt x="276666" y="963132"/>
                      <a:pt x="195966" y="892967"/>
                      <a:pt x="131204" y="793305"/>
                    </a:cubicBezTo>
                    <a:cubicBezTo>
                      <a:pt x="76244" y="709308"/>
                      <a:pt x="-14623" y="568793"/>
                      <a:pt x="2506" y="387699"/>
                    </a:cubicBezTo>
                    <a:cubicBezTo>
                      <a:pt x="7361" y="335945"/>
                      <a:pt x="22108" y="178667"/>
                      <a:pt x="153921" y="83220"/>
                    </a:cubicBezTo>
                    <a:cubicBezTo>
                      <a:pt x="175356" y="67648"/>
                      <a:pt x="289581" y="-8380"/>
                      <a:pt x="431195" y="23038"/>
                    </a:cubicBezTo>
                    <a:cubicBezTo>
                      <a:pt x="560444" y="51801"/>
                      <a:pt x="664868" y="162088"/>
                      <a:pt x="703889" y="302877"/>
                    </a:cubicBezTo>
                    <a:cubicBezTo>
                      <a:pt x="720469" y="194148"/>
                      <a:pt x="783032" y="97509"/>
                      <a:pt x="875365" y="44473"/>
                    </a:cubicBezTo>
                    <a:cubicBezTo>
                      <a:pt x="1031086" y="-44929"/>
                      <a:pt x="1217676" y="15253"/>
                      <a:pt x="1314406" y="117753"/>
                    </a:cubicBezTo>
                    <a:cubicBezTo>
                      <a:pt x="1437242" y="247459"/>
                      <a:pt x="1407472" y="426538"/>
                      <a:pt x="1393182" y="512642"/>
                    </a:cubicBezTo>
                    <a:cubicBezTo>
                      <a:pt x="1371106" y="645005"/>
                      <a:pt x="1310741" y="733582"/>
                      <a:pt x="1251568" y="819320"/>
                    </a:cubicBezTo>
                    <a:cubicBezTo>
                      <a:pt x="1168578" y="940507"/>
                      <a:pt x="1079909" y="1016444"/>
                      <a:pt x="957165" y="1121601"/>
                    </a:cubicBezTo>
                    <a:cubicBezTo>
                      <a:pt x="877839" y="1189477"/>
                      <a:pt x="794482" y="1253963"/>
                      <a:pt x="709844" y="1313137"/>
                    </a:cubicBezTo>
                    <a:close/>
                    <a:moveTo>
                      <a:pt x="362037" y="34122"/>
                    </a:moveTo>
                    <a:cubicBezTo>
                      <a:pt x="291322" y="35395"/>
                      <a:pt x="222603" y="57718"/>
                      <a:pt x="164639" y="98242"/>
                    </a:cubicBezTo>
                    <a:cubicBezTo>
                      <a:pt x="39604" y="188926"/>
                      <a:pt x="25864" y="334754"/>
                      <a:pt x="20735" y="389623"/>
                    </a:cubicBezTo>
                    <a:cubicBezTo>
                      <a:pt x="4246" y="564396"/>
                      <a:pt x="89893" y="696301"/>
                      <a:pt x="146593" y="783504"/>
                    </a:cubicBezTo>
                    <a:cubicBezTo>
                      <a:pt x="207324" y="877028"/>
                      <a:pt x="278956" y="941057"/>
                      <a:pt x="435226" y="1076625"/>
                    </a:cubicBezTo>
                    <a:cubicBezTo>
                      <a:pt x="522429" y="1152470"/>
                      <a:pt x="612930" y="1225476"/>
                      <a:pt x="704348" y="1293718"/>
                    </a:cubicBezTo>
                    <a:cubicBezTo>
                      <a:pt x="786788" y="1236010"/>
                      <a:pt x="868129" y="1173172"/>
                      <a:pt x="945256" y="1107128"/>
                    </a:cubicBezTo>
                    <a:cubicBezTo>
                      <a:pt x="1066902" y="1002887"/>
                      <a:pt x="1154838" y="927591"/>
                      <a:pt x="1236454" y="808419"/>
                    </a:cubicBezTo>
                    <a:cubicBezTo>
                      <a:pt x="1294162" y="724330"/>
                      <a:pt x="1353702" y="637402"/>
                      <a:pt x="1375045" y="509070"/>
                    </a:cubicBezTo>
                    <a:cubicBezTo>
                      <a:pt x="1388877" y="425896"/>
                      <a:pt x="1417639" y="252589"/>
                      <a:pt x="1301032" y="129844"/>
                    </a:cubicBezTo>
                    <a:cubicBezTo>
                      <a:pt x="1209432" y="32748"/>
                      <a:pt x="1031910" y="-24594"/>
                      <a:pt x="884525" y="60136"/>
                    </a:cubicBezTo>
                    <a:cubicBezTo>
                      <a:pt x="775704" y="122700"/>
                      <a:pt x="710485" y="249291"/>
                      <a:pt x="718454" y="382753"/>
                    </a:cubicBezTo>
                    <a:lnTo>
                      <a:pt x="700134" y="384127"/>
                    </a:lnTo>
                    <a:cubicBezTo>
                      <a:pt x="684470" y="214208"/>
                      <a:pt x="571894" y="72686"/>
                      <a:pt x="427074" y="40809"/>
                    </a:cubicBezTo>
                    <a:cubicBezTo>
                      <a:pt x="405712" y="36110"/>
                      <a:pt x="383902" y="33774"/>
                      <a:pt x="362037" y="338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>
                <a:off x="5928646" y="3902939"/>
                <a:ext cx="169002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69002" h="103691" extrusionOk="0">
                    <a:moveTo>
                      <a:pt x="143928" y="104634"/>
                    </a:moveTo>
                    <a:cubicBezTo>
                      <a:pt x="80934" y="103911"/>
                      <a:pt x="24454" y="65668"/>
                      <a:pt x="390" y="7446"/>
                    </a:cubicBezTo>
                    <a:lnTo>
                      <a:pt x="17519" y="942"/>
                    </a:lnTo>
                    <a:cubicBezTo>
                      <a:pt x="42068" y="59383"/>
                      <a:pt x="103413" y="93441"/>
                      <a:pt x="166003" y="83383"/>
                    </a:cubicBezTo>
                    <a:lnTo>
                      <a:pt x="169393" y="101703"/>
                    </a:lnTo>
                    <a:cubicBezTo>
                      <a:pt x="161011" y="103462"/>
                      <a:pt x="152493" y="104451"/>
                      <a:pt x="143928" y="1046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>
                <a:off x="6845006" y="4381325"/>
                <a:ext cx="696307" cy="424448"/>
              </a:xfrm>
              <a:custGeom>
                <a:avLst/>
                <a:gdLst/>
                <a:ahLst/>
                <a:cxnLst/>
                <a:rect l="l" t="t" r="r" b="b"/>
                <a:pathLst>
                  <a:path w="696307" h="424448" extrusionOk="0">
                    <a:moveTo>
                      <a:pt x="12674" y="237406"/>
                    </a:moveTo>
                    <a:cubicBezTo>
                      <a:pt x="10640" y="235189"/>
                      <a:pt x="8799" y="232798"/>
                      <a:pt x="7178" y="230260"/>
                    </a:cubicBezTo>
                    <a:cubicBezTo>
                      <a:pt x="-4272" y="212765"/>
                      <a:pt x="-1524" y="184460"/>
                      <a:pt x="17620" y="176399"/>
                    </a:cubicBezTo>
                    <a:cubicBezTo>
                      <a:pt x="23904" y="174183"/>
                      <a:pt x="30564" y="173184"/>
                      <a:pt x="37223" y="173468"/>
                    </a:cubicBezTo>
                    <a:cubicBezTo>
                      <a:pt x="109129" y="172003"/>
                      <a:pt x="181127" y="180338"/>
                      <a:pt x="252941" y="175575"/>
                    </a:cubicBezTo>
                    <a:cubicBezTo>
                      <a:pt x="267396" y="175429"/>
                      <a:pt x="281649" y="172140"/>
                      <a:pt x="294711" y="165957"/>
                    </a:cubicBezTo>
                    <a:cubicBezTo>
                      <a:pt x="307920" y="159408"/>
                      <a:pt x="316137" y="145796"/>
                      <a:pt x="315779" y="131057"/>
                    </a:cubicBezTo>
                    <a:cubicBezTo>
                      <a:pt x="313947" y="113562"/>
                      <a:pt x="297459" y="102203"/>
                      <a:pt x="282071" y="93318"/>
                    </a:cubicBezTo>
                    <a:lnTo>
                      <a:pt x="228393" y="61624"/>
                    </a:lnTo>
                    <a:cubicBezTo>
                      <a:pt x="212912" y="52464"/>
                      <a:pt x="194959" y="37534"/>
                      <a:pt x="200912" y="20496"/>
                    </a:cubicBezTo>
                    <a:cubicBezTo>
                      <a:pt x="204769" y="11583"/>
                      <a:pt x="212738" y="5116"/>
                      <a:pt x="222256" y="3183"/>
                    </a:cubicBezTo>
                    <a:cubicBezTo>
                      <a:pt x="241950" y="-2221"/>
                      <a:pt x="262743" y="3183"/>
                      <a:pt x="282528" y="8496"/>
                    </a:cubicBezTo>
                    <a:cubicBezTo>
                      <a:pt x="360114" y="28740"/>
                      <a:pt x="440447" y="43029"/>
                      <a:pt x="520689" y="35977"/>
                    </a:cubicBezTo>
                    <a:cubicBezTo>
                      <a:pt x="548352" y="32147"/>
                      <a:pt x="576217" y="30004"/>
                      <a:pt x="604137" y="29564"/>
                    </a:cubicBezTo>
                    <a:cubicBezTo>
                      <a:pt x="637571" y="30755"/>
                      <a:pt x="676959" y="41747"/>
                      <a:pt x="690425" y="75822"/>
                    </a:cubicBezTo>
                    <a:cubicBezTo>
                      <a:pt x="701142" y="103303"/>
                      <a:pt x="695829" y="133897"/>
                      <a:pt x="691341" y="161744"/>
                    </a:cubicBezTo>
                    <a:cubicBezTo>
                      <a:pt x="688684" y="186485"/>
                      <a:pt x="682831" y="210777"/>
                      <a:pt x="673937" y="234016"/>
                    </a:cubicBezTo>
                    <a:cubicBezTo>
                      <a:pt x="642334" y="306747"/>
                      <a:pt x="576932" y="342379"/>
                      <a:pt x="505300" y="367295"/>
                    </a:cubicBezTo>
                    <a:cubicBezTo>
                      <a:pt x="419398" y="397330"/>
                      <a:pt x="329941" y="416017"/>
                      <a:pt x="239201" y="422896"/>
                    </a:cubicBezTo>
                    <a:cubicBezTo>
                      <a:pt x="224637" y="423995"/>
                      <a:pt x="166654" y="435995"/>
                      <a:pt x="165921" y="395416"/>
                    </a:cubicBezTo>
                    <a:cubicBezTo>
                      <a:pt x="165921" y="380851"/>
                      <a:pt x="187722" y="364272"/>
                      <a:pt x="203844" y="360333"/>
                    </a:cubicBezTo>
                    <a:cubicBezTo>
                      <a:pt x="186989" y="361066"/>
                      <a:pt x="144487" y="355203"/>
                      <a:pt x="121403" y="353005"/>
                    </a:cubicBezTo>
                    <a:cubicBezTo>
                      <a:pt x="98320" y="350807"/>
                      <a:pt x="73771" y="344761"/>
                      <a:pt x="57925" y="327632"/>
                    </a:cubicBezTo>
                    <a:cubicBezTo>
                      <a:pt x="42078" y="310502"/>
                      <a:pt x="39604" y="279725"/>
                      <a:pt x="57925" y="265527"/>
                    </a:cubicBezTo>
                    <a:cubicBezTo>
                      <a:pt x="41052" y="259399"/>
                      <a:pt x="25636" y="249826"/>
                      <a:pt x="12674" y="237406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>
                <a:off x="6836017" y="4372242"/>
                <a:ext cx="713572" cy="442908"/>
              </a:xfrm>
              <a:custGeom>
                <a:avLst/>
                <a:gdLst/>
                <a:ahLst/>
                <a:cxnLst/>
                <a:rect l="l" t="t" r="r" b="b"/>
                <a:pathLst>
                  <a:path w="713572" h="442908" extrusionOk="0">
                    <a:moveTo>
                      <a:pt x="217229" y="443704"/>
                    </a:moveTo>
                    <a:cubicBezTo>
                      <a:pt x="202967" y="444702"/>
                      <a:pt x="188815" y="440617"/>
                      <a:pt x="177291" y="432162"/>
                    </a:cubicBezTo>
                    <a:cubicBezTo>
                      <a:pt x="169570" y="425145"/>
                      <a:pt x="165283" y="415115"/>
                      <a:pt x="165567" y="404682"/>
                    </a:cubicBezTo>
                    <a:cubicBezTo>
                      <a:pt x="166565" y="393818"/>
                      <a:pt x="172043" y="383861"/>
                      <a:pt x="180681" y="377202"/>
                    </a:cubicBezTo>
                    <a:cubicBezTo>
                      <a:pt x="171521" y="376378"/>
                      <a:pt x="162361" y="375278"/>
                      <a:pt x="153750" y="374362"/>
                    </a:cubicBezTo>
                    <a:cubicBezTo>
                      <a:pt x="145140" y="373446"/>
                      <a:pt x="136163" y="372347"/>
                      <a:pt x="129293" y="371706"/>
                    </a:cubicBezTo>
                    <a:cubicBezTo>
                      <a:pt x="97508" y="368775"/>
                      <a:pt x="74791" y="359523"/>
                      <a:pt x="59951" y="343401"/>
                    </a:cubicBezTo>
                    <a:cubicBezTo>
                      <a:pt x="49170" y="331365"/>
                      <a:pt x="43747" y="315454"/>
                      <a:pt x="44929" y="299341"/>
                    </a:cubicBezTo>
                    <a:cubicBezTo>
                      <a:pt x="45479" y="291876"/>
                      <a:pt x="47796" y="284658"/>
                      <a:pt x="51707" y="278273"/>
                    </a:cubicBezTo>
                    <a:cubicBezTo>
                      <a:pt x="37931" y="272539"/>
                      <a:pt x="25464" y="264067"/>
                      <a:pt x="15067" y="253358"/>
                    </a:cubicBezTo>
                    <a:lnTo>
                      <a:pt x="15067" y="253358"/>
                    </a:lnTo>
                    <a:cubicBezTo>
                      <a:pt x="12722" y="250775"/>
                      <a:pt x="10579" y="248018"/>
                      <a:pt x="8655" y="245114"/>
                    </a:cubicBezTo>
                    <a:cubicBezTo>
                      <a:pt x="475" y="232263"/>
                      <a:pt x="-1760" y="216499"/>
                      <a:pt x="2518" y="201879"/>
                    </a:cubicBezTo>
                    <a:cubicBezTo>
                      <a:pt x="5477" y="191161"/>
                      <a:pt x="13070" y="182331"/>
                      <a:pt x="23220" y="177788"/>
                    </a:cubicBezTo>
                    <a:cubicBezTo>
                      <a:pt x="30566" y="175068"/>
                      <a:pt x="38379" y="173821"/>
                      <a:pt x="46211" y="174124"/>
                    </a:cubicBezTo>
                    <a:cubicBezTo>
                      <a:pt x="77081" y="173483"/>
                      <a:pt x="108316" y="174674"/>
                      <a:pt x="138545" y="175864"/>
                    </a:cubicBezTo>
                    <a:cubicBezTo>
                      <a:pt x="179490" y="177971"/>
                      <a:pt x="220527" y="177971"/>
                      <a:pt x="261472" y="175864"/>
                    </a:cubicBezTo>
                    <a:cubicBezTo>
                      <a:pt x="274571" y="175782"/>
                      <a:pt x="287496" y="172906"/>
                      <a:pt x="299395" y="167437"/>
                    </a:cubicBezTo>
                    <a:cubicBezTo>
                      <a:pt x="309343" y="162555"/>
                      <a:pt x="315709" y="152506"/>
                      <a:pt x="315883" y="141423"/>
                    </a:cubicBezTo>
                    <a:cubicBezTo>
                      <a:pt x="314509" y="128782"/>
                      <a:pt x="300952" y="119164"/>
                      <a:pt x="286571" y="110645"/>
                    </a:cubicBezTo>
                    <a:lnTo>
                      <a:pt x="232710" y="78585"/>
                    </a:lnTo>
                    <a:cubicBezTo>
                      <a:pt x="206237" y="63013"/>
                      <a:pt x="194970" y="44601"/>
                      <a:pt x="201016" y="26648"/>
                    </a:cubicBezTo>
                    <a:cubicBezTo>
                      <a:pt x="205724" y="14813"/>
                      <a:pt x="216038" y="6120"/>
                      <a:pt x="228496" y="3473"/>
                    </a:cubicBezTo>
                    <a:cubicBezTo>
                      <a:pt x="250297" y="-2573"/>
                      <a:pt x="272922" y="3473"/>
                      <a:pt x="292616" y="8510"/>
                    </a:cubicBezTo>
                    <a:cubicBezTo>
                      <a:pt x="388339" y="33518"/>
                      <a:pt x="460703" y="41945"/>
                      <a:pt x="527937" y="35991"/>
                    </a:cubicBezTo>
                    <a:cubicBezTo>
                      <a:pt x="536181" y="35258"/>
                      <a:pt x="544426" y="34250"/>
                      <a:pt x="552670" y="33334"/>
                    </a:cubicBezTo>
                    <a:cubicBezTo>
                      <a:pt x="572483" y="30522"/>
                      <a:pt x="592479" y="29240"/>
                      <a:pt x="612485" y="29487"/>
                    </a:cubicBezTo>
                    <a:cubicBezTo>
                      <a:pt x="660208" y="31228"/>
                      <a:pt x="694925" y="50189"/>
                      <a:pt x="707016" y="81608"/>
                    </a:cubicBezTo>
                    <a:cubicBezTo>
                      <a:pt x="718466" y="110370"/>
                      <a:pt x="713337" y="142156"/>
                      <a:pt x="708757" y="170185"/>
                    </a:cubicBezTo>
                    <a:lnTo>
                      <a:pt x="707382" y="178704"/>
                    </a:lnTo>
                    <a:cubicBezTo>
                      <a:pt x="704754" y="202035"/>
                      <a:pt x="699056" y="224926"/>
                      <a:pt x="690437" y="246763"/>
                    </a:cubicBezTo>
                    <a:cubicBezTo>
                      <a:pt x="655170" y="327921"/>
                      <a:pt x="578867" y="363279"/>
                      <a:pt x="516396" y="384988"/>
                    </a:cubicBezTo>
                    <a:cubicBezTo>
                      <a:pt x="429724" y="415308"/>
                      <a:pt x="339470" y="434186"/>
                      <a:pt x="247915" y="441139"/>
                    </a:cubicBezTo>
                    <a:cubicBezTo>
                      <a:pt x="246358" y="441139"/>
                      <a:pt x="244343" y="441139"/>
                      <a:pt x="241961" y="441780"/>
                    </a:cubicBezTo>
                    <a:cubicBezTo>
                      <a:pt x="233763" y="442879"/>
                      <a:pt x="225501" y="443521"/>
                      <a:pt x="217229" y="443704"/>
                    </a:cubicBezTo>
                    <a:close/>
                    <a:moveTo>
                      <a:pt x="212191" y="359981"/>
                    </a:moveTo>
                    <a:lnTo>
                      <a:pt x="214756" y="378301"/>
                    </a:lnTo>
                    <a:cubicBezTo>
                      <a:pt x="200558" y="381782"/>
                      <a:pt x="183795" y="395980"/>
                      <a:pt x="183887" y="404407"/>
                    </a:cubicBezTo>
                    <a:cubicBezTo>
                      <a:pt x="183548" y="409748"/>
                      <a:pt x="185554" y="414969"/>
                      <a:pt x="189383" y="418697"/>
                    </a:cubicBezTo>
                    <a:cubicBezTo>
                      <a:pt x="200650" y="428590"/>
                      <a:pt x="227305" y="425384"/>
                      <a:pt x="240221" y="423918"/>
                    </a:cubicBezTo>
                    <a:lnTo>
                      <a:pt x="246908" y="423185"/>
                    </a:lnTo>
                    <a:cubicBezTo>
                      <a:pt x="336868" y="416453"/>
                      <a:pt x="425556" y="397977"/>
                      <a:pt x="510716" y="368225"/>
                    </a:cubicBezTo>
                    <a:cubicBezTo>
                      <a:pt x="573371" y="346424"/>
                      <a:pt x="641796" y="314181"/>
                      <a:pt x="673948" y="239985"/>
                    </a:cubicBezTo>
                    <a:cubicBezTo>
                      <a:pt x="681899" y="219558"/>
                      <a:pt x="687194" y="198187"/>
                      <a:pt x="689704" y="176414"/>
                    </a:cubicBezTo>
                    <a:lnTo>
                      <a:pt x="691077" y="167804"/>
                    </a:lnTo>
                    <a:cubicBezTo>
                      <a:pt x="695383" y="140873"/>
                      <a:pt x="700238" y="112843"/>
                      <a:pt x="690345" y="88844"/>
                    </a:cubicBezTo>
                    <a:cubicBezTo>
                      <a:pt x="676696" y="54311"/>
                      <a:pt x="631171" y="48998"/>
                      <a:pt x="612210" y="48357"/>
                    </a:cubicBezTo>
                    <a:cubicBezTo>
                      <a:pt x="593120" y="48128"/>
                      <a:pt x="574040" y="49383"/>
                      <a:pt x="555143" y="52112"/>
                    </a:cubicBezTo>
                    <a:cubicBezTo>
                      <a:pt x="546716" y="53029"/>
                      <a:pt x="538288" y="54036"/>
                      <a:pt x="529861" y="54769"/>
                    </a:cubicBezTo>
                    <a:cubicBezTo>
                      <a:pt x="460428" y="60814"/>
                      <a:pt x="386140" y="52204"/>
                      <a:pt x="289044" y="26830"/>
                    </a:cubicBezTo>
                    <a:cubicBezTo>
                      <a:pt x="269808" y="21884"/>
                      <a:pt x="250572" y="16846"/>
                      <a:pt x="233442" y="21610"/>
                    </a:cubicBezTo>
                    <a:cubicBezTo>
                      <a:pt x="226930" y="22764"/>
                      <a:pt x="221351" y="26941"/>
                      <a:pt x="218420" y="32876"/>
                    </a:cubicBezTo>
                    <a:cubicBezTo>
                      <a:pt x="214206" y="45334"/>
                      <a:pt x="233534" y="58250"/>
                      <a:pt x="242053" y="63288"/>
                    </a:cubicBezTo>
                    <a:lnTo>
                      <a:pt x="295731" y="94981"/>
                    </a:lnTo>
                    <a:cubicBezTo>
                      <a:pt x="314051" y="105882"/>
                      <a:pt x="331730" y="118889"/>
                      <a:pt x="333836" y="139590"/>
                    </a:cubicBezTo>
                    <a:cubicBezTo>
                      <a:pt x="334615" y="158021"/>
                      <a:pt x="324548" y="175214"/>
                      <a:pt x="308097" y="183559"/>
                    </a:cubicBezTo>
                    <a:cubicBezTo>
                      <a:pt x="293798" y="190429"/>
                      <a:pt x="278162" y="194065"/>
                      <a:pt x="262296" y="194184"/>
                    </a:cubicBezTo>
                    <a:cubicBezTo>
                      <a:pt x="220710" y="196337"/>
                      <a:pt x="179032" y="196337"/>
                      <a:pt x="137445" y="194184"/>
                    </a:cubicBezTo>
                    <a:cubicBezTo>
                      <a:pt x="107492" y="192994"/>
                      <a:pt x="76531" y="191803"/>
                      <a:pt x="45845" y="192444"/>
                    </a:cubicBezTo>
                    <a:cubicBezTo>
                      <a:pt x="40386" y="192187"/>
                      <a:pt x="34917" y="192929"/>
                      <a:pt x="29723" y="194642"/>
                    </a:cubicBezTo>
                    <a:cubicBezTo>
                      <a:pt x="24575" y="197097"/>
                      <a:pt x="20756" y="201687"/>
                      <a:pt x="19281" y="207192"/>
                    </a:cubicBezTo>
                    <a:cubicBezTo>
                      <a:pt x="16789" y="216508"/>
                      <a:pt x="18218" y="226428"/>
                      <a:pt x="23220" y="234672"/>
                    </a:cubicBezTo>
                    <a:cubicBezTo>
                      <a:pt x="24612" y="236806"/>
                      <a:pt x="26178" y="238831"/>
                      <a:pt x="27891" y="240718"/>
                    </a:cubicBezTo>
                    <a:lnTo>
                      <a:pt x="27891" y="240718"/>
                    </a:lnTo>
                    <a:cubicBezTo>
                      <a:pt x="40001" y="252039"/>
                      <a:pt x="54309" y="260741"/>
                      <a:pt x="69936" y="266274"/>
                    </a:cubicBezTo>
                    <a:lnTo>
                      <a:pt x="84225" y="272503"/>
                    </a:lnTo>
                    <a:lnTo>
                      <a:pt x="71951" y="281663"/>
                    </a:lnTo>
                    <a:cubicBezTo>
                      <a:pt x="66492" y="286243"/>
                      <a:pt x="63176" y="292874"/>
                      <a:pt x="62791" y="299983"/>
                    </a:cubicBezTo>
                    <a:cubicBezTo>
                      <a:pt x="62013" y="310975"/>
                      <a:pt x="65713" y="321811"/>
                      <a:pt x="73050" y="330028"/>
                    </a:cubicBezTo>
                    <a:cubicBezTo>
                      <a:pt x="84684" y="342669"/>
                      <a:pt x="103553" y="349997"/>
                      <a:pt x="130575" y="352561"/>
                    </a:cubicBezTo>
                    <a:cubicBezTo>
                      <a:pt x="137537" y="353202"/>
                      <a:pt x="146239" y="354119"/>
                      <a:pt x="155491" y="355218"/>
                    </a:cubicBezTo>
                    <a:cubicBezTo>
                      <a:pt x="174287" y="357828"/>
                      <a:pt x="193221" y="359422"/>
                      <a:pt x="212191" y="3599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>
                <a:off x="6901258" y="4645909"/>
                <a:ext cx="218008" cy="7544"/>
              </a:xfrm>
              <a:custGeom>
                <a:avLst/>
                <a:gdLst/>
                <a:ahLst/>
                <a:cxnLst/>
                <a:rect l="l" t="t" r="r" b="b"/>
                <a:pathLst>
                  <a:path w="218008" h="7544" extrusionOk="0">
                    <a:moveTo>
                      <a:pt x="390" y="942"/>
                    </a:moveTo>
                    <a:cubicBezTo>
                      <a:pt x="71014" y="19263"/>
                      <a:pt x="145577" y="-1989"/>
                      <a:pt x="218399" y="149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6898968" y="4637024"/>
                <a:ext cx="220756" cy="25679"/>
              </a:xfrm>
              <a:custGeom>
                <a:avLst/>
                <a:gdLst/>
                <a:ahLst/>
                <a:cxnLst/>
                <a:rect l="l" t="t" r="r" b="b"/>
                <a:pathLst>
                  <a:path w="220756" h="25679" extrusionOk="0">
                    <a:moveTo>
                      <a:pt x="69274" y="26590"/>
                    </a:moveTo>
                    <a:cubicBezTo>
                      <a:pt x="46062" y="26948"/>
                      <a:pt x="22906" y="24273"/>
                      <a:pt x="390" y="18621"/>
                    </a:cubicBezTo>
                    <a:lnTo>
                      <a:pt x="5062" y="942"/>
                    </a:lnTo>
                    <a:cubicBezTo>
                      <a:pt x="46832" y="11935"/>
                      <a:pt x="89792" y="8362"/>
                      <a:pt x="135226" y="4607"/>
                    </a:cubicBezTo>
                    <a:cubicBezTo>
                      <a:pt x="163760" y="1621"/>
                      <a:pt x="192467" y="521"/>
                      <a:pt x="221147" y="1309"/>
                    </a:cubicBezTo>
                    <a:lnTo>
                      <a:pt x="220231" y="19629"/>
                    </a:lnTo>
                    <a:cubicBezTo>
                      <a:pt x="192375" y="18896"/>
                      <a:pt x="164492" y="20004"/>
                      <a:pt x="136783" y="22927"/>
                    </a:cubicBezTo>
                    <a:cubicBezTo>
                      <a:pt x="114524" y="24484"/>
                      <a:pt x="91899" y="26590"/>
                      <a:pt x="69274" y="265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7050475" y="4729723"/>
                <a:ext cx="90317" cy="10717"/>
              </a:xfrm>
              <a:custGeom>
                <a:avLst/>
                <a:gdLst/>
                <a:ahLst/>
                <a:cxnLst/>
                <a:rect l="l" t="t" r="r" b="b"/>
                <a:pathLst>
                  <a:path w="90317" h="10717" extrusionOk="0">
                    <a:moveTo>
                      <a:pt x="390" y="11660"/>
                    </a:moveTo>
                    <a:cubicBezTo>
                      <a:pt x="30618" y="8976"/>
                      <a:pt x="60727" y="5403"/>
                      <a:pt x="90708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7049650" y="4720563"/>
                <a:ext cx="92516" cy="28946"/>
              </a:xfrm>
              <a:custGeom>
                <a:avLst/>
                <a:gdLst/>
                <a:ahLst/>
                <a:cxnLst/>
                <a:rect l="l" t="t" r="r" b="b"/>
                <a:pathLst>
                  <a:path w="92516" h="28946" extrusionOk="0">
                    <a:moveTo>
                      <a:pt x="2039" y="29888"/>
                    </a:moveTo>
                    <a:lnTo>
                      <a:pt x="390" y="11568"/>
                    </a:lnTo>
                    <a:cubicBezTo>
                      <a:pt x="30343" y="9003"/>
                      <a:pt x="60572" y="5431"/>
                      <a:pt x="90250" y="942"/>
                    </a:cubicBezTo>
                    <a:lnTo>
                      <a:pt x="92907" y="19263"/>
                    </a:lnTo>
                    <a:cubicBezTo>
                      <a:pt x="62862" y="23385"/>
                      <a:pt x="32267" y="27323"/>
                      <a:pt x="2039" y="298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>
                <a:off x="5109731" y="4433720"/>
                <a:ext cx="696486" cy="423990"/>
              </a:xfrm>
              <a:custGeom>
                <a:avLst/>
                <a:gdLst/>
                <a:ahLst/>
                <a:cxnLst/>
                <a:rect l="l" t="t" r="r" b="b"/>
                <a:pathLst>
                  <a:path w="696486" h="423990" extrusionOk="0">
                    <a:moveTo>
                      <a:pt x="684470" y="236947"/>
                    </a:moveTo>
                    <a:cubicBezTo>
                      <a:pt x="686503" y="234731"/>
                      <a:pt x="688344" y="232340"/>
                      <a:pt x="689966" y="229802"/>
                    </a:cubicBezTo>
                    <a:cubicBezTo>
                      <a:pt x="701416" y="212307"/>
                      <a:pt x="699126" y="184002"/>
                      <a:pt x="679432" y="175942"/>
                    </a:cubicBezTo>
                    <a:cubicBezTo>
                      <a:pt x="673175" y="173716"/>
                      <a:pt x="666553" y="172727"/>
                      <a:pt x="659921" y="173011"/>
                    </a:cubicBezTo>
                    <a:cubicBezTo>
                      <a:pt x="588015" y="171545"/>
                      <a:pt x="516017" y="179881"/>
                      <a:pt x="444202" y="175117"/>
                    </a:cubicBezTo>
                    <a:cubicBezTo>
                      <a:pt x="429784" y="175117"/>
                      <a:pt x="415531" y="171994"/>
                      <a:pt x="402432" y="165957"/>
                    </a:cubicBezTo>
                    <a:cubicBezTo>
                      <a:pt x="389187" y="159444"/>
                      <a:pt x="380961" y="145805"/>
                      <a:pt x="381364" y="131057"/>
                    </a:cubicBezTo>
                    <a:cubicBezTo>
                      <a:pt x="383196" y="113653"/>
                      <a:pt x="399684" y="102203"/>
                      <a:pt x="415073" y="93318"/>
                    </a:cubicBezTo>
                    <a:lnTo>
                      <a:pt x="468751" y="61624"/>
                    </a:lnTo>
                    <a:cubicBezTo>
                      <a:pt x="484231" y="52464"/>
                      <a:pt x="502185" y="37533"/>
                      <a:pt x="496231" y="20496"/>
                    </a:cubicBezTo>
                    <a:cubicBezTo>
                      <a:pt x="492356" y="11601"/>
                      <a:pt x="484396" y="5143"/>
                      <a:pt x="474888" y="3183"/>
                    </a:cubicBezTo>
                    <a:cubicBezTo>
                      <a:pt x="455194" y="-2221"/>
                      <a:pt x="434309" y="3183"/>
                      <a:pt x="414615" y="8496"/>
                    </a:cubicBezTo>
                    <a:cubicBezTo>
                      <a:pt x="337030" y="28740"/>
                      <a:pt x="256696" y="43121"/>
                      <a:pt x="176454" y="35976"/>
                    </a:cubicBezTo>
                    <a:cubicBezTo>
                      <a:pt x="148791" y="32157"/>
                      <a:pt x="120926" y="30013"/>
                      <a:pt x="93007" y="29564"/>
                    </a:cubicBezTo>
                    <a:cubicBezTo>
                      <a:pt x="59572" y="30755"/>
                      <a:pt x="19726" y="41747"/>
                      <a:pt x="6627" y="75364"/>
                    </a:cubicBezTo>
                    <a:cubicBezTo>
                      <a:pt x="-4090" y="102844"/>
                      <a:pt x="1315" y="133439"/>
                      <a:pt x="5803" y="161285"/>
                    </a:cubicBezTo>
                    <a:cubicBezTo>
                      <a:pt x="8459" y="186027"/>
                      <a:pt x="14313" y="210319"/>
                      <a:pt x="23207" y="233558"/>
                    </a:cubicBezTo>
                    <a:cubicBezTo>
                      <a:pt x="54809" y="306289"/>
                      <a:pt x="120212" y="341922"/>
                      <a:pt x="191843" y="366837"/>
                    </a:cubicBezTo>
                    <a:cubicBezTo>
                      <a:pt x="277746" y="396872"/>
                      <a:pt x="367203" y="415559"/>
                      <a:pt x="457942" y="422438"/>
                    </a:cubicBezTo>
                    <a:cubicBezTo>
                      <a:pt x="472507" y="423537"/>
                      <a:pt x="530490" y="435537"/>
                      <a:pt x="531222" y="394958"/>
                    </a:cubicBezTo>
                    <a:cubicBezTo>
                      <a:pt x="531222" y="380393"/>
                      <a:pt x="509421" y="363814"/>
                      <a:pt x="493300" y="359875"/>
                    </a:cubicBezTo>
                    <a:cubicBezTo>
                      <a:pt x="510154" y="360608"/>
                      <a:pt x="552565" y="354745"/>
                      <a:pt x="575740" y="352547"/>
                    </a:cubicBezTo>
                    <a:cubicBezTo>
                      <a:pt x="598915" y="350349"/>
                      <a:pt x="623372" y="344303"/>
                      <a:pt x="639128" y="327173"/>
                    </a:cubicBezTo>
                    <a:cubicBezTo>
                      <a:pt x="654883" y="310044"/>
                      <a:pt x="657448" y="279267"/>
                      <a:pt x="639128" y="265069"/>
                    </a:cubicBezTo>
                    <a:cubicBezTo>
                      <a:pt x="656028" y="258950"/>
                      <a:pt x="671472" y="249369"/>
                      <a:pt x="684470" y="236947"/>
                    </a:cubicBezTo>
                    <a:close/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>
                <a:off x="5101129" y="4424425"/>
                <a:ext cx="714014" cy="443004"/>
              </a:xfrm>
              <a:custGeom>
                <a:avLst/>
                <a:gdLst/>
                <a:ahLst/>
                <a:cxnLst/>
                <a:rect l="l" t="t" r="r" b="b"/>
                <a:pathLst>
                  <a:path w="714014" h="443004" extrusionOk="0">
                    <a:moveTo>
                      <a:pt x="497505" y="443825"/>
                    </a:moveTo>
                    <a:cubicBezTo>
                      <a:pt x="489115" y="443678"/>
                      <a:pt x="480733" y="443074"/>
                      <a:pt x="472407" y="441993"/>
                    </a:cubicBezTo>
                    <a:cubicBezTo>
                      <a:pt x="469933" y="441993"/>
                      <a:pt x="467918" y="441443"/>
                      <a:pt x="466453" y="441352"/>
                    </a:cubicBezTo>
                    <a:cubicBezTo>
                      <a:pt x="374898" y="434399"/>
                      <a:pt x="284644" y="415520"/>
                      <a:pt x="197972" y="385200"/>
                    </a:cubicBezTo>
                    <a:cubicBezTo>
                      <a:pt x="135501" y="363491"/>
                      <a:pt x="59198" y="328134"/>
                      <a:pt x="23931" y="246976"/>
                    </a:cubicBezTo>
                    <a:cubicBezTo>
                      <a:pt x="15330" y="225120"/>
                      <a:pt x="9605" y="202248"/>
                      <a:pt x="6894" y="178917"/>
                    </a:cubicBezTo>
                    <a:lnTo>
                      <a:pt x="5611" y="170398"/>
                    </a:lnTo>
                    <a:cubicBezTo>
                      <a:pt x="1031" y="142368"/>
                      <a:pt x="-4098" y="110583"/>
                      <a:pt x="7260" y="81820"/>
                    </a:cubicBezTo>
                    <a:cubicBezTo>
                      <a:pt x="19718" y="50401"/>
                      <a:pt x="54160" y="31440"/>
                      <a:pt x="101883" y="29700"/>
                    </a:cubicBezTo>
                    <a:cubicBezTo>
                      <a:pt x="121861" y="29453"/>
                      <a:pt x="141830" y="30735"/>
                      <a:pt x="161607" y="33547"/>
                    </a:cubicBezTo>
                    <a:cubicBezTo>
                      <a:pt x="169942" y="34463"/>
                      <a:pt x="178187" y="35471"/>
                      <a:pt x="186430" y="36204"/>
                    </a:cubicBezTo>
                    <a:cubicBezTo>
                      <a:pt x="253665" y="42066"/>
                      <a:pt x="326029" y="33638"/>
                      <a:pt x="421019" y="8723"/>
                    </a:cubicBezTo>
                    <a:cubicBezTo>
                      <a:pt x="441629" y="3319"/>
                      <a:pt x="464254" y="-2543"/>
                      <a:pt x="486147" y="3502"/>
                    </a:cubicBezTo>
                    <a:cubicBezTo>
                      <a:pt x="498604" y="6149"/>
                      <a:pt x="508918" y="14842"/>
                      <a:pt x="513627" y="26677"/>
                    </a:cubicBezTo>
                    <a:cubicBezTo>
                      <a:pt x="519672" y="44997"/>
                      <a:pt x="508405" y="63317"/>
                      <a:pt x="481933" y="78615"/>
                    </a:cubicBezTo>
                    <a:lnTo>
                      <a:pt x="428255" y="110308"/>
                    </a:lnTo>
                    <a:cubicBezTo>
                      <a:pt x="413782" y="118827"/>
                      <a:pt x="400775" y="128628"/>
                      <a:pt x="398943" y="141086"/>
                    </a:cubicBezTo>
                    <a:cubicBezTo>
                      <a:pt x="399081" y="152151"/>
                      <a:pt x="405410" y="162209"/>
                      <a:pt x="415340" y="167100"/>
                    </a:cubicBezTo>
                    <a:cubicBezTo>
                      <a:pt x="427275" y="172569"/>
                      <a:pt x="440227" y="175445"/>
                      <a:pt x="453354" y="175528"/>
                    </a:cubicBezTo>
                    <a:cubicBezTo>
                      <a:pt x="494299" y="177634"/>
                      <a:pt x="535336" y="177634"/>
                      <a:pt x="576281" y="175528"/>
                    </a:cubicBezTo>
                    <a:cubicBezTo>
                      <a:pt x="606509" y="174337"/>
                      <a:pt x="637745" y="173146"/>
                      <a:pt x="668614" y="173787"/>
                    </a:cubicBezTo>
                    <a:cubicBezTo>
                      <a:pt x="676410" y="173512"/>
                      <a:pt x="684196" y="174758"/>
                      <a:pt x="691515" y="177451"/>
                    </a:cubicBezTo>
                    <a:cubicBezTo>
                      <a:pt x="701701" y="181958"/>
                      <a:pt x="709340" y="190806"/>
                      <a:pt x="712308" y="201542"/>
                    </a:cubicBezTo>
                    <a:cubicBezTo>
                      <a:pt x="716540" y="216170"/>
                      <a:pt x="714305" y="231908"/>
                      <a:pt x="706171" y="244778"/>
                    </a:cubicBezTo>
                    <a:cubicBezTo>
                      <a:pt x="704219" y="247672"/>
                      <a:pt x="702085" y="250420"/>
                      <a:pt x="699759" y="253021"/>
                    </a:cubicBezTo>
                    <a:lnTo>
                      <a:pt x="699759" y="253021"/>
                    </a:lnTo>
                    <a:cubicBezTo>
                      <a:pt x="689334" y="263721"/>
                      <a:pt x="676877" y="272221"/>
                      <a:pt x="663118" y="278028"/>
                    </a:cubicBezTo>
                    <a:cubicBezTo>
                      <a:pt x="667057" y="284367"/>
                      <a:pt x="669411" y="291567"/>
                      <a:pt x="669988" y="299005"/>
                    </a:cubicBezTo>
                    <a:cubicBezTo>
                      <a:pt x="671133" y="315117"/>
                      <a:pt x="665720" y="331010"/>
                      <a:pt x="654966" y="343065"/>
                    </a:cubicBezTo>
                    <a:cubicBezTo>
                      <a:pt x="640035" y="359186"/>
                      <a:pt x="617410" y="368438"/>
                      <a:pt x="585625" y="371369"/>
                    </a:cubicBezTo>
                    <a:cubicBezTo>
                      <a:pt x="578755" y="372010"/>
                      <a:pt x="570144" y="373018"/>
                      <a:pt x="560984" y="374026"/>
                    </a:cubicBezTo>
                    <a:cubicBezTo>
                      <a:pt x="551824" y="375033"/>
                      <a:pt x="542664" y="376040"/>
                      <a:pt x="534145" y="376865"/>
                    </a:cubicBezTo>
                    <a:cubicBezTo>
                      <a:pt x="542811" y="383515"/>
                      <a:pt x="548325" y="393472"/>
                      <a:pt x="549351" y="404345"/>
                    </a:cubicBezTo>
                    <a:cubicBezTo>
                      <a:pt x="549635" y="414778"/>
                      <a:pt x="545348" y="424809"/>
                      <a:pt x="537626" y="431825"/>
                    </a:cubicBezTo>
                    <a:cubicBezTo>
                      <a:pt x="526112" y="440481"/>
                      <a:pt x="511886" y="444741"/>
                      <a:pt x="497505" y="443825"/>
                    </a:cubicBezTo>
                    <a:close/>
                    <a:moveTo>
                      <a:pt x="109761" y="47928"/>
                    </a:moveTo>
                    <a:lnTo>
                      <a:pt x="102525" y="47928"/>
                    </a:lnTo>
                    <a:cubicBezTo>
                      <a:pt x="83563" y="48569"/>
                      <a:pt x="37946" y="53974"/>
                      <a:pt x="24298" y="88416"/>
                    </a:cubicBezTo>
                    <a:cubicBezTo>
                      <a:pt x="15138" y="112598"/>
                      <a:pt x="19351" y="140445"/>
                      <a:pt x="23657" y="167467"/>
                    </a:cubicBezTo>
                    <a:lnTo>
                      <a:pt x="25031" y="175986"/>
                    </a:lnTo>
                    <a:cubicBezTo>
                      <a:pt x="27531" y="197787"/>
                      <a:pt x="32798" y="219175"/>
                      <a:pt x="40694" y="239648"/>
                    </a:cubicBezTo>
                    <a:cubicBezTo>
                      <a:pt x="72938" y="313752"/>
                      <a:pt x="141455" y="345996"/>
                      <a:pt x="204018" y="367888"/>
                    </a:cubicBezTo>
                    <a:cubicBezTo>
                      <a:pt x="289151" y="397631"/>
                      <a:pt x="377811" y="416107"/>
                      <a:pt x="467735" y="422848"/>
                    </a:cubicBezTo>
                    <a:lnTo>
                      <a:pt x="474513" y="423581"/>
                    </a:lnTo>
                    <a:cubicBezTo>
                      <a:pt x="487338" y="425138"/>
                      <a:pt x="514085" y="428253"/>
                      <a:pt x="525352" y="418360"/>
                    </a:cubicBezTo>
                    <a:cubicBezTo>
                      <a:pt x="529181" y="414632"/>
                      <a:pt x="531187" y="409411"/>
                      <a:pt x="530848" y="404070"/>
                    </a:cubicBezTo>
                    <a:cubicBezTo>
                      <a:pt x="530848" y="395643"/>
                      <a:pt x="514176" y="381445"/>
                      <a:pt x="499887" y="377964"/>
                    </a:cubicBezTo>
                    <a:lnTo>
                      <a:pt x="502452" y="359644"/>
                    </a:lnTo>
                    <a:cubicBezTo>
                      <a:pt x="521303" y="359140"/>
                      <a:pt x="540108" y="357620"/>
                      <a:pt x="558786" y="355064"/>
                    </a:cubicBezTo>
                    <a:cubicBezTo>
                      <a:pt x="567946" y="354057"/>
                      <a:pt x="577106" y="353049"/>
                      <a:pt x="583793" y="352408"/>
                    </a:cubicBezTo>
                    <a:cubicBezTo>
                      <a:pt x="611273" y="349935"/>
                      <a:pt x="629593" y="342515"/>
                      <a:pt x="641318" y="329874"/>
                    </a:cubicBezTo>
                    <a:cubicBezTo>
                      <a:pt x="648673" y="321667"/>
                      <a:pt x="652346" y="310812"/>
                      <a:pt x="651485" y="299829"/>
                    </a:cubicBezTo>
                    <a:cubicBezTo>
                      <a:pt x="651155" y="292703"/>
                      <a:pt x="647830" y="286053"/>
                      <a:pt x="642325" y="281509"/>
                    </a:cubicBezTo>
                    <a:lnTo>
                      <a:pt x="630051" y="272349"/>
                    </a:lnTo>
                    <a:lnTo>
                      <a:pt x="644249" y="266120"/>
                    </a:lnTo>
                    <a:cubicBezTo>
                      <a:pt x="659885" y="260606"/>
                      <a:pt x="674202" y="251904"/>
                      <a:pt x="686293" y="240564"/>
                    </a:cubicBezTo>
                    <a:lnTo>
                      <a:pt x="686293" y="240564"/>
                    </a:lnTo>
                    <a:cubicBezTo>
                      <a:pt x="688061" y="238723"/>
                      <a:pt x="689628" y="236698"/>
                      <a:pt x="690965" y="234518"/>
                    </a:cubicBezTo>
                    <a:cubicBezTo>
                      <a:pt x="696049" y="226311"/>
                      <a:pt x="697478" y="216345"/>
                      <a:pt x="694904" y="207038"/>
                    </a:cubicBezTo>
                    <a:cubicBezTo>
                      <a:pt x="693493" y="201524"/>
                      <a:pt x="689701" y="196926"/>
                      <a:pt x="684553" y="194489"/>
                    </a:cubicBezTo>
                    <a:cubicBezTo>
                      <a:pt x="679359" y="192776"/>
                      <a:pt x="673891" y="192034"/>
                      <a:pt x="668431" y="192290"/>
                    </a:cubicBezTo>
                    <a:cubicBezTo>
                      <a:pt x="638112" y="191649"/>
                      <a:pt x="607151" y="192840"/>
                      <a:pt x="576831" y="194031"/>
                    </a:cubicBezTo>
                    <a:cubicBezTo>
                      <a:pt x="535244" y="196229"/>
                      <a:pt x="493566" y="196229"/>
                      <a:pt x="451980" y="194031"/>
                    </a:cubicBezTo>
                    <a:cubicBezTo>
                      <a:pt x="436115" y="193893"/>
                      <a:pt x="420478" y="190266"/>
                      <a:pt x="406180" y="183405"/>
                    </a:cubicBezTo>
                    <a:cubicBezTo>
                      <a:pt x="389811" y="175024"/>
                      <a:pt x="379771" y="157913"/>
                      <a:pt x="380440" y="139528"/>
                    </a:cubicBezTo>
                    <a:cubicBezTo>
                      <a:pt x="382638" y="118736"/>
                      <a:pt x="400134" y="105728"/>
                      <a:pt x="418637" y="94827"/>
                    </a:cubicBezTo>
                    <a:lnTo>
                      <a:pt x="472315" y="63134"/>
                    </a:lnTo>
                    <a:cubicBezTo>
                      <a:pt x="480834" y="58187"/>
                      <a:pt x="499795" y="44814"/>
                      <a:pt x="495948" y="32814"/>
                    </a:cubicBezTo>
                    <a:cubicBezTo>
                      <a:pt x="493007" y="26833"/>
                      <a:pt x="487392" y="22610"/>
                      <a:pt x="480834" y="21456"/>
                    </a:cubicBezTo>
                    <a:cubicBezTo>
                      <a:pt x="463796" y="16693"/>
                      <a:pt x="444194" y="21456"/>
                      <a:pt x="425874" y="26586"/>
                    </a:cubicBezTo>
                    <a:cubicBezTo>
                      <a:pt x="328136" y="52050"/>
                      <a:pt x="253848" y="60661"/>
                      <a:pt x="184324" y="54615"/>
                    </a:cubicBezTo>
                    <a:cubicBezTo>
                      <a:pt x="175897" y="53882"/>
                      <a:pt x="167469" y="52875"/>
                      <a:pt x="159134" y="51959"/>
                    </a:cubicBezTo>
                    <a:cubicBezTo>
                      <a:pt x="142765" y="49660"/>
                      <a:pt x="126286" y="48313"/>
                      <a:pt x="109761" y="47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>
                <a:off x="5531833" y="4698213"/>
                <a:ext cx="218008" cy="7547"/>
              </a:xfrm>
              <a:custGeom>
                <a:avLst/>
                <a:gdLst/>
                <a:ahLst/>
                <a:cxnLst/>
                <a:rect l="l" t="t" r="r" b="b"/>
                <a:pathLst>
                  <a:path w="218008" h="7547" extrusionOk="0">
                    <a:moveTo>
                      <a:pt x="218399" y="942"/>
                    </a:moveTo>
                    <a:cubicBezTo>
                      <a:pt x="147775" y="19263"/>
                      <a:pt x="73213" y="-1989"/>
                      <a:pt x="390" y="1584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>
                <a:off x="5531375" y="4689236"/>
                <a:ext cx="220756" cy="25765"/>
              </a:xfrm>
              <a:custGeom>
                <a:avLst/>
                <a:gdLst/>
                <a:ahLst/>
                <a:cxnLst/>
                <a:rect l="l" t="t" r="r" b="b"/>
                <a:pathLst>
                  <a:path w="220756" h="25765" extrusionOk="0">
                    <a:moveTo>
                      <a:pt x="152172" y="26682"/>
                    </a:moveTo>
                    <a:cubicBezTo>
                      <a:pt x="129638" y="26682"/>
                      <a:pt x="107013" y="24850"/>
                      <a:pt x="84754" y="23018"/>
                    </a:cubicBezTo>
                    <a:cubicBezTo>
                      <a:pt x="57008" y="20105"/>
                      <a:pt x="29107" y="18978"/>
                      <a:pt x="1215" y="19629"/>
                    </a:cubicBezTo>
                    <a:lnTo>
                      <a:pt x="390" y="1309"/>
                    </a:lnTo>
                    <a:cubicBezTo>
                      <a:pt x="29043" y="521"/>
                      <a:pt x="57714" y="1620"/>
                      <a:pt x="86220" y="4607"/>
                    </a:cubicBezTo>
                    <a:cubicBezTo>
                      <a:pt x="132020" y="8362"/>
                      <a:pt x="174614" y="11935"/>
                      <a:pt x="216475" y="942"/>
                    </a:cubicBezTo>
                    <a:lnTo>
                      <a:pt x="221147" y="18713"/>
                    </a:lnTo>
                    <a:cubicBezTo>
                      <a:pt x="198595" y="24319"/>
                      <a:pt x="175411" y="27002"/>
                      <a:pt x="152172" y="266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5510216" y="4782027"/>
                <a:ext cx="90409" cy="10717"/>
              </a:xfrm>
              <a:custGeom>
                <a:avLst/>
                <a:gdLst/>
                <a:ahLst/>
                <a:cxnLst/>
                <a:rect l="l" t="t" r="r" b="b"/>
                <a:pathLst>
                  <a:path w="90409" h="10717" extrusionOk="0">
                    <a:moveTo>
                      <a:pt x="90800" y="11660"/>
                    </a:moveTo>
                    <a:cubicBezTo>
                      <a:pt x="60269" y="9031"/>
                      <a:pt x="30133" y="5458"/>
                      <a:pt x="390" y="942"/>
                    </a:cubicBezTo>
                  </a:path>
                </a:pathLst>
              </a:custGeom>
              <a:solidFill>
                <a:srgbClr val="E0C3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5508933" y="4772776"/>
                <a:ext cx="92424" cy="29037"/>
              </a:xfrm>
              <a:custGeom>
                <a:avLst/>
                <a:gdLst/>
                <a:ahLst/>
                <a:cxnLst/>
                <a:rect l="l" t="t" r="r" b="b"/>
                <a:pathLst>
                  <a:path w="92424" h="29037" extrusionOk="0">
                    <a:moveTo>
                      <a:pt x="91258" y="29980"/>
                    </a:moveTo>
                    <a:cubicBezTo>
                      <a:pt x="61121" y="27415"/>
                      <a:pt x="30527" y="23751"/>
                      <a:pt x="390" y="19263"/>
                    </a:cubicBezTo>
                    <a:lnTo>
                      <a:pt x="3047" y="942"/>
                    </a:lnTo>
                    <a:cubicBezTo>
                      <a:pt x="32817" y="5431"/>
                      <a:pt x="63045" y="9003"/>
                      <a:pt x="92815" y="115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7" name="Google Shape;617;p10"/>
            <p:cNvSpPr/>
            <p:nvPr/>
          </p:nvSpPr>
          <p:spPr>
            <a:xfrm>
              <a:off x="2055194" y="4953309"/>
              <a:ext cx="672255" cy="617164"/>
            </a:xfrm>
            <a:custGeom>
              <a:avLst/>
              <a:gdLst/>
              <a:ahLst/>
              <a:cxnLst/>
              <a:rect l="l" t="t" r="r" b="b"/>
              <a:pathLst>
                <a:path w="672255" h="617164" extrusionOk="0">
                  <a:moveTo>
                    <a:pt x="349983" y="209258"/>
                  </a:moveTo>
                  <a:cubicBezTo>
                    <a:pt x="352364" y="181778"/>
                    <a:pt x="338441" y="108498"/>
                    <a:pt x="372242" y="61965"/>
                  </a:cubicBezTo>
                  <a:cubicBezTo>
                    <a:pt x="394684" y="31279"/>
                    <a:pt x="449919" y="-19834"/>
                    <a:pt x="516512" y="9936"/>
                  </a:cubicBezTo>
                  <a:cubicBezTo>
                    <a:pt x="558557" y="28256"/>
                    <a:pt x="562312" y="68285"/>
                    <a:pt x="549305" y="119856"/>
                  </a:cubicBezTo>
                  <a:cubicBezTo>
                    <a:pt x="554710" y="119856"/>
                    <a:pt x="626707" y="76346"/>
                    <a:pt x="662340" y="158512"/>
                  </a:cubicBezTo>
                  <a:cubicBezTo>
                    <a:pt x="700995" y="247731"/>
                    <a:pt x="620845" y="298202"/>
                    <a:pt x="587594" y="309652"/>
                  </a:cubicBezTo>
                  <a:cubicBezTo>
                    <a:pt x="541244" y="325591"/>
                    <a:pt x="482895" y="314232"/>
                    <a:pt x="457064" y="318812"/>
                  </a:cubicBezTo>
                  <a:cubicBezTo>
                    <a:pt x="478590" y="320919"/>
                    <a:pt x="550405" y="328888"/>
                    <a:pt x="597029" y="380184"/>
                  </a:cubicBezTo>
                  <a:cubicBezTo>
                    <a:pt x="604632" y="388520"/>
                    <a:pt x="680935" y="450076"/>
                    <a:pt x="636692" y="511814"/>
                  </a:cubicBezTo>
                  <a:cubicBezTo>
                    <a:pt x="600052" y="563110"/>
                    <a:pt x="521734" y="535813"/>
                    <a:pt x="495719" y="511814"/>
                  </a:cubicBezTo>
                  <a:cubicBezTo>
                    <a:pt x="502223" y="546073"/>
                    <a:pt x="513398" y="592880"/>
                    <a:pt x="457064" y="612574"/>
                  </a:cubicBezTo>
                  <a:cubicBezTo>
                    <a:pt x="378196" y="640696"/>
                    <a:pt x="343204" y="556332"/>
                    <a:pt x="323144" y="478655"/>
                  </a:cubicBezTo>
                  <a:cubicBezTo>
                    <a:pt x="316521" y="452384"/>
                    <a:pt x="315523" y="425005"/>
                    <a:pt x="320213" y="398321"/>
                  </a:cubicBezTo>
                  <a:cubicBezTo>
                    <a:pt x="298036" y="422980"/>
                    <a:pt x="270575" y="442299"/>
                    <a:pt x="239879" y="454839"/>
                  </a:cubicBezTo>
                  <a:cubicBezTo>
                    <a:pt x="190873" y="474533"/>
                    <a:pt x="147088" y="470502"/>
                    <a:pt x="105960" y="466747"/>
                  </a:cubicBezTo>
                  <a:cubicBezTo>
                    <a:pt x="23519" y="459144"/>
                    <a:pt x="12253" y="453098"/>
                    <a:pt x="7764" y="445953"/>
                  </a:cubicBezTo>
                  <a:cubicBezTo>
                    <a:pt x="-4785" y="425710"/>
                    <a:pt x="1077" y="411329"/>
                    <a:pt x="7764" y="398138"/>
                  </a:cubicBezTo>
                  <a:cubicBezTo>
                    <a:pt x="37644" y="415505"/>
                    <a:pt x="70162" y="427881"/>
                    <a:pt x="104036" y="434778"/>
                  </a:cubicBezTo>
                  <a:cubicBezTo>
                    <a:pt x="141006" y="442766"/>
                    <a:pt x="179396" y="441218"/>
                    <a:pt x="215605" y="430290"/>
                  </a:cubicBezTo>
                  <a:cubicBezTo>
                    <a:pt x="247574" y="419756"/>
                    <a:pt x="293008" y="397863"/>
                    <a:pt x="304824" y="385681"/>
                  </a:cubicBezTo>
                  <a:cubicBezTo>
                    <a:pt x="281741" y="388612"/>
                    <a:pt x="200674" y="384215"/>
                    <a:pt x="141592" y="370750"/>
                  </a:cubicBezTo>
                  <a:cubicBezTo>
                    <a:pt x="106693" y="362872"/>
                    <a:pt x="54572" y="316339"/>
                    <a:pt x="64556" y="269989"/>
                  </a:cubicBezTo>
                  <a:cubicBezTo>
                    <a:pt x="80953" y="194969"/>
                    <a:pt x="130417" y="206419"/>
                    <a:pt x="171729" y="216861"/>
                  </a:cubicBezTo>
                  <a:cubicBezTo>
                    <a:pt x="144249" y="177931"/>
                    <a:pt x="116768" y="140008"/>
                    <a:pt x="162569" y="97048"/>
                  </a:cubicBezTo>
                  <a:cubicBezTo>
                    <a:pt x="197194" y="64163"/>
                    <a:pt x="261864" y="79644"/>
                    <a:pt x="287512" y="102635"/>
                  </a:cubicBezTo>
                  <a:cubicBezTo>
                    <a:pt x="314992" y="129200"/>
                    <a:pt x="347784" y="197625"/>
                    <a:pt x="349983" y="209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10"/>
          <p:cNvGrpSpPr/>
          <p:nvPr/>
        </p:nvGrpSpPr>
        <p:grpSpPr>
          <a:xfrm>
            <a:off x="-194986" y="-220795"/>
            <a:ext cx="4334739" cy="2916186"/>
            <a:chOff x="-220122" y="-220795"/>
            <a:chExt cx="4893546" cy="2916186"/>
          </a:xfrm>
        </p:grpSpPr>
        <p:sp>
          <p:nvSpPr>
            <p:cNvPr id="619" name="Google Shape;619;p10"/>
            <p:cNvSpPr/>
            <p:nvPr/>
          </p:nvSpPr>
          <p:spPr>
            <a:xfrm>
              <a:off x="-220122" y="-220795"/>
              <a:ext cx="4700825" cy="1867434"/>
            </a:xfrm>
            <a:custGeom>
              <a:avLst/>
              <a:gdLst/>
              <a:ahLst/>
              <a:cxnLst/>
              <a:rect l="l" t="t" r="r" b="b"/>
              <a:pathLst>
                <a:path w="4700825" h="1867434" extrusionOk="0">
                  <a:moveTo>
                    <a:pt x="-1" y="1867438"/>
                  </a:moveTo>
                  <a:cubicBezTo>
                    <a:pt x="1774490" y="1621395"/>
                    <a:pt x="3440617" y="959604"/>
                    <a:pt x="4700825" y="3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0"/>
            <p:cNvSpPr/>
            <p:nvPr/>
          </p:nvSpPr>
          <p:spPr>
            <a:xfrm rot="-842175">
              <a:off x="170376" y="1490331"/>
              <a:ext cx="838410" cy="1120110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rot="539475">
              <a:off x="289292" y="1641379"/>
              <a:ext cx="455427" cy="735412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-1038166">
              <a:off x="1338702" y="1151826"/>
              <a:ext cx="838756" cy="1120573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 rot="342636">
              <a:off x="1455216" y="1307090"/>
              <a:ext cx="457796" cy="739238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 rot="-1413338">
              <a:off x="2532946" y="719459"/>
              <a:ext cx="839290" cy="1121286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rot="-42970">
              <a:off x="2647051" y="882655"/>
              <a:ext cx="455560" cy="735627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 rot="-1828368">
              <a:off x="3607964" y="135865"/>
              <a:ext cx="839146" cy="1121094"/>
            </a:xfrm>
            <a:custGeom>
              <a:avLst/>
              <a:gdLst/>
              <a:ahLst/>
              <a:cxnLst/>
              <a:rect l="l" t="t" r="r" b="b"/>
              <a:pathLst>
                <a:path w="838533" h="1120275" extrusionOk="0">
                  <a:moveTo>
                    <a:pt x="41265" y="3"/>
                  </a:moveTo>
                  <a:lnTo>
                    <a:pt x="797271" y="3"/>
                  </a:lnTo>
                  <a:cubicBezTo>
                    <a:pt x="820062" y="3"/>
                    <a:pt x="838532" y="18473"/>
                    <a:pt x="838532" y="41264"/>
                  </a:cubicBezTo>
                  <a:lnTo>
                    <a:pt x="838532" y="1108806"/>
                  </a:lnTo>
                  <a:cubicBezTo>
                    <a:pt x="838600" y="1114745"/>
                    <a:pt x="833838" y="1119617"/>
                    <a:pt x="827891" y="1119684"/>
                  </a:cubicBezTo>
                  <a:cubicBezTo>
                    <a:pt x="824951" y="1119718"/>
                    <a:pt x="822121" y="1118541"/>
                    <a:pt x="820062" y="1116431"/>
                  </a:cubicBezTo>
                  <a:lnTo>
                    <a:pt x="419226" y="715679"/>
                  </a:lnTo>
                  <a:lnTo>
                    <a:pt x="47111" y="1088472"/>
                  </a:lnTo>
                  <a:lnTo>
                    <a:pt x="18474" y="1117024"/>
                  </a:lnTo>
                  <a:cubicBezTo>
                    <a:pt x="14331" y="1121286"/>
                    <a:pt x="7519" y="1121371"/>
                    <a:pt x="3257" y="1117228"/>
                  </a:cubicBezTo>
                  <a:cubicBezTo>
                    <a:pt x="1148" y="1115177"/>
                    <a:pt x="-30" y="1112347"/>
                    <a:pt x="4" y="1109399"/>
                  </a:cubicBezTo>
                  <a:lnTo>
                    <a:pt x="4" y="41857"/>
                  </a:lnTo>
                  <a:cubicBezTo>
                    <a:pt x="-327" y="19075"/>
                    <a:pt x="17881" y="333"/>
                    <a:pt x="40664" y="12"/>
                  </a:cubicBezTo>
                  <a:cubicBezTo>
                    <a:pt x="40867" y="3"/>
                    <a:pt x="41062" y="3"/>
                    <a:pt x="41265" y="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 rot="-451429">
              <a:off x="3718490" y="308761"/>
              <a:ext cx="456609" cy="737320"/>
            </a:xfrm>
            <a:custGeom>
              <a:avLst/>
              <a:gdLst/>
              <a:ahLst/>
              <a:cxnLst/>
              <a:rect l="l" t="t" r="r" b="b"/>
              <a:pathLst>
                <a:path w="1138811" h="1838924" extrusionOk="0">
                  <a:moveTo>
                    <a:pt x="982450" y="659950"/>
                  </a:moveTo>
                  <a:cubicBezTo>
                    <a:pt x="877732" y="618488"/>
                    <a:pt x="765985" y="597657"/>
                    <a:pt x="653361" y="598609"/>
                  </a:cubicBezTo>
                  <a:cubicBezTo>
                    <a:pt x="765309" y="586179"/>
                    <a:pt x="873808" y="552289"/>
                    <a:pt x="972925" y="498787"/>
                  </a:cubicBezTo>
                  <a:cubicBezTo>
                    <a:pt x="1271153" y="337434"/>
                    <a:pt x="1006834" y="55970"/>
                    <a:pt x="855862" y="174937"/>
                  </a:cubicBezTo>
                  <a:cubicBezTo>
                    <a:pt x="883200" y="-22135"/>
                    <a:pt x="518106" y="-109956"/>
                    <a:pt x="514487" y="222562"/>
                  </a:cubicBezTo>
                  <a:cubicBezTo>
                    <a:pt x="513105" y="344425"/>
                    <a:pt x="537480" y="465202"/>
                    <a:pt x="586020" y="576987"/>
                  </a:cubicBezTo>
                  <a:cubicBezTo>
                    <a:pt x="526021" y="472517"/>
                    <a:pt x="444926" y="381687"/>
                    <a:pt x="347894" y="310287"/>
                  </a:cubicBezTo>
                  <a:cubicBezTo>
                    <a:pt x="74908" y="109119"/>
                    <a:pt x="-67301" y="468117"/>
                    <a:pt x="104436" y="554223"/>
                  </a:cubicBezTo>
                  <a:cubicBezTo>
                    <a:pt x="-85493" y="613373"/>
                    <a:pt x="-9864" y="981133"/>
                    <a:pt x="292840" y="842735"/>
                  </a:cubicBezTo>
                  <a:cubicBezTo>
                    <a:pt x="398586" y="794386"/>
                    <a:pt x="493551" y="725292"/>
                    <a:pt x="572113" y="639567"/>
                  </a:cubicBezTo>
                  <a:lnTo>
                    <a:pt x="568589" y="646710"/>
                  </a:lnTo>
                  <a:cubicBezTo>
                    <a:pt x="561159" y="661950"/>
                    <a:pt x="552015" y="680524"/>
                    <a:pt x="541537" y="701765"/>
                  </a:cubicBezTo>
                  <a:cubicBezTo>
                    <a:pt x="532679" y="723768"/>
                    <a:pt x="522487" y="748533"/>
                    <a:pt x="511629" y="775488"/>
                  </a:cubicBezTo>
                  <a:cubicBezTo>
                    <a:pt x="500771" y="802444"/>
                    <a:pt x="490960" y="832638"/>
                    <a:pt x="480292" y="864357"/>
                  </a:cubicBezTo>
                  <a:cubicBezTo>
                    <a:pt x="475244" y="880263"/>
                    <a:pt x="469338" y="896456"/>
                    <a:pt x="464480" y="913315"/>
                  </a:cubicBezTo>
                  <a:cubicBezTo>
                    <a:pt x="459623" y="930174"/>
                    <a:pt x="455432" y="947700"/>
                    <a:pt x="450669" y="965321"/>
                  </a:cubicBezTo>
                  <a:cubicBezTo>
                    <a:pt x="445907" y="982943"/>
                    <a:pt x="441144" y="1000754"/>
                    <a:pt x="436858" y="1019138"/>
                  </a:cubicBezTo>
                  <a:cubicBezTo>
                    <a:pt x="432572" y="1037521"/>
                    <a:pt x="429047" y="1056095"/>
                    <a:pt x="425142" y="1074859"/>
                  </a:cubicBezTo>
                  <a:cubicBezTo>
                    <a:pt x="416475" y="1112292"/>
                    <a:pt x="411045" y="1151059"/>
                    <a:pt x="404758" y="1189159"/>
                  </a:cubicBezTo>
                  <a:cubicBezTo>
                    <a:pt x="401330" y="1208209"/>
                    <a:pt x="398853" y="1227259"/>
                    <a:pt x="396758" y="1246976"/>
                  </a:cubicBezTo>
                  <a:cubicBezTo>
                    <a:pt x="394662" y="1266693"/>
                    <a:pt x="392185" y="1285076"/>
                    <a:pt x="389995" y="1304126"/>
                  </a:cubicBezTo>
                  <a:cubicBezTo>
                    <a:pt x="386471" y="1342226"/>
                    <a:pt x="383232" y="1380326"/>
                    <a:pt x="381041" y="1416426"/>
                  </a:cubicBezTo>
                  <a:cubicBezTo>
                    <a:pt x="378851" y="1452525"/>
                    <a:pt x="377231" y="1488244"/>
                    <a:pt x="377136" y="1521772"/>
                  </a:cubicBezTo>
                  <a:cubicBezTo>
                    <a:pt x="377136" y="1538536"/>
                    <a:pt x="377136" y="1554824"/>
                    <a:pt x="376469" y="1570635"/>
                  </a:cubicBezTo>
                  <a:cubicBezTo>
                    <a:pt x="375803" y="1586447"/>
                    <a:pt x="376469" y="1601592"/>
                    <a:pt x="376946" y="1616260"/>
                  </a:cubicBezTo>
                  <a:cubicBezTo>
                    <a:pt x="376946" y="1645597"/>
                    <a:pt x="378660" y="1672362"/>
                    <a:pt x="379327" y="1696175"/>
                  </a:cubicBezTo>
                  <a:cubicBezTo>
                    <a:pt x="379994" y="1719987"/>
                    <a:pt x="381613" y="1740752"/>
                    <a:pt x="383232" y="1757897"/>
                  </a:cubicBezTo>
                  <a:cubicBezTo>
                    <a:pt x="384852" y="1775042"/>
                    <a:pt x="385708" y="1788567"/>
                    <a:pt x="386756" y="1797997"/>
                  </a:cubicBezTo>
                  <a:cubicBezTo>
                    <a:pt x="387804" y="1807427"/>
                    <a:pt x="388185" y="1811999"/>
                    <a:pt x="388185" y="1811999"/>
                  </a:cubicBezTo>
                  <a:cubicBezTo>
                    <a:pt x="388185" y="1811999"/>
                    <a:pt x="388185" y="1812761"/>
                    <a:pt x="388185" y="1813142"/>
                  </a:cubicBezTo>
                  <a:cubicBezTo>
                    <a:pt x="390585" y="1829525"/>
                    <a:pt x="405806" y="1840860"/>
                    <a:pt x="422189" y="1838478"/>
                  </a:cubicBezTo>
                  <a:cubicBezTo>
                    <a:pt x="438572" y="1836078"/>
                    <a:pt x="449907" y="1820857"/>
                    <a:pt x="447526" y="1804474"/>
                  </a:cubicBezTo>
                  <a:lnTo>
                    <a:pt x="447526" y="1803903"/>
                  </a:lnTo>
                  <a:cubicBezTo>
                    <a:pt x="447526" y="1803903"/>
                    <a:pt x="446859" y="1799235"/>
                    <a:pt x="445526" y="1790377"/>
                  </a:cubicBezTo>
                  <a:cubicBezTo>
                    <a:pt x="444192" y="1781519"/>
                    <a:pt x="442668" y="1769041"/>
                    <a:pt x="440763" y="1752277"/>
                  </a:cubicBezTo>
                  <a:cubicBezTo>
                    <a:pt x="438858" y="1735513"/>
                    <a:pt x="437048" y="1715511"/>
                    <a:pt x="434667" y="1692365"/>
                  </a:cubicBezTo>
                  <a:cubicBezTo>
                    <a:pt x="432286" y="1669219"/>
                    <a:pt x="430476" y="1643025"/>
                    <a:pt x="429333" y="1614260"/>
                  </a:cubicBezTo>
                  <a:cubicBezTo>
                    <a:pt x="428666" y="1599972"/>
                    <a:pt x="427904" y="1585018"/>
                    <a:pt x="427143" y="1569587"/>
                  </a:cubicBezTo>
                  <a:cubicBezTo>
                    <a:pt x="426380" y="1554157"/>
                    <a:pt x="426380" y="1538060"/>
                    <a:pt x="426000" y="1521962"/>
                  </a:cubicBezTo>
                  <a:cubicBezTo>
                    <a:pt x="424761" y="1489006"/>
                    <a:pt x="426000" y="1454240"/>
                    <a:pt x="426000" y="1418331"/>
                  </a:cubicBezTo>
                  <a:cubicBezTo>
                    <a:pt x="426000" y="1382421"/>
                    <a:pt x="428476" y="1345274"/>
                    <a:pt x="430476" y="1307650"/>
                  </a:cubicBezTo>
                  <a:cubicBezTo>
                    <a:pt x="432000" y="1288600"/>
                    <a:pt x="433429" y="1269550"/>
                    <a:pt x="434953" y="1250500"/>
                  </a:cubicBezTo>
                  <a:cubicBezTo>
                    <a:pt x="436477" y="1231450"/>
                    <a:pt x="438001" y="1212400"/>
                    <a:pt x="440668" y="1193350"/>
                  </a:cubicBezTo>
                  <a:cubicBezTo>
                    <a:pt x="445430" y="1155250"/>
                    <a:pt x="449241" y="1117150"/>
                    <a:pt x="456384" y="1080003"/>
                  </a:cubicBezTo>
                  <a:cubicBezTo>
                    <a:pt x="459499" y="1061334"/>
                    <a:pt x="462671" y="1042855"/>
                    <a:pt x="465909" y="1024567"/>
                  </a:cubicBezTo>
                  <a:cubicBezTo>
                    <a:pt x="469148" y="1006374"/>
                    <a:pt x="473719" y="988658"/>
                    <a:pt x="477530" y="971132"/>
                  </a:cubicBezTo>
                  <a:cubicBezTo>
                    <a:pt x="481340" y="953606"/>
                    <a:pt x="485340" y="936270"/>
                    <a:pt x="489150" y="919316"/>
                  </a:cubicBezTo>
                  <a:cubicBezTo>
                    <a:pt x="492960" y="902361"/>
                    <a:pt x="498675" y="886359"/>
                    <a:pt x="502866" y="870453"/>
                  </a:cubicBezTo>
                  <a:cubicBezTo>
                    <a:pt x="512391" y="838829"/>
                    <a:pt x="519725" y="808445"/>
                    <a:pt x="530393" y="781679"/>
                  </a:cubicBezTo>
                  <a:cubicBezTo>
                    <a:pt x="541061" y="754914"/>
                    <a:pt x="549443" y="729673"/>
                    <a:pt x="557158" y="707670"/>
                  </a:cubicBezTo>
                  <a:lnTo>
                    <a:pt x="581257" y="653473"/>
                  </a:lnTo>
                  <a:cubicBezTo>
                    <a:pt x="552567" y="762677"/>
                    <a:pt x="545319" y="876406"/>
                    <a:pt x="559921" y="988372"/>
                  </a:cubicBezTo>
                  <a:cubicBezTo>
                    <a:pt x="603450" y="1324700"/>
                    <a:pt x="961114" y="1178872"/>
                    <a:pt x="904440" y="995516"/>
                  </a:cubicBezTo>
                  <a:cubicBezTo>
                    <a:pt x="1078557" y="1091909"/>
                    <a:pt x="1291536" y="782632"/>
                    <a:pt x="982450" y="6599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10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1"/>
          <p:cNvGrpSpPr/>
          <p:nvPr/>
        </p:nvGrpSpPr>
        <p:grpSpPr>
          <a:xfrm>
            <a:off x="311207" y="0"/>
            <a:ext cx="10177350" cy="6858000"/>
            <a:chOff x="351325" y="-21100"/>
            <a:chExt cx="11489350" cy="6858000"/>
          </a:xfrm>
        </p:grpSpPr>
        <p:sp>
          <p:nvSpPr>
            <p:cNvPr id="631" name="Google Shape;631;p11"/>
            <p:cNvSpPr/>
            <p:nvPr/>
          </p:nvSpPr>
          <p:spPr>
            <a:xfrm>
              <a:off x="351325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1454275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0661207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9868139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9075071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8282004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7488936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6695868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5902800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5109732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316664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523596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730529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937461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1144393" y="-21100"/>
              <a:ext cx="386400" cy="6858000"/>
            </a:xfrm>
            <a:prstGeom prst="rect">
              <a:avLst/>
            </a:pr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46" name="Google Shape;646;p11"/>
          <p:cNvSpPr/>
          <p:nvPr/>
        </p:nvSpPr>
        <p:spPr>
          <a:xfrm>
            <a:off x="17938" y="5688375"/>
            <a:ext cx="10763888" cy="116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7" name="Google Shape;647;p11"/>
          <p:cNvSpPr/>
          <p:nvPr/>
        </p:nvSpPr>
        <p:spPr>
          <a:xfrm>
            <a:off x="6259159" y="5887175"/>
            <a:ext cx="4522666" cy="634800"/>
          </a:xfrm>
          <a:prstGeom prst="ellipse">
            <a:avLst/>
          </a:prstGeom>
          <a:solidFill>
            <a:srgbClr val="000000">
              <a:alpha val="16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8" name="Google Shape;648;p11"/>
          <p:cNvSpPr txBox="1">
            <a:spLocks noGrp="1"/>
          </p:cNvSpPr>
          <p:nvPr>
            <p:ph type="title"/>
          </p:nvPr>
        </p:nvSpPr>
        <p:spPr>
          <a:xfrm>
            <a:off x="1141296" y="696675"/>
            <a:ext cx="541556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649" name="Google Shape;649;p11"/>
          <p:cNvGrpSpPr/>
          <p:nvPr/>
        </p:nvGrpSpPr>
        <p:grpSpPr>
          <a:xfrm>
            <a:off x="6411240" y="467272"/>
            <a:ext cx="4263605" cy="6140446"/>
            <a:chOff x="5858245" y="931681"/>
            <a:chExt cx="3913523" cy="4992233"/>
          </a:xfrm>
        </p:grpSpPr>
        <p:sp>
          <p:nvSpPr>
            <p:cNvPr id="650" name="Google Shape;650;p11"/>
            <p:cNvSpPr/>
            <p:nvPr/>
          </p:nvSpPr>
          <p:spPr>
            <a:xfrm>
              <a:off x="8456481" y="3442208"/>
              <a:ext cx="783542" cy="601401"/>
            </a:xfrm>
            <a:custGeom>
              <a:avLst/>
              <a:gdLst/>
              <a:ahLst/>
              <a:cxnLst/>
              <a:rect l="l" t="t" r="r" b="b"/>
              <a:pathLst>
                <a:path w="783542" h="601401" extrusionOk="0">
                  <a:moveTo>
                    <a:pt x="698011" y="263249"/>
                  </a:moveTo>
                  <a:cubicBezTo>
                    <a:pt x="710926" y="252439"/>
                    <a:pt x="738406" y="219555"/>
                    <a:pt x="754070" y="202334"/>
                  </a:cubicBezTo>
                  <a:cubicBezTo>
                    <a:pt x="769734" y="185113"/>
                    <a:pt x="783749" y="164229"/>
                    <a:pt x="783932" y="140870"/>
                  </a:cubicBezTo>
                  <a:cubicBezTo>
                    <a:pt x="784115" y="117512"/>
                    <a:pt x="765612" y="93147"/>
                    <a:pt x="741979" y="95070"/>
                  </a:cubicBezTo>
                  <a:cubicBezTo>
                    <a:pt x="750461" y="79379"/>
                    <a:pt x="755572" y="62103"/>
                    <a:pt x="757001" y="44324"/>
                  </a:cubicBezTo>
                  <a:cubicBezTo>
                    <a:pt x="757038" y="41255"/>
                    <a:pt x="756791" y="38187"/>
                    <a:pt x="756268" y="35164"/>
                  </a:cubicBezTo>
                  <a:cubicBezTo>
                    <a:pt x="752971" y="14554"/>
                    <a:pt x="731995" y="-4499"/>
                    <a:pt x="712300" y="2371"/>
                  </a:cubicBezTo>
                  <a:cubicBezTo>
                    <a:pt x="706163" y="4963"/>
                    <a:pt x="700566" y="8691"/>
                    <a:pt x="695812" y="13363"/>
                  </a:cubicBezTo>
                  <a:cubicBezTo>
                    <a:pt x="641676" y="60629"/>
                    <a:pt x="593953" y="115314"/>
                    <a:pt x="537619" y="159923"/>
                  </a:cubicBezTo>
                  <a:cubicBezTo>
                    <a:pt x="526865" y="169597"/>
                    <a:pt x="514105" y="176760"/>
                    <a:pt x="500245" y="180900"/>
                  </a:cubicBezTo>
                  <a:cubicBezTo>
                    <a:pt x="486084" y="185022"/>
                    <a:pt x="470815" y="180469"/>
                    <a:pt x="461224" y="169267"/>
                  </a:cubicBezTo>
                  <a:cubicBezTo>
                    <a:pt x="450782" y="155160"/>
                    <a:pt x="455545" y="135466"/>
                    <a:pt x="461224" y="118703"/>
                  </a:cubicBezTo>
                  <a:lnTo>
                    <a:pt x="479544" y="59163"/>
                  </a:lnTo>
                  <a:cubicBezTo>
                    <a:pt x="484857" y="41942"/>
                    <a:pt x="488063" y="18768"/>
                    <a:pt x="472307" y="10065"/>
                  </a:cubicBezTo>
                  <a:cubicBezTo>
                    <a:pt x="463450" y="6053"/>
                    <a:pt x="453181" y="6630"/>
                    <a:pt x="444827" y="11622"/>
                  </a:cubicBezTo>
                  <a:cubicBezTo>
                    <a:pt x="426507" y="20782"/>
                    <a:pt x="414874" y="39103"/>
                    <a:pt x="403699" y="56140"/>
                  </a:cubicBezTo>
                  <a:cubicBezTo>
                    <a:pt x="359914" y="123283"/>
                    <a:pt x="310175" y="187861"/>
                    <a:pt x="246421" y="236501"/>
                  </a:cubicBezTo>
                  <a:cubicBezTo>
                    <a:pt x="223356" y="252201"/>
                    <a:pt x="201299" y="269331"/>
                    <a:pt x="180377" y="287798"/>
                  </a:cubicBezTo>
                  <a:cubicBezTo>
                    <a:pt x="156378" y="311247"/>
                    <a:pt x="-11983" y="455518"/>
                    <a:pt x="1116" y="489318"/>
                  </a:cubicBezTo>
                  <a:cubicBezTo>
                    <a:pt x="11466" y="516798"/>
                    <a:pt x="36199" y="535851"/>
                    <a:pt x="58274" y="553439"/>
                  </a:cubicBezTo>
                  <a:cubicBezTo>
                    <a:pt x="76915" y="569945"/>
                    <a:pt x="97607" y="583978"/>
                    <a:pt x="119830" y="595208"/>
                  </a:cubicBezTo>
                  <a:cubicBezTo>
                    <a:pt x="192102" y="627726"/>
                    <a:pt x="213537" y="540248"/>
                    <a:pt x="283336" y="510752"/>
                  </a:cubicBezTo>
                  <a:cubicBezTo>
                    <a:pt x="366967" y="475120"/>
                    <a:pt x="643417" y="388832"/>
                    <a:pt x="714957" y="332773"/>
                  </a:cubicBezTo>
                  <a:cubicBezTo>
                    <a:pt x="726407" y="323613"/>
                    <a:pt x="777428" y="293660"/>
                    <a:pt x="750131" y="263157"/>
                  </a:cubicBezTo>
                  <a:cubicBezTo>
                    <a:pt x="739872" y="252898"/>
                    <a:pt x="712575" y="255005"/>
                    <a:pt x="698011" y="263249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8446955" y="3433456"/>
              <a:ext cx="802319" cy="620055"/>
            </a:xfrm>
            <a:custGeom>
              <a:avLst/>
              <a:gdLst/>
              <a:ahLst/>
              <a:cxnLst/>
              <a:rect l="l" t="t" r="r" b="b"/>
              <a:pathLst>
                <a:path w="802319" h="620055" extrusionOk="0">
                  <a:moveTo>
                    <a:pt x="158668" y="620998"/>
                  </a:moveTo>
                  <a:cubicBezTo>
                    <a:pt x="146989" y="620787"/>
                    <a:pt x="135493" y="618067"/>
                    <a:pt x="124959" y="613029"/>
                  </a:cubicBezTo>
                  <a:cubicBezTo>
                    <a:pt x="103891" y="602669"/>
                    <a:pt x="84270" y="589579"/>
                    <a:pt x="66610" y="574099"/>
                  </a:cubicBezTo>
                  <a:lnTo>
                    <a:pt x="59923" y="568694"/>
                  </a:lnTo>
                  <a:cubicBezTo>
                    <a:pt x="37664" y="551015"/>
                    <a:pt x="12474" y="530955"/>
                    <a:pt x="1573" y="502009"/>
                  </a:cubicBezTo>
                  <a:cubicBezTo>
                    <a:pt x="-7587" y="476636"/>
                    <a:pt x="35557" y="424423"/>
                    <a:pt x="162149" y="309649"/>
                  </a:cubicBezTo>
                  <a:cubicBezTo>
                    <a:pt x="171858" y="300489"/>
                    <a:pt x="179186" y="294168"/>
                    <a:pt x="182942" y="290504"/>
                  </a:cubicBezTo>
                  <a:cubicBezTo>
                    <a:pt x="197543" y="276837"/>
                    <a:pt x="213198" y="264343"/>
                    <a:pt x="229750" y="253131"/>
                  </a:cubicBezTo>
                  <a:cubicBezTo>
                    <a:pt x="236528" y="248276"/>
                    <a:pt x="243215" y="243422"/>
                    <a:pt x="249810" y="238383"/>
                  </a:cubicBezTo>
                  <a:cubicBezTo>
                    <a:pt x="303580" y="197530"/>
                    <a:pt x="351395" y="142570"/>
                    <a:pt x="405072" y="60312"/>
                  </a:cubicBezTo>
                  <a:cubicBezTo>
                    <a:pt x="416706" y="41992"/>
                    <a:pt x="429438" y="22848"/>
                    <a:pt x="449682" y="12681"/>
                  </a:cubicBezTo>
                  <a:cubicBezTo>
                    <a:pt x="460683" y="6223"/>
                    <a:pt x="474185" y="5673"/>
                    <a:pt x="485681" y="11215"/>
                  </a:cubicBezTo>
                  <a:cubicBezTo>
                    <a:pt x="502169" y="20375"/>
                    <a:pt x="506291" y="41718"/>
                    <a:pt x="497222" y="71030"/>
                  </a:cubicBezTo>
                  <a:lnTo>
                    <a:pt x="478902" y="130570"/>
                  </a:lnTo>
                  <a:cubicBezTo>
                    <a:pt x="473956" y="146600"/>
                    <a:pt x="470475" y="162813"/>
                    <a:pt x="477987" y="173072"/>
                  </a:cubicBezTo>
                  <a:cubicBezTo>
                    <a:pt x="485525" y="181152"/>
                    <a:pt x="496966" y="184303"/>
                    <a:pt x="507573" y="181225"/>
                  </a:cubicBezTo>
                  <a:cubicBezTo>
                    <a:pt x="520105" y="177304"/>
                    <a:pt x="531637" y="170709"/>
                    <a:pt x="541374" y="161897"/>
                  </a:cubicBezTo>
                  <a:cubicBezTo>
                    <a:pt x="573022" y="135855"/>
                    <a:pt x="603287" y="108183"/>
                    <a:pt x="632058" y="78999"/>
                  </a:cubicBezTo>
                  <a:cubicBezTo>
                    <a:pt x="653676" y="57748"/>
                    <a:pt x="676026" y="35855"/>
                    <a:pt x="699293" y="15520"/>
                  </a:cubicBezTo>
                  <a:cubicBezTo>
                    <a:pt x="704890" y="10097"/>
                    <a:pt x="711485" y="5801"/>
                    <a:pt x="718712" y="2879"/>
                  </a:cubicBezTo>
                  <a:cubicBezTo>
                    <a:pt x="729256" y="-693"/>
                    <a:pt x="740852" y="726"/>
                    <a:pt x="750222" y="6726"/>
                  </a:cubicBezTo>
                  <a:cubicBezTo>
                    <a:pt x="763230" y="14650"/>
                    <a:pt x="772179" y="27804"/>
                    <a:pt x="774772" y="42817"/>
                  </a:cubicBezTo>
                  <a:cubicBezTo>
                    <a:pt x="775339" y="46206"/>
                    <a:pt x="775642" y="49641"/>
                    <a:pt x="775688" y="53076"/>
                  </a:cubicBezTo>
                  <a:cubicBezTo>
                    <a:pt x="775129" y="68043"/>
                    <a:pt x="771584" y="82745"/>
                    <a:pt x="765245" y="96311"/>
                  </a:cubicBezTo>
                  <a:cubicBezTo>
                    <a:pt x="772408" y="98409"/>
                    <a:pt x="778967" y="102174"/>
                    <a:pt x="784390" y="107303"/>
                  </a:cubicBezTo>
                  <a:cubicBezTo>
                    <a:pt x="796050" y="118442"/>
                    <a:pt x="802664" y="133858"/>
                    <a:pt x="802710" y="149989"/>
                  </a:cubicBezTo>
                  <a:cubicBezTo>
                    <a:pt x="802710" y="171973"/>
                    <a:pt x="791993" y="194049"/>
                    <a:pt x="770466" y="217590"/>
                  </a:cubicBezTo>
                  <a:cubicBezTo>
                    <a:pt x="765795" y="222720"/>
                    <a:pt x="760115" y="229132"/>
                    <a:pt x="754070" y="235910"/>
                  </a:cubicBezTo>
                  <a:cubicBezTo>
                    <a:pt x="748024" y="242689"/>
                    <a:pt x="742070" y="249650"/>
                    <a:pt x="735750" y="256154"/>
                  </a:cubicBezTo>
                  <a:cubicBezTo>
                    <a:pt x="746760" y="255274"/>
                    <a:pt x="757633" y="259058"/>
                    <a:pt x="765703" y="266596"/>
                  </a:cubicBezTo>
                  <a:cubicBezTo>
                    <a:pt x="773059" y="274089"/>
                    <a:pt x="776713" y="284449"/>
                    <a:pt x="775688" y="294901"/>
                  </a:cubicBezTo>
                  <a:cubicBezTo>
                    <a:pt x="773214" y="317892"/>
                    <a:pt x="748207" y="336030"/>
                    <a:pt x="734101" y="345831"/>
                  </a:cubicBezTo>
                  <a:lnTo>
                    <a:pt x="729246" y="349312"/>
                  </a:lnTo>
                  <a:cubicBezTo>
                    <a:pt x="678133" y="389432"/>
                    <a:pt x="530657" y="442377"/>
                    <a:pt x="412126" y="484972"/>
                  </a:cubicBezTo>
                  <a:cubicBezTo>
                    <a:pt x="362937" y="502651"/>
                    <a:pt x="320526" y="517856"/>
                    <a:pt x="295611" y="528482"/>
                  </a:cubicBezTo>
                  <a:cubicBezTo>
                    <a:pt x="270695" y="539107"/>
                    <a:pt x="252009" y="557977"/>
                    <a:pt x="234055" y="576022"/>
                  </a:cubicBezTo>
                  <a:cubicBezTo>
                    <a:pt x="212437" y="598098"/>
                    <a:pt x="189995" y="620998"/>
                    <a:pt x="158668" y="620998"/>
                  </a:cubicBezTo>
                  <a:close/>
                  <a:moveTo>
                    <a:pt x="470109" y="25596"/>
                  </a:moveTo>
                  <a:cubicBezTo>
                    <a:pt x="465822" y="25779"/>
                    <a:pt x="461636" y="26906"/>
                    <a:pt x="457834" y="28893"/>
                  </a:cubicBezTo>
                  <a:cubicBezTo>
                    <a:pt x="441988" y="36863"/>
                    <a:pt x="431179" y="53534"/>
                    <a:pt x="420645" y="69656"/>
                  </a:cubicBezTo>
                  <a:cubicBezTo>
                    <a:pt x="365684" y="154294"/>
                    <a:pt x="316312" y="210629"/>
                    <a:pt x="260802" y="252856"/>
                  </a:cubicBezTo>
                  <a:cubicBezTo>
                    <a:pt x="254115" y="257986"/>
                    <a:pt x="247245" y="262932"/>
                    <a:pt x="240375" y="267879"/>
                  </a:cubicBezTo>
                  <a:cubicBezTo>
                    <a:pt x="224583" y="278587"/>
                    <a:pt x="209634" y="290504"/>
                    <a:pt x="195674" y="303512"/>
                  </a:cubicBezTo>
                  <a:cubicBezTo>
                    <a:pt x="191827" y="307267"/>
                    <a:pt x="184316" y="314137"/>
                    <a:pt x="174423" y="323114"/>
                  </a:cubicBezTo>
                  <a:cubicBezTo>
                    <a:pt x="31252" y="453186"/>
                    <a:pt x="15313" y="487078"/>
                    <a:pt x="18702" y="495689"/>
                  </a:cubicBezTo>
                  <a:cubicBezTo>
                    <a:pt x="27862" y="519963"/>
                    <a:pt x="49938" y="537550"/>
                    <a:pt x="71281" y="554588"/>
                  </a:cubicBezTo>
                  <a:lnTo>
                    <a:pt x="78060" y="559992"/>
                  </a:lnTo>
                  <a:cubicBezTo>
                    <a:pt x="94557" y="574520"/>
                    <a:pt x="112877" y="586840"/>
                    <a:pt x="132562" y="596633"/>
                  </a:cubicBezTo>
                  <a:cubicBezTo>
                    <a:pt x="171309" y="614128"/>
                    <a:pt x="192285" y="592968"/>
                    <a:pt x="221322" y="563656"/>
                  </a:cubicBezTo>
                  <a:cubicBezTo>
                    <a:pt x="239642" y="545336"/>
                    <a:pt x="260344" y="524268"/>
                    <a:pt x="288741" y="512177"/>
                  </a:cubicBezTo>
                  <a:cubicBezTo>
                    <a:pt x="314113" y="501368"/>
                    <a:pt x="356799" y="486071"/>
                    <a:pt x="406172" y="468300"/>
                  </a:cubicBezTo>
                  <a:cubicBezTo>
                    <a:pt x="517283" y="428362"/>
                    <a:pt x="669431" y="373677"/>
                    <a:pt x="718254" y="335480"/>
                  </a:cubicBezTo>
                  <a:lnTo>
                    <a:pt x="723750" y="331450"/>
                  </a:lnTo>
                  <a:cubicBezTo>
                    <a:pt x="734284" y="323938"/>
                    <a:pt x="756177" y="308274"/>
                    <a:pt x="757825" y="293435"/>
                  </a:cubicBezTo>
                  <a:cubicBezTo>
                    <a:pt x="758164" y="288095"/>
                    <a:pt x="756158" y="282874"/>
                    <a:pt x="752330" y="279146"/>
                  </a:cubicBezTo>
                  <a:cubicBezTo>
                    <a:pt x="746650" y="272825"/>
                    <a:pt x="724849" y="273650"/>
                    <a:pt x="711842" y="280611"/>
                  </a:cubicBezTo>
                  <a:lnTo>
                    <a:pt x="701674" y="265589"/>
                  </a:lnTo>
                  <a:cubicBezTo>
                    <a:pt x="715249" y="252481"/>
                    <a:pt x="728128" y="238658"/>
                    <a:pt x="740238" y="224185"/>
                  </a:cubicBezTo>
                  <a:cubicBezTo>
                    <a:pt x="746375" y="217224"/>
                    <a:pt x="752146" y="210629"/>
                    <a:pt x="756910" y="205865"/>
                  </a:cubicBezTo>
                  <a:cubicBezTo>
                    <a:pt x="775230" y="185805"/>
                    <a:pt x="784390" y="167668"/>
                    <a:pt x="784390" y="150905"/>
                  </a:cubicBezTo>
                  <a:cubicBezTo>
                    <a:pt x="784298" y="139840"/>
                    <a:pt x="779699" y="129288"/>
                    <a:pt x="771657" y="121685"/>
                  </a:cubicBezTo>
                  <a:cubicBezTo>
                    <a:pt x="766564" y="116573"/>
                    <a:pt x="759538" y="113880"/>
                    <a:pt x="752330" y="114265"/>
                  </a:cubicBezTo>
                  <a:lnTo>
                    <a:pt x="736941" y="115456"/>
                  </a:lnTo>
                  <a:lnTo>
                    <a:pt x="743261" y="101350"/>
                  </a:lnTo>
                  <a:cubicBezTo>
                    <a:pt x="751349" y="86446"/>
                    <a:pt x="756158" y="69986"/>
                    <a:pt x="757367" y="53076"/>
                  </a:cubicBezTo>
                  <a:cubicBezTo>
                    <a:pt x="757367" y="50529"/>
                    <a:pt x="757184" y="47992"/>
                    <a:pt x="756818" y="45473"/>
                  </a:cubicBezTo>
                  <a:cubicBezTo>
                    <a:pt x="755013" y="35846"/>
                    <a:pt x="749270" y="27410"/>
                    <a:pt x="740971" y="22207"/>
                  </a:cubicBezTo>
                  <a:cubicBezTo>
                    <a:pt x="736217" y="19046"/>
                    <a:pt x="730290" y="18204"/>
                    <a:pt x="724849" y="19917"/>
                  </a:cubicBezTo>
                  <a:cubicBezTo>
                    <a:pt x="719829" y="22106"/>
                    <a:pt x="715259" y="25211"/>
                    <a:pt x="711384" y="29077"/>
                  </a:cubicBezTo>
                  <a:cubicBezTo>
                    <a:pt x="688576" y="49046"/>
                    <a:pt x="666408" y="70755"/>
                    <a:pt x="644974" y="91731"/>
                  </a:cubicBezTo>
                  <a:cubicBezTo>
                    <a:pt x="615772" y="121437"/>
                    <a:pt x="585013" y="149568"/>
                    <a:pt x="552824" y="176003"/>
                  </a:cubicBezTo>
                  <a:cubicBezTo>
                    <a:pt x="541017" y="186519"/>
                    <a:pt x="527038" y="194306"/>
                    <a:pt x="511879" y="198812"/>
                  </a:cubicBezTo>
                  <a:cubicBezTo>
                    <a:pt x="494117" y="203630"/>
                    <a:pt x="475174" y="197695"/>
                    <a:pt x="463331" y="183606"/>
                  </a:cubicBezTo>
                  <a:cubicBezTo>
                    <a:pt x="450964" y="166843"/>
                    <a:pt x="455178" y="145501"/>
                    <a:pt x="461499" y="124891"/>
                  </a:cubicBezTo>
                  <a:lnTo>
                    <a:pt x="479819" y="65351"/>
                  </a:lnTo>
                  <a:cubicBezTo>
                    <a:pt x="482658" y="56191"/>
                    <a:pt x="488246" y="33382"/>
                    <a:pt x="476796" y="26970"/>
                  </a:cubicBezTo>
                  <a:cubicBezTo>
                    <a:pt x="474753" y="25944"/>
                    <a:pt x="472481" y="25468"/>
                    <a:pt x="470201" y="255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038319" y="3535695"/>
              <a:ext cx="160850" cy="147110"/>
            </a:xfrm>
            <a:custGeom>
              <a:avLst/>
              <a:gdLst/>
              <a:ahLst/>
              <a:cxnLst/>
              <a:rect l="l" t="t" r="r" b="b"/>
              <a:pathLst>
                <a:path w="160850" h="147110" extrusionOk="0">
                  <a:moveTo>
                    <a:pt x="161240" y="942"/>
                  </a:moveTo>
                  <a:cubicBezTo>
                    <a:pt x="121578" y="62132"/>
                    <a:pt x="51870" y="96390"/>
                    <a:pt x="390" y="148053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9031816" y="3531114"/>
              <a:ext cx="175048" cy="158193"/>
            </a:xfrm>
            <a:custGeom>
              <a:avLst/>
              <a:gdLst/>
              <a:ahLst/>
              <a:cxnLst/>
              <a:rect l="l" t="t" r="r" b="b"/>
              <a:pathLst>
                <a:path w="175048" h="158193" extrusionOk="0">
                  <a:moveTo>
                    <a:pt x="13306" y="159136"/>
                  </a:moveTo>
                  <a:lnTo>
                    <a:pt x="390" y="146221"/>
                  </a:lnTo>
                  <a:cubicBezTo>
                    <a:pt x="21101" y="126490"/>
                    <a:pt x="43067" y="108133"/>
                    <a:pt x="66159" y="91261"/>
                  </a:cubicBezTo>
                  <a:cubicBezTo>
                    <a:pt x="102799" y="63781"/>
                    <a:pt x="136508" y="37216"/>
                    <a:pt x="160049" y="942"/>
                  </a:cubicBezTo>
                  <a:lnTo>
                    <a:pt x="175438" y="10927"/>
                  </a:lnTo>
                  <a:cubicBezTo>
                    <a:pt x="150157" y="49857"/>
                    <a:pt x="113150" y="78253"/>
                    <a:pt x="77334" y="105825"/>
                  </a:cubicBezTo>
                  <a:cubicBezTo>
                    <a:pt x="54856" y="122185"/>
                    <a:pt x="33467" y="139992"/>
                    <a:pt x="13306" y="159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9078348" y="3705980"/>
              <a:ext cx="74013" cy="52945"/>
            </a:xfrm>
            <a:custGeom>
              <a:avLst/>
              <a:gdLst/>
              <a:ahLst/>
              <a:cxnLst/>
              <a:rect l="l" t="t" r="r" b="b"/>
              <a:pathLst>
                <a:path w="74013" h="52945" extrusionOk="0">
                  <a:moveTo>
                    <a:pt x="74403" y="942"/>
                  </a:moveTo>
                  <a:cubicBezTo>
                    <a:pt x="50285" y="19263"/>
                    <a:pt x="25608" y="36914"/>
                    <a:pt x="390" y="53888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9073219" y="3698652"/>
              <a:ext cx="84364" cy="67875"/>
            </a:xfrm>
            <a:custGeom>
              <a:avLst/>
              <a:gdLst/>
              <a:ahLst/>
              <a:cxnLst/>
              <a:rect l="l" t="t" r="r" b="b"/>
              <a:pathLst>
                <a:path w="84364" h="67875" extrusionOk="0">
                  <a:moveTo>
                    <a:pt x="10649" y="68818"/>
                  </a:moveTo>
                  <a:lnTo>
                    <a:pt x="390" y="53521"/>
                  </a:lnTo>
                  <a:cubicBezTo>
                    <a:pt x="25306" y="36850"/>
                    <a:pt x="50129" y="19171"/>
                    <a:pt x="73670" y="942"/>
                  </a:cubicBezTo>
                  <a:lnTo>
                    <a:pt x="84754" y="15507"/>
                  </a:lnTo>
                  <a:cubicBezTo>
                    <a:pt x="60847" y="34010"/>
                    <a:pt x="35840" y="51964"/>
                    <a:pt x="10649" y="68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6024786" y="4300242"/>
              <a:ext cx="638520" cy="528144"/>
            </a:xfrm>
            <a:custGeom>
              <a:avLst/>
              <a:gdLst/>
              <a:ahLst/>
              <a:cxnLst/>
              <a:rect l="l" t="t" r="r" b="b"/>
              <a:pathLst>
                <a:path w="638520" h="528144" extrusionOk="0">
                  <a:moveTo>
                    <a:pt x="26196" y="420971"/>
                  </a:moveTo>
                  <a:cubicBezTo>
                    <a:pt x="23448" y="419661"/>
                    <a:pt x="20819" y="418122"/>
                    <a:pt x="18319" y="416391"/>
                  </a:cubicBezTo>
                  <a:cubicBezTo>
                    <a:pt x="1281" y="404391"/>
                    <a:pt x="-6597" y="377186"/>
                    <a:pt x="8151" y="362438"/>
                  </a:cubicBezTo>
                  <a:cubicBezTo>
                    <a:pt x="13152" y="358078"/>
                    <a:pt x="18932" y="354689"/>
                    <a:pt x="25189" y="352454"/>
                  </a:cubicBezTo>
                  <a:cubicBezTo>
                    <a:pt x="91507" y="324974"/>
                    <a:pt x="161490" y="305554"/>
                    <a:pt x="226709" y="274502"/>
                  </a:cubicBezTo>
                  <a:cubicBezTo>
                    <a:pt x="240083" y="269061"/>
                    <a:pt x="252119" y="260780"/>
                    <a:pt x="261975" y="250228"/>
                  </a:cubicBezTo>
                  <a:cubicBezTo>
                    <a:pt x="271795" y="239209"/>
                    <a:pt x="274369" y="223499"/>
                    <a:pt x="268571" y="209924"/>
                  </a:cubicBezTo>
                  <a:cubicBezTo>
                    <a:pt x="260418" y="194443"/>
                    <a:pt x="241091" y="190047"/>
                    <a:pt x="223320" y="187390"/>
                  </a:cubicBezTo>
                  <a:lnTo>
                    <a:pt x="161673" y="178230"/>
                  </a:lnTo>
                  <a:cubicBezTo>
                    <a:pt x="143902" y="175482"/>
                    <a:pt x="121735" y="168154"/>
                    <a:pt x="120728" y="150200"/>
                  </a:cubicBezTo>
                  <a:cubicBezTo>
                    <a:pt x="121039" y="140509"/>
                    <a:pt x="126068" y="131587"/>
                    <a:pt x="134193" y="126293"/>
                  </a:cubicBezTo>
                  <a:cubicBezTo>
                    <a:pt x="150406" y="113927"/>
                    <a:pt x="171841" y="111362"/>
                    <a:pt x="192176" y="108797"/>
                  </a:cubicBezTo>
                  <a:cubicBezTo>
                    <a:pt x="271685" y="98904"/>
                    <a:pt x="351652" y="82508"/>
                    <a:pt x="423192" y="46417"/>
                  </a:cubicBezTo>
                  <a:cubicBezTo>
                    <a:pt x="447484" y="32668"/>
                    <a:pt x="472601" y="20430"/>
                    <a:pt x="498396" y="9777"/>
                  </a:cubicBezTo>
                  <a:cubicBezTo>
                    <a:pt x="529906" y="-1490"/>
                    <a:pt x="570577" y="-5887"/>
                    <a:pt x="595675" y="20769"/>
                  </a:cubicBezTo>
                  <a:cubicBezTo>
                    <a:pt x="615736" y="42020"/>
                    <a:pt x="622148" y="72707"/>
                    <a:pt x="628376" y="100278"/>
                  </a:cubicBezTo>
                  <a:cubicBezTo>
                    <a:pt x="635018" y="124149"/>
                    <a:pt x="638553" y="148781"/>
                    <a:pt x="638911" y="173559"/>
                  </a:cubicBezTo>
                  <a:cubicBezTo>
                    <a:pt x="636529" y="252793"/>
                    <a:pt x="588897" y="310134"/>
                    <a:pt x="531555" y="359782"/>
                  </a:cubicBezTo>
                  <a:cubicBezTo>
                    <a:pt x="462928" y="419505"/>
                    <a:pt x="386772" y="469977"/>
                    <a:pt x="305027" y="509915"/>
                  </a:cubicBezTo>
                  <a:cubicBezTo>
                    <a:pt x="291929" y="516327"/>
                    <a:pt x="242464" y="548937"/>
                    <a:pt x="226984" y="511106"/>
                  </a:cubicBezTo>
                  <a:cubicBezTo>
                    <a:pt x="221488" y="497640"/>
                    <a:pt x="236144" y="474465"/>
                    <a:pt x="249243" y="464481"/>
                  </a:cubicBezTo>
                  <a:cubicBezTo>
                    <a:pt x="233762" y="471351"/>
                    <a:pt x="192176" y="481610"/>
                    <a:pt x="169825" y="488205"/>
                  </a:cubicBezTo>
                  <a:cubicBezTo>
                    <a:pt x="147475" y="494801"/>
                    <a:pt x="122560" y="498190"/>
                    <a:pt x="101491" y="488205"/>
                  </a:cubicBezTo>
                  <a:cubicBezTo>
                    <a:pt x="80423" y="478221"/>
                    <a:pt x="66867" y="450466"/>
                    <a:pt x="78683" y="430406"/>
                  </a:cubicBezTo>
                  <a:cubicBezTo>
                    <a:pt x="60720" y="430974"/>
                    <a:pt x="42840" y="427758"/>
                    <a:pt x="26196" y="420971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6015991" y="4291221"/>
              <a:ext cx="656749" cy="546026"/>
            </a:xfrm>
            <a:custGeom>
              <a:avLst/>
              <a:gdLst/>
              <a:ahLst/>
              <a:cxnLst/>
              <a:rect l="l" t="t" r="r" b="b"/>
              <a:pathLst>
                <a:path w="656749" h="546026" extrusionOk="0">
                  <a:moveTo>
                    <a:pt x="261702" y="546965"/>
                  </a:moveTo>
                  <a:cubicBezTo>
                    <a:pt x="257122" y="547029"/>
                    <a:pt x="252560" y="546278"/>
                    <a:pt x="248237" y="544767"/>
                  </a:cubicBezTo>
                  <a:cubicBezTo>
                    <a:pt x="238353" y="541121"/>
                    <a:pt x="230594" y="533271"/>
                    <a:pt x="227077" y="523332"/>
                  </a:cubicBezTo>
                  <a:cubicBezTo>
                    <a:pt x="223806" y="512770"/>
                    <a:pt x="225172" y="501320"/>
                    <a:pt x="230832" y="491822"/>
                  </a:cubicBezTo>
                  <a:lnTo>
                    <a:pt x="204727" y="499149"/>
                  </a:lnTo>
                  <a:lnTo>
                    <a:pt x="181002" y="505745"/>
                  </a:lnTo>
                  <a:cubicBezTo>
                    <a:pt x="150407" y="514905"/>
                    <a:pt x="126042" y="514905"/>
                    <a:pt x="106073" y="505195"/>
                  </a:cubicBezTo>
                  <a:cubicBezTo>
                    <a:pt x="91618" y="497950"/>
                    <a:pt x="80718" y="485162"/>
                    <a:pt x="75845" y="469746"/>
                  </a:cubicBezTo>
                  <a:cubicBezTo>
                    <a:pt x="73601" y="462638"/>
                    <a:pt x="73096" y="455099"/>
                    <a:pt x="74379" y="447762"/>
                  </a:cubicBezTo>
                  <a:cubicBezTo>
                    <a:pt x="59439" y="447661"/>
                    <a:pt x="44673" y="444547"/>
                    <a:pt x="30961" y="438601"/>
                  </a:cubicBezTo>
                  <a:lnTo>
                    <a:pt x="30961" y="438601"/>
                  </a:lnTo>
                  <a:cubicBezTo>
                    <a:pt x="27745" y="437081"/>
                    <a:pt x="24686" y="435277"/>
                    <a:pt x="21800" y="433197"/>
                  </a:cubicBezTo>
                  <a:cubicBezTo>
                    <a:pt x="9617" y="424184"/>
                    <a:pt x="1914" y="410371"/>
                    <a:pt x="641" y="395275"/>
                  </a:cubicBezTo>
                  <a:cubicBezTo>
                    <a:pt x="-660" y="384209"/>
                    <a:pt x="3151" y="373153"/>
                    <a:pt x="10992" y="365230"/>
                  </a:cubicBezTo>
                  <a:cubicBezTo>
                    <a:pt x="16790" y="360027"/>
                    <a:pt x="23541" y="355978"/>
                    <a:pt x="30869" y="353322"/>
                  </a:cubicBezTo>
                  <a:cubicBezTo>
                    <a:pt x="59356" y="341322"/>
                    <a:pt x="88852" y="330879"/>
                    <a:pt x="117340" y="320712"/>
                  </a:cubicBezTo>
                  <a:cubicBezTo>
                    <a:pt x="156205" y="307668"/>
                    <a:pt x="194366" y="292600"/>
                    <a:pt x="231657" y="275553"/>
                  </a:cubicBezTo>
                  <a:cubicBezTo>
                    <a:pt x="243840" y="270689"/>
                    <a:pt x="254813" y="263215"/>
                    <a:pt x="263808" y="253660"/>
                  </a:cubicBezTo>
                  <a:cubicBezTo>
                    <a:pt x="271228" y="245490"/>
                    <a:pt x="273417" y="233838"/>
                    <a:pt x="269488" y="223524"/>
                  </a:cubicBezTo>
                  <a:cubicBezTo>
                    <a:pt x="263534" y="212166"/>
                    <a:pt x="247412" y="208227"/>
                    <a:pt x="230832" y="205754"/>
                  </a:cubicBezTo>
                  <a:lnTo>
                    <a:pt x="169277" y="196594"/>
                  </a:lnTo>
                  <a:cubicBezTo>
                    <a:pt x="138866" y="191830"/>
                    <a:pt x="121645" y="178915"/>
                    <a:pt x="120546" y="159954"/>
                  </a:cubicBezTo>
                  <a:cubicBezTo>
                    <a:pt x="120601" y="147212"/>
                    <a:pt x="126985" y="135331"/>
                    <a:pt x="137583" y="128260"/>
                  </a:cubicBezTo>
                  <a:cubicBezTo>
                    <a:pt x="155903" y="114520"/>
                    <a:pt x="178895" y="111680"/>
                    <a:pt x="199322" y="109115"/>
                  </a:cubicBezTo>
                  <a:cubicBezTo>
                    <a:pt x="297426" y="96841"/>
                    <a:pt x="367775" y="77971"/>
                    <a:pt x="428323" y="47560"/>
                  </a:cubicBezTo>
                  <a:cubicBezTo>
                    <a:pt x="435742" y="43804"/>
                    <a:pt x="443070" y="39866"/>
                    <a:pt x="450398" y="35927"/>
                  </a:cubicBezTo>
                  <a:cubicBezTo>
                    <a:pt x="467775" y="26025"/>
                    <a:pt x="485866" y="17451"/>
                    <a:pt x="504534" y="10278"/>
                  </a:cubicBezTo>
                  <a:cubicBezTo>
                    <a:pt x="549510" y="-5843"/>
                    <a:pt x="588532" y="-897"/>
                    <a:pt x="611615" y="23652"/>
                  </a:cubicBezTo>
                  <a:cubicBezTo>
                    <a:pt x="632866" y="46186"/>
                    <a:pt x="639919" y="77605"/>
                    <a:pt x="646057" y="105268"/>
                  </a:cubicBezTo>
                  <a:lnTo>
                    <a:pt x="647980" y="113695"/>
                  </a:lnTo>
                  <a:cubicBezTo>
                    <a:pt x="654081" y="136366"/>
                    <a:pt x="657167" y="159743"/>
                    <a:pt x="657140" y="183220"/>
                  </a:cubicBezTo>
                  <a:cubicBezTo>
                    <a:pt x="654484" y="271614"/>
                    <a:pt x="596684" y="332712"/>
                    <a:pt x="546670" y="376130"/>
                  </a:cubicBezTo>
                  <a:cubicBezTo>
                    <a:pt x="477274" y="436385"/>
                    <a:pt x="400284" y="487287"/>
                    <a:pt x="317669" y="527546"/>
                  </a:cubicBezTo>
                  <a:lnTo>
                    <a:pt x="312448" y="530385"/>
                  </a:lnTo>
                  <a:cubicBezTo>
                    <a:pt x="300448" y="536156"/>
                    <a:pt x="280388" y="546965"/>
                    <a:pt x="261702" y="546965"/>
                  </a:cubicBezTo>
                  <a:close/>
                  <a:moveTo>
                    <a:pt x="254007" y="464525"/>
                  </a:moveTo>
                  <a:lnTo>
                    <a:pt x="263167" y="480371"/>
                  </a:lnTo>
                  <a:cubicBezTo>
                    <a:pt x="251167" y="488799"/>
                    <a:pt x="240908" y="507852"/>
                    <a:pt x="244115" y="516004"/>
                  </a:cubicBezTo>
                  <a:cubicBezTo>
                    <a:pt x="245782" y="521051"/>
                    <a:pt x="249556" y="525137"/>
                    <a:pt x="254465" y="527179"/>
                  </a:cubicBezTo>
                  <a:cubicBezTo>
                    <a:pt x="268572" y="532217"/>
                    <a:pt x="292205" y="519393"/>
                    <a:pt x="303563" y="513256"/>
                  </a:cubicBezTo>
                  <a:lnTo>
                    <a:pt x="309608" y="510142"/>
                  </a:lnTo>
                  <a:cubicBezTo>
                    <a:pt x="390648" y="470506"/>
                    <a:pt x="466163" y="420428"/>
                    <a:pt x="534213" y="361200"/>
                  </a:cubicBezTo>
                  <a:cubicBezTo>
                    <a:pt x="584318" y="317781"/>
                    <a:pt x="635889" y="262454"/>
                    <a:pt x="638362" y="181663"/>
                  </a:cubicBezTo>
                  <a:cubicBezTo>
                    <a:pt x="638133" y="159706"/>
                    <a:pt x="635046" y="137878"/>
                    <a:pt x="629202" y="116718"/>
                  </a:cubicBezTo>
                  <a:lnTo>
                    <a:pt x="627278" y="108291"/>
                  </a:lnTo>
                  <a:cubicBezTo>
                    <a:pt x="621325" y="81635"/>
                    <a:pt x="615188" y="54064"/>
                    <a:pt x="597417" y="35011"/>
                  </a:cubicBezTo>
                  <a:cubicBezTo>
                    <a:pt x="571952" y="7530"/>
                    <a:pt x="527618" y="19897"/>
                    <a:pt x="509755" y="25851"/>
                  </a:cubicBezTo>
                  <a:cubicBezTo>
                    <a:pt x="491975" y="32739"/>
                    <a:pt x="474737" y="40946"/>
                    <a:pt x="458184" y="50399"/>
                  </a:cubicBezTo>
                  <a:cubicBezTo>
                    <a:pt x="450673" y="54430"/>
                    <a:pt x="443254" y="58460"/>
                    <a:pt x="435651" y="62308"/>
                  </a:cubicBezTo>
                  <a:cubicBezTo>
                    <a:pt x="373454" y="93635"/>
                    <a:pt x="301273" y="113146"/>
                    <a:pt x="201612" y="125512"/>
                  </a:cubicBezTo>
                  <a:cubicBezTo>
                    <a:pt x="181918" y="127985"/>
                    <a:pt x="162132" y="130458"/>
                    <a:pt x="148026" y="141176"/>
                  </a:cubicBezTo>
                  <a:cubicBezTo>
                    <a:pt x="142411" y="144711"/>
                    <a:pt x="138783" y="150683"/>
                    <a:pt x="138225" y="157297"/>
                  </a:cubicBezTo>
                  <a:cubicBezTo>
                    <a:pt x="138957" y="170396"/>
                    <a:pt x="161674" y="175617"/>
                    <a:pt x="171476" y="176808"/>
                  </a:cubicBezTo>
                  <a:lnTo>
                    <a:pt x="233031" y="185968"/>
                  </a:lnTo>
                  <a:cubicBezTo>
                    <a:pt x="254282" y="189266"/>
                    <a:pt x="275350" y="195128"/>
                    <a:pt x="285060" y="213448"/>
                  </a:cubicBezTo>
                  <a:cubicBezTo>
                    <a:pt x="292507" y="230275"/>
                    <a:pt x="289502" y="249905"/>
                    <a:pt x="277366" y="263737"/>
                  </a:cubicBezTo>
                  <a:cubicBezTo>
                    <a:pt x="266694" y="275388"/>
                    <a:pt x="253586" y="284548"/>
                    <a:pt x="238985" y="290576"/>
                  </a:cubicBezTo>
                  <a:cubicBezTo>
                    <a:pt x="201081" y="307833"/>
                    <a:pt x="162316" y="323121"/>
                    <a:pt x="122836" y="336376"/>
                  </a:cubicBezTo>
                  <a:cubicBezTo>
                    <a:pt x="94623" y="346360"/>
                    <a:pt x="65311" y="356802"/>
                    <a:pt x="37373" y="368528"/>
                  </a:cubicBezTo>
                  <a:cubicBezTo>
                    <a:pt x="32234" y="370369"/>
                    <a:pt x="27461" y="373089"/>
                    <a:pt x="23266" y="376588"/>
                  </a:cubicBezTo>
                  <a:cubicBezTo>
                    <a:pt x="19346" y="380728"/>
                    <a:pt x="17496" y="386417"/>
                    <a:pt x="18228" y="392069"/>
                  </a:cubicBezTo>
                  <a:cubicBezTo>
                    <a:pt x="19272" y="401824"/>
                    <a:pt x="24356" y="410691"/>
                    <a:pt x="32243" y="416526"/>
                  </a:cubicBezTo>
                  <a:cubicBezTo>
                    <a:pt x="34331" y="417991"/>
                    <a:pt x="36539" y="419274"/>
                    <a:pt x="38838" y="420373"/>
                  </a:cubicBezTo>
                  <a:cubicBezTo>
                    <a:pt x="54255" y="426428"/>
                    <a:pt x="70752" y="429240"/>
                    <a:pt x="87295" y="428617"/>
                  </a:cubicBezTo>
                  <a:lnTo>
                    <a:pt x="102775" y="429075"/>
                  </a:lnTo>
                  <a:lnTo>
                    <a:pt x="94897" y="442357"/>
                  </a:lnTo>
                  <a:cubicBezTo>
                    <a:pt x="91399" y="448696"/>
                    <a:pt x="90766" y="456226"/>
                    <a:pt x="93157" y="463059"/>
                  </a:cubicBezTo>
                  <a:cubicBezTo>
                    <a:pt x="96491" y="473593"/>
                    <a:pt x="103966" y="482322"/>
                    <a:pt x="113859" y="487242"/>
                  </a:cubicBezTo>
                  <a:cubicBezTo>
                    <a:pt x="129339" y="494661"/>
                    <a:pt x="149583" y="494569"/>
                    <a:pt x="175597" y="487242"/>
                  </a:cubicBezTo>
                  <a:cubicBezTo>
                    <a:pt x="182284" y="485226"/>
                    <a:pt x="190711" y="482936"/>
                    <a:pt x="199688" y="480463"/>
                  </a:cubicBezTo>
                  <a:cubicBezTo>
                    <a:pt x="218054" y="476240"/>
                    <a:pt x="236191" y="471037"/>
                    <a:pt x="254007" y="4648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6101797" y="4649921"/>
              <a:ext cx="202710" cy="80150"/>
            </a:xfrm>
            <a:custGeom>
              <a:avLst/>
              <a:gdLst/>
              <a:ahLst/>
              <a:cxnLst/>
              <a:rect l="l" t="t" r="r" b="b"/>
              <a:pathLst>
                <a:path w="202710" h="80150" extrusionOk="0">
                  <a:moveTo>
                    <a:pt x="390" y="81093"/>
                  </a:moveTo>
                  <a:cubicBezTo>
                    <a:pt x="72754" y="71933"/>
                    <a:pt x="134126" y="24667"/>
                    <a:pt x="203101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6100697" y="4641128"/>
              <a:ext cx="206833" cy="98011"/>
            </a:xfrm>
            <a:custGeom>
              <a:avLst/>
              <a:gdLst/>
              <a:ahLst/>
              <a:cxnLst/>
              <a:rect l="l" t="t" r="r" b="b"/>
              <a:pathLst>
                <a:path w="206833" h="98011" extrusionOk="0">
                  <a:moveTo>
                    <a:pt x="2589" y="98954"/>
                  </a:moveTo>
                  <a:lnTo>
                    <a:pt x="390" y="80634"/>
                  </a:lnTo>
                  <a:cubicBezTo>
                    <a:pt x="43351" y="75322"/>
                    <a:pt x="81915" y="56177"/>
                    <a:pt x="122677" y="35842"/>
                  </a:cubicBezTo>
                  <a:cubicBezTo>
                    <a:pt x="148059" y="22450"/>
                    <a:pt x="174312" y="10789"/>
                    <a:pt x="201270" y="942"/>
                  </a:cubicBezTo>
                  <a:lnTo>
                    <a:pt x="207224" y="18254"/>
                  </a:lnTo>
                  <a:cubicBezTo>
                    <a:pt x="181035" y="27882"/>
                    <a:pt x="155516" y="39231"/>
                    <a:pt x="130830" y="52238"/>
                  </a:cubicBezTo>
                  <a:cubicBezTo>
                    <a:pt x="90433" y="72848"/>
                    <a:pt x="48664" y="93367"/>
                    <a:pt x="2589" y="989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6275379" y="4719262"/>
              <a:ext cx="79967" cy="43418"/>
            </a:xfrm>
            <a:custGeom>
              <a:avLst/>
              <a:gdLst/>
              <a:ahLst/>
              <a:cxnLst/>
              <a:rect l="l" t="t" r="r" b="b"/>
              <a:pathLst>
                <a:path w="79967" h="43418" extrusionOk="0">
                  <a:moveTo>
                    <a:pt x="390" y="44361"/>
                  </a:moveTo>
                  <a:cubicBezTo>
                    <a:pt x="27504" y="30685"/>
                    <a:pt x="54160" y="16212"/>
                    <a:pt x="80358" y="942"/>
                  </a:cubicBezTo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6271257" y="4711385"/>
              <a:ext cx="88669" cy="59448"/>
            </a:xfrm>
            <a:custGeom>
              <a:avLst/>
              <a:gdLst/>
              <a:ahLst/>
              <a:cxnLst/>
              <a:rect l="l" t="t" r="r" b="b"/>
              <a:pathLst>
                <a:path w="88669" h="59448" extrusionOk="0">
                  <a:moveTo>
                    <a:pt x="8634" y="60391"/>
                  </a:moveTo>
                  <a:lnTo>
                    <a:pt x="390" y="43995"/>
                  </a:lnTo>
                  <a:cubicBezTo>
                    <a:pt x="27229" y="30529"/>
                    <a:pt x="53976" y="16515"/>
                    <a:pt x="79899" y="942"/>
                  </a:cubicBezTo>
                  <a:lnTo>
                    <a:pt x="89059" y="16697"/>
                  </a:lnTo>
                  <a:cubicBezTo>
                    <a:pt x="62861" y="32086"/>
                    <a:pt x="35748" y="46743"/>
                    <a:pt x="8634" y="60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6920520" y="4913547"/>
              <a:ext cx="1543098" cy="531556"/>
            </a:xfrm>
            <a:custGeom>
              <a:avLst/>
              <a:gdLst/>
              <a:ahLst/>
              <a:cxnLst/>
              <a:rect l="l" t="t" r="r" b="b"/>
              <a:pathLst>
                <a:path w="1543098" h="531556" extrusionOk="0">
                  <a:moveTo>
                    <a:pt x="0" y="0"/>
                  </a:moveTo>
                  <a:lnTo>
                    <a:pt x="91691" y="531557"/>
                  </a:lnTo>
                  <a:lnTo>
                    <a:pt x="496565" y="531557"/>
                  </a:lnTo>
                  <a:lnTo>
                    <a:pt x="741046" y="137492"/>
                  </a:lnTo>
                  <a:lnTo>
                    <a:pt x="1084731" y="474398"/>
                  </a:lnTo>
                  <a:lnTo>
                    <a:pt x="1428507" y="474398"/>
                  </a:lnTo>
                  <a:lnTo>
                    <a:pt x="15430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6909711" y="4904661"/>
              <a:ext cx="1565632" cy="549601"/>
            </a:xfrm>
            <a:custGeom>
              <a:avLst/>
              <a:gdLst/>
              <a:ahLst/>
              <a:cxnLst/>
              <a:rect l="l" t="t" r="r" b="b"/>
              <a:pathLst>
                <a:path w="1565632" h="549601" extrusionOk="0">
                  <a:moveTo>
                    <a:pt x="512894" y="550544"/>
                  </a:moveTo>
                  <a:lnTo>
                    <a:pt x="95197" y="550544"/>
                  </a:lnTo>
                  <a:lnTo>
                    <a:pt x="390" y="942"/>
                  </a:lnTo>
                  <a:lnTo>
                    <a:pt x="1566023" y="942"/>
                  </a:lnTo>
                  <a:lnTo>
                    <a:pt x="1446943" y="493752"/>
                  </a:lnTo>
                  <a:lnTo>
                    <a:pt x="1092266" y="493752"/>
                  </a:lnTo>
                  <a:lnTo>
                    <a:pt x="753986" y="162159"/>
                  </a:lnTo>
                  <a:close/>
                  <a:moveTo>
                    <a:pt x="110586" y="532224"/>
                  </a:moveTo>
                  <a:lnTo>
                    <a:pt x="502727" y="532224"/>
                  </a:lnTo>
                  <a:lnTo>
                    <a:pt x="750047" y="132847"/>
                  </a:lnTo>
                  <a:lnTo>
                    <a:pt x="1099319" y="475157"/>
                  </a:lnTo>
                  <a:lnTo>
                    <a:pt x="1432103" y="475157"/>
                  </a:lnTo>
                  <a:lnTo>
                    <a:pt x="1542024" y="18988"/>
                  </a:lnTo>
                  <a:lnTo>
                    <a:pt x="21459" y="189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6471519" y="3242604"/>
              <a:ext cx="2631745" cy="2445515"/>
            </a:xfrm>
            <a:custGeom>
              <a:avLst/>
              <a:gdLst/>
              <a:ahLst/>
              <a:cxnLst/>
              <a:rect l="l" t="t" r="r" b="b"/>
              <a:pathLst>
                <a:path w="2631745" h="2445515" extrusionOk="0">
                  <a:moveTo>
                    <a:pt x="2238987" y="1822293"/>
                  </a:moveTo>
                  <a:cubicBezTo>
                    <a:pt x="2289734" y="1852155"/>
                    <a:pt x="2354953" y="1847850"/>
                    <a:pt x="2409364" y="1825316"/>
                  </a:cubicBezTo>
                  <a:cubicBezTo>
                    <a:pt x="2463774" y="1802782"/>
                    <a:pt x="2510124" y="1764310"/>
                    <a:pt x="2554917" y="1726387"/>
                  </a:cubicBezTo>
                  <a:cubicBezTo>
                    <a:pt x="2439317" y="1747731"/>
                    <a:pt x="2339198" y="1635520"/>
                    <a:pt x="2306955" y="1522485"/>
                  </a:cubicBezTo>
                  <a:cubicBezTo>
                    <a:pt x="2232667" y="1261791"/>
                    <a:pt x="2375655" y="967113"/>
                    <a:pt x="2270314" y="717502"/>
                  </a:cubicBezTo>
                  <a:cubicBezTo>
                    <a:pt x="2231934" y="626909"/>
                    <a:pt x="2163875" y="552163"/>
                    <a:pt x="2093067" y="483829"/>
                  </a:cubicBezTo>
                  <a:cubicBezTo>
                    <a:pt x="1908951" y="306033"/>
                    <a:pt x="1695339" y="156724"/>
                    <a:pt x="1458553" y="59720"/>
                  </a:cubicBezTo>
                  <a:cubicBezTo>
                    <a:pt x="1393516" y="33156"/>
                    <a:pt x="1326190" y="10347"/>
                    <a:pt x="1256299" y="3386"/>
                  </a:cubicBezTo>
                  <a:cubicBezTo>
                    <a:pt x="1188423" y="-3393"/>
                    <a:pt x="1119998" y="5034"/>
                    <a:pt x="1052580" y="15202"/>
                  </a:cubicBezTo>
                  <a:cubicBezTo>
                    <a:pt x="887635" y="39833"/>
                    <a:pt x="724367" y="74624"/>
                    <a:pt x="563709" y="119352"/>
                  </a:cubicBezTo>
                  <a:cubicBezTo>
                    <a:pt x="504993" y="135656"/>
                    <a:pt x="432995" y="144542"/>
                    <a:pt x="377302" y="167900"/>
                  </a:cubicBezTo>
                  <a:cubicBezTo>
                    <a:pt x="321610" y="191258"/>
                    <a:pt x="297519" y="272141"/>
                    <a:pt x="282404" y="325178"/>
                  </a:cubicBezTo>
                  <a:cubicBezTo>
                    <a:pt x="263443" y="391588"/>
                    <a:pt x="251077" y="461387"/>
                    <a:pt x="214895" y="520286"/>
                  </a:cubicBezTo>
                  <a:cubicBezTo>
                    <a:pt x="178713" y="579185"/>
                    <a:pt x="110196" y="625535"/>
                    <a:pt x="42870" y="610146"/>
                  </a:cubicBezTo>
                  <a:cubicBezTo>
                    <a:pt x="64066" y="651183"/>
                    <a:pt x="107741" y="675567"/>
                    <a:pt x="153798" y="672068"/>
                  </a:cubicBezTo>
                  <a:cubicBezTo>
                    <a:pt x="45700" y="759024"/>
                    <a:pt x="-11248" y="894639"/>
                    <a:pt x="2382" y="1032698"/>
                  </a:cubicBezTo>
                  <a:cubicBezTo>
                    <a:pt x="34260" y="975356"/>
                    <a:pt x="66164" y="917987"/>
                    <a:pt x="98105" y="860581"/>
                  </a:cubicBezTo>
                  <a:cubicBezTo>
                    <a:pt x="38015" y="1022256"/>
                    <a:pt x="56152" y="1203075"/>
                    <a:pt x="101494" y="1369421"/>
                  </a:cubicBezTo>
                  <a:cubicBezTo>
                    <a:pt x="146836" y="1535767"/>
                    <a:pt x="218010" y="1694144"/>
                    <a:pt x="264542" y="1860124"/>
                  </a:cubicBezTo>
                  <a:cubicBezTo>
                    <a:pt x="280847" y="1918382"/>
                    <a:pt x="293671" y="1982868"/>
                    <a:pt x="267749" y="2037462"/>
                  </a:cubicBezTo>
                  <a:cubicBezTo>
                    <a:pt x="241826" y="2092056"/>
                    <a:pt x="160668" y="2121918"/>
                    <a:pt x="119081" y="2078041"/>
                  </a:cubicBezTo>
                  <a:cubicBezTo>
                    <a:pt x="143447" y="2121469"/>
                    <a:pt x="182377" y="2154885"/>
                    <a:pt x="229001" y="2172389"/>
                  </a:cubicBezTo>
                  <a:cubicBezTo>
                    <a:pt x="169370" y="2228357"/>
                    <a:pt x="65129" y="2226708"/>
                    <a:pt x="7237" y="2169000"/>
                  </a:cubicBezTo>
                  <a:cubicBezTo>
                    <a:pt x="26565" y="2254372"/>
                    <a:pt x="57068" y="2306401"/>
                    <a:pt x="116425" y="2338919"/>
                  </a:cubicBezTo>
                  <a:cubicBezTo>
                    <a:pt x="173675" y="2370246"/>
                    <a:pt x="241368" y="2372261"/>
                    <a:pt x="314373" y="2363834"/>
                  </a:cubicBezTo>
                  <a:cubicBezTo>
                    <a:pt x="407897" y="2353025"/>
                    <a:pt x="546854" y="2230098"/>
                    <a:pt x="616104" y="2114315"/>
                  </a:cubicBezTo>
                  <a:cubicBezTo>
                    <a:pt x="666118" y="2030592"/>
                    <a:pt x="668317" y="1979387"/>
                    <a:pt x="730513" y="1791973"/>
                  </a:cubicBezTo>
                  <a:cubicBezTo>
                    <a:pt x="713293" y="1872856"/>
                    <a:pt x="721353" y="1940274"/>
                    <a:pt x="767153" y="1998166"/>
                  </a:cubicBezTo>
                  <a:cubicBezTo>
                    <a:pt x="812953" y="2056057"/>
                    <a:pt x="877073" y="2098285"/>
                    <a:pt x="925713" y="2154344"/>
                  </a:cubicBezTo>
                  <a:cubicBezTo>
                    <a:pt x="974353" y="2210404"/>
                    <a:pt x="1008153" y="2290462"/>
                    <a:pt x="978567" y="2358704"/>
                  </a:cubicBezTo>
                  <a:cubicBezTo>
                    <a:pt x="1068060" y="2288355"/>
                    <a:pt x="1051847" y="2182740"/>
                    <a:pt x="1016398" y="2084728"/>
                  </a:cubicBezTo>
                  <a:cubicBezTo>
                    <a:pt x="1081617" y="2186313"/>
                    <a:pt x="1148302" y="2315286"/>
                    <a:pt x="1089220" y="2420443"/>
                  </a:cubicBezTo>
                  <a:cubicBezTo>
                    <a:pt x="1133188" y="2392505"/>
                    <a:pt x="1165706" y="2377941"/>
                    <a:pt x="1196850" y="2345423"/>
                  </a:cubicBezTo>
                  <a:cubicBezTo>
                    <a:pt x="1268115" y="2270951"/>
                    <a:pt x="1293672" y="2208022"/>
                    <a:pt x="1289184" y="2128421"/>
                  </a:cubicBezTo>
                  <a:cubicBezTo>
                    <a:pt x="1326932" y="2232415"/>
                    <a:pt x="1320511" y="2347319"/>
                    <a:pt x="1271413" y="2446458"/>
                  </a:cubicBezTo>
                  <a:cubicBezTo>
                    <a:pt x="1339472" y="2390581"/>
                    <a:pt x="1464323" y="2274799"/>
                    <a:pt x="1494735" y="2225060"/>
                  </a:cubicBezTo>
                  <a:cubicBezTo>
                    <a:pt x="1570946" y="2100667"/>
                    <a:pt x="1583678" y="2001921"/>
                    <a:pt x="1572503" y="1856460"/>
                  </a:cubicBezTo>
                  <a:cubicBezTo>
                    <a:pt x="1583587" y="1917191"/>
                    <a:pt x="1634150" y="1962167"/>
                    <a:pt x="1684714" y="1997524"/>
                  </a:cubicBezTo>
                  <a:cubicBezTo>
                    <a:pt x="1834297" y="2102224"/>
                    <a:pt x="2027207" y="2221304"/>
                    <a:pt x="2209034" y="2204724"/>
                  </a:cubicBezTo>
                  <a:cubicBezTo>
                    <a:pt x="2390860" y="2188145"/>
                    <a:pt x="2558580" y="2026745"/>
                    <a:pt x="2632136" y="1859574"/>
                  </a:cubicBezTo>
                  <a:cubicBezTo>
                    <a:pt x="2520200" y="1953190"/>
                    <a:pt x="2332236" y="1935419"/>
                    <a:pt x="2238987" y="1822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6462518" y="3233053"/>
              <a:ext cx="2665568" cy="2489507"/>
            </a:xfrm>
            <a:custGeom>
              <a:avLst/>
              <a:gdLst/>
              <a:ahLst/>
              <a:cxnLst/>
              <a:rect l="l" t="t" r="r" b="b"/>
              <a:pathLst>
                <a:path w="2665568" h="2489507" extrusionOk="0">
                  <a:moveTo>
                    <a:pt x="1253575" y="2490450"/>
                  </a:moveTo>
                  <a:lnTo>
                    <a:pt x="1272994" y="2451887"/>
                  </a:lnTo>
                  <a:cubicBezTo>
                    <a:pt x="1312317" y="2372277"/>
                    <a:pt x="1323859" y="2281794"/>
                    <a:pt x="1305786" y="2194856"/>
                  </a:cubicBezTo>
                  <a:cubicBezTo>
                    <a:pt x="1296626" y="2252839"/>
                    <a:pt x="1268047" y="2304043"/>
                    <a:pt x="1213270" y="2361294"/>
                  </a:cubicBezTo>
                  <a:cubicBezTo>
                    <a:pt x="1190205" y="2383992"/>
                    <a:pt x="1163980" y="2403247"/>
                    <a:pt x="1135410" y="2418452"/>
                  </a:cubicBezTo>
                  <a:cubicBezTo>
                    <a:pt x="1125517" y="2424406"/>
                    <a:pt x="1115074" y="2430635"/>
                    <a:pt x="1103899" y="2437689"/>
                  </a:cubicBezTo>
                  <a:lnTo>
                    <a:pt x="1073214" y="2457108"/>
                  </a:lnTo>
                  <a:lnTo>
                    <a:pt x="1091075" y="2425414"/>
                  </a:lnTo>
                  <a:cubicBezTo>
                    <a:pt x="1136875" y="2344531"/>
                    <a:pt x="1103166" y="2246977"/>
                    <a:pt x="1055351" y="2160506"/>
                  </a:cubicBezTo>
                  <a:cubicBezTo>
                    <a:pt x="1071473" y="2233786"/>
                    <a:pt x="1068816" y="2316684"/>
                    <a:pt x="993979" y="2375400"/>
                  </a:cubicBezTo>
                  <a:lnTo>
                    <a:pt x="965674" y="2397659"/>
                  </a:lnTo>
                  <a:lnTo>
                    <a:pt x="979964" y="2364591"/>
                  </a:lnTo>
                  <a:cubicBezTo>
                    <a:pt x="1008727" y="2297723"/>
                    <a:pt x="972361" y="2220229"/>
                    <a:pt x="928668" y="2169849"/>
                  </a:cubicBezTo>
                  <a:cubicBezTo>
                    <a:pt x="905539" y="2144430"/>
                    <a:pt x="880853" y="2120477"/>
                    <a:pt x="854746" y="2098126"/>
                  </a:cubicBezTo>
                  <a:cubicBezTo>
                    <a:pt x="824180" y="2072249"/>
                    <a:pt x="795783" y="2043908"/>
                    <a:pt x="769833" y="2013396"/>
                  </a:cubicBezTo>
                  <a:cubicBezTo>
                    <a:pt x="740319" y="1977241"/>
                    <a:pt x="723685" y="1932274"/>
                    <a:pt x="722567" y="1885613"/>
                  </a:cubicBezTo>
                  <a:cubicBezTo>
                    <a:pt x="714506" y="1911903"/>
                    <a:pt x="707728" y="1934620"/>
                    <a:pt x="701774" y="1954863"/>
                  </a:cubicBezTo>
                  <a:cubicBezTo>
                    <a:pt x="679332" y="2030617"/>
                    <a:pt x="666874" y="2072386"/>
                    <a:pt x="633349" y="2128904"/>
                  </a:cubicBezTo>
                  <a:cubicBezTo>
                    <a:pt x="565656" y="2242213"/>
                    <a:pt x="425508" y="2371278"/>
                    <a:pt x="324747" y="2382911"/>
                  </a:cubicBezTo>
                  <a:cubicBezTo>
                    <a:pt x="235803" y="2393171"/>
                    <a:pt x="173057" y="2385110"/>
                    <a:pt x="121394" y="2356897"/>
                  </a:cubicBezTo>
                  <a:cubicBezTo>
                    <a:pt x="61488" y="2324104"/>
                    <a:pt x="28603" y="2273174"/>
                    <a:pt x="7719" y="2180933"/>
                  </a:cubicBezTo>
                  <a:lnTo>
                    <a:pt x="757" y="2150063"/>
                  </a:lnTo>
                  <a:lnTo>
                    <a:pt x="23107" y="2172414"/>
                  </a:lnTo>
                  <a:cubicBezTo>
                    <a:pt x="73579" y="2222794"/>
                    <a:pt x="163989" y="2227374"/>
                    <a:pt x="220872" y="2185055"/>
                  </a:cubicBezTo>
                  <a:cubicBezTo>
                    <a:pt x="178370" y="2165526"/>
                    <a:pt x="143104" y="2133090"/>
                    <a:pt x="120112" y="2092355"/>
                  </a:cubicBezTo>
                  <a:lnTo>
                    <a:pt x="84571" y="2028693"/>
                  </a:lnTo>
                  <a:lnTo>
                    <a:pt x="134768" y="2081638"/>
                  </a:lnTo>
                  <a:cubicBezTo>
                    <a:pt x="149919" y="2096798"/>
                    <a:pt x="171692" y="2103274"/>
                    <a:pt x="192660" y="2098859"/>
                  </a:cubicBezTo>
                  <a:cubicBezTo>
                    <a:pt x="225260" y="2093363"/>
                    <a:pt x="253363" y="2072826"/>
                    <a:pt x="268505" y="2043441"/>
                  </a:cubicBezTo>
                  <a:cubicBezTo>
                    <a:pt x="292962" y="1991961"/>
                    <a:pt x="281237" y="1930864"/>
                    <a:pt x="264841" y="1872515"/>
                  </a:cubicBezTo>
                  <a:cubicBezTo>
                    <a:pt x="242215" y="1791815"/>
                    <a:pt x="213178" y="1711390"/>
                    <a:pt x="185057" y="1633621"/>
                  </a:cubicBezTo>
                  <a:cubicBezTo>
                    <a:pt x="155561" y="1551822"/>
                    <a:pt x="124967" y="1467183"/>
                    <a:pt x="101701" y="1381720"/>
                  </a:cubicBezTo>
                  <a:cubicBezTo>
                    <a:pt x="56908" y="1217481"/>
                    <a:pt x="48206" y="1071470"/>
                    <a:pt x="75503" y="946344"/>
                  </a:cubicBezTo>
                  <a:lnTo>
                    <a:pt x="5520" y="1072203"/>
                  </a:lnTo>
                  <a:lnTo>
                    <a:pt x="2406" y="1043623"/>
                  </a:lnTo>
                  <a:cubicBezTo>
                    <a:pt x="-10592" y="911105"/>
                    <a:pt x="39806" y="780245"/>
                    <a:pt x="138341" y="690687"/>
                  </a:cubicBezTo>
                  <a:cubicBezTo>
                    <a:pt x="97752" y="685448"/>
                    <a:pt x="62349" y="660532"/>
                    <a:pt x="43718" y="624094"/>
                  </a:cubicBezTo>
                  <a:lnTo>
                    <a:pt x="35199" y="606782"/>
                  </a:lnTo>
                  <a:lnTo>
                    <a:pt x="53519" y="611086"/>
                  </a:lnTo>
                  <a:cubicBezTo>
                    <a:pt x="119562" y="626201"/>
                    <a:pt x="183866" y="577286"/>
                    <a:pt x="215743" y="525440"/>
                  </a:cubicBezTo>
                  <a:cubicBezTo>
                    <a:pt x="243223" y="480556"/>
                    <a:pt x="257054" y="427703"/>
                    <a:pt x="270703" y="376590"/>
                  </a:cubicBezTo>
                  <a:cubicBezTo>
                    <a:pt x="274550" y="361842"/>
                    <a:pt x="278397" y="347094"/>
                    <a:pt x="282520" y="332530"/>
                  </a:cubicBezTo>
                  <a:cubicBezTo>
                    <a:pt x="297175" y="281051"/>
                    <a:pt x="321816" y="195130"/>
                    <a:pt x="382639" y="169390"/>
                  </a:cubicBezTo>
                  <a:cubicBezTo>
                    <a:pt x="421523" y="154743"/>
                    <a:pt x="461653" y="143650"/>
                    <a:pt x="502543" y="136231"/>
                  </a:cubicBezTo>
                  <a:cubicBezTo>
                    <a:pt x="526451" y="131101"/>
                    <a:pt x="548985" y="126338"/>
                    <a:pt x="570144" y="120384"/>
                  </a:cubicBezTo>
                  <a:cubicBezTo>
                    <a:pt x="731086" y="75417"/>
                    <a:pt x="894620" y="40325"/>
                    <a:pt x="1059840" y="15318"/>
                  </a:cubicBezTo>
                  <a:cubicBezTo>
                    <a:pt x="1125425" y="5425"/>
                    <a:pt x="1195408" y="-3551"/>
                    <a:pt x="1265849" y="3410"/>
                  </a:cubicBezTo>
                  <a:cubicBezTo>
                    <a:pt x="1342610" y="11013"/>
                    <a:pt x="1415615" y="37943"/>
                    <a:pt x="1470575" y="60477"/>
                  </a:cubicBezTo>
                  <a:cubicBezTo>
                    <a:pt x="1696920" y="153085"/>
                    <a:pt x="1911356" y="296440"/>
                    <a:pt x="2108114" y="486419"/>
                  </a:cubicBezTo>
                  <a:cubicBezTo>
                    <a:pt x="2174158" y="550539"/>
                    <a:pt x="2247163" y="628307"/>
                    <a:pt x="2287375" y="723114"/>
                  </a:cubicBezTo>
                  <a:cubicBezTo>
                    <a:pt x="2344626" y="858407"/>
                    <a:pt x="2329969" y="1008266"/>
                    <a:pt x="2315680" y="1153635"/>
                  </a:cubicBezTo>
                  <a:cubicBezTo>
                    <a:pt x="2303314" y="1279403"/>
                    <a:pt x="2290581" y="1409475"/>
                    <a:pt x="2324840" y="1529197"/>
                  </a:cubicBezTo>
                  <a:cubicBezTo>
                    <a:pt x="2357083" y="1642140"/>
                    <a:pt x="2454454" y="1746564"/>
                    <a:pt x="2562268" y="1726961"/>
                  </a:cubicBezTo>
                  <a:lnTo>
                    <a:pt x="2596343" y="1720733"/>
                  </a:lnTo>
                  <a:lnTo>
                    <a:pt x="2569870" y="1742992"/>
                  </a:lnTo>
                  <a:cubicBezTo>
                    <a:pt x="2524712" y="1780914"/>
                    <a:pt x="2478270" y="1820119"/>
                    <a:pt x="2421936" y="1843752"/>
                  </a:cubicBezTo>
                  <a:cubicBezTo>
                    <a:pt x="2378939" y="1862228"/>
                    <a:pt x="2331215" y="1866680"/>
                    <a:pt x="2285543" y="1856484"/>
                  </a:cubicBezTo>
                  <a:cubicBezTo>
                    <a:pt x="2329127" y="1892108"/>
                    <a:pt x="2382438" y="1913753"/>
                    <a:pt x="2438516" y="1918589"/>
                  </a:cubicBezTo>
                  <a:cubicBezTo>
                    <a:pt x="2509286" y="1926394"/>
                    <a:pt x="2580277" y="1905985"/>
                    <a:pt x="2636098" y="1861797"/>
                  </a:cubicBezTo>
                  <a:lnTo>
                    <a:pt x="2665959" y="1836974"/>
                  </a:lnTo>
                  <a:lnTo>
                    <a:pt x="2650204" y="1872789"/>
                  </a:lnTo>
                  <a:cubicBezTo>
                    <a:pt x="2581412" y="2029059"/>
                    <a:pt x="2417356" y="2205390"/>
                    <a:pt x="2219683" y="2223435"/>
                  </a:cubicBezTo>
                  <a:cubicBezTo>
                    <a:pt x="2038680" y="2239832"/>
                    <a:pt x="1849984" y="2127072"/>
                    <a:pt x="1689226" y="2014587"/>
                  </a:cubicBezTo>
                  <a:cubicBezTo>
                    <a:pt x="1655883" y="1991228"/>
                    <a:pt x="1618326" y="1961184"/>
                    <a:pt x="1594602" y="1922345"/>
                  </a:cubicBezTo>
                  <a:cubicBezTo>
                    <a:pt x="1597900" y="2033639"/>
                    <a:pt x="1581137" y="2127163"/>
                    <a:pt x="1512162" y="2239465"/>
                  </a:cubicBezTo>
                  <a:cubicBezTo>
                    <a:pt x="1478819" y="2293784"/>
                    <a:pt x="1346732" y="2413506"/>
                    <a:pt x="1286734" y="2463062"/>
                  </a:cubicBezTo>
                  <a:close/>
                  <a:moveTo>
                    <a:pt x="1286367" y="2077516"/>
                  </a:moveTo>
                  <a:lnTo>
                    <a:pt x="1307527" y="2134766"/>
                  </a:lnTo>
                  <a:cubicBezTo>
                    <a:pt x="1341272" y="2228208"/>
                    <a:pt x="1340558" y="2330626"/>
                    <a:pt x="1305512" y="2423582"/>
                  </a:cubicBezTo>
                  <a:cubicBezTo>
                    <a:pt x="1377693" y="2361202"/>
                    <a:pt x="1471858" y="2270518"/>
                    <a:pt x="1496773" y="2229847"/>
                  </a:cubicBezTo>
                  <a:cubicBezTo>
                    <a:pt x="1574725" y="2102523"/>
                    <a:pt x="1583794" y="2004052"/>
                    <a:pt x="1573168" y="1866744"/>
                  </a:cubicBezTo>
                  <a:lnTo>
                    <a:pt x="1591488" y="1864362"/>
                  </a:lnTo>
                  <a:cubicBezTo>
                    <a:pt x="1602480" y="1924635"/>
                    <a:pt x="1655608" y="1968237"/>
                    <a:pt x="1699943" y="1999564"/>
                  </a:cubicBezTo>
                  <a:cubicBezTo>
                    <a:pt x="1857953" y="2110126"/>
                    <a:pt x="2043077" y="2221054"/>
                    <a:pt x="2218217" y="2205115"/>
                  </a:cubicBezTo>
                  <a:cubicBezTo>
                    <a:pt x="2395372" y="2188994"/>
                    <a:pt x="2544955" y="2040235"/>
                    <a:pt x="2618602" y="1897155"/>
                  </a:cubicBezTo>
                  <a:cubicBezTo>
                    <a:pt x="2563935" y="1929682"/>
                    <a:pt x="2500227" y="1943688"/>
                    <a:pt x="2436958" y="1937093"/>
                  </a:cubicBezTo>
                  <a:cubicBezTo>
                    <a:pt x="2361132" y="1931230"/>
                    <a:pt x="2290691" y="1895680"/>
                    <a:pt x="2240934" y="1838164"/>
                  </a:cubicBezTo>
                  <a:lnTo>
                    <a:pt x="2207958" y="1798227"/>
                  </a:lnTo>
                  <a:lnTo>
                    <a:pt x="2252659" y="1824424"/>
                  </a:lnTo>
                  <a:cubicBezTo>
                    <a:pt x="2296078" y="1849981"/>
                    <a:pt x="2356808" y="1850897"/>
                    <a:pt x="2414883" y="1826897"/>
                  </a:cubicBezTo>
                  <a:cubicBezTo>
                    <a:pt x="2459492" y="1808577"/>
                    <a:pt x="2498422" y="1778899"/>
                    <a:pt x="2535612" y="1748121"/>
                  </a:cubicBezTo>
                  <a:cubicBezTo>
                    <a:pt x="2429997" y="1748121"/>
                    <a:pt x="2338580" y="1645254"/>
                    <a:pt x="2307161" y="1535059"/>
                  </a:cubicBezTo>
                  <a:cubicBezTo>
                    <a:pt x="2271987" y="1411582"/>
                    <a:pt x="2284902" y="1279769"/>
                    <a:pt x="2297451" y="1152261"/>
                  </a:cubicBezTo>
                  <a:cubicBezTo>
                    <a:pt x="2311466" y="1009548"/>
                    <a:pt x="2325939" y="862072"/>
                    <a:pt x="2270521" y="730900"/>
                  </a:cubicBezTo>
                  <a:cubicBezTo>
                    <a:pt x="2231591" y="639300"/>
                    <a:pt x="2160600" y="562722"/>
                    <a:pt x="2095381" y="500250"/>
                  </a:cubicBezTo>
                  <a:cubicBezTo>
                    <a:pt x="1900364" y="311828"/>
                    <a:pt x="1687760" y="169848"/>
                    <a:pt x="1463339" y="78064"/>
                  </a:cubicBezTo>
                  <a:cubicBezTo>
                    <a:pt x="1409386" y="55989"/>
                    <a:pt x="1338030" y="29700"/>
                    <a:pt x="1263650" y="22280"/>
                  </a:cubicBezTo>
                  <a:cubicBezTo>
                    <a:pt x="1195316" y="15502"/>
                    <a:pt x="1126250" y="24387"/>
                    <a:pt x="1062130" y="34004"/>
                  </a:cubicBezTo>
                  <a:cubicBezTo>
                    <a:pt x="897725" y="58709"/>
                    <a:pt x="734988" y="93435"/>
                    <a:pt x="574816" y="137971"/>
                  </a:cubicBezTo>
                  <a:cubicBezTo>
                    <a:pt x="553107" y="144017"/>
                    <a:pt x="529016" y="149146"/>
                    <a:pt x="506116" y="154093"/>
                  </a:cubicBezTo>
                  <a:cubicBezTo>
                    <a:pt x="466343" y="161292"/>
                    <a:pt x="427284" y="172019"/>
                    <a:pt x="389417" y="186153"/>
                  </a:cubicBezTo>
                  <a:cubicBezTo>
                    <a:pt x="336747" y="208320"/>
                    <a:pt x="313663" y="289112"/>
                    <a:pt x="299832" y="337476"/>
                  </a:cubicBezTo>
                  <a:cubicBezTo>
                    <a:pt x="295710" y="351949"/>
                    <a:pt x="291954" y="366514"/>
                    <a:pt x="288107" y="381170"/>
                  </a:cubicBezTo>
                  <a:cubicBezTo>
                    <a:pt x="274459" y="433565"/>
                    <a:pt x="260627" y="487701"/>
                    <a:pt x="231315" y="534967"/>
                  </a:cubicBezTo>
                  <a:cubicBezTo>
                    <a:pt x="199438" y="586996"/>
                    <a:pt x="136875" y="636277"/>
                    <a:pt x="69732" y="631788"/>
                  </a:cubicBezTo>
                  <a:cubicBezTo>
                    <a:pt x="91524" y="659864"/>
                    <a:pt x="125883" y="675216"/>
                    <a:pt x="161332" y="672734"/>
                  </a:cubicBezTo>
                  <a:lnTo>
                    <a:pt x="192293" y="669894"/>
                  </a:lnTo>
                  <a:lnTo>
                    <a:pt x="167836" y="689038"/>
                  </a:lnTo>
                  <a:cubicBezTo>
                    <a:pt x="70712" y="767366"/>
                    <a:pt x="15340" y="886263"/>
                    <a:pt x="17886" y="1011014"/>
                  </a:cubicBezTo>
                  <a:lnTo>
                    <a:pt x="98586" y="866010"/>
                  </a:lnTo>
                  <a:lnTo>
                    <a:pt x="115166" y="873613"/>
                  </a:lnTo>
                  <a:cubicBezTo>
                    <a:pt x="63961" y="1011014"/>
                    <a:pt x="65243" y="1180474"/>
                    <a:pt x="118738" y="1376865"/>
                  </a:cubicBezTo>
                  <a:cubicBezTo>
                    <a:pt x="141821" y="1461596"/>
                    <a:pt x="172232" y="1545868"/>
                    <a:pt x="201178" y="1627301"/>
                  </a:cubicBezTo>
                  <a:cubicBezTo>
                    <a:pt x="229391" y="1705344"/>
                    <a:pt x="258612" y="1786135"/>
                    <a:pt x="281420" y="1867477"/>
                  </a:cubicBezTo>
                  <a:cubicBezTo>
                    <a:pt x="298732" y="1929307"/>
                    <a:pt x="311007" y="1994343"/>
                    <a:pt x="283985" y="2051227"/>
                  </a:cubicBezTo>
                  <a:cubicBezTo>
                    <a:pt x="266150" y="2085971"/>
                    <a:pt x="232991" y="2110272"/>
                    <a:pt x="194491" y="2116813"/>
                  </a:cubicBezTo>
                  <a:cubicBezTo>
                    <a:pt x="182327" y="2118873"/>
                    <a:pt x="169869" y="2118507"/>
                    <a:pt x="157851" y="2115713"/>
                  </a:cubicBezTo>
                  <a:cubicBezTo>
                    <a:pt x="180019" y="2141646"/>
                    <a:pt x="208378" y="2161559"/>
                    <a:pt x="240291" y="2173605"/>
                  </a:cubicBezTo>
                  <a:lnTo>
                    <a:pt x="254215" y="2178734"/>
                  </a:lnTo>
                  <a:lnTo>
                    <a:pt x="243406" y="2188902"/>
                  </a:lnTo>
                  <a:cubicBezTo>
                    <a:pt x="187072" y="2241755"/>
                    <a:pt x="94281" y="2246335"/>
                    <a:pt x="31168" y="2203558"/>
                  </a:cubicBezTo>
                  <a:cubicBezTo>
                    <a:pt x="50770" y="2273358"/>
                    <a:pt x="80174" y="2314028"/>
                    <a:pt x="128997" y="2340959"/>
                  </a:cubicBezTo>
                  <a:cubicBezTo>
                    <a:pt x="177821" y="2367889"/>
                    <a:pt x="236444" y="2374668"/>
                    <a:pt x="321358" y="2364866"/>
                  </a:cubicBezTo>
                  <a:cubicBezTo>
                    <a:pt x="406272" y="2355065"/>
                    <a:pt x="544130" y="2240473"/>
                    <a:pt x="616311" y="2119744"/>
                  </a:cubicBezTo>
                  <a:cubicBezTo>
                    <a:pt x="648737" y="2065516"/>
                    <a:pt x="660829" y="2024571"/>
                    <a:pt x="682904" y="1950192"/>
                  </a:cubicBezTo>
                  <a:cubicBezTo>
                    <a:pt x="694354" y="1911353"/>
                    <a:pt x="708736" y="1863080"/>
                    <a:pt x="729987" y="1799143"/>
                  </a:cubicBezTo>
                  <a:lnTo>
                    <a:pt x="747574" y="1803906"/>
                  </a:lnTo>
                  <a:cubicBezTo>
                    <a:pt x="729803" y="1887354"/>
                    <a:pt x="740979" y="1950466"/>
                    <a:pt x="782840" y="2002495"/>
                  </a:cubicBezTo>
                  <a:cubicBezTo>
                    <a:pt x="808039" y="2032165"/>
                    <a:pt x="835611" y="2059736"/>
                    <a:pt x="865281" y="2084936"/>
                  </a:cubicBezTo>
                  <a:cubicBezTo>
                    <a:pt x="891982" y="2107753"/>
                    <a:pt x="917218" y="2132229"/>
                    <a:pt x="940851" y="2158216"/>
                  </a:cubicBezTo>
                  <a:cubicBezTo>
                    <a:pt x="981246" y="2204749"/>
                    <a:pt x="1015688" y="2273449"/>
                    <a:pt x="1004971" y="2338943"/>
                  </a:cubicBezTo>
                  <a:cubicBezTo>
                    <a:pt x="1065794" y="2269510"/>
                    <a:pt x="1043718" y="2174887"/>
                    <a:pt x="1016054" y="2097760"/>
                  </a:cubicBezTo>
                  <a:lnTo>
                    <a:pt x="988574" y="2021915"/>
                  </a:lnTo>
                  <a:lnTo>
                    <a:pt x="1032176" y="2089699"/>
                  </a:lnTo>
                  <a:cubicBezTo>
                    <a:pt x="1092907" y="2184322"/>
                    <a:pt x="1155195" y="2303494"/>
                    <a:pt x="1118006" y="2406819"/>
                  </a:cubicBezTo>
                  <a:lnTo>
                    <a:pt x="1124234" y="2403155"/>
                  </a:lnTo>
                  <a:cubicBezTo>
                    <a:pt x="1151357" y="2388719"/>
                    <a:pt x="1176273" y="2370491"/>
                    <a:pt x="1198248" y="2349019"/>
                  </a:cubicBezTo>
                  <a:cubicBezTo>
                    <a:pt x="1266398" y="2277754"/>
                    <a:pt x="1292413" y="2216840"/>
                    <a:pt x="1288016" y="2138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6854075" y="2968840"/>
              <a:ext cx="1341907" cy="682127"/>
            </a:xfrm>
            <a:custGeom>
              <a:avLst/>
              <a:gdLst/>
              <a:ahLst/>
              <a:cxnLst/>
              <a:rect l="l" t="t" r="r" b="b"/>
              <a:pathLst>
                <a:path w="1341907" h="682127" extrusionOk="0">
                  <a:moveTo>
                    <a:pt x="1332477" y="464014"/>
                  </a:moveTo>
                  <a:cubicBezTo>
                    <a:pt x="1340674" y="437798"/>
                    <a:pt x="1343789" y="410245"/>
                    <a:pt x="1341637" y="382856"/>
                  </a:cubicBezTo>
                  <a:cubicBezTo>
                    <a:pt x="1336782" y="323224"/>
                    <a:pt x="1310859" y="267348"/>
                    <a:pt x="1280906" y="215594"/>
                  </a:cubicBezTo>
                  <a:cubicBezTo>
                    <a:pt x="1256173" y="172725"/>
                    <a:pt x="1227778" y="130956"/>
                    <a:pt x="1189305" y="100361"/>
                  </a:cubicBezTo>
                  <a:cubicBezTo>
                    <a:pt x="1142956" y="63721"/>
                    <a:pt x="1084972" y="45401"/>
                    <a:pt x="1027539" y="32302"/>
                  </a:cubicBezTo>
                  <a:cubicBezTo>
                    <a:pt x="783076" y="-23794"/>
                    <a:pt x="527328" y="-4311"/>
                    <a:pt x="294187" y="88178"/>
                  </a:cubicBezTo>
                  <a:cubicBezTo>
                    <a:pt x="171351" y="137275"/>
                    <a:pt x="46866" y="217243"/>
                    <a:pt x="22867" y="353819"/>
                  </a:cubicBezTo>
                  <a:cubicBezTo>
                    <a:pt x="-4613" y="401909"/>
                    <a:pt x="-2965" y="461175"/>
                    <a:pt x="7112" y="515585"/>
                  </a:cubicBezTo>
                  <a:cubicBezTo>
                    <a:pt x="14531" y="555523"/>
                    <a:pt x="27264" y="596377"/>
                    <a:pt x="55843" y="625506"/>
                  </a:cubicBezTo>
                  <a:cubicBezTo>
                    <a:pt x="86255" y="656375"/>
                    <a:pt x="130314" y="669290"/>
                    <a:pt x="173091" y="676801"/>
                  </a:cubicBezTo>
                  <a:cubicBezTo>
                    <a:pt x="205161" y="683305"/>
                    <a:pt x="238045" y="684762"/>
                    <a:pt x="270554" y="681107"/>
                  </a:cubicBezTo>
                  <a:cubicBezTo>
                    <a:pt x="378734" y="665809"/>
                    <a:pt x="456503" y="568897"/>
                    <a:pt x="558546" y="529875"/>
                  </a:cubicBezTo>
                  <a:cubicBezTo>
                    <a:pt x="657840" y="491952"/>
                    <a:pt x="769226" y="512562"/>
                    <a:pt x="872002" y="539035"/>
                  </a:cubicBezTo>
                  <a:cubicBezTo>
                    <a:pt x="974777" y="565507"/>
                    <a:pt x="1080667" y="597476"/>
                    <a:pt x="1185641" y="580896"/>
                  </a:cubicBezTo>
                  <a:cubicBezTo>
                    <a:pt x="1219863" y="576628"/>
                    <a:pt x="1252445" y="563767"/>
                    <a:pt x="1280356" y="543523"/>
                  </a:cubicBezTo>
                  <a:cubicBezTo>
                    <a:pt x="1305326" y="522858"/>
                    <a:pt x="1323481" y="495149"/>
                    <a:pt x="1332477" y="464014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6844264" y="2959580"/>
              <a:ext cx="1360540" cy="701058"/>
            </a:xfrm>
            <a:custGeom>
              <a:avLst/>
              <a:gdLst/>
              <a:ahLst/>
              <a:cxnLst/>
              <a:rect l="l" t="t" r="r" b="b"/>
              <a:pathLst>
                <a:path w="1360540" h="701058" extrusionOk="0">
                  <a:moveTo>
                    <a:pt x="247481" y="702000"/>
                  </a:moveTo>
                  <a:cubicBezTo>
                    <a:pt x="225011" y="701726"/>
                    <a:pt x="202606" y="699482"/>
                    <a:pt x="180521" y="695314"/>
                  </a:cubicBezTo>
                  <a:cubicBezTo>
                    <a:pt x="141682" y="688535"/>
                    <a:pt x="92676" y="676261"/>
                    <a:pt x="58417" y="641544"/>
                  </a:cubicBezTo>
                  <a:cubicBezTo>
                    <a:pt x="24159" y="606828"/>
                    <a:pt x="13350" y="560112"/>
                    <a:pt x="7213" y="526952"/>
                  </a:cubicBezTo>
                  <a:cubicBezTo>
                    <a:pt x="-5611" y="457794"/>
                    <a:pt x="-390" y="403292"/>
                    <a:pt x="23152" y="360423"/>
                  </a:cubicBezTo>
                  <a:cubicBezTo>
                    <a:pt x="43945" y="245373"/>
                    <a:pt x="137102" y="154047"/>
                    <a:pt x="299876" y="89011"/>
                  </a:cubicBezTo>
                  <a:cubicBezTo>
                    <a:pt x="534721" y="-4192"/>
                    <a:pt x="792319" y="-23968"/>
                    <a:pt x="1038632" y="32311"/>
                  </a:cubicBezTo>
                  <a:cubicBezTo>
                    <a:pt x="1092493" y="44860"/>
                    <a:pt x="1154232" y="62905"/>
                    <a:pt x="1204063" y="102202"/>
                  </a:cubicBezTo>
                  <a:cubicBezTo>
                    <a:pt x="1246657" y="135819"/>
                    <a:pt x="1276793" y="182810"/>
                    <a:pt x="1298320" y="219908"/>
                  </a:cubicBezTo>
                  <a:cubicBezTo>
                    <a:pt x="1324242" y="264884"/>
                    <a:pt x="1354837" y="325065"/>
                    <a:pt x="1360150" y="391109"/>
                  </a:cubicBezTo>
                  <a:cubicBezTo>
                    <a:pt x="1362540" y="419652"/>
                    <a:pt x="1359426" y="448378"/>
                    <a:pt x="1350990" y="475747"/>
                  </a:cubicBezTo>
                  <a:lnTo>
                    <a:pt x="1350990" y="475747"/>
                  </a:lnTo>
                  <a:cubicBezTo>
                    <a:pt x="1341317" y="508816"/>
                    <a:pt x="1321797" y="538146"/>
                    <a:pt x="1295022" y="559837"/>
                  </a:cubicBezTo>
                  <a:cubicBezTo>
                    <a:pt x="1266030" y="581253"/>
                    <a:pt x="1231973" y="594764"/>
                    <a:pt x="1196185" y="599042"/>
                  </a:cubicBezTo>
                  <a:cubicBezTo>
                    <a:pt x="1099089" y="614431"/>
                    <a:pt x="1001626" y="589058"/>
                    <a:pt x="907369" y="564508"/>
                  </a:cubicBezTo>
                  <a:lnTo>
                    <a:pt x="878790" y="557089"/>
                  </a:lnTo>
                  <a:cubicBezTo>
                    <a:pt x="775465" y="530617"/>
                    <a:pt x="666644" y="511288"/>
                    <a:pt x="570921" y="547929"/>
                  </a:cubicBezTo>
                  <a:cubicBezTo>
                    <a:pt x="528968" y="563959"/>
                    <a:pt x="490130" y="590706"/>
                    <a:pt x="452666" y="616538"/>
                  </a:cubicBezTo>
                  <a:cubicBezTo>
                    <a:pt x="400087" y="653178"/>
                    <a:pt x="345676" y="690459"/>
                    <a:pt x="280915" y="699619"/>
                  </a:cubicBezTo>
                  <a:cubicBezTo>
                    <a:pt x="269840" y="701222"/>
                    <a:pt x="258665" y="702019"/>
                    <a:pt x="247481" y="702000"/>
                  </a:cubicBezTo>
                  <a:close/>
                  <a:moveTo>
                    <a:pt x="760442" y="19395"/>
                  </a:moveTo>
                  <a:cubicBezTo>
                    <a:pt x="605088" y="19148"/>
                    <a:pt x="451099" y="48405"/>
                    <a:pt x="306655" y="105591"/>
                  </a:cubicBezTo>
                  <a:cubicBezTo>
                    <a:pt x="149468" y="168429"/>
                    <a:pt x="60066" y="255632"/>
                    <a:pt x="41014" y="364820"/>
                  </a:cubicBezTo>
                  <a:lnTo>
                    <a:pt x="41014" y="366286"/>
                  </a:lnTo>
                  <a:lnTo>
                    <a:pt x="40281" y="367659"/>
                  </a:lnTo>
                  <a:cubicBezTo>
                    <a:pt x="18205" y="406864"/>
                    <a:pt x="13442" y="457702"/>
                    <a:pt x="25625" y="523380"/>
                  </a:cubicBezTo>
                  <a:cubicBezTo>
                    <a:pt x="31304" y="554157"/>
                    <a:pt x="42296" y="598584"/>
                    <a:pt x="71425" y="628446"/>
                  </a:cubicBezTo>
                  <a:cubicBezTo>
                    <a:pt x="100554" y="658307"/>
                    <a:pt x="147545" y="670765"/>
                    <a:pt x="183727" y="677085"/>
                  </a:cubicBezTo>
                  <a:cubicBezTo>
                    <a:pt x="214835" y="683598"/>
                    <a:pt x="246785" y="685045"/>
                    <a:pt x="278350" y="681390"/>
                  </a:cubicBezTo>
                  <a:cubicBezTo>
                    <a:pt x="338806" y="672872"/>
                    <a:pt x="389095" y="638155"/>
                    <a:pt x="442315" y="601423"/>
                  </a:cubicBezTo>
                  <a:cubicBezTo>
                    <a:pt x="480695" y="574951"/>
                    <a:pt x="520358" y="547562"/>
                    <a:pt x="564326" y="530708"/>
                  </a:cubicBezTo>
                  <a:cubicBezTo>
                    <a:pt x="665087" y="492327"/>
                    <a:pt x="777114" y="512388"/>
                    <a:pt x="883370" y="539868"/>
                  </a:cubicBezTo>
                  <a:lnTo>
                    <a:pt x="912041" y="547287"/>
                  </a:lnTo>
                  <a:cubicBezTo>
                    <a:pt x="1004374" y="571378"/>
                    <a:pt x="1099913" y="596294"/>
                    <a:pt x="1193346" y="581546"/>
                  </a:cubicBezTo>
                  <a:cubicBezTo>
                    <a:pt x="1226001" y="577543"/>
                    <a:pt x="1257117" y="565314"/>
                    <a:pt x="1283755" y="546005"/>
                  </a:cubicBezTo>
                  <a:cubicBezTo>
                    <a:pt x="1307608" y="526568"/>
                    <a:pt x="1324984" y="500342"/>
                    <a:pt x="1333586" y="470801"/>
                  </a:cubicBezTo>
                  <a:lnTo>
                    <a:pt x="1342288" y="473549"/>
                  </a:lnTo>
                  <a:lnTo>
                    <a:pt x="1333586" y="470801"/>
                  </a:lnTo>
                  <a:cubicBezTo>
                    <a:pt x="1341252" y="445666"/>
                    <a:pt x="1344083" y="419313"/>
                    <a:pt x="1341921" y="393124"/>
                  </a:cubicBezTo>
                  <a:cubicBezTo>
                    <a:pt x="1336883" y="330745"/>
                    <a:pt x="1307480" y="272945"/>
                    <a:pt x="1282472" y="229709"/>
                  </a:cubicBezTo>
                  <a:cubicBezTo>
                    <a:pt x="1261771" y="193894"/>
                    <a:pt x="1232917" y="148826"/>
                    <a:pt x="1192704" y="117133"/>
                  </a:cubicBezTo>
                  <a:cubicBezTo>
                    <a:pt x="1145805" y="80035"/>
                    <a:pt x="1086448" y="62722"/>
                    <a:pt x="1034510" y="50722"/>
                  </a:cubicBezTo>
                  <a:cubicBezTo>
                    <a:pt x="944761" y="29902"/>
                    <a:pt x="852941" y="19395"/>
                    <a:pt x="760809" y="193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7623552" y="3666775"/>
              <a:ext cx="145553" cy="110652"/>
            </a:xfrm>
            <a:custGeom>
              <a:avLst/>
              <a:gdLst/>
              <a:ahLst/>
              <a:cxnLst/>
              <a:rect l="l" t="t" r="r" b="b"/>
              <a:pathLst>
                <a:path w="145553" h="110652" extrusionOk="0">
                  <a:moveTo>
                    <a:pt x="11200" y="111595"/>
                  </a:moveTo>
                  <a:lnTo>
                    <a:pt x="390" y="111595"/>
                  </a:lnTo>
                  <a:lnTo>
                    <a:pt x="1307" y="93275"/>
                  </a:lnTo>
                  <a:cubicBezTo>
                    <a:pt x="71106" y="96664"/>
                    <a:pt x="111227" y="67261"/>
                    <a:pt x="128173" y="942"/>
                  </a:cubicBezTo>
                  <a:lnTo>
                    <a:pt x="145943" y="5431"/>
                  </a:lnTo>
                  <a:cubicBezTo>
                    <a:pt x="128081" y="76238"/>
                    <a:pt x="82739" y="111595"/>
                    <a:pt x="11200" y="1115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6559466" y="941011"/>
              <a:ext cx="2034049" cy="2569585"/>
            </a:xfrm>
            <a:custGeom>
              <a:avLst/>
              <a:gdLst/>
              <a:ahLst/>
              <a:cxnLst/>
              <a:rect l="l" t="t" r="r" b="b"/>
              <a:pathLst>
                <a:path w="2034049" h="2569585" extrusionOk="0">
                  <a:moveTo>
                    <a:pt x="273234" y="2063154"/>
                  </a:moveTo>
                  <a:cubicBezTo>
                    <a:pt x="305019" y="1933356"/>
                    <a:pt x="337354" y="1802276"/>
                    <a:pt x="340468" y="1668723"/>
                  </a:cubicBezTo>
                  <a:cubicBezTo>
                    <a:pt x="351644" y="1241408"/>
                    <a:pt x="75835" y="860076"/>
                    <a:pt x="5028" y="438714"/>
                  </a:cubicBezTo>
                  <a:cubicBezTo>
                    <a:pt x="-386" y="414651"/>
                    <a:pt x="-1063" y="389763"/>
                    <a:pt x="3013" y="365434"/>
                  </a:cubicBezTo>
                  <a:cubicBezTo>
                    <a:pt x="13363" y="319084"/>
                    <a:pt x="53668" y="286199"/>
                    <a:pt x="93056" y="259636"/>
                  </a:cubicBezTo>
                  <a:cubicBezTo>
                    <a:pt x="446633" y="20742"/>
                    <a:pt x="899138" y="-3532"/>
                    <a:pt x="1326088" y="1506"/>
                  </a:cubicBezTo>
                  <a:cubicBezTo>
                    <a:pt x="1439580" y="2788"/>
                    <a:pt x="1554081" y="5811"/>
                    <a:pt x="1664459" y="32284"/>
                  </a:cubicBezTo>
                  <a:cubicBezTo>
                    <a:pt x="1779765" y="60157"/>
                    <a:pt x="1887598" y="112901"/>
                    <a:pt x="1980389" y="186813"/>
                  </a:cubicBezTo>
                  <a:cubicBezTo>
                    <a:pt x="2019493" y="218388"/>
                    <a:pt x="2039516" y="267925"/>
                    <a:pt x="2033333" y="317802"/>
                  </a:cubicBezTo>
                  <a:cubicBezTo>
                    <a:pt x="2013548" y="483507"/>
                    <a:pt x="1752120" y="1075703"/>
                    <a:pt x="1755876" y="1697303"/>
                  </a:cubicBezTo>
                  <a:cubicBezTo>
                    <a:pt x="1757067" y="1889663"/>
                    <a:pt x="1749189" y="2172800"/>
                    <a:pt x="1823294" y="2335665"/>
                  </a:cubicBezTo>
                  <a:cubicBezTo>
                    <a:pt x="1861345" y="2417226"/>
                    <a:pt x="1905588" y="2495746"/>
                    <a:pt x="1955657" y="2570528"/>
                  </a:cubicBezTo>
                  <a:cubicBezTo>
                    <a:pt x="1955657" y="2570528"/>
                    <a:pt x="1204534" y="2210905"/>
                    <a:pt x="1051745" y="2200738"/>
                  </a:cubicBezTo>
                  <a:cubicBezTo>
                    <a:pt x="889704" y="2189929"/>
                    <a:pt x="212320" y="2592512"/>
                    <a:pt x="169909" y="2564574"/>
                  </a:cubicBezTo>
                  <a:cubicBezTo>
                    <a:pt x="121085" y="2532148"/>
                    <a:pt x="256929" y="2130022"/>
                    <a:pt x="273234" y="2063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550367" y="931681"/>
              <a:ext cx="2052281" cy="2601723"/>
            </a:xfrm>
            <a:custGeom>
              <a:avLst/>
              <a:gdLst/>
              <a:ahLst/>
              <a:cxnLst/>
              <a:rect l="l" t="t" r="r" b="b"/>
              <a:pathLst>
                <a:path w="2052281" h="2601723" extrusionOk="0">
                  <a:moveTo>
                    <a:pt x="1991777" y="2602666"/>
                  </a:moveTo>
                  <a:lnTo>
                    <a:pt x="1960816" y="2587919"/>
                  </a:lnTo>
                  <a:cubicBezTo>
                    <a:pt x="1953305" y="2584346"/>
                    <a:pt x="1209694" y="2228937"/>
                    <a:pt x="1060202" y="2218953"/>
                  </a:cubicBezTo>
                  <a:cubicBezTo>
                    <a:pt x="969517" y="2212999"/>
                    <a:pt x="703968" y="2344354"/>
                    <a:pt x="490814" y="2450060"/>
                  </a:cubicBezTo>
                  <a:cubicBezTo>
                    <a:pt x="277661" y="2555767"/>
                    <a:pt x="194396" y="2594789"/>
                    <a:pt x="173969" y="2581324"/>
                  </a:cubicBezTo>
                  <a:cubicBezTo>
                    <a:pt x="136596" y="2556683"/>
                    <a:pt x="173969" y="2402886"/>
                    <a:pt x="251554" y="2145673"/>
                  </a:cubicBezTo>
                  <a:cubicBezTo>
                    <a:pt x="261997" y="2110956"/>
                    <a:pt x="269874" y="2083567"/>
                    <a:pt x="273447" y="2070285"/>
                  </a:cubicBezTo>
                  <a:lnTo>
                    <a:pt x="273447" y="2070285"/>
                  </a:lnTo>
                  <a:cubicBezTo>
                    <a:pt x="304683" y="1942869"/>
                    <a:pt x="336926" y="1810965"/>
                    <a:pt x="340407" y="1677778"/>
                  </a:cubicBezTo>
                  <a:cubicBezTo>
                    <a:pt x="346910" y="1431740"/>
                    <a:pt x="255310" y="1195594"/>
                    <a:pt x="166824" y="967143"/>
                  </a:cubicBezTo>
                  <a:cubicBezTo>
                    <a:pt x="101971" y="799972"/>
                    <a:pt x="35011" y="627031"/>
                    <a:pt x="5150" y="449143"/>
                  </a:cubicBezTo>
                  <a:cubicBezTo>
                    <a:pt x="-429" y="424017"/>
                    <a:pt x="-1107" y="398048"/>
                    <a:pt x="3134" y="372657"/>
                  </a:cubicBezTo>
                  <a:cubicBezTo>
                    <a:pt x="14310" y="322735"/>
                    <a:pt x="56903" y="288293"/>
                    <a:pt x="97024" y="261179"/>
                  </a:cubicBezTo>
                  <a:cubicBezTo>
                    <a:pt x="447762" y="24209"/>
                    <a:pt x="899535" y="-3729"/>
                    <a:pt x="1335369" y="1492"/>
                  </a:cubicBezTo>
                  <a:cubicBezTo>
                    <a:pt x="1452251" y="2867"/>
                    <a:pt x="1566294" y="6256"/>
                    <a:pt x="1675664" y="32545"/>
                  </a:cubicBezTo>
                  <a:cubicBezTo>
                    <a:pt x="1792271" y="60767"/>
                    <a:pt x="1901303" y="114097"/>
                    <a:pt x="1995166" y="188815"/>
                  </a:cubicBezTo>
                  <a:cubicBezTo>
                    <a:pt x="2036569" y="222469"/>
                    <a:pt x="2057857" y="274975"/>
                    <a:pt x="2051592" y="327956"/>
                  </a:cubicBezTo>
                  <a:cubicBezTo>
                    <a:pt x="2045821" y="376229"/>
                    <a:pt x="2019715" y="460501"/>
                    <a:pt x="1986830" y="567216"/>
                  </a:cubicBezTo>
                  <a:cubicBezTo>
                    <a:pt x="1906222" y="827819"/>
                    <a:pt x="1771478" y="1264020"/>
                    <a:pt x="1774135" y="1706357"/>
                  </a:cubicBezTo>
                  <a:cubicBezTo>
                    <a:pt x="1774135" y="1725777"/>
                    <a:pt x="1774135" y="1746020"/>
                    <a:pt x="1774135" y="1767088"/>
                  </a:cubicBezTo>
                  <a:cubicBezTo>
                    <a:pt x="1774135" y="1958350"/>
                    <a:pt x="1774684" y="2196327"/>
                    <a:pt x="1840545" y="2340965"/>
                  </a:cubicBezTo>
                  <a:cubicBezTo>
                    <a:pt x="1878449" y="2422012"/>
                    <a:pt x="1922454" y="2500065"/>
                    <a:pt x="1972174" y="2574454"/>
                  </a:cubicBezTo>
                  <a:close/>
                  <a:moveTo>
                    <a:pt x="291309" y="2074682"/>
                  </a:moveTo>
                  <a:cubicBezTo>
                    <a:pt x="287920" y="2088422"/>
                    <a:pt x="279584" y="2115994"/>
                    <a:pt x="269050" y="2150985"/>
                  </a:cubicBezTo>
                  <a:cubicBezTo>
                    <a:pt x="248806" y="2218220"/>
                    <a:pt x="218212" y="2319805"/>
                    <a:pt x="198334" y="2405359"/>
                  </a:cubicBezTo>
                  <a:cubicBezTo>
                    <a:pt x="166458" y="2542210"/>
                    <a:pt x="179282" y="2562912"/>
                    <a:pt x="184045" y="2566026"/>
                  </a:cubicBezTo>
                  <a:cubicBezTo>
                    <a:pt x="203556" y="2571980"/>
                    <a:pt x="351857" y="2498517"/>
                    <a:pt x="482753" y="2433664"/>
                  </a:cubicBezTo>
                  <a:cubicBezTo>
                    <a:pt x="697831" y="2327041"/>
                    <a:pt x="965395" y="2194129"/>
                    <a:pt x="1061393" y="2200725"/>
                  </a:cubicBezTo>
                  <a:cubicBezTo>
                    <a:pt x="1198793" y="2209885"/>
                    <a:pt x="1796577" y="2489723"/>
                    <a:pt x="1939198" y="2557325"/>
                  </a:cubicBezTo>
                  <a:cubicBezTo>
                    <a:pt x="1896137" y="2490428"/>
                    <a:pt x="1857665" y="2420684"/>
                    <a:pt x="1824057" y="2348567"/>
                  </a:cubicBezTo>
                  <a:cubicBezTo>
                    <a:pt x="1756273" y="2200358"/>
                    <a:pt x="1756273" y="1960090"/>
                    <a:pt x="1756273" y="1767088"/>
                  </a:cubicBezTo>
                  <a:cubicBezTo>
                    <a:pt x="1756273" y="1746140"/>
                    <a:pt x="1756273" y="1725933"/>
                    <a:pt x="1756273" y="1706449"/>
                  </a:cubicBezTo>
                  <a:cubicBezTo>
                    <a:pt x="1753525" y="1261272"/>
                    <a:pt x="1888910" y="823422"/>
                    <a:pt x="1969701" y="561445"/>
                  </a:cubicBezTo>
                  <a:cubicBezTo>
                    <a:pt x="2002402" y="455647"/>
                    <a:pt x="2028234" y="372016"/>
                    <a:pt x="2033821" y="325483"/>
                  </a:cubicBezTo>
                  <a:cubicBezTo>
                    <a:pt x="2039372" y="278767"/>
                    <a:pt x="2020649" y="232453"/>
                    <a:pt x="1984174" y="202738"/>
                  </a:cubicBezTo>
                  <a:cubicBezTo>
                    <a:pt x="1892409" y="129742"/>
                    <a:pt x="1785859" y="77603"/>
                    <a:pt x="1671908" y="49949"/>
                  </a:cubicBezTo>
                  <a:cubicBezTo>
                    <a:pt x="1564278" y="24117"/>
                    <a:pt x="1451426" y="20820"/>
                    <a:pt x="1335552" y="19446"/>
                  </a:cubicBezTo>
                  <a:cubicBezTo>
                    <a:pt x="902558" y="14225"/>
                    <a:pt x="454266" y="41888"/>
                    <a:pt x="108108" y="275927"/>
                  </a:cubicBezTo>
                  <a:cubicBezTo>
                    <a:pt x="70919" y="301026"/>
                    <a:pt x="31622" y="332536"/>
                    <a:pt x="21821" y="376138"/>
                  </a:cubicBezTo>
                  <a:cubicBezTo>
                    <a:pt x="18157" y="399239"/>
                    <a:pt x="18908" y="422835"/>
                    <a:pt x="24019" y="445662"/>
                  </a:cubicBezTo>
                  <a:cubicBezTo>
                    <a:pt x="53606" y="621718"/>
                    <a:pt x="120200" y="793743"/>
                    <a:pt x="184686" y="960090"/>
                  </a:cubicBezTo>
                  <a:cubicBezTo>
                    <a:pt x="273905" y="1190190"/>
                    <a:pt x="366146" y="1428076"/>
                    <a:pt x="359551" y="1677778"/>
                  </a:cubicBezTo>
                  <a:cubicBezTo>
                    <a:pt x="356070" y="1812980"/>
                    <a:pt x="323552" y="1945801"/>
                    <a:pt x="292133" y="20742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7279685" y="3211063"/>
              <a:ext cx="526335" cy="431254"/>
            </a:xfrm>
            <a:custGeom>
              <a:avLst/>
              <a:gdLst/>
              <a:ahLst/>
              <a:cxnLst/>
              <a:rect l="l" t="t" r="r" b="b"/>
              <a:pathLst>
                <a:path w="526335" h="431254" extrusionOk="0">
                  <a:moveTo>
                    <a:pt x="526335" y="215627"/>
                  </a:moveTo>
                  <a:cubicBezTo>
                    <a:pt x="526335" y="334715"/>
                    <a:pt x="408511" y="431254"/>
                    <a:pt x="263168" y="431254"/>
                  </a:cubicBezTo>
                  <a:cubicBezTo>
                    <a:pt x="117824" y="431254"/>
                    <a:pt x="0" y="334715"/>
                    <a:pt x="0" y="215627"/>
                  </a:cubicBezTo>
                  <a:cubicBezTo>
                    <a:pt x="0" y="96539"/>
                    <a:pt x="117825" y="0"/>
                    <a:pt x="263168" y="0"/>
                  </a:cubicBezTo>
                  <a:cubicBezTo>
                    <a:pt x="408512" y="0"/>
                    <a:pt x="526335" y="96539"/>
                    <a:pt x="526335" y="215627"/>
                  </a:cubicBezTo>
                  <a:close/>
                </a:path>
              </a:pathLst>
            </a:custGeom>
            <a:solidFill>
              <a:srgbClr val="E0C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7270617" y="3201628"/>
              <a:ext cx="544563" cy="449848"/>
            </a:xfrm>
            <a:custGeom>
              <a:avLst/>
              <a:gdLst/>
              <a:ahLst/>
              <a:cxnLst/>
              <a:rect l="l" t="t" r="r" b="b"/>
              <a:pathLst>
                <a:path w="544563" h="449848" extrusionOk="0">
                  <a:moveTo>
                    <a:pt x="272626" y="450791"/>
                  </a:moveTo>
                  <a:cubicBezTo>
                    <a:pt x="122494" y="450791"/>
                    <a:pt x="390" y="350031"/>
                    <a:pt x="390" y="226004"/>
                  </a:cubicBezTo>
                  <a:cubicBezTo>
                    <a:pt x="390" y="101978"/>
                    <a:pt x="122494" y="942"/>
                    <a:pt x="272626" y="942"/>
                  </a:cubicBezTo>
                  <a:cubicBezTo>
                    <a:pt x="422759" y="942"/>
                    <a:pt x="544954" y="101703"/>
                    <a:pt x="544954" y="225729"/>
                  </a:cubicBezTo>
                  <a:cubicBezTo>
                    <a:pt x="544954" y="349757"/>
                    <a:pt x="422759" y="450791"/>
                    <a:pt x="272626" y="450791"/>
                  </a:cubicBezTo>
                  <a:close/>
                  <a:moveTo>
                    <a:pt x="272626" y="19538"/>
                  </a:moveTo>
                  <a:cubicBezTo>
                    <a:pt x="132569" y="19538"/>
                    <a:pt x="18710" y="112145"/>
                    <a:pt x="18710" y="226004"/>
                  </a:cubicBezTo>
                  <a:cubicBezTo>
                    <a:pt x="18710" y="339864"/>
                    <a:pt x="132569" y="432471"/>
                    <a:pt x="272626" y="432471"/>
                  </a:cubicBezTo>
                  <a:cubicBezTo>
                    <a:pt x="412683" y="432471"/>
                    <a:pt x="526634" y="339864"/>
                    <a:pt x="526634" y="226004"/>
                  </a:cubicBezTo>
                  <a:cubicBezTo>
                    <a:pt x="526634" y="112145"/>
                    <a:pt x="413141" y="19263"/>
                    <a:pt x="272626" y="19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6731366" y="2406508"/>
              <a:ext cx="1653293" cy="958536"/>
            </a:xfrm>
            <a:custGeom>
              <a:avLst/>
              <a:gdLst/>
              <a:ahLst/>
              <a:cxnLst/>
              <a:rect l="l" t="t" r="r" b="b"/>
              <a:pathLst>
                <a:path w="1653293" h="958536" extrusionOk="0">
                  <a:moveTo>
                    <a:pt x="1653684" y="870168"/>
                  </a:moveTo>
                  <a:cubicBezTo>
                    <a:pt x="1595784" y="845171"/>
                    <a:pt x="1536152" y="824413"/>
                    <a:pt x="1475247" y="808063"/>
                  </a:cubicBezTo>
                  <a:cubicBezTo>
                    <a:pt x="1241208" y="743393"/>
                    <a:pt x="991231" y="690906"/>
                    <a:pt x="747848" y="714173"/>
                  </a:cubicBezTo>
                  <a:cubicBezTo>
                    <a:pt x="496956" y="738172"/>
                    <a:pt x="255864" y="826658"/>
                    <a:pt x="33366" y="942624"/>
                  </a:cubicBezTo>
                  <a:cubicBezTo>
                    <a:pt x="22741" y="948211"/>
                    <a:pt x="11657" y="953708"/>
                    <a:pt x="390" y="959479"/>
                  </a:cubicBezTo>
                  <a:cubicBezTo>
                    <a:pt x="27870" y="826109"/>
                    <a:pt x="90525" y="637045"/>
                    <a:pt x="101151" y="593077"/>
                  </a:cubicBezTo>
                  <a:cubicBezTo>
                    <a:pt x="132936" y="463279"/>
                    <a:pt x="165271" y="332199"/>
                    <a:pt x="168385" y="198555"/>
                  </a:cubicBezTo>
                  <a:cubicBezTo>
                    <a:pt x="168999" y="174125"/>
                    <a:pt x="168752" y="150125"/>
                    <a:pt x="167652" y="126556"/>
                  </a:cubicBezTo>
                  <a:cubicBezTo>
                    <a:pt x="245604" y="108695"/>
                    <a:pt x="330426" y="89916"/>
                    <a:pt x="421294" y="72238"/>
                  </a:cubicBezTo>
                  <a:cubicBezTo>
                    <a:pt x="663759" y="24056"/>
                    <a:pt x="787695" y="-35"/>
                    <a:pt x="920424" y="973"/>
                  </a:cubicBezTo>
                  <a:cubicBezTo>
                    <a:pt x="1125975" y="2438"/>
                    <a:pt x="1272718" y="46223"/>
                    <a:pt x="1556954" y="133426"/>
                  </a:cubicBezTo>
                  <a:lnTo>
                    <a:pt x="1584984" y="142037"/>
                  </a:lnTo>
                  <a:cubicBezTo>
                    <a:pt x="1583949" y="170369"/>
                    <a:pt x="1583546" y="198710"/>
                    <a:pt x="1583793" y="227042"/>
                  </a:cubicBezTo>
                  <a:cubicBezTo>
                    <a:pt x="1584984" y="419403"/>
                    <a:pt x="1577015" y="702539"/>
                    <a:pt x="1651211" y="865405"/>
                  </a:cubicBezTo>
                  <a:close/>
                </a:path>
              </a:pathLst>
            </a:custGeom>
            <a:solidFill>
              <a:srgbClr val="3B2C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6718633" y="2397354"/>
              <a:ext cx="1685079" cy="984635"/>
            </a:xfrm>
            <a:custGeom>
              <a:avLst/>
              <a:gdLst/>
              <a:ahLst/>
              <a:cxnLst/>
              <a:rect l="l" t="t" r="r" b="b"/>
              <a:pathLst>
                <a:path w="1685079" h="984635" extrusionOk="0">
                  <a:moveTo>
                    <a:pt x="390" y="985578"/>
                  </a:moveTo>
                  <a:lnTo>
                    <a:pt x="4329" y="966800"/>
                  </a:lnTo>
                  <a:cubicBezTo>
                    <a:pt x="23474" y="874375"/>
                    <a:pt x="59289" y="755203"/>
                    <a:pt x="83106" y="676335"/>
                  </a:cubicBezTo>
                  <a:cubicBezTo>
                    <a:pt x="93639" y="641252"/>
                    <a:pt x="101975" y="613497"/>
                    <a:pt x="105181" y="600124"/>
                  </a:cubicBezTo>
                  <a:cubicBezTo>
                    <a:pt x="136417" y="472616"/>
                    <a:pt x="168752" y="340711"/>
                    <a:pt x="172232" y="207525"/>
                  </a:cubicBezTo>
                  <a:cubicBezTo>
                    <a:pt x="172782" y="184075"/>
                    <a:pt x="172232" y="160076"/>
                    <a:pt x="171500" y="136168"/>
                  </a:cubicBezTo>
                  <a:lnTo>
                    <a:pt x="171500" y="128565"/>
                  </a:lnTo>
                  <a:lnTo>
                    <a:pt x="178919" y="126825"/>
                  </a:lnTo>
                  <a:cubicBezTo>
                    <a:pt x="265939" y="106856"/>
                    <a:pt x="349021" y="89086"/>
                    <a:pt x="432835" y="72414"/>
                  </a:cubicBezTo>
                  <a:cubicBezTo>
                    <a:pt x="667973" y="25698"/>
                    <a:pt x="797221" y="50"/>
                    <a:pt x="933798" y="966"/>
                  </a:cubicBezTo>
                  <a:cubicBezTo>
                    <a:pt x="1144478" y="2523"/>
                    <a:pt x="1296901" y="49148"/>
                    <a:pt x="1572984" y="133878"/>
                  </a:cubicBezTo>
                  <a:lnTo>
                    <a:pt x="1607701" y="144504"/>
                  </a:lnTo>
                  <a:lnTo>
                    <a:pt x="1607701" y="151557"/>
                  </a:lnTo>
                  <a:cubicBezTo>
                    <a:pt x="1606693" y="179037"/>
                    <a:pt x="1606327" y="207341"/>
                    <a:pt x="1606510" y="236196"/>
                  </a:cubicBezTo>
                  <a:cubicBezTo>
                    <a:pt x="1606510" y="255707"/>
                    <a:pt x="1606510" y="276133"/>
                    <a:pt x="1606510" y="297293"/>
                  </a:cubicBezTo>
                  <a:cubicBezTo>
                    <a:pt x="1606510" y="488371"/>
                    <a:pt x="1607060" y="726257"/>
                    <a:pt x="1672920" y="870802"/>
                  </a:cubicBezTo>
                  <a:lnTo>
                    <a:pt x="1685470" y="897642"/>
                  </a:lnTo>
                  <a:lnTo>
                    <a:pt x="1662661" y="887657"/>
                  </a:lnTo>
                  <a:cubicBezTo>
                    <a:pt x="1605209" y="862778"/>
                    <a:pt x="1545990" y="842177"/>
                    <a:pt x="1485506" y="826010"/>
                  </a:cubicBezTo>
                  <a:cubicBezTo>
                    <a:pt x="1269054" y="766195"/>
                    <a:pt x="1013764" y="708304"/>
                    <a:pt x="761864" y="732394"/>
                  </a:cubicBezTo>
                  <a:cubicBezTo>
                    <a:pt x="535336" y="754104"/>
                    <a:pt x="302855" y="828483"/>
                    <a:pt x="50954" y="959838"/>
                  </a:cubicBezTo>
                  <a:cubicBezTo>
                    <a:pt x="44175" y="963383"/>
                    <a:pt x="37214" y="966955"/>
                    <a:pt x="30069" y="970555"/>
                  </a:cubicBezTo>
                  <a:close/>
                  <a:moveTo>
                    <a:pt x="190095" y="142855"/>
                  </a:moveTo>
                  <a:cubicBezTo>
                    <a:pt x="190919" y="164748"/>
                    <a:pt x="191102" y="186549"/>
                    <a:pt x="190553" y="207891"/>
                  </a:cubicBezTo>
                  <a:cubicBezTo>
                    <a:pt x="186980" y="343093"/>
                    <a:pt x="154462" y="475914"/>
                    <a:pt x="123043" y="604337"/>
                  </a:cubicBezTo>
                  <a:cubicBezTo>
                    <a:pt x="119654" y="618169"/>
                    <a:pt x="111227" y="646107"/>
                    <a:pt x="100601" y="681465"/>
                  </a:cubicBezTo>
                  <a:cubicBezTo>
                    <a:pt x="78526" y="754745"/>
                    <a:pt x="45641" y="863108"/>
                    <a:pt x="26313" y="951686"/>
                  </a:cubicBezTo>
                  <a:lnTo>
                    <a:pt x="41977" y="943625"/>
                  </a:lnTo>
                  <a:cubicBezTo>
                    <a:pt x="295985" y="811079"/>
                    <a:pt x="530756" y="736059"/>
                    <a:pt x="759665" y="714624"/>
                  </a:cubicBezTo>
                  <a:cubicBezTo>
                    <a:pt x="1014955" y="690259"/>
                    <a:pt x="1272627" y="748516"/>
                    <a:pt x="1490361" y="808789"/>
                  </a:cubicBezTo>
                  <a:cubicBezTo>
                    <a:pt x="1544185" y="823363"/>
                    <a:pt x="1597075" y="841197"/>
                    <a:pt x="1648738" y="862192"/>
                  </a:cubicBezTo>
                  <a:cubicBezTo>
                    <a:pt x="1588007" y="712701"/>
                    <a:pt x="1588007" y="483059"/>
                    <a:pt x="1588007" y="297293"/>
                  </a:cubicBezTo>
                  <a:cubicBezTo>
                    <a:pt x="1588007" y="276133"/>
                    <a:pt x="1588007" y="255798"/>
                    <a:pt x="1588007" y="236287"/>
                  </a:cubicBezTo>
                  <a:cubicBezTo>
                    <a:pt x="1588007" y="209723"/>
                    <a:pt x="1588007" y="183342"/>
                    <a:pt x="1588923" y="157969"/>
                  </a:cubicBezTo>
                  <a:lnTo>
                    <a:pt x="1567580" y="151374"/>
                  </a:lnTo>
                  <a:cubicBezTo>
                    <a:pt x="1292779" y="67193"/>
                    <a:pt x="1142097" y="20843"/>
                    <a:pt x="933706" y="19286"/>
                  </a:cubicBezTo>
                  <a:cubicBezTo>
                    <a:pt x="799420" y="18462"/>
                    <a:pt x="670447" y="43927"/>
                    <a:pt x="436408" y="90459"/>
                  </a:cubicBezTo>
                  <a:cubicBezTo>
                    <a:pt x="354792" y="106581"/>
                    <a:pt x="274184" y="123802"/>
                    <a:pt x="190095" y="1429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7294982" y="2305686"/>
              <a:ext cx="638336" cy="886141"/>
            </a:xfrm>
            <a:custGeom>
              <a:avLst/>
              <a:gdLst/>
              <a:ahLst/>
              <a:cxnLst/>
              <a:rect l="l" t="t" r="r" b="b"/>
              <a:pathLst>
                <a:path w="638336" h="886141" extrusionOk="0">
                  <a:moveTo>
                    <a:pt x="562267" y="942"/>
                  </a:moveTo>
                  <a:lnTo>
                    <a:pt x="76785" y="942"/>
                  </a:lnTo>
                  <a:cubicBezTo>
                    <a:pt x="34612" y="988"/>
                    <a:pt x="446" y="35165"/>
                    <a:pt x="390" y="77337"/>
                  </a:cubicBezTo>
                  <a:lnTo>
                    <a:pt x="390" y="810689"/>
                  </a:lnTo>
                  <a:cubicBezTo>
                    <a:pt x="390" y="852880"/>
                    <a:pt x="34594" y="887084"/>
                    <a:pt x="76785" y="887084"/>
                  </a:cubicBezTo>
                  <a:lnTo>
                    <a:pt x="530756" y="887084"/>
                  </a:lnTo>
                  <a:cubicBezTo>
                    <a:pt x="571729" y="887065"/>
                    <a:pt x="605392" y="854740"/>
                    <a:pt x="607059" y="813804"/>
                  </a:cubicBezTo>
                  <a:lnTo>
                    <a:pt x="638662" y="80451"/>
                  </a:lnTo>
                  <a:cubicBezTo>
                    <a:pt x="640384" y="38297"/>
                    <a:pt x="607600" y="2729"/>
                    <a:pt x="565445" y="1007"/>
                  </a:cubicBezTo>
                  <a:cubicBezTo>
                    <a:pt x="564383" y="961"/>
                    <a:pt x="563330" y="942"/>
                    <a:pt x="562267" y="942"/>
                  </a:cubicBezTo>
                  <a:close/>
                  <a:moveTo>
                    <a:pt x="481201" y="648465"/>
                  </a:moveTo>
                  <a:cubicBezTo>
                    <a:pt x="481841" y="673115"/>
                    <a:pt x="462853" y="693844"/>
                    <a:pt x="438240" y="695364"/>
                  </a:cubicBezTo>
                  <a:lnTo>
                    <a:pt x="182950" y="695364"/>
                  </a:lnTo>
                  <a:cubicBezTo>
                    <a:pt x="159225" y="695364"/>
                    <a:pt x="139990" y="673655"/>
                    <a:pt x="139990" y="646908"/>
                  </a:cubicBezTo>
                  <a:lnTo>
                    <a:pt x="139990" y="180571"/>
                  </a:lnTo>
                  <a:cubicBezTo>
                    <a:pt x="139990" y="153732"/>
                    <a:pt x="159225" y="132022"/>
                    <a:pt x="182950" y="132022"/>
                  </a:cubicBezTo>
                  <a:lnTo>
                    <a:pt x="456011" y="132022"/>
                  </a:lnTo>
                  <a:cubicBezTo>
                    <a:pt x="480468" y="132022"/>
                    <a:pt x="499979" y="155014"/>
                    <a:pt x="498971" y="1825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7285731" y="2296525"/>
              <a:ext cx="656600" cy="904462"/>
            </a:xfrm>
            <a:custGeom>
              <a:avLst/>
              <a:gdLst/>
              <a:ahLst/>
              <a:cxnLst/>
              <a:rect l="l" t="t" r="r" b="b"/>
              <a:pathLst>
                <a:path w="656600" h="904462" extrusionOk="0">
                  <a:moveTo>
                    <a:pt x="539916" y="905405"/>
                  </a:moveTo>
                  <a:lnTo>
                    <a:pt x="85945" y="905405"/>
                  </a:lnTo>
                  <a:cubicBezTo>
                    <a:pt x="38715" y="905350"/>
                    <a:pt x="445" y="867079"/>
                    <a:pt x="390" y="819850"/>
                  </a:cubicBezTo>
                  <a:lnTo>
                    <a:pt x="390" y="86498"/>
                  </a:lnTo>
                  <a:cubicBezTo>
                    <a:pt x="445" y="39269"/>
                    <a:pt x="38715" y="998"/>
                    <a:pt x="85945" y="943"/>
                  </a:cubicBezTo>
                  <a:lnTo>
                    <a:pt x="571426" y="943"/>
                  </a:lnTo>
                  <a:cubicBezTo>
                    <a:pt x="594794" y="833"/>
                    <a:pt x="617162" y="10378"/>
                    <a:pt x="633256" y="27324"/>
                  </a:cubicBezTo>
                  <a:cubicBezTo>
                    <a:pt x="649479" y="44105"/>
                    <a:pt x="658034" y="66850"/>
                    <a:pt x="656889" y="90162"/>
                  </a:cubicBezTo>
                  <a:lnTo>
                    <a:pt x="625379" y="823606"/>
                  </a:lnTo>
                  <a:cubicBezTo>
                    <a:pt x="623465" y="869387"/>
                    <a:pt x="585743" y="905496"/>
                    <a:pt x="539916" y="905405"/>
                  </a:cubicBezTo>
                  <a:close/>
                  <a:moveTo>
                    <a:pt x="85945" y="19263"/>
                  </a:moveTo>
                  <a:cubicBezTo>
                    <a:pt x="48828" y="19309"/>
                    <a:pt x="18765" y="49391"/>
                    <a:pt x="18710" y="86498"/>
                  </a:cubicBezTo>
                  <a:lnTo>
                    <a:pt x="18710" y="819850"/>
                  </a:lnTo>
                  <a:cubicBezTo>
                    <a:pt x="18765" y="856967"/>
                    <a:pt x="48838" y="887030"/>
                    <a:pt x="85945" y="887085"/>
                  </a:cubicBezTo>
                  <a:lnTo>
                    <a:pt x="539916" y="887085"/>
                  </a:lnTo>
                  <a:cubicBezTo>
                    <a:pt x="575887" y="887213"/>
                    <a:pt x="605538" y="858900"/>
                    <a:pt x="607059" y="822964"/>
                  </a:cubicBezTo>
                  <a:lnTo>
                    <a:pt x="638661" y="89612"/>
                  </a:lnTo>
                  <a:cubicBezTo>
                    <a:pt x="639586" y="71311"/>
                    <a:pt x="632963" y="53430"/>
                    <a:pt x="620341" y="40148"/>
                  </a:cubicBezTo>
                  <a:cubicBezTo>
                    <a:pt x="607673" y="26839"/>
                    <a:pt x="590076" y="19355"/>
                    <a:pt x="571701" y="19447"/>
                  </a:cubicBezTo>
                  <a:close/>
                  <a:moveTo>
                    <a:pt x="447491" y="713685"/>
                  </a:moveTo>
                  <a:lnTo>
                    <a:pt x="192201" y="713685"/>
                  </a:lnTo>
                  <a:cubicBezTo>
                    <a:pt x="163530" y="713685"/>
                    <a:pt x="140081" y="687854"/>
                    <a:pt x="140081" y="656069"/>
                  </a:cubicBezTo>
                  <a:lnTo>
                    <a:pt x="140081" y="189731"/>
                  </a:lnTo>
                  <a:cubicBezTo>
                    <a:pt x="140081" y="157855"/>
                    <a:pt x="163530" y="132023"/>
                    <a:pt x="192201" y="132023"/>
                  </a:cubicBezTo>
                  <a:lnTo>
                    <a:pt x="465262" y="132023"/>
                  </a:lnTo>
                  <a:cubicBezTo>
                    <a:pt x="478800" y="132088"/>
                    <a:pt x="491725" y="137721"/>
                    <a:pt x="500986" y="147596"/>
                  </a:cubicBezTo>
                  <a:cubicBezTo>
                    <a:pt x="512243" y="159568"/>
                    <a:pt x="518161" y="175607"/>
                    <a:pt x="517382" y="192022"/>
                  </a:cubicBezTo>
                  <a:lnTo>
                    <a:pt x="499612" y="657992"/>
                  </a:lnTo>
                  <a:cubicBezTo>
                    <a:pt x="500042" y="687552"/>
                    <a:pt x="477014" y="712165"/>
                    <a:pt x="447491" y="713685"/>
                  </a:cubicBezTo>
                  <a:close/>
                  <a:moveTo>
                    <a:pt x="192201" y="150343"/>
                  </a:moveTo>
                  <a:cubicBezTo>
                    <a:pt x="173881" y="150343"/>
                    <a:pt x="158401" y="168022"/>
                    <a:pt x="158401" y="189731"/>
                  </a:cubicBezTo>
                  <a:lnTo>
                    <a:pt x="158401" y="655611"/>
                  </a:lnTo>
                  <a:cubicBezTo>
                    <a:pt x="158401" y="677229"/>
                    <a:pt x="173606" y="694907"/>
                    <a:pt x="192201" y="694907"/>
                  </a:cubicBezTo>
                  <a:lnTo>
                    <a:pt x="447491" y="694907"/>
                  </a:lnTo>
                  <a:cubicBezTo>
                    <a:pt x="467002" y="693396"/>
                    <a:pt x="481887" y="676826"/>
                    <a:pt x="481292" y="657260"/>
                  </a:cubicBezTo>
                  <a:lnTo>
                    <a:pt x="498787" y="191564"/>
                  </a:lnTo>
                  <a:cubicBezTo>
                    <a:pt x="499383" y="180114"/>
                    <a:pt x="495315" y="168911"/>
                    <a:pt x="487521" y="160511"/>
                  </a:cubicBezTo>
                  <a:cubicBezTo>
                    <a:pt x="481704" y="154218"/>
                    <a:pt x="473551" y="150600"/>
                    <a:pt x="464987" y="1505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533989" y="3118709"/>
              <a:ext cx="2085145" cy="583431"/>
            </a:xfrm>
            <a:custGeom>
              <a:avLst/>
              <a:gdLst/>
              <a:ahLst/>
              <a:cxnLst/>
              <a:rect l="l" t="t" r="r" b="b"/>
              <a:pathLst>
                <a:path w="2085145" h="583431" extrusionOk="0">
                  <a:moveTo>
                    <a:pt x="2067512" y="457133"/>
                  </a:moveTo>
                  <a:cubicBezTo>
                    <a:pt x="2045611" y="485823"/>
                    <a:pt x="2013303" y="504747"/>
                    <a:pt x="1977561" y="509804"/>
                  </a:cubicBezTo>
                  <a:cubicBezTo>
                    <a:pt x="1854633" y="530689"/>
                    <a:pt x="1787399" y="455759"/>
                    <a:pt x="1713844" y="371304"/>
                  </a:cubicBezTo>
                  <a:cubicBezTo>
                    <a:pt x="1626091" y="270544"/>
                    <a:pt x="1498491" y="218240"/>
                    <a:pt x="1375472" y="174913"/>
                  </a:cubicBezTo>
                  <a:cubicBezTo>
                    <a:pt x="1256392" y="132868"/>
                    <a:pt x="1131541" y="95496"/>
                    <a:pt x="1005315" y="103556"/>
                  </a:cubicBezTo>
                  <a:cubicBezTo>
                    <a:pt x="786024" y="117571"/>
                    <a:pt x="544841" y="252590"/>
                    <a:pt x="398005" y="413165"/>
                  </a:cubicBezTo>
                  <a:cubicBezTo>
                    <a:pt x="313458" y="505499"/>
                    <a:pt x="241461" y="614686"/>
                    <a:pt x="95724" y="576580"/>
                  </a:cubicBezTo>
                  <a:cubicBezTo>
                    <a:pt x="62565" y="567420"/>
                    <a:pt x="30047" y="549925"/>
                    <a:pt x="13284" y="520154"/>
                  </a:cubicBezTo>
                  <a:cubicBezTo>
                    <a:pt x="-2654" y="492033"/>
                    <a:pt x="-2380" y="457133"/>
                    <a:pt x="6322" y="425989"/>
                  </a:cubicBezTo>
                  <a:cubicBezTo>
                    <a:pt x="34719" y="325229"/>
                    <a:pt x="146196" y="279429"/>
                    <a:pt x="230926" y="235003"/>
                  </a:cubicBezTo>
                  <a:cubicBezTo>
                    <a:pt x="453240" y="119037"/>
                    <a:pt x="694333" y="30551"/>
                    <a:pt x="945409" y="6551"/>
                  </a:cubicBezTo>
                  <a:cubicBezTo>
                    <a:pt x="1188791" y="-16715"/>
                    <a:pt x="1438860" y="35864"/>
                    <a:pt x="1672806" y="100442"/>
                  </a:cubicBezTo>
                  <a:cubicBezTo>
                    <a:pt x="1779887" y="130028"/>
                    <a:pt x="1885869" y="169600"/>
                    <a:pt x="1978660" y="231797"/>
                  </a:cubicBezTo>
                  <a:cubicBezTo>
                    <a:pt x="2020888" y="260193"/>
                    <a:pt x="2057986" y="298665"/>
                    <a:pt x="2075757" y="346297"/>
                  </a:cubicBezTo>
                  <a:cubicBezTo>
                    <a:pt x="2088095" y="375911"/>
                    <a:pt x="2088782" y="409089"/>
                    <a:pt x="2077680" y="439180"/>
                  </a:cubicBezTo>
                  <a:cubicBezTo>
                    <a:pt x="2074932" y="445509"/>
                    <a:pt x="2071524" y="451527"/>
                    <a:pt x="2067512" y="4571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524608" y="3110271"/>
              <a:ext cx="2103525" cy="601113"/>
            </a:xfrm>
            <a:custGeom>
              <a:avLst/>
              <a:gdLst/>
              <a:ahLst/>
              <a:cxnLst/>
              <a:rect l="l" t="t" r="r" b="b"/>
              <a:pathLst>
                <a:path w="2103525" h="601113" extrusionOk="0">
                  <a:moveTo>
                    <a:pt x="162539" y="602056"/>
                  </a:moveTo>
                  <a:cubicBezTo>
                    <a:pt x="142322" y="601927"/>
                    <a:pt x="122216" y="599152"/>
                    <a:pt x="102723" y="593812"/>
                  </a:cubicBezTo>
                  <a:cubicBezTo>
                    <a:pt x="61961" y="583095"/>
                    <a:pt x="30634" y="561476"/>
                    <a:pt x="14604" y="533081"/>
                  </a:cubicBezTo>
                  <a:cubicBezTo>
                    <a:pt x="-1426" y="504685"/>
                    <a:pt x="-3716" y="469693"/>
                    <a:pt x="6818" y="432320"/>
                  </a:cubicBezTo>
                  <a:cubicBezTo>
                    <a:pt x="33199" y="338430"/>
                    <a:pt x="125898" y="291622"/>
                    <a:pt x="207331" y="250310"/>
                  </a:cubicBezTo>
                  <a:cubicBezTo>
                    <a:pt x="217132" y="245364"/>
                    <a:pt x="226750" y="240509"/>
                    <a:pt x="236002" y="235655"/>
                  </a:cubicBezTo>
                  <a:cubicBezTo>
                    <a:pt x="489918" y="103200"/>
                    <a:pt x="724690" y="28180"/>
                    <a:pt x="953690" y="6654"/>
                  </a:cubicBezTo>
                  <a:cubicBezTo>
                    <a:pt x="1208797" y="-17804"/>
                    <a:pt x="1466194" y="40546"/>
                    <a:pt x="1684386" y="100819"/>
                  </a:cubicBezTo>
                  <a:cubicBezTo>
                    <a:pt x="1812627" y="136360"/>
                    <a:pt x="1911005" y="178496"/>
                    <a:pt x="1992804" y="233365"/>
                  </a:cubicBezTo>
                  <a:cubicBezTo>
                    <a:pt x="2041902" y="266341"/>
                    <a:pt x="2076710" y="307377"/>
                    <a:pt x="2093565" y="352445"/>
                  </a:cubicBezTo>
                  <a:cubicBezTo>
                    <a:pt x="2106737" y="384212"/>
                    <a:pt x="2107359" y="419798"/>
                    <a:pt x="2095305" y="452015"/>
                  </a:cubicBezTo>
                  <a:cubicBezTo>
                    <a:pt x="2092428" y="458958"/>
                    <a:pt x="2088811" y="465553"/>
                    <a:pt x="2084496" y="471708"/>
                  </a:cubicBezTo>
                  <a:lnTo>
                    <a:pt x="2084496" y="471708"/>
                  </a:lnTo>
                  <a:cubicBezTo>
                    <a:pt x="2061275" y="502504"/>
                    <a:pt x="2026779" y="522830"/>
                    <a:pt x="1988590" y="528226"/>
                  </a:cubicBezTo>
                  <a:cubicBezTo>
                    <a:pt x="1858885" y="550210"/>
                    <a:pt x="1786520" y="467037"/>
                    <a:pt x="1716355" y="386703"/>
                  </a:cubicBezTo>
                  <a:cubicBezTo>
                    <a:pt x="1628052" y="285394"/>
                    <a:pt x="1497430" y="233547"/>
                    <a:pt x="1381922" y="192877"/>
                  </a:cubicBezTo>
                  <a:cubicBezTo>
                    <a:pt x="1272001" y="154314"/>
                    <a:pt x="1144585" y="113826"/>
                    <a:pt x="1015521" y="122070"/>
                  </a:cubicBezTo>
                  <a:cubicBezTo>
                    <a:pt x="811069" y="134253"/>
                    <a:pt x="569885" y="257180"/>
                    <a:pt x="414073" y="427832"/>
                  </a:cubicBezTo>
                  <a:cubicBezTo>
                    <a:pt x="404088" y="438732"/>
                    <a:pt x="394287" y="449907"/>
                    <a:pt x="384394" y="461083"/>
                  </a:cubicBezTo>
                  <a:cubicBezTo>
                    <a:pt x="323389" y="530607"/>
                    <a:pt x="260551" y="602056"/>
                    <a:pt x="162539" y="602056"/>
                  </a:cubicBezTo>
                  <a:close/>
                  <a:moveTo>
                    <a:pt x="1076068" y="19020"/>
                  </a:moveTo>
                  <a:cubicBezTo>
                    <a:pt x="1035856" y="19020"/>
                    <a:pt x="995643" y="20760"/>
                    <a:pt x="955339" y="24607"/>
                  </a:cubicBezTo>
                  <a:cubicBezTo>
                    <a:pt x="728812" y="46225"/>
                    <a:pt x="496330" y="120605"/>
                    <a:pt x="244521" y="251959"/>
                  </a:cubicBezTo>
                  <a:cubicBezTo>
                    <a:pt x="235361" y="256905"/>
                    <a:pt x="225468" y="261761"/>
                    <a:pt x="215667" y="266707"/>
                  </a:cubicBezTo>
                  <a:cubicBezTo>
                    <a:pt x="137348" y="306370"/>
                    <a:pt x="48588" y="351254"/>
                    <a:pt x="24405" y="437358"/>
                  </a:cubicBezTo>
                  <a:cubicBezTo>
                    <a:pt x="19092" y="456503"/>
                    <a:pt x="12681" y="493235"/>
                    <a:pt x="30542" y="524562"/>
                  </a:cubicBezTo>
                  <a:cubicBezTo>
                    <a:pt x="48404" y="555889"/>
                    <a:pt x="86602" y="571095"/>
                    <a:pt x="107395" y="576591"/>
                  </a:cubicBezTo>
                  <a:cubicBezTo>
                    <a:pt x="230322" y="609200"/>
                    <a:pt x="298473" y="531615"/>
                    <a:pt x="370654" y="449449"/>
                  </a:cubicBezTo>
                  <a:cubicBezTo>
                    <a:pt x="380547" y="438183"/>
                    <a:pt x="390440" y="426916"/>
                    <a:pt x="400608" y="415924"/>
                  </a:cubicBezTo>
                  <a:cubicBezTo>
                    <a:pt x="559351" y="241883"/>
                    <a:pt x="805847" y="116665"/>
                    <a:pt x="1014330" y="103292"/>
                  </a:cubicBezTo>
                  <a:cubicBezTo>
                    <a:pt x="1146967" y="94865"/>
                    <a:pt x="1276856" y="135902"/>
                    <a:pt x="1388151" y="175106"/>
                  </a:cubicBezTo>
                  <a:cubicBezTo>
                    <a:pt x="1505948" y="216602"/>
                    <a:pt x="1639136" y="269546"/>
                    <a:pt x="1730369" y="374154"/>
                  </a:cubicBezTo>
                  <a:cubicBezTo>
                    <a:pt x="1800260" y="454305"/>
                    <a:pt x="1866121" y="529875"/>
                    <a:pt x="1985659" y="509723"/>
                  </a:cubicBezTo>
                  <a:cubicBezTo>
                    <a:pt x="2018956" y="504959"/>
                    <a:pt x="2049083" y="487418"/>
                    <a:pt x="2069657" y="460808"/>
                  </a:cubicBezTo>
                  <a:lnTo>
                    <a:pt x="2069657" y="460808"/>
                  </a:lnTo>
                  <a:cubicBezTo>
                    <a:pt x="2073275" y="455715"/>
                    <a:pt x="2076344" y="450247"/>
                    <a:pt x="2078817" y="444503"/>
                  </a:cubicBezTo>
                  <a:cubicBezTo>
                    <a:pt x="2089030" y="416574"/>
                    <a:pt x="2088306" y="385815"/>
                    <a:pt x="2076801" y="358399"/>
                  </a:cubicBezTo>
                  <a:cubicBezTo>
                    <a:pt x="2057291" y="306278"/>
                    <a:pt x="2015063" y="269730"/>
                    <a:pt x="1983095" y="248478"/>
                  </a:cubicBezTo>
                  <a:cubicBezTo>
                    <a:pt x="1902944" y="194709"/>
                    <a:pt x="1806672" y="153397"/>
                    <a:pt x="1679989" y="118406"/>
                  </a:cubicBezTo>
                  <a:cubicBezTo>
                    <a:pt x="1497521" y="67476"/>
                    <a:pt x="1288031" y="19020"/>
                    <a:pt x="1076068" y="190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922110" y="5339247"/>
              <a:ext cx="638610" cy="403103"/>
            </a:xfrm>
            <a:custGeom>
              <a:avLst/>
              <a:gdLst/>
              <a:ahLst/>
              <a:cxnLst/>
              <a:rect l="l" t="t" r="r" b="b"/>
              <a:pathLst>
                <a:path w="638610" h="403103" extrusionOk="0">
                  <a:moveTo>
                    <a:pt x="10525" y="315739"/>
                  </a:moveTo>
                  <a:cubicBezTo>
                    <a:pt x="4205" y="294122"/>
                    <a:pt x="-13291" y="224139"/>
                    <a:pt x="20785" y="152782"/>
                  </a:cubicBezTo>
                  <a:cubicBezTo>
                    <a:pt x="51470" y="88021"/>
                    <a:pt x="106156" y="59808"/>
                    <a:pt x="142980" y="40755"/>
                  </a:cubicBezTo>
                  <a:cubicBezTo>
                    <a:pt x="278640" y="-29319"/>
                    <a:pt x="416772" y="11993"/>
                    <a:pt x="451947" y="23809"/>
                  </a:cubicBezTo>
                  <a:cubicBezTo>
                    <a:pt x="511579" y="43869"/>
                    <a:pt x="581928" y="67594"/>
                    <a:pt x="618293" y="139225"/>
                  </a:cubicBezTo>
                  <a:cubicBezTo>
                    <a:pt x="660979" y="223406"/>
                    <a:pt x="625622" y="312075"/>
                    <a:pt x="618293" y="329388"/>
                  </a:cubicBezTo>
                  <a:cubicBezTo>
                    <a:pt x="529697" y="377670"/>
                    <a:pt x="430549" y="403309"/>
                    <a:pt x="329661" y="404042"/>
                  </a:cubicBezTo>
                  <a:cubicBezTo>
                    <a:pt x="217194" y="404436"/>
                    <a:pt x="106788" y="373887"/>
                    <a:pt x="10525" y="315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912533" y="5329848"/>
              <a:ext cx="657127" cy="421658"/>
            </a:xfrm>
            <a:custGeom>
              <a:avLst/>
              <a:gdLst/>
              <a:ahLst/>
              <a:cxnLst/>
              <a:rect l="l" t="t" r="r" b="b"/>
              <a:pathLst>
                <a:path w="657127" h="421658" extrusionOk="0">
                  <a:moveTo>
                    <a:pt x="335574" y="422601"/>
                  </a:moveTo>
                  <a:cubicBezTo>
                    <a:pt x="222539" y="422500"/>
                    <a:pt x="111684" y="391521"/>
                    <a:pt x="14973" y="333016"/>
                  </a:cubicBezTo>
                  <a:lnTo>
                    <a:pt x="11858" y="331184"/>
                  </a:lnTo>
                  <a:lnTo>
                    <a:pt x="10942" y="327611"/>
                  </a:lnTo>
                  <a:cubicBezTo>
                    <a:pt x="-6178" y="271662"/>
                    <a:pt x="-2367" y="211407"/>
                    <a:pt x="21659" y="158059"/>
                  </a:cubicBezTo>
                  <a:cubicBezTo>
                    <a:pt x="53719" y="90458"/>
                    <a:pt x="110420" y="61238"/>
                    <a:pt x="147976" y="41818"/>
                  </a:cubicBezTo>
                  <a:cubicBezTo>
                    <a:pt x="279148" y="-25874"/>
                    <a:pt x="412701" y="7010"/>
                    <a:pt x="464089" y="24323"/>
                  </a:cubicBezTo>
                  <a:cubicBezTo>
                    <a:pt x="523538" y="44383"/>
                    <a:pt x="597642" y="69298"/>
                    <a:pt x="635656" y="144319"/>
                  </a:cubicBezTo>
                  <a:cubicBezTo>
                    <a:pt x="676968" y="225569"/>
                    <a:pt x="649579" y="309749"/>
                    <a:pt x="635656" y="342084"/>
                  </a:cubicBezTo>
                  <a:lnTo>
                    <a:pt x="634466" y="345107"/>
                  </a:lnTo>
                  <a:lnTo>
                    <a:pt x="631626" y="346573"/>
                  </a:lnTo>
                  <a:cubicBezTo>
                    <a:pt x="541674" y="395643"/>
                    <a:pt x="440969" y="421703"/>
                    <a:pt x="338505" y="422418"/>
                  </a:cubicBezTo>
                  <a:close/>
                  <a:moveTo>
                    <a:pt x="27797" y="319184"/>
                  </a:moveTo>
                  <a:cubicBezTo>
                    <a:pt x="120854" y="374749"/>
                    <a:pt x="227192" y="404153"/>
                    <a:pt x="335574" y="404281"/>
                  </a:cubicBezTo>
                  <a:lnTo>
                    <a:pt x="339055" y="404281"/>
                  </a:lnTo>
                  <a:cubicBezTo>
                    <a:pt x="437314" y="403502"/>
                    <a:pt x="533898" y="378798"/>
                    <a:pt x="620450" y="332283"/>
                  </a:cubicBezTo>
                  <a:cubicBezTo>
                    <a:pt x="631259" y="305444"/>
                    <a:pt x="657091" y="226393"/>
                    <a:pt x="619535" y="152746"/>
                  </a:cubicBezTo>
                  <a:cubicBezTo>
                    <a:pt x="584818" y="84413"/>
                    <a:pt x="517675" y="61787"/>
                    <a:pt x="458409" y="41910"/>
                  </a:cubicBezTo>
                  <a:cubicBezTo>
                    <a:pt x="409312" y="25330"/>
                    <a:pt x="281529" y="-6180"/>
                    <a:pt x="156128" y="58307"/>
                  </a:cubicBezTo>
                  <a:cubicBezTo>
                    <a:pt x="120771" y="76627"/>
                    <a:pt x="67368" y="104107"/>
                    <a:pt x="37964" y="166120"/>
                  </a:cubicBezTo>
                  <a:cubicBezTo>
                    <a:pt x="16447" y="214302"/>
                    <a:pt x="12838" y="268584"/>
                    <a:pt x="27797" y="3191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922198" y="5540825"/>
              <a:ext cx="638338" cy="205920"/>
            </a:xfrm>
            <a:custGeom>
              <a:avLst/>
              <a:gdLst/>
              <a:ahLst/>
              <a:cxnLst/>
              <a:rect l="l" t="t" r="r" b="b"/>
              <a:pathLst>
                <a:path w="638338" h="205920" extrusionOk="0">
                  <a:moveTo>
                    <a:pt x="638724" y="28148"/>
                  </a:moveTo>
                  <a:cubicBezTo>
                    <a:pt x="638943" y="63872"/>
                    <a:pt x="631936" y="99266"/>
                    <a:pt x="618114" y="132206"/>
                  </a:cubicBezTo>
                  <a:cubicBezTo>
                    <a:pt x="529536" y="180525"/>
                    <a:pt x="430378" y="206173"/>
                    <a:pt x="329481" y="206860"/>
                  </a:cubicBezTo>
                  <a:cubicBezTo>
                    <a:pt x="217060" y="207208"/>
                    <a:pt x="106709" y="176696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8"/>
                    <a:pt x="329573" y="83383"/>
                  </a:cubicBezTo>
                  <a:cubicBezTo>
                    <a:pt x="435325" y="86460"/>
                    <a:pt x="540574" y="67655"/>
                    <a:pt x="638724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912462" y="5527269"/>
              <a:ext cx="656692" cy="228634"/>
            </a:xfrm>
            <a:custGeom>
              <a:avLst/>
              <a:gdLst/>
              <a:ahLst/>
              <a:cxnLst/>
              <a:rect l="l" t="t" r="r" b="b"/>
              <a:pathLst>
                <a:path w="656692" h="228634" extrusionOk="0">
                  <a:moveTo>
                    <a:pt x="335553" y="229577"/>
                  </a:moveTo>
                  <a:cubicBezTo>
                    <a:pt x="222528" y="229458"/>
                    <a:pt x="111673" y="198478"/>
                    <a:pt x="14952" y="139992"/>
                  </a:cubicBezTo>
                  <a:lnTo>
                    <a:pt x="11838" y="138160"/>
                  </a:lnTo>
                  <a:lnTo>
                    <a:pt x="10830" y="134770"/>
                  </a:lnTo>
                  <a:cubicBezTo>
                    <a:pt x="-977" y="95098"/>
                    <a:pt x="-2800" y="53127"/>
                    <a:pt x="5518" y="12576"/>
                  </a:cubicBezTo>
                  <a:lnTo>
                    <a:pt x="7991" y="942"/>
                  </a:lnTo>
                  <a:lnTo>
                    <a:pt x="18525" y="6255"/>
                  </a:lnTo>
                  <a:cubicBezTo>
                    <a:pt x="118076" y="56773"/>
                    <a:pt x="227538" y="84702"/>
                    <a:pt x="339126" y="88054"/>
                  </a:cubicBezTo>
                  <a:cubicBezTo>
                    <a:pt x="443688" y="91041"/>
                    <a:pt x="547736" y="72327"/>
                    <a:pt x="644705" y="33094"/>
                  </a:cubicBezTo>
                  <a:lnTo>
                    <a:pt x="657071" y="28147"/>
                  </a:lnTo>
                  <a:lnTo>
                    <a:pt x="657071" y="41430"/>
                  </a:lnTo>
                  <a:cubicBezTo>
                    <a:pt x="657419" y="78445"/>
                    <a:pt x="650182" y="115131"/>
                    <a:pt x="635820" y="149243"/>
                  </a:cubicBezTo>
                  <a:lnTo>
                    <a:pt x="634537" y="152174"/>
                  </a:lnTo>
                  <a:lnTo>
                    <a:pt x="631697" y="153732"/>
                  </a:lnTo>
                  <a:cubicBezTo>
                    <a:pt x="541727" y="202765"/>
                    <a:pt x="441031" y="228789"/>
                    <a:pt x="338576" y="229485"/>
                  </a:cubicBezTo>
                  <a:close/>
                  <a:moveTo>
                    <a:pt x="27868" y="126160"/>
                  </a:moveTo>
                  <a:cubicBezTo>
                    <a:pt x="120897" y="181706"/>
                    <a:pt x="227200" y="211101"/>
                    <a:pt x="335553" y="211257"/>
                  </a:cubicBezTo>
                  <a:lnTo>
                    <a:pt x="339126" y="211257"/>
                  </a:lnTo>
                  <a:cubicBezTo>
                    <a:pt x="437413" y="210570"/>
                    <a:pt x="534042" y="185892"/>
                    <a:pt x="620614" y="139350"/>
                  </a:cubicBezTo>
                  <a:cubicBezTo>
                    <a:pt x="631313" y="112521"/>
                    <a:pt x="637505" y="84106"/>
                    <a:pt x="638934" y="55261"/>
                  </a:cubicBezTo>
                  <a:cubicBezTo>
                    <a:pt x="543257" y="92057"/>
                    <a:pt x="441224" y="109461"/>
                    <a:pt x="338760" y="106466"/>
                  </a:cubicBezTo>
                  <a:cubicBezTo>
                    <a:pt x="228629" y="103187"/>
                    <a:pt x="120467" y="76485"/>
                    <a:pt x="21456" y="28147"/>
                  </a:cubicBezTo>
                  <a:cubicBezTo>
                    <a:pt x="16638" y="60904"/>
                    <a:pt x="18827" y="94311"/>
                    <a:pt x="27868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892130" y="5293410"/>
              <a:ext cx="638522" cy="403138"/>
            </a:xfrm>
            <a:custGeom>
              <a:avLst/>
              <a:gdLst/>
              <a:ahLst/>
              <a:cxnLst/>
              <a:rect l="l" t="t" r="r" b="b"/>
              <a:pathLst>
                <a:path w="638522" h="403138" extrusionOk="0">
                  <a:moveTo>
                    <a:pt x="10553" y="315776"/>
                  </a:moveTo>
                  <a:cubicBezTo>
                    <a:pt x="-5872" y="262025"/>
                    <a:pt x="-2299" y="204143"/>
                    <a:pt x="20628" y="152819"/>
                  </a:cubicBezTo>
                  <a:cubicBezTo>
                    <a:pt x="51406" y="87966"/>
                    <a:pt x="106000" y="59753"/>
                    <a:pt x="142823" y="40792"/>
                  </a:cubicBezTo>
                  <a:cubicBezTo>
                    <a:pt x="278575" y="-29282"/>
                    <a:pt x="416708" y="11938"/>
                    <a:pt x="451791" y="23754"/>
                  </a:cubicBezTo>
                  <a:cubicBezTo>
                    <a:pt x="511515" y="43906"/>
                    <a:pt x="581772" y="67539"/>
                    <a:pt x="618229" y="139262"/>
                  </a:cubicBezTo>
                  <a:cubicBezTo>
                    <a:pt x="660915" y="223351"/>
                    <a:pt x="625465" y="312020"/>
                    <a:pt x="618229" y="329333"/>
                  </a:cubicBezTo>
                  <a:cubicBezTo>
                    <a:pt x="529651" y="377652"/>
                    <a:pt x="430494" y="403327"/>
                    <a:pt x="329596" y="404079"/>
                  </a:cubicBezTo>
                  <a:cubicBezTo>
                    <a:pt x="217175" y="404372"/>
                    <a:pt x="106824" y="373832"/>
                    <a:pt x="10553" y="315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882730" y="5284194"/>
              <a:ext cx="657121" cy="421512"/>
            </a:xfrm>
            <a:custGeom>
              <a:avLst/>
              <a:gdLst/>
              <a:ahLst/>
              <a:cxnLst/>
              <a:rect l="l" t="t" r="r" b="b"/>
              <a:pathLst>
                <a:path w="657121" h="421512" extrusionOk="0">
                  <a:moveTo>
                    <a:pt x="335607" y="422455"/>
                  </a:moveTo>
                  <a:cubicBezTo>
                    <a:pt x="222581" y="422326"/>
                    <a:pt x="111727" y="391347"/>
                    <a:pt x="15006" y="332870"/>
                  </a:cubicBezTo>
                  <a:lnTo>
                    <a:pt x="11983" y="331038"/>
                  </a:lnTo>
                  <a:lnTo>
                    <a:pt x="10975" y="327557"/>
                  </a:lnTo>
                  <a:cubicBezTo>
                    <a:pt x="-6190" y="271644"/>
                    <a:pt x="-2380" y="211399"/>
                    <a:pt x="21693" y="158096"/>
                  </a:cubicBezTo>
                  <a:cubicBezTo>
                    <a:pt x="53753" y="90495"/>
                    <a:pt x="110454" y="61183"/>
                    <a:pt x="147918" y="41856"/>
                  </a:cubicBezTo>
                  <a:cubicBezTo>
                    <a:pt x="279089" y="-25929"/>
                    <a:pt x="412735" y="7047"/>
                    <a:pt x="464031" y="24360"/>
                  </a:cubicBezTo>
                  <a:cubicBezTo>
                    <a:pt x="523571" y="44329"/>
                    <a:pt x="597584" y="69336"/>
                    <a:pt x="635689" y="144265"/>
                  </a:cubicBezTo>
                  <a:cubicBezTo>
                    <a:pt x="676910" y="225606"/>
                    <a:pt x="649613" y="309695"/>
                    <a:pt x="635689" y="342121"/>
                  </a:cubicBezTo>
                  <a:lnTo>
                    <a:pt x="634407" y="345053"/>
                  </a:lnTo>
                  <a:lnTo>
                    <a:pt x="631567" y="346610"/>
                  </a:lnTo>
                  <a:cubicBezTo>
                    <a:pt x="541607" y="395662"/>
                    <a:pt x="440911" y="421713"/>
                    <a:pt x="338446" y="422455"/>
                  </a:cubicBezTo>
                  <a:close/>
                  <a:moveTo>
                    <a:pt x="27738" y="319038"/>
                  </a:moveTo>
                  <a:cubicBezTo>
                    <a:pt x="121967" y="374997"/>
                    <a:pt x="229589" y="404409"/>
                    <a:pt x="339179" y="404135"/>
                  </a:cubicBezTo>
                  <a:cubicBezTo>
                    <a:pt x="437476" y="403374"/>
                    <a:pt x="534105" y="378624"/>
                    <a:pt x="620667" y="332045"/>
                  </a:cubicBezTo>
                  <a:cubicBezTo>
                    <a:pt x="631476" y="305298"/>
                    <a:pt x="657307" y="226247"/>
                    <a:pt x="619659" y="152600"/>
                  </a:cubicBezTo>
                  <a:cubicBezTo>
                    <a:pt x="585035" y="84267"/>
                    <a:pt x="517892" y="61641"/>
                    <a:pt x="458535" y="41672"/>
                  </a:cubicBezTo>
                  <a:cubicBezTo>
                    <a:pt x="409437" y="25093"/>
                    <a:pt x="281654" y="-6418"/>
                    <a:pt x="156254" y="58160"/>
                  </a:cubicBezTo>
                  <a:cubicBezTo>
                    <a:pt x="120896" y="76480"/>
                    <a:pt x="67493" y="103961"/>
                    <a:pt x="38089" y="165974"/>
                  </a:cubicBezTo>
                  <a:cubicBezTo>
                    <a:pt x="16508" y="214128"/>
                    <a:pt x="12835" y="268411"/>
                    <a:pt x="27738" y="3190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892245" y="5494934"/>
              <a:ext cx="638429" cy="205920"/>
            </a:xfrm>
            <a:custGeom>
              <a:avLst/>
              <a:gdLst/>
              <a:ahLst/>
              <a:cxnLst/>
              <a:rect l="l" t="t" r="r" b="b"/>
              <a:pathLst>
                <a:path w="638429" h="205920" extrusionOk="0">
                  <a:moveTo>
                    <a:pt x="638815" y="28148"/>
                  </a:moveTo>
                  <a:cubicBezTo>
                    <a:pt x="639035" y="63872"/>
                    <a:pt x="632027" y="99266"/>
                    <a:pt x="618205" y="132206"/>
                  </a:cubicBezTo>
                  <a:cubicBezTo>
                    <a:pt x="529628" y="180525"/>
                    <a:pt x="430470" y="206173"/>
                    <a:pt x="329572" y="206860"/>
                  </a:cubicBezTo>
                  <a:cubicBezTo>
                    <a:pt x="217124" y="207227"/>
                    <a:pt x="106737" y="176715"/>
                    <a:pt x="10437" y="118649"/>
                  </a:cubicBezTo>
                  <a:cubicBezTo>
                    <a:pt x="-876" y="80424"/>
                    <a:pt x="-2662" y="40019"/>
                    <a:pt x="5216" y="942"/>
                  </a:cubicBezTo>
                  <a:cubicBezTo>
                    <a:pt x="106013" y="51799"/>
                    <a:pt x="216730" y="79939"/>
                    <a:pt x="329572" y="83383"/>
                  </a:cubicBezTo>
                  <a:cubicBezTo>
                    <a:pt x="435362" y="86470"/>
                    <a:pt x="540638" y="67664"/>
                    <a:pt x="638815" y="28148"/>
                  </a:cubicBezTo>
                  <a:close/>
                </a:path>
              </a:pathLst>
            </a:custGeom>
            <a:solidFill>
              <a:srgbClr val="3935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882729" y="5481469"/>
              <a:ext cx="656650" cy="228542"/>
            </a:xfrm>
            <a:custGeom>
              <a:avLst/>
              <a:gdLst/>
              <a:ahLst/>
              <a:cxnLst/>
              <a:rect l="l" t="t" r="r" b="b"/>
              <a:pathLst>
                <a:path w="656650" h="228542" extrusionOk="0">
                  <a:moveTo>
                    <a:pt x="335516" y="229485"/>
                  </a:moveTo>
                  <a:cubicBezTo>
                    <a:pt x="222500" y="229384"/>
                    <a:pt x="111645" y="198442"/>
                    <a:pt x="14915" y="139992"/>
                  </a:cubicBezTo>
                  <a:lnTo>
                    <a:pt x="11893" y="138160"/>
                  </a:lnTo>
                  <a:lnTo>
                    <a:pt x="10885" y="134679"/>
                  </a:lnTo>
                  <a:cubicBezTo>
                    <a:pt x="-950" y="95016"/>
                    <a:pt x="-2809" y="53035"/>
                    <a:pt x="5481" y="12484"/>
                  </a:cubicBezTo>
                  <a:lnTo>
                    <a:pt x="7954" y="942"/>
                  </a:lnTo>
                  <a:lnTo>
                    <a:pt x="18579" y="6255"/>
                  </a:lnTo>
                  <a:cubicBezTo>
                    <a:pt x="118121" y="56782"/>
                    <a:pt x="227602" y="84683"/>
                    <a:pt x="339180" y="87963"/>
                  </a:cubicBezTo>
                  <a:cubicBezTo>
                    <a:pt x="443742" y="90976"/>
                    <a:pt x="547800" y="72262"/>
                    <a:pt x="644759" y="33003"/>
                  </a:cubicBezTo>
                  <a:lnTo>
                    <a:pt x="657034" y="28056"/>
                  </a:lnTo>
                  <a:lnTo>
                    <a:pt x="657034" y="41338"/>
                  </a:lnTo>
                  <a:cubicBezTo>
                    <a:pt x="657308" y="78326"/>
                    <a:pt x="650045" y="114975"/>
                    <a:pt x="635691" y="149060"/>
                  </a:cubicBezTo>
                  <a:lnTo>
                    <a:pt x="634500" y="151991"/>
                  </a:lnTo>
                  <a:lnTo>
                    <a:pt x="631660" y="153548"/>
                  </a:lnTo>
                  <a:cubicBezTo>
                    <a:pt x="541700" y="202600"/>
                    <a:pt x="441004" y="228624"/>
                    <a:pt x="338539" y="229302"/>
                  </a:cubicBezTo>
                  <a:close/>
                  <a:moveTo>
                    <a:pt x="27739" y="126160"/>
                  </a:moveTo>
                  <a:cubicBezTo>
                    <a:pt x="120833" y="181633"/>
                    <a:pt x="227153" y="211000"/>
                    <a:pt x="335516" y="211165"/>
                  </a:cubicBezTo>
                  <a:lnTo>
                    <a:pt x="338997" y="211165"/>
                  </a:lnTo>
                  <a:cubicBezTo>
                    <a:pt x="437285" y="210570"/>
                    <a:pt x="533923" y="185911"/>
                    <a:pt x="620485" y="139350"/>
                  </a:cubicBezTo>
                  <a:cubicBezTo>
                    <a:pt x="631184" y="112557"/>
                    <a:pt x="637376" y="84170"/>
                    <a:pt x="638805" y="55353"/>
                  </a:cubicBezTo>
                  <a:cubicBezTo>
                    <a:pt x="543129" y="92121"/>
                    <a:pt x="441086" y="109498"/>
                    <a:pt x="338631" y="106466"/>
                  </a:cubicBezTo>
                  <a:cubicBezTo>
                    <a:pt x="228509" y="103205"/>
                    <a:pt x="120338" y="76540"/>
                    <a:pt x="21327" y="28239"/>
                  </a:cubicBezTo>
                  <a:cubicBezTo>
                    <a:pt x="16573" y="60968"/>
                    <a:pt x="18753" y="94329"/>
                    <a:pt x="27739" y="1261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8932466" y="3811686"/>
              <a:ext cx="839302" cy="2024550"/>
            </a:xfrm>
            <a:custGeom>
              <a:avLst/>
              <a:gdLst/>
              <a:ahLst/>
              <a:cxnLst/>
              <a:rect l="l" t="t" r="r" b="b"/>
              <a:pathLst>
                <a:path w="839302" h="2024550" extrusionOk="0">
                  <a:moveTo>
                    <a:pt x="53115" y="2025493"/>
                  </a:moveTo>
                  <a:cubicBezTo>
                    <a:pt x="11895" y="1992700"/>
                    <a:pt x="-6059" y="1941953"/>
                    <a:pt x="2460" y="1882780"/>
                  </a:cubicBezTo>
                  <a:cubicBezTo>
                    <a:pt x="13818" y="1805285"/>
                    <a:pt x="69511" y="1731822"/>
                    <a:pt x="138120" y="1704067"/>
                  </a:cubicBezTo>
                  <a:cubicBezTo>
                    <a:pt x="257200" y="1655794"/>
                    <a:pt x="390387" y="1694358"/>
                    <a:pt x="516062" y="1743180"/>
                  </a:cubicBezTo>
                  <a:cubicBezTo>
                    <a:pt x="599877" y="1775699"/>
                    <a:pt x="694958" y="1806568"/>
                    <a:pt x="763383" y="1759852"/>
                  </a:cubicBezTo>
                  <a:cubicBezTo>
                    <a:pt x="870647" y="1687030"/>
                    <a:pt x="808176" y="1514821"/>
                    <a:pt x="754223" y="1424503"/>
                  </a:cubicBezTo>
                  <a:cubicBezTo>
                    <a:pt x="695141" y="1325392"/>
                    <a:pt x="627449" y="1226463"/>
                    <a:pt x="561863" y="1130649"/>
                  </a:cubicBezTo>
                  <a:cubicBezTo>
                    <a:pt x="369502" y="848795"/>
                    <a:pt x="169905" y="557323"/>
                    <a:pt x="155982" y="216936"/>
                  </a:cubicBezTo>
                  <a:cubicBezTo>
                    <a:pt x="153692" y="161976"/>
                    <a:pt x="156531" y="105275"/>
                    <a:pt x="159188" y="50682"/>
                  </a:cubicBezTo>
                  <a:cubicBezTo>
                    <a:pt x="160012" y="34102"/>
                    <a:pt x="160837" y="17522"/>
                    <a:pt x="161570" y="942"/>
                  </a:cubicBezTo>
                  <a:lnTo>
                    <a:pt x="179890" y="1675"/>
                  </a:lnTo>
                  <a:cubicBezTo>
                    <a:pt x="179157" y="18347"/>
                    <a:pt x="178332" y="34926"/>
                    <a:pt x="177508" y="51598"/>
                  </a:cubicBezTo>
                  <a:cubicBezTo>
                    <a:pt x="174851" y="105733"/>
                    <a:pt x="172012" y="161518"/>
                    <a:pt x="174302" y="216478"/>
                  </a:cubicBezTo>
                  <a:cubicBezTo>
                    <a:pt x="188042" y="551552"/>
                    <a:pt x="385715" y="840826"/>
                    <a:pt x="577343" y="1120573"/>
                  </a:cubicBezTo>
                  <a:cubicBezTo>
                    <a:pt x="642929" y="1216570"/>
                    <a:pt x="710713" y="1315865"/>
                    <a:pt x="769704" y="1415435"/>
                  </a:cubicBezTo>
                  <a:cubicBezTo>
                    <a:pt x="846282" y="1543675"/>
                    <a:pt x="876968" y="1704892"/>
                    <a:pt x="773276" y="1775332"/>
                  </a:cubicBezTo>
                  <a:cubicBezTo>
                    <a:pt x="697248" y="1826995"/>
                    <a:pt x="596946" y="1794751"/>
                    <a:pt x="508826" y="1760493"/>
                  </a:cubicBezTo>
                  <a:cubicBezTo>
                    <a:pt x="386632" y="1713044"/>
                    <a:pt x="257841" y="1675396"/>
                    <a:pt x="144349" y="1721288"/>
                  </a:cubicBezTo>
                  <a:cubicBezTo>
                    <a:pt x="81511" y="1746753"/>
                    <a:pt x="30398" y="1814354"/>
                    <a:pt x="19955" y="1885711"/>
                  </a:cubicBezTo>
                  <a:cubicBezTo>
                    <a:pt x="12352" y="1938198"/>
                    <a:pt x="28016" y="1982807"/>
                    <a:pt x="63923" y="2011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6046221" y="3611174"/>
              <a:ext cx="2919183" cy="1045002"/>
            </a:xfrm>
            <a:custGeom>
              <a:avLst/>
              <a:gdLst/>
              <a:ahLst/>
              <a:cxnLst/>
              <a:rect l="l" t="t" r="r" b="b"/>
              <a:pathLst>
                <a:path w="2919183" h="1045002" extrusionOk="0">
                  <a:moveTo>
                    <a:pt x="806447" y="1045918"/>
                  </a:moveTo>
                  <a:cubicBezTo>
                    <a:pt x="608673" y="1046990"/>
                    <a:pt x="412034" y="1016057"/>
                    <a:pt x="224144" y="954318"/>
                  </a:cubicBezTo>
                  <a:cubicBezTo>
                    <a:pt x="123383" y="920518"/>
                    <a:pt x="60546" y="925373"/>
                    <a:pt x="33066" y="969157"/>
                  </a:cubicBezTo>
                  <a:cubicBezTo>
                    <a:pt x="22577" y="988577"/>
                    <a:pt x="17667" y="1010515"/>
                    <a:pt x="18867" y="1032545"/>
                  </a:cubicBezTo>
                  <a:lnTo>
                    <a:pt x="547" y="1032545"/>
                  </a:lnTo>
                  <a:cubicBezTo>
                    <a:pt x="-671" y="1007016"/>
                    <a:pt x="5228" y="981643"/>
                    <a:pt x="17585" y="959265"/>
                  </a:cubicBezTo>
                  <a:cubicBezTo>
                    <a:pt x="66133" y="882137"/>
                    <a:pt x="189427" y="923357"/>
                    <a:pt x="230006" y="936914"/>
                  </a:cubicBezTo>
                  <a:cubicBezTo>
                    <a:pt x="662085" y="1081459"/>
                    <a:pt x="1171108" y="1052239"/>
                    <a:pt x="1663184" y="854474"/>
                  </a:cubicBezTo>
                  <a:cubicBezTo>
                    <a:pt x="2059539" y="695456"/>
                    <a:pt x="2454611" y="427067"/>
                    <a:pt x="2871117" y="34102"/>
                  </a:cubicBezTo>
                  <a:cubicBezTo>
                    <a:pt x="2881926" y="23934"/>
                    <a:pt x="2894567" y="12117"/>
                    <a:pt x="2907758" y="942"/>
                  </a:cubicBezTo>
                  <a:lnTo>
                    <a:pt x="2919574" y="14865"/>
                  </a:lnTo>
                  <a:cubicBezTo>
                    <a:pt x="2906750" y="25766"/>
                    <a:pt x="2894293" y="37399"/>
                    <a:pt x="2883667" y="47475"/>
                  </a:cubicBezTo>
                  <a:cubicBezTo>
                    <a:pt x="2465512" y="441998"/>
                    <a:pt x="2068424" y="711577"/>
                    <a:pt x="1670054" y="871420"/>
                  </a:cubicBezTo>
                  <a:cubicBezTo>
                    <a:pt x="1381880" y="987569"/>
                    <a:pt x="1087934" y="1045918"/>
                    <a:pt x="806447" y="10459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 rot="-120272">
              <a:off x="6056062" y="4729461"/>
              <a:ext cx="18331" cy="450674"/>
            </a:xfrm>
            <a:custGeom>
              <a:avLst/>
              <a:gdLst/>
              <a:ahLst/>
              <a:cxnLst/>
              <a:rect l="l" t="t" r="r" b="b"/>
              <a:pathLst>
                <a:path w="18320" h="450398" extrusionOk="0">
                  <a:moveTo>
                    <a:pt x="390" y="943"/>
                  </a:moveTo>
                  <a:lnTo>
                    <a:pt x="18710" y="943"/>
                  </a:lnTo>
                  <a:lnTo>
                    <a:pt x="18710" y="451341"/>
                  </a:lnTo>
                  <a:lnTo>
                    <a:pt x="390" y="451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6766982" y="4263644"/>
              <a:ext cx="598103" cy="691669"/>
            </a:xfrm>
            <a:custGeom>
              <a:avLst/>
              <a:gdLst/>
              <a:ahLst/>
              <a:cxnLst/>
              <a:rect l="l" t="t" r="r" b="b"/>
              <a:pathLst>
                <a:path w="598103" h="691669" extrusionOk="0">
                  <a:moveTo>
                    <a:pt x="87426" y="352686"/>
                  </a:moveTo>
                  <a:lnTo>
                    <a:pt x="92373" y="349572"/>
                  </a:lnTo>
                  <a:cubicBezTo>
                    <a:pt x="40069" y="309267"/>
                    <a:pt x="24314" y="248811"/>
                    <a:pt x="40893" y="212171"/>
                  </a:cubicBezTo>
                  <a:cubicBezTo>
                    <a:pt x="77533" y="131838"/>
                    <a:pt x="149165" y="150433"/>
                    <a:pt x="171790" y="166371"/>
                  </a:cubicBezTo>
                  <a:cubicBezTo>
                    <a:pt x="182416" y="173882"/>
                    <a:pt x="237376" y="248811"/>
                    <a:pt x="269711" y="290032"/>
                  </a:cubicBezTo>
                  <a:cubicBezTo>
                    <a:pt x="263299" y="268414"/>
                    <a:pt x="234353" y="165822"/>
                    <a:pt x="245987" y="106831"/>
                  </a:cubicBezTo>
                  <a:cubicBezTo>
                    <a:pt x="248185" y="95473"/>
                    <a:pt x="271451" y="-20127"/>
                    <a:pt x="369647" y="4330"/>
                  </a:cubicBezTo>
                  <a:cubicBezTo>
                    <a:pt x="408302" y="13490"/>
                    <a:pt x="437065" y="75412"/>
                    <a:pt x="427813" y="147868"/>
                  </a:cubicBezTo>
                  <a:cubicBezTo>
                    <a:pt x="488910" y="125426"/>
                    <a:pt x="544603" y="142830"/>
                    <a:pt x="563290" y="174615"/>
                  </a:cubicBezTo>
                  <a:cubicBezTo>
                    <a:pt x="604052" y="243956"/>
                    <a:pt x="548176" y="293146"/>
                    <a:pt x="522894" y="303588"/>
                  </a:cubicBezTo>
                  <a:cubicBezTo>
                    <a:pt x="503841" y="311375"/>
                    <a:pt x="440454" y="350213"/>
                    <a:pt x="394654" y="352411"/>
                  </a:cubicBezTo>
                  <a:cubicBezTo>
                    <a:pt x="439080" y="355343"/>
                    <a:pt x="524085" y="392166"/>
                    <a:pt x="542863" y="400227"/>
                  </a:cubicBezTo>
                  <a:cubicBezTo>
                    <a:pt x="567961" y="410852"/>
                    <a:pt x="623838" y="460042"/>
                    <a:pt x="585366" y="527002"/>
                  </a:cubicBezTo>
                  <a:cubicBezTo>
                    <a:pt x="567778" y="557688"/>
                    <a:pt x="513459" y="573718"/>
                    <a:pt x="453095" y="550635"/>
                  </a:cubicBezTo>
                  <a:cubicBezTo>
                    <a:pt x="463720" y="621625"/>
                    <a:pt x="436881" y="681073"/>
                    <a:pt x="399234" y="689775"/>
                  </a:cubicBezTo>
                  <a:cubicBezTo>
                    <a:pt x="303420" y="711851"/>
                    <a:pt x="278047" y="598175"/>
                    <a:pt x="275573" y="587275"/>
                  </a:cubicBezTo>
                  <a:cubicBezTo>
                    <a:pt x="262932" y="529108"/>
                    <a:pt x="267238" y="458118"/>
                    <a:pt x="273008" y="437050"/>
                  </a:cubicBezTo>
                  <a:cubicBezTo>
                    <a:pt x="258169" y="456469"/>
                    <a:pt x="213193" y="510971"/>
                    <a:pt x="156951" y="537810"/>
                  </a:cubicBezTo>
                  <a:cubicBezTo>
                    <a:pt x="146142" y="543032"/>
                    <a:pt x="35855" y="595519"/>
                    <a:pt x="2787" y="492010"/>
                  </a:cubicBezTo>
                  <a:cubicBezTo>
                    <a:pt x="-9212" y="452897"/>
                    <a:pt x="24588" y="390700"/>
                    <a:pt x="87426" y="3526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6758408" y="4253945"/>
              <a:ext cx="616751" cy="710076"/>
            </a:xfrm>
            <a:custGeom>
              <a:avLst/>
              <a:gdLst/>
              <a:ahLst/>
              <a:cxnLst/>
              <a:rect l="l" t="t" r="r" b="b"/>
              <a:pathLst>
                <a:path w="616751" h="710076" extrusionOk="0">
                  <a:moveTo>
                    <a:pt x="384907" y="711016"/>
                  </a:moveTo>
                  <a:cubicBezTo>
                    <a:pt x="367696" y="711144"/>
                    <a:pt x="350804" y="706308"/>
                    <a:pt x="336268" y="697093"/>
                  </a:cubicBezTo>
                  <a:cubicBezTo>
                    <a:pt x="294590" y="670712"/>
                    <a:pt x="279659" y="614653"/>
                    <a:pt x="276086" y="598439"/>
                  </a:cubicBezTo>
                  <a:cubicBezTo>
                    <a:pt x="268181" y="558502"/>
                    <a:pt x="265745" y="517666"/>
                    <a:pt x="268850" y="477069"/>
                  </a:cubicBezTo>
                  <a:cubicBezTo>
                    <a:pt x="241269" y="509275"/>
                    <a:pt x="207826" y="535950"/>
                    <a:pt x="170288" y="555662"/>
                  </a:cubicBezTo>
                  <a:cubicBezTo>
                    <a:pt x="154716" y="563265"/>
                    <a:pt x="100214" y="586348"/>
                    <a:pt x="55146" y="567020"/>
                  </a:cubicBezTo>
                  <a:cubicBezTo>
                    <a:pt x="30781" y="556578"/>
                    <a:pt x="13377" y="535602"/>
                    <a:pt x="3484" y="504824"/>
                  </a:cubicBezTo>
                  <a:cubicBezTo>
                    <a:pt x="-10714" y="460673"/>
                    <a:pt x="25193" y="397194"/>
                    <a:pt x="85924" y="358264"/>
                  </a:cubicBezTo>
                  <a:cubicBezTo>
                    <a:pt x="36093" y="313837"/>
                    <a:pt x="25468" y="254114"/>
                    <a:pt x="41773" y="217932"/>
                  </a:cubicBezTo>
                  <a:cubicBezTo>
                    <a:pt x="60093" y="176528"/>
                    <a:pt x="87573" y="161415"/>
                    <a:pt x="107541" y="156010"/>
                  </a:cubicBezTo>
                  <a:cubicBezTo>
                    <a:pt x="134362" y="149039"/>
                    <a:pt x="162868" y="153555"/>
                    <a:pt x="186226" y="168467"/>
                  </a:cubicBezTo>
                  <a:cubicBezTo>
                    <a:pt x="194287" y="174147"/>
                    <a:pt x="216638" y="203184"/>
                    <a:pt x="252545" y="250266"/>
                  </a:cubicBezTo>
                  <a:lnTo>
                    <a:pt x="258591" y="258144"/>
                  </a:lnTo>
                  <a:cubicBezTo>
                    <a:pt x="248514" y="215367"/>
                    <a:pt x="238164" y="155369"/>
                    <a:pt x="246224" y="114515"/>
                  </a:cubicBezTo>
                  <a:cubicBezTo>
                    <a:pt x="249431" y="97844"/>
                    <a:pt x="263262" y="41235"/>
                    <a:pt x="304849" y="14945"/>
                  </a:cubicBezTo>
                  <a:cubicBezTo>
                    <a:pt x="327685" y="866"/>
                    <a:pt x="355440" y="-2797"/>
                    <a:pt x="381152" y="4869"/>
                  </a:cubicBezTo>
                  <a:cubicBezTo>
                    <a:pt x="424113" y="15586"/>
                    <a:pt x="451867" y="75402"/>
                    <a:pt x="447471" y="144285"/>
                  </a:cubicBezTo>
                  <a:cubicBezTo>
                    <a:pt x="510033" y="126515"/>
                    <a:pt x="561879" y="147949"/>
                    <a:pt x="580383" y="179368"/>
                  </a:cubicBezTo>
                  <a:cubicBezTo>
                    <a:pt x="595918" y="203377"/>
                    <a:pt x="599985" y="233046"/>
                    <a:pt x="591466" y="260343"/>
                  </a:cubicBezTo>
                  <a:cubicBezTo>
                    <a:pt x="581775" y="287392"/>
                    <a:pt x="561650" y="309422"/>
                    <a:pt x="535590" y="321532"/>
                  </a:cubicBezTo>
                  <a:cubicBezTo>
                    <a:pt x="531560" y="323180"/>
                    <a:pt x="524690" y="326661"/>
                    <a:pt x="516720" y="330692"/>
                  </a:cubicBezTo>
                  <a:cubicBezTo>
                    <a:pt x="494709" y="342398"/>
                    <a:pt x="471946" y="352621"/>
                    <a:pt x="448570" y="361286"/>
                  </a:cubicBezTo>
                  <a:cubicBezTo>
                    <a:pt x="484422" y="372058"/>
                    <a:pt x="519569" y="385029"/>
                    <a:pt x="553818" y="400125"/>
                  </a:cubicBezTo>
                  <a:lnTo>
                    <a:pt x="556017" y="401132"/>
                  </a:lnTo>
                  <a:cubicBezTo>
                    <a:pt x="582306" y="413764"/>
                    <a:pt x="602642" y="436142"/>
                    <a:pt x="612717" y="463512"/>
                  </a:cubicBezTo>
                  <a:cubicBezTo>
                    <a:pt x="621071" y="489490"/>
                    <a:pt x="617481" y="517840"/>
                    <a:pt x="602916" y="540914"/>
                  </a:cubicBezTo>
                  <a:cubicBezTo>
                    <a:pt x="585421" y="571417"/>
                    <a:pt x="535132" y="591478"/>
                    <a:pt x="473393" y="573249"/>
                  </a:cubicBezTo>
                  <a:cubicBezTo>
                    <a:pt x="479073" y="640576"/>
                    <a:pt x="452966" y="698284"/>
                    <a:pt x="410922" y="707993"/>
                  </a:cubicBezTo>
                  <a:cubicBezTo>
                    <a:pt x="402394" y="710009"/>
                    <a:pt x="393664" y="711025"/>
                    <a:pt x="384907" y="711016"/>
                  </a:cubicBezTo>
                  <a:close/>
                  <a:moveTo>
                    <a:pt x="303658" y="403331"/>
                  </a:moveTo>
                  <a:lnTo>
                    <a:pt x="291201" y="449131"/>
                  </a:lnTo>
                  <a:cubicBezTo>
                    <a:pt x="285704" y="469191"/>
                    <a:pt x="282041" y="538899"/>
                    <a:pt x="293948" y="594959"/>
                  </a:cubicBezTo>
                  <a:cubicBezTo>
                    <a:pt x="296238" y="605493"/>
                    <a:pt x="309521" y="659079"/>
                    <a:pt x="346069" y="682070"/>
                  </a:cubicBezTo>
                  <a:cubicBezTo>
                    <a:pt x="364224" y="693118"/>
                    <a:pt x="386135" y="696168"/>
                    <a:pt x="406617" y="690498"/>
                  </a:cubicBezTo>
                  <a:cubicBezTo>
                    <a:pt x="437486" y="683445"/>
                    <a:pt x="463684" y="629950"/>
                    <a:pt x="453424" y="561708"/>
                  </a:cubicBezTo>
                  <a:lnTo>
                    <a:pt x="451043" y="546136"/>
                  </a:lnTo>
                  <a:lnTo>
                    <a:pt x="465699" y="551723"/>
                  </a:lnTo>
                  <a:cubicBezTo>
                    <a:pt x="522125" y="573249"/>
                    <a:pt x="571589" y="558685"/>
                    <a:pt x="586794" y="532212"/>
                  </a:cubicBezTo>
                  <a:cubicBezTo>
                    <a:pt x="598730" y="513636"/>
                    <a:pt x="601790" y="490708"/>
                    <a:pt x="595130" y="469649"/>
                  </a:cubicBezTo>
                  <a:cubicBezTo>
                    <a:pt x="586794" y="447235"/>
                    <a:pt x="570169" y="428869"/>
                    <a:pt x="548689" y="418353"/>
                  </a:cubicBezTo>
                  <a:lnTo>
                    <a:pt x="546399" y="417346"/>
                  </a:lnTo>
                  <a:cubicBezTo>
                    <a:pt x="478981" y="388583"/>
                    <a:pt x="430891" y="373103"/>
                    <a:pt x="403411" y="371546"/>
                  </a:cubicBezTo>
                  <a:lnTo>
                    <a:pt x="403411" y="353226"/>
                  </a:lnTo>
                  <a:cubicBezTo>
                    <a:pt x="436203" y="351668"/>
                    <a:pt x="481179" y="328676"/>
                    <a:pt x="508018" y="314936"/>
                  </a:cubicBezTo>
                  <a:cubicBezTo>
                    <a:pt x="516629" y="310540"/>
                    <a:pt x="523499" y="307059"/>
                    <a:pt x="528262" y="305135"/>
                  </a:cubicBezTo>
                  <a:cubicBezTo>
                    <a:pt x="549449" y="295004"/>
                    <a:pt x="565864" y="277032"/>
                    <a:pt x="574062" y="255030"/>
                  </a:cubicBezTo>
                  <a:cubicBezTo>
                    <a:pt x="581042" y="232844"/>
                    <a:pt x="577680" y="208699"/>
                    <a:pt x="564902" y="189261"/>
                  </a:cubicBezTo>
                  <a:cubicBezTo>
                    <a:pt x="548689" y="161781"/>
                    <a:pt x="497667" y="145476"/>
                    <a:pt x="440509" y="166452"/>
                  </a:cubicBezTo>
                  <a:lnTo>
                    <a:pt x="426403" y="171582"/>
                  </a:lnTo>
                  <a:lnTo>
                    <a:pt x="428234" y="156651"/>
                  </a:lnTo>
                  <a:cubicBezTo>
                    <a:pt x="437394" y="86668"/>
                    <a:pt x="408998" y="31159"/>
                    <a:pt x="377030" y="23189"/>
                  </a:cubicBezTo>
                  <a:cubicBezTo>
                    <a:pt x="356200" y="16887"/>
                    <a:pt x="333675" y="19681"/>
                    <a:pt x="315016" y="30884"/>
                  </a:cubicBezTo>
                  <a:cubicBezTo>
                    <a:pt x="278376" y="54059"/>
                    <a:pt x="266560" y="107920"/>
                    <a:pt x="264545" y="118545"/>
                  </a:cubicBezTo>
                  <a:cubicBezTo>
                    <a:pt x="253736" y="173505"/>
                    <a:pt x="279842" y="269595"/>
                    <a:pt x="288086" y="297624"/>
                  </a:cubicBezTo>
                  <a:lnTo>
                    <a:pt x="301551" y="343424"/>
                  </a:lnTo>
                  <a:lnTo>
                    <a:pt x="272056" y="305868"/>
                  </a:lnTo>
                  <a:cubicBezTo>
                    <a:pt x="262255" y="293410"/>
                    <a:pt x="250438" y="277747"/>
                    <a:pt x="238347" y="261900"/>
                  </a:cubicBezTo>
                  <a:cubicBezTo>
                    <a:pt x="214714" y="230939"/>
                    <a:pt x="182471" y="188620"/>
                    <a:pt x="176059" y="183948"/>
                  </a:cubicBezTo>
                  <a:cubicBezTo>
                    <a:pt x="157125" y="172232"/>
                    <a:pt x="134243" y="168724"/>
                    <a:pt x="112672" y="174238"/>
                  </a:cubicBezTo>
                  <a:cubicBezTo>
                    <a:pt x="89588" y="180559"/>
                    <a:pt x="71451" y="197963"/>
                    <a:pt x="58811" y="225993"/>
                  </a:cubicBezTo>
                  <a:cubicBezTo>
                    <a:pt x="44154" y="258511"/>
                    <a:pt x="58352" y="314845"/>
                    <a:pt x="107633" y="352767"/>
                  </a:cubicBezTo>
                  <a:lnTo>
                    <a:pt x="118534" y="361103"/>
                  </a:lnTo>
                  <a:lnTo>
                    <a:pt x="106534" y="367973"/>
                  </a:lnTo>
                  <a:lnTo>
                    <a:pt x="101496" y="370904"/>
                  </a:lnTo>
                  <a:lnTo>
                    <a:pt x="101496" y="370904"/>
                  </a:lnTo>
                  <a:cubicBezTo>
                    <a:pt x="38658" y="408918"/>
                    <a:pt x="11087" y="467543"/>
                    <a:pt x="21438" y="499969"/>
                  </a:cubicBezTo>
                  <a:cubicBezTo>
                    <a:pt x="29681" y="525526"/>
                    <a:pt x="43605" y="542655"/>
                    <a:pt x="62932" y="550899"/>
                  </a:cubicBezTo>
                  <a:cubicBezTo>
                    <a:pt x="101862" y="567662"/>
                    <a:pt x="153067" y="544670"/>
                    <a:pt x="162868" y="539907"/>
                  </a:cubicBezTo>
                  <a:cubicBezTo>
                    <a:pt x="218286" y="513159"/>
                    <a:pt x="263629" y="457466"/>
                    <a:pt x="275628" y="4414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7492687" y="4162146"/>
              <a:ext cx="634951" cy="629243"/>
            </a:xfrm>
            <a:custGeom>
              <a:avLst/>
              <a:gdLst/>
              <a:ahLst/>
              <a:cxnLst/>
              <a:rect l="l" t="t" r="r" b="b"/>
              <a:pathLst>
                <a:path w="634951" h="629243" extrusionOk="0">
                  <a:moveTo>
                    <a:pt x="185116" y="120393"/>
                  </a:moveTo>
                  <a:lnTo>
                    <a:pt x="190705" y="122958"/>
                  </a:lnTo>
                  <a:cubicBezTo>
                    <a:pt x="194643" y="57097"/>
                    <a:pt x="236046" y="9923"/>
                    <a:pt x="275801" y="3053"/>
                  </a:cubicBezTo>
                  <a:cubicBezTo>
                    <a:pt x="362546" y="-12061"/>
                    <a:pt x="387645" y="58013"/>
                    <a:pt x="387096" y="85493"/>
                  </a:cubicBezTo>
                  <a:cubicBezTo>
                    <a:pt x="387096" y="98501"/>
                    <a:pt x="355585" y="186254"/>
                    <a:pt x="339646" y="235901"/>
                  </a:cubicBezTo>
                  <a:cubicBezTo>
                    <a:pt x="354027" y="218497"/>
                    <a:pt x="422637" y="136973"/>
                    <a:pt x="478146" y="113340"/>
                  </a:cubicBezTo>
                  <a:cubicBezTo>
                    <a:pt x="488772" y="108851"/>
                    <a:pt x="597227" y="63234"/>
                    <a:pt x="632401" y="158315"/>
                  </a:cubicBezTo>
                  <a:cubicBezTo>
                    <a:pt x="646049" y="195688"/>
                    <a:pt x="611333" y="253854"/>
                    <a:pt x="546205" y="286556"/>
                  </a:cubicBezTo>
                  <a:cubicBezTo>
                    <a:pt x="598967" y="324570"/>
                    <a:pt x="615821" y="380446"/>
                    <a:pt x="600066" y="413697"/>
                  </a:cubicBezTo>
                  <a:cubicBezTo>
                    <a:pt x="565533" y="486336"/>
                    <a:pt x="493443" y="467741"/>
                    <a:pt x="470635" y="452627"/>
                  </a:cubicBezTo>
                  <a:cubicBezTo>
                    <a:pt x="453506" y="441269"/>
                    <a:pt x="385630" y="410399"/>
                    <a:pt x="358425" y="374126"/>
                  </a:cubicBezTo>
                  <a:cubicBezTo>
                    <a:pt x="380958" y="412689"/>
                    <a:pt x="398179" y="503649"/>
                    <a:pt x="402118" y="523709"/>
                  </a:cubicBezTo>
                  <a:cubicBezTo>
                    <a:pt x="407339" y="550456"/>
                    <a:pt x="397904" y="624469"/>
                    <a:pt x="320868" y="630057"/>
                  </a:cubicBezTo>
                  <a:cubicBezTo>
                    <a:pt x="285602" y="632622"/>
                    <a:pt x="242000" y="596715"/>
                    <a:pt x="227161" y="533694"/>
                  </a:cubicBezTo>
                  <a:cubicBezTo>
                    <a:pt x="174399" y="582425"/>
                    <a:pt x="110096" y="593600"/>
                    <a:pt x="81792" y="567311"/>
                  </a:cubicBezTo>
                  <a:cubicBezTo>
                    <a:pt x="9794" y="500351"/>
                    <a:pt x="89486" y="415621"/>
                    <a:pt x="97272" y="407377"/>
                  </a:cubicBezTo>
                  <a:cubicBezTo>
                    <a:pt x="138309" y="364325"/>
                    <a:pt x="199498" y="327959"/>
                    <a:pt x="220108" y="320997"/>
                  </a:cubicBezTo>
                  <a:cubicBezTo>
                    <a:pt x="195742" y="319624"/>
                    <a:pt x="125393" y="312937"/>
                    <a:pt x="71257" y="281609"/>
                  </a:cubicBezTo>
                  <a:cubicBezTo>
                    <a:pt x="60906" y="275655"/>
                    <a:pt x="-44342" y="213825"/>
                    <a:pt x="22435" y="128545"/>
                  </a:cubicBezTo>
                  <a:cubicBezTo>
                    <a:pt x="47991" y="96577"/>
                    <a:pt x="118432" y="89707"/>
                    <a:pt x="185116" y="120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7483580" y="4152971"/>
              <a:ext cx="653651" cy="648456"/>
            </a:xfrm>
            <a:custGeom>
              <a:avLst/>
              <a:gdLst/>
              <a:ahLst/>
              <a:cxnLst/>
              <a:rect l="l" t="t" r="r" b="b"/>
              <a:pathLst>
                <a:path w="653651" h="648456" extrusionOk="0">
                  <a:moveTo>
                    <a:pt x="326495" y="649124"/>
                  </a:moveTo>
                  <a:cubicBezTo>
                    <a:pt x="292145" y="649124"/>
                    <a:pt x="250009" y="618805"/>
                    <a:pt x="231322" y="559906"/>
                  </a:cubicBezTo>
                  <a:cubicBezTo>
                    <a:pt x="178743" y="602408"/>
                    <a:pt x="116272" y="613217"/>
                    <a:pt x="84762" y="583813"/>
                  </a:cubicBezTo>
                  <a:cubicBezTo>
                    <a:pt x="64976" y="566730"/>
                    <a:pt x="53114" y="542236"/>
                    <a:pt x="51969" y="516120"/>
                  </a:cubicBezTo>
                  <a:cubicBezTo>
                    <a:pt x="50503" y="466748"/>
                    <a:pt x="88609" y="423055"/>
                    <a:pt x="99876" y="410872"/>
                  </a:cubicBezTo>
                  <a:cubicBezTo>
                    <a:pt x="128538" y="381954"/>
                    <a:pt x="160982" y="357057"/>
                    <a:pt x="196331" y="336859"/>
                  </a:cubicBezTo>
                  <a:cubicBezTo>
                    <a:pt x="154177" y="332086"/>
                    <a:pt x="113304" y="319382"/>
                    <a:pt x="75876" y="299394"/>
                  </a:cubicBezTo>
                  <a:cubicBezTo>
                    <a:pt x="60854" y="290234"/>
                    <a:pt x="11207" y="258632"/>
                    <a:pt x="1863" y="210450"/>
                  </a:cubicBezTo>
                  <a:cubicBezTo>
                    <a:pt x="-3083" y="184344"/>
                    <a:pt x="4428" y="158239"/>
                    <a:pt x="24397" y="132773"/>
                  </a:cubicBezTo>
                  <a:cubicBezTo>
                    <a:pt x="53068" y="96133"/>
                    <a:pt x="125615" y="90362"/>
                    <a:pt x="192025" y="118484"/>
                  </a:cubicBezTo>
                  <a:cubicBezTo>
                    <a:pt x="201185" y="52257"/>
                    <a:pt x="244329" y="10029"/>
                    <a:pt x="283626" y="3159"/>
                  </a:cubicBezTo>
                  <a:cubicBezTo>
                    <a:pt x="328327" y="-4627"/>
                    <a:pt x="356265" y="9571"/>
                    <a:pt x="371745" y="22945"/>
                  </a:cubicBezTo>
                  <a:cubicBezTo>
                    <a:pt x="392548" y="41274"/>
                    <a:pt x="404822" y="67408"/>
                    <a:pt x="405637" y="95126"/>
                  </a:cubicBezTo>
                  <a:cubicBezTo>
                    <a:pt x="405637" y="104927"/>
                    <a:pt x="394004" y="139643"/>
                    <a:pt x="375134" y="195886"/>
                  </a:cubicBezTo>
                  <a:cubicBezTo>
                    <a:pt x="374035" y="199092"/>
                    <a:pt x="373028" y="202298"/>
                    <a:pt x="371929" y="205046"/>
                  </a:cubicBezTo>
                  <a:cubicBezTo>
                    <a:pt x="401790" y="172803"/>
                    <a:pt x="445209" y="130575"/>
                    <a:pt x="483956" y="114178"/>
                  </a:cubicBezTo>
                  <a:cubicBezTo>
                    <a:pt x="499528" y="107583"/>
                    <a:pt x="554030" y="87339"/>
                    <a:pt x="599281" y="106942"/>
                  </a:cubicBezTo>
                  <a:cubicBezTo>
                    <a:pt x="623683" y="117980"/>
                    <a:pt x="642260" y="138856"/>
                    <a:pt x="650394" y="164376"/>
                  </a:cubicBezTo>
                  <a:cubicBezTo>
                    <a:pt x="665599" y="206054"/>
                    <a:pt x="632074" y="262571"/>
                    <a:pt x="572167" y="297471"/>
                  </a:cubicBezTo>
                  <a:cubicBezTo>
                    <a:pt x="621997" y="339424"/>
                    <a:pt x="633356" y="394292"/>
                    <a:pt x="617967" y="427269"/>
                  </a:cubicBezTo>
                  <a:cubicBezTo>
                    <a:pt x="606911" y="453713"/>
                    <a:pt x="584652" y="473865"/>
                    <a:pt x="557236" y="482229"/>
                  </a:cubicBezTo>
                  <a:cubicBezTo>
                    <a:pt x="529270" y="489456"/>
                    <a:pt x="499574" y="485160"/>
                    <a:pt x="474796" y="470320"/>
                  </a:cubicBezTo>
                  <a:cubicBezTo>
                    <a:pt x="471224" y="467847"/>
                    <a:pt x="464445" y="464183"/>
                    <a:pt x="456475" y="459878"/>
                  </a:cubicBezTo>
                  <a:cubicBezTo>
                    <a:pt x="434473" y="448226"/>
                    <a:pt x="413268" y="435137"/>
                    <a:pt x="392997" y="420673"/>
                  </a:cubicBezTo>
                  <a:cubicBezTo>
                    <a:pt x="404163" y="456278"/>
                    <a:pt x="413186" y="492534"/>
                    <a:pt x="420019" y="529220"/>
                  </a:cubicBezTo>
                  <a:lnTo>
                    <a:pt x="420568" y="531693"/>
                  </a:lnTo>
                  <a:cubicBezTo>
                    <a:pt x="424938" y="560712"/>
                    <a:pt x="417811" y="590299"/>
                    <a:pt x="400691" y="614133"/>
                  </a:cubicBezTo>
                  <a:cubicBezTo>
                    <a:pt x="383901" y="635678"/>
                    <a:pt x="358381" y="648611"/>
                    <a:pt x="331075" y="649399"/>
                  </a:cubicBezTo>
                  <a:close/>
                  <a:moveTo>
                    <a:pt x="241582" y="526197"/>
                  </a:moveTo>
                  <a:lnTo>
                    <a:pt x="245245" y="541494"/>
                  </a:lnTo>
                  <a:cubicBezTo>
                    <a:pt x="258985" y="600210"/>
                    <a:pt x="299198" y="633094"/>
                    <a:pt x="329334" y="630713"/>
                  </a:cubicBezTo>
                  <a:cubicBezTo>
                    <a:pt x="351392" y="630117"/>
                    <a:pt x="372048" y="619794"/>
                    <a:pt x="385760" y="602500"/>
                  </a:cubicBezTo>
                  <a:cubicBezTo>
                    <a:pt x="399583" y="582989"/>
                    <a:pt x="405454" y="558944"/>
                    <a:pt x="402157" y="535265"/>
                  </a:cubicBezTo>
                  <a:lnTo>
                    <a:pt x="402157" y="532792"/>
                  </a:lnTo>
                  <a:cubicBezTo>
                    <a:pt x="388142" y="460794"/>
                    <a:pt x="373944" y="412338"/>
                    <a:pt x="360112" y="388613"/>
                  </a:cubicBezTo>
                  <a:lnTo>
                    <a:pt x="375318" y="378446"/>
                  </a:lnTo>
                  <a:cubicBezTo>
                    <a:pt x="395104" y="404826"/>
                    <a:pt x="439438" y="429100"/>
                    <a:pt x="465727" y="443573"/>
                  </a:cubicBezTo>
                  <a:cubicBezTo>
                    <a:pt x="474246" y="448245"/>
                    <a:pt x="480933" y="452000"/>
                    <a:pt x="485238" y="454840"/>
                  </a:cubicBezTo>
                  <a:cubicBezTo>
                    <a:pt x="505472" y="466583"/>
                    <a:pt x="529472" y="470027"/>
                    <a:pt x="552198" y="464458"/>
                  </a:cubicBezTo>
                  <a:cubicBezTo>
                    <a:pt x="574475" y="457625"/>
                    <a:pt x="592502" y="441146"/>
                    <a:pt x="601296" y="419574"/>
                  </a:cubicBezTo>
                  <a:cubicBezTo>
                    <a:pt x="615127" y="390537"/>
                    <a:pt x="599830" y="339332"/>
                    <a:pt x="550366" y="303791"/>
                  </a:cubicBezTo>
                  <a:lnTo>
                    <a:pt x="538183" y="294631"/>
                  </a:lnTo>
                  <a:lnTo>
                    <a:pt x="551648" y="287853"/>
                  </a:lnTo>
                  <a:cubicBezTo>
                    <a:pt x="614578" y="255976"/>
                    <a:pt x="644715" y="201474"/>
                    <a:pt x="633356" y="170513"/>
                  </a:cubicBezTo>
                  <a:cubicBezTo>
                    <a:pt x="626916" y="149738"/>
                    <a:pt x="611967" y="132654"/>
                    <a:pt x="592227" y="123522"/>
                  </a:cubicBezTo>
                  <a:cubicBezTo>
                    <a:pt x="552656" y="106484"/>
                    <a:pt x="501176" y="126636"/>
                    <a:pt x="491467" y="130850"/>
                  </a:cubicBezTo>
                  <a:cubicBezTo>
                    <a:pt x="439713" y="152926"/>
                    <a:pt x="375043" y="228312"/>
                    <a:pt x="356448" y="250846"/>
                  </a:cubicBezTo>
                  <a:lnTo>
                    <a:pt x="326128" y="287486"/>
                  </a:lnTo>
                  <a:lnTo>
                    <a:pt x="340693" y="241686"/>
                  </a:lnTo>
                  <a:cubicBezTo>
                    <a:pt x="345548" y="226572"/>
                    <a:pt x="351776" y="207977"/>
                    <a:pt x="358097" y="189016"/>
                  </a:cubicBezTo>
                  <a:cubicBezTo>
                    <a:pt x="370554" y="152376"/>
                    <a:pt x="387501" y="101721"/>
                    <a:pt x="387684" y="93843"/>
                  </a:cubicBezTo>
                  <a:cubicBezTo>
                    <a:pt x="386731" y="71593"/>
                    <a:pt x="376820" y="50681"/>
                    <a:pt x="360203" y="35860"/>
                  </a:cubicBezTo>
                  <a:cubicBezTo>
                    <a:pt x="341883" y="20288"/>
                    <a:pt x="317426" y="15067"/>
                    <a:pt x="286923" y="20288"/>
                  </a:cubicBezTo>
                  <a:cubicBezTo>
                    <a:pt x="251749" y="26426"/>
                    <a:pt x="213093" y="69844"/>
                    <a:pt x="209338" y="131858"/>
                  </a:cubicBezTo>
                  <a:lnTo>
                    <a:pt x="208513" y="145598"/>
                  </a:lnTo>
                  <a:lnTo>
                    <a:pt x="196148" y="139460"/>
                  </a:lnTo>
                  <a:lnTo>
                    <a:pt x="190926" y="136987"/>
                  </a:lnTo>
                  <a:lnTo>
                    <a:pt x="190926" y="136987"/>
                  </a:lnTo>
                  <a:cubicBezTo>
                    <a:pt x="124242" y="106301"/>
                    <a:pt x="60212" y="116285"/>
                    <a:pt x="39236" y="143124"/>
                  </a:cubicBezTo>
                  <a:cubicBezTo>
                    <a:pt x="22657" y="164192"/>
                    <a:pt x="16244" y="185352"/>
                    <a:pt x="20275" y="206054"/>
                  </a:cubicBezTo>
                  <a:cubicBezTo>
                    <a:pt x="28336" y="247640"/>
                    <a:pt x="75968" y="277136"/>
                    <a:pt x="85403" y="282631"/>
                  </a:cubicBezTo>
                  <a:cubicBezTo>
                    <a:pt x="138714" y="313409"/>
                    <a:pt x="209704" y="319272"/>
                    <a:pt x="230223" y="320737"/>
                  </a:cubicBezTo>
                  <a:lnTo>
                    <a:pt x="277214" y="323302"/>
                  </a:lnTo>
                  <a:lnTo>
                    <a:pt x="232696" y="338508"/>
                  </a:lnTo>
                  <a:cubicBezTo>
                    <a:pt x="213002" y="345195"/>
                    <a:pt x="153095" y="381010"/>
                    <a:pt x="113616" y="422597"/>
                  </a:cubicBezTo>
                  <a:cubicBezTo>
                    <a:pt x="106196" y="430383"/>
                    <a:pt x="69464" y="471237"/>
                    <a:pt x="70747" y="514197"/>
                  </a:cubicBezTo>
                  <a:cubicBezTo>
                    <a:pt x="71745" y="535449"/>
                    <a:pt x="81492" y="555344"/>
                    <a:pt x="97677" y="569157"/>
                  </a:cubicBezTo>
                  <a:cubicBezTo>
                    <a:pt x="120944" y="590775"/>
                    <a:pt x="180118" y="582440"/>
                    <a:pt x="230589" y="535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8881918" y="3976851"/>
              <a:ext cx="620111" cy="536714"/>
            </a:xfrm>
            <a:custGeom>
              <a:avLst/>
              <a:gdLst/>
              <a:ahLst/>
              <a:cxnLst/>
              <a:rect l="l" t="t" r="r" b="b"/>
              <a:pathLst>
                <a:path w="620111" h="536714" extrusionOk="0">
                  <a:moveTo>
                    <a:pt x="318832" y="461133"/>
                  </a:moveTo>
                  <a:cubicBezTo>
                    <a:pt x="317825" y="459576"/>
                    <a:pt x="316909" y="458019"/>
                    <a:pt x="315992" y="456370"/>
                  </a:cubicBezTo>
                  <a:cubicBezTo>
                    <a:pt x="280360" y="503728"/>
                    <a:pt x="226041" y="518475"/>
                    <a:pt x="192973" y="504002"/>
                  </a:cubicBezTo>
                  <a:cubicBezTo>
                    <a:pt x="120609" y="472400"/>
                    <a:pt x="136548" y="407547"/>
                    <a:pt x="150654" y="387029"/>
                  </a:cubicBezTo>
                  <a:cubicBezTo>
                    <a:pt x="157249" y="377869"/>
                    <a:pt x="223934" y="327397"/>
                    <a:pt x="260574" y="297993"/>
                  </a:cubicBezTo>
                  <a:cubicBezTo>
                    <a:pt x="241247" y="303948"/>
                    <a:pt x="149555" y="330878"/>
                    <a:pt x="96335" y="321168"/>
                  </a:cubicBezTo>
                  <a:cubicBezTo>
                    <a:pt x="86168" y="319245"/>
                    <a:pt x="-17799" y="299550"/>
                    <a:pt x="3178" y="211248"/>
                  </a:cubicBezTo>
                  <a:cubicBezTo>
                    <a:pt x="11421" y="176531"/>
                    <a:pt x="66199" y="150150"/>
                    <a:pt x="131418" y="157753"/>
                  </a:cubicBezTo>
                  <a:cubicBezTo>
                    <a:pt x="110716" y="102793"/>
                    <a:pt x="125739" y="53054"/>
                    <a:pt x="154043" y="36017"/>
                  </a:cubicBezTo>
                  <a:cubicBezTo>
                    <a:pt x="215873" y="-1265"/>
                    <a:pt x="260574" y="48291"/>
                    <a:pt x="270192" y="70916"/>
                  </a:cubicBezTo>
                  <a:cubicBezTo>
                    <a:pt x="277337" y="87862"/>
                    <a:pt x="312787" y="144197"/>
                    <a:pt x="315168" y="185142"/>
                  </a:cubicBezTo>
                  <a:cubicBezTo>
                    <a:pt x="317458" y="145204"/>
                    <a:pt x="349610" y="68626"/>
                    <a:pt x="356571" y="51680"/>
                  </a:cubicBezTo>
                  <a:cubicBezTo>
                    <a:pt x="365731" y="29055"/>
                    <a:pt x="409517" y="-21600"/>
                    <a:pt x="469973" y="12292"/>
                  </a:cubicBezTo>
                  <a:cubicBezTo>
                    <a:pt x="497453" y="27772"/>
                    <a:pt x="512475" y="76412"/>
                    <a:pt x="492415" y="130731"/>
                  </a:cubicBezTo>
                  <a:cubicBezTo>
                    <a:pt x="555985" y="120472"/>
                    <a:pt x="609571" y="143921"/>
                    <a:pt x="617724" y="177630"/>
                  </a:cubicBezTo>
                  <a:cubicBezTo>
                    <a:pt x="638426" y="263277"/>
                    <a:pt x="536932" y="287551"/>
                    <a:pt x="527040" y="289475"/>
                  </a:cubicBezTo>
                  <a:cubicBezTo>
                    <a:pt x="475010" y="301474"/>
                    <a:pt x="411257" y="298635"/>
                    <a:pt x="392296" y="293322"/>
                  </a:cubicBezTo>
                  <a:cubicBezTo>
                    <a:pt x="409883" y="306420"/>
                    <a:pt x="459255" y="346267"/>
                    <a:pt x="483896" y="396464"/>
                  </a:cubicBezTo>
                  <a:cubicBezTo>
                    <a:pt x="488659" y="405624"/>
                    <a:pt x="536841" y="504460"/>
                    <a:pt x="444600" y="535147"/>
                  </a:cubicBezTo>
                  <a:cubicBezTo>
                    <a:pt x="409700" y="546779"/>
                    <a:pt x="353549" y="517284"/>
                    <a:pt x="318832" y="4611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8872907" y="3968476"/>
              <a:ext cx="639064" cy="554277"/>
            </a:xfrm>
            <a:custGeom>
              <a:avLst/>
              <a:gdLst/>
              <a:ahLst/>
              <a:cxnLst/>
              <a:rect l="l" t="t" r="r" b="b"/>
              <a:pathLst>
                <a:path w="639064" h="554277" extrusionOk="0">
                  <a:moveTo>
                    <a:pt x="437398" y="555154"/>
                  </a:moveTo>
                  <a:cubicBezTo>
                    <a:pt x="400024" y="555154"/>
                    <a:pt x="354408" y="525751"/>
                    <a:pt x="323996" y="480500"/>
                  </a:cubicBezTo>
                  <a:cubicBezTo>
                    <a:pt x="284425" y="525110"/>
                    <a:pt x="231022" y="535461"/>
                    <a:pt x="198229" y="520804"/>
                  </a:cubicBezTo>
                  <a:cubicBezTo>
                    <a:pt x="160581" y="504316"/>
                    <a:pt x="146658" y="479584"/>
                    <a:pt x="141620" y="461814"/>
                  </a:cubicBezTo>
                  <a:cubicBezTo>
                    <a:pt x="135025" y="437549"/>
                    <a:pt x="138808" y="411635"/>
                    <a:pt x="152062" y="390274"/>
                  </a:cubicBezTo>
                  <a:cubicBezTo>
                    <a:pt x="157009" y="383129"/>
                    <a:pt x="179542" y="365542"/>
                    <a:pt x="225343" y="329726"/>
                  </a:cubicBezTo>
                  <a:lnTo>
                    <a:pt x="228915" y="326978"/>
                  </a:lnTo>
                  <a:cubicBezTo>
                    <a:pt x="190901" y="336138"/>
                    <a:pt x="139605" y="345298"/>
                    <a:pt x="104064" y="338520"/>
                  </a:cubicBezTo>
                  <a:cubicBezTo>
                    <a:pt x="88950" y="335772"/>
                    <a:pt x="37929" y="323772"/>
                    <a:pt x="13563" y="286491"/>
                  </a:cubicBezTo>
                  <a:cubicBezTo>
                    <a:pt x="601" y="265917"/>
                    <a:pt x="-2998" y="240810"/>
                    <a:pt x="3670" y="217424"/>
                  </a:cubicBezTo>
                  <a:cubicBezTo>
                    <a:pt x="12830" y="178586"/>
                    <a:pt x="66050" y="152846"/>
                    <a:pt x="127605" y="155777"/>
                  </a:cubicBezTo>
                  <a:cubicBezTo>
                    <a:pt x="111667" y="99901"/>
                    <a:pt x="130536" y="53368"/>
                    <a:pt x="158658" y="36697"/>
                  </a:cubicBezTo>
                  <a:cubicBezTo>
                    <a:pt x="180238" y="22325"/>
                    <a:pt x="207105" y="18331"/>
                    <a:pt x="231938" y="25796"/>
                  </a:cubicBezTo>
                  <a:cubicBezTo>
                    <a:pt x="256579" y="34325"/>
                    <a:pt x="276767" y="52370"/>
                    <a:pt x="287997" y="75902"/>
                  </a:cubicBezTo>
                  <a:cubicBezTo>
                    <a:pt x="289463" y="79474"/>
                    <a:pt x="292669" y="85612"/>
                    <a:pt x="296425" y="92664"/>
                  </a:cubicBezTo>
                  <a:cubicBezTo>
                    <a:pt x="306775" y="111433"/>
                    <a:pt x="315954" y="130834"/>
                    <a:pt x="323905" y="150739"/>
                  </a:cubicBezTo>
                  <a:cubicBezTo>
                    <a:pt x="333129" y="119586"/>
                    <a:pt x="344176" y="89001"/>
                    <a:pt x="356972" y="59139"/>
                  </a:cubicBezTo>
                  <a:lnTo>
                    <a:pt x="357797" y="57123"/>
                  </a:lnTo>
                  <a:cubicBezTo>
                    <a:pt x="368871" y="33106"/>
                    <a:pt x="388986" y="14438"/>
                    <a:pt x="413764" y="5186"/>
                  </a:cubicBezTo>
                  <a:cubicBezTo>
                    <a:pt x="437233" y="-2554"/>
                    <a:pt x="462917" y="386"/>
                    <a:pt x="484022" y="13247"/>
                  </a:cubicBezTo>
                  <a:cubicBezTo>
                    <a:pt x="511502" y="28728"/>
                    <a:pt x="530371" y="73429"/>
                    <a:pt x="515166" y="128755"/>
                  </a:cubicBezTo>
                  <a:cubicBezTo>
                    <a:pt x="575348" y="123534"/>
                    <a:pt x="627102" y="146525"/>
                    <a:pt x="636262" y="184356"/>
                  </a:cubicBezTo>
                  <a:cubicBezTo>
                    <a:pt x="642665" y="207192"/>
                    <a:pt x="639349" y="231650"/>
                    <a:pt x="627102" y="251957"/>
                  </a:cubicBezTo>
                  <a:cubicBezTo>
                    <a:pt x="603561" y="289880"/>
                    <a:pt x="553822" y="303986"/>
                    <a:pt x="538616" y="307376"/>
                  </a:cubicBezTo>
                  <a:cubicBezTo>
                    <a:pt x="503670" y="314676"/>
                    <a:pt x="467910" y="317323"/>
                    <a:pt x="432268" y="315254"/>
                  </a:cubicBezTo>
                  <a:cubicBezTo>
                    <a:pt x="460673" y="339317"/>
                    <a:pt x="484315" y="368491"/>
                    <a:pt x="501976" y="401266"/>
                  </a:cubicBezTo>
                  <a:cubicBezTo>
                    <a:pt x="508937" y="415281"/>
                    <a:pt x="530371" y="464287"/>
                    <a:pt x="513334" y="505233"/>
                  </a:cubicBezTo>
                  <a:cubicBezTo>
                    <a:pt x="502791" y="528664"/>
                    <a:pt x="482281" y="546123"/>
                    <a:pt x="457458" y="552773"/>
                  </a:cubicBezTo>
                  <a:cubicBezTo>
                    <a:pt x="450945" y="554660"/>
                    <a:pt x="444167" y="555466"/>
                    <a:pt x="437398" y="555154"/>
                  </a:cubicBezTo>
                  <a:close/>
                  <a:moveTo>
                    <a:pt x="335630" y="464654"/>
                  </a:moveTo>
                  <a:cubicBezTo>
                    <a:pt x="370071" y="520163"/>
                    <a:pt x="422375" y="544254"/>
                    <a:pt x="451046" y="534728"/>
                  </a:cubicBezTo>
                  <a:cubicBezTo>
                    <a:pt x="470740" y="529607"/>
                    <a:pt x="487127" y="515968"/>
                    <a:pt x="495747" y="497538"/>
                  </a:cubicBezTo>
                  <a:cubicBezTo>
                    <a:pt x="510220" y="462822"/>
                    <a:pt x="489243" y="417571"/>
                    <a:pt x="484938" y="408777"/>
                  </a:cubicBezTo>
                  <a:cubicBezTo>
                    <a:pt x="460481" y="359588"/>
                    <a:pt x="410467" y="319925"/>
                    <a:pt x="395811" y="309024"/>
                  </a:cubicBezTo>
                  <a:lnTo>
                    <a:pt x="357980" y="280812"/>
                  </a:lnTo>
                  <a:lnTo>
                    <a:pt x="403780" y="292811"/>
                  </a:lnTo>
                  <a:cubicBezTo>
                    <a:pt x="422100" y="297483"/>
                    <a:pt x="483931" y="300414"/>
                    <a:pt x="534036" y="288873"/>
                  </a:cubicBezTo>
                  <a:cubicBezTo>
                    <a:pt x="543196" y="286765"/>
                    <a:pt x="590736" y="274400"/>
                    <a:pt x="611072" y="241698"/>
                  </a:cubicBezTo>
                  <a:cubicBezTo>
                    <a:pt x="620617" y="225503"/>
                    <a:pt x="623108" y="206103"/>
                    <a:pt x="617942" y="188021"/>
                  </a:cubicBezTo>
                  <a:cubicBezTo>
                    <a:pt x="611346" y="160541"/>
                    <a:pt x="563622" y="138282"/>
                    <a:pt x="502983" y="148083"/>
                  </a:cubicBezTo>
                  <a:lnTo>
                    <a:pt x="487503" y="150556"/>
                  </a:lnTo>
                  <a:lnTo>
                    <a:pt x="492907" y="135808"/>
                  </a:lnTo>
                  <a:cubicBezTo>
                    <a:pt x="511227" y="85520"/>
                    <a:pt x="498129" y="41826"/>
                    <a:pt x="474587" y="28636"/>
                  </a:cubicBezTo>
                  <a:cubicBezTo>
                    <a:pt x="458053" y="18212"/>
                    <a:pt x="437727" y="15720"/>
                    <a:pt x="419169" y="21858"/>
                  </a:cubicBezTo>
                  <a:cubicBezTo>
                    <a:pt x="399393" y="29433"/>
                    <a:pt x="383289" y="44318"/>
                    <a:pt x="374193" y="63444"/>
                  </a:cubicBezTo>
                  <a:lnTo>
                    <a:pt x="373277" y="65459"/>
                  </a:lnTo>
                  <a:cubicBezTo>
                    <a:pt x="348271" y="126190"/>
                    <a:pt x="334805" y="169334"/>
                    <a:pt x="333431" y="193700"/>
                  </a:cubicBezTo>
                  <a:lnTo>
                    <a:pt x="315111" y="193700"/>
                  </a:lnTo>
                  <a:cubicBezTo>
                    <a:pt x="313371" y="164388"/>
                    <a:pt x="292394" y="124450"/>
                    <a:pt x="279845" y="100634"/>
                  </a:cubicBezTo>
                  <a:cubicBezTo>
                    <a:pt x="275814" y="92848"/>
                    <a:pt x="272517" y="86711"/>
                    <a:pt x="270685" y="82313"/>
                  </a:cubicBezTo>
                  <a:cubicBezTo>
                    <a:pt x="261452" y="63746"/>
                    <a:pt x="245403" y="49475"/>
                    <a:pt x="225892" y="42468"/>
                  </a:cubicBezTo>
                  <a:cubicBezTo>
                    <a:pt x="206107" y="36651"/>
                    <a:pt x="184764" y="40013"/>
                    <a:pt x="167726" y="51628"/>
                  </a:cubicBezTo>
                  <a:cubicBezTo>
                    <a:pt x="143360" y="66283"/>
                    <a:pt x="129712" y="111717"/>
                    <a:pt x="148857" y="162281"/>
                  </a:cubicBezTo>
                  <a:lnTo>
                    <a:pt x="154261" y="176387"/>
                  </a:lnTo>
                  <a:lnTo>
                    <a:pt x="139239" y="174647"/>
                  </a:lnTo>
                  <a:cubicBezTo>
                    <a:pt x="76950" y="167411"/>
                    <a:pt x="27852" y="192967"/>
                    <a:pt x="21074" y="221180"/>
                  </a:cubicBezTo>
                  <a:cubicBezTo>
                    <a:pt x="15679" y="239729"/>
                    <a:pt x="18372" y="259688"/>
                    <a:pt x="28494" y="276140"/>
                  </a:cubicBezTo>
                  <a:cubicBezTo>
                    <a:pt x="49379" y="308200"/>
                    <a:pt x="97560" y="318459"/>
                    <a:pt x="106995" y="320200"/>
                  </a:cubicBezTo>
                  <a:cubicBezTo>
                    <a:pt x="156368" y="329360"/>
                    <a:pt x="241922" y="304994"/>
                    <a:pt x="266929" y="297300"/>
                  </a:cubicBezTo>
                  <a:lnTo>
                    <a:pt x="312730" y="283376"/>
                  </a:lnTo>
                  <a:lnTo>
                    <a:pt x="275448" y="313238"/>
                  </a:lnTo>
                  <a:cubicBezTo>
                    <a:pt x="264364" y="322398"/>
                    <a:pt x="250533" y="332932"/>
                    <a:pt x="236335" y="343924"/>
                  </a:cubicBezTo>
                  <a:cubicBezTo>
                    <a:pt x="208855" y="365267"/>
                    <a:pt x="171482" y="394488"/>
                    <a:pt x="167268" y="400350"/>
                  </a:cubicBezTo>
                  <a:cubicBezTo>
                    <a:pt x="157082" y="417204"/>
                    <a:pt x="154206" y="437475"/>
                    <a:pt x="159299" y="456501"/>
                  </a:cubicBezTo>
                  <a:cubicBezTo>
                    <a:pt x="165070" y="476928"/>
                    <a:pt x="180733" y="493141"/>
                    <a:pt x="205741" y="503675"/>
                  </a:cubicBezTo>
                  <a:cubicBezTo>
                    <a:pt x="234686" y="516407"/>
                    <a:pt x="284608" y="503125"/>
                    <a:pt x="317768" y="458974"/>
                  </a:cubicBezTo>
                  <a:lnTo>
                    <a:pt x="326103" y="447982"/>
                  </a:lnTo>
                  <a:lnTo>
                    <a:pt x="333065" y="459890"/>
                  </a:lnTo>
                  <a:cubicBezTo>
                    <a:pt x="333889" y="461447"/>
                    <a:pt x="334805" y="462913"/>
                    <a:pt x="335721" y="4643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9171928" y="4724322"/>
              <a:ext cx="453121" cy="392807"/>
            </a:xfrm>
            <a:custGeom>
              <a:avLst/>
              <a:gdLst/>
              <a:ahLst/>
              <a:cxnLst/>
              <a:rect l="l" t="t" r="r" b="b"/>
              <a:pathLst>
                <a:path w="453121" h="392807" extrusionOk="0">
                  <a:moveTo>
                    <a:pt x="233365" y="337735"/>
                  </a:moveTo>
                  <a:lnTo>
                    <a:pt x="231259" y="334255"/>
                  </a:lnTo>
                  <a:cubicBezTo>
                    <a:pt x="205244" y="368879"/>
                    <a:pt x="165490" y="380055"/>
                    <a:pt x="141216" y="369063"/>
                  </a:cubicBezTo>
                  <a:cubicBezTo>
                    <a:pt x="88270" y="345979"/>
                    <a:pt x="99995" y="298530"/>
                    <a:pt x="110255" y="283508"/>
                  </a:cubicBezTo>
                  <a:cubicBezTo>
                    <a:pt x="115110" y="276455"/>
                    <a:pt x="163932" y="239815"/>
                    <a:pt x="190771" y="218380"/>
                  </a:cubicBezTo>
                  <a:cubicBezTo>
                    <a:pt x="176573" y="222685"/>
                    <a:pt x="109522" y="242379"/>
                    <a:pt x="70592" y="235235"/>
                  </a:cubicBezTo>
                  <a:cubicBezTo>
                    <a:pt x="63080" y="233861"/>
                    <a:pt x="-12948" y="219479"/>
                    <a:pt x="2441" y="154810"/>
                  </a:cubicBezTo>
                  <a:cubicBezTo>
                    <a:pt x="8395" y="129436"/>
                    <a:pt x="48241" y="110109"/>
                    <a:pt x="96148" y="115605"/>
                  </a:cubicBezTo>
                  <a:cubicBezTo>
                    <a:pt x="81034" y="75667"/>
                    <a:pt x="92026" y="39027"/>
                    <a:pt x="112728" y="26569"/>
                  </a:cubicBezTo>
                  <a:cubicBezTo>
                    <a:pt x="157979" y="-911"/>
                    <a:pt x="190680" y="35729"/>
                    <a:pt x="197733" y="52126"/>
                  </a:cubicBezTo>
                  <a:cubicBezTo>
                    <a:pt x="202954" y="64492"/>
                    <a:pt x="228877" y="105987"/>
                    <a:pt x="230618" y="135665"/>
                  </a:cubicBezTo>
                  <a:cubicBezTo>
                    <a:pt x="232266" y="106445"/>
                    <a:pt x="255808" y="50385"/>
                    <a:pt x="260937" y="38019"/>
                  </a:cubicBezTo>
                  <a:cubicBezTo>
                    <a:pt x="267716" y="21531"/>
                    <a:pt x="299684" y="-15567"/>
                    <a:pt x="343377" y="9257"/>
                  </a:cubicBezTo>
                  <a:cubicBezTo>
                    <a:pt x="363712" y="20523"/>
                    <a:pt x="374521" y="56064"/>
                    <a:pt x="359865" y="95911"/>
                  </a:cubicBezTo>
                  <a:cubicBezTo>
                    <a:pt x="406399" y="88308"/>
                    <a:pt x="445603" y="105529"/>
                    <a:pt x="451466" y="130169"/>
                  </a:cubicBezTo>
                  <a:cubicBezTo>
                    <a:pt x="466671" y="192915"/>
                    <a:pt x="392383" y="210411"/>
                    <a:pt x="385056" y="212060"/>
                  </a:cubicBezTo>
                  <a:cubicBezTo>
                    <a:pt x="352675" y="218985"/>
                    <a:pt x="319305" y="219946"/>
                    <a:pt x="286585" y="214899"/>
                  </a:cubicBezTo>
                  <a:cubicBezTo>
                    <a:pt x="299409" y="224059"/>
                    <a:pt x="335500" y="253555"/>
                    <a:pt x="353820" y="290287"/>
                  </a:cubicBezTo>
                  <a:cubicBezTo>
                    <a:pt x="357300" y="297340"/>
                    <a:pt x="392567" y="369338"/>
                    <a:pt x="325057" y="391780"/>
                  </a:cubicBezTo>
                  <a:cubicBezTo>
                    <a:pt x="299867" y="400665"/>
                    <a:pt x="258830" y="378956"/>
                    <a:pt x="233365" y="337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9162574" y="4715190"/>
              <a:ext cx="472314" cy="411282"/>
            </a:xfrm>
            <a:custGeom>
              <a:avLst/>
              <a:gdLst/>
              <a:ahLst/>
              <a:cxnLst/>
              <a:rect l="l" t="t" r="r" b="b"/>
              <a:pathLst>
                <a:path w="472314" h="411282" extrusionOk="0">
                  <a:moveTo>
                    <a:pt x="322962" y="412178"/>
                  </a:moveTo>
                  <a:cubicBezTo>
                    <a:pt x="295482" y="412178"/>
                    <a:pt x="262323" y="391476"/>
                    <a:pt x="239697" y="359050"/>
                  </a:cubicBezTo>
                  <a:cubicBezTo>
                    <a:pt x="210111" y="390652"/>
                    <a:pt x="171089" y="397430"/>
                    <a:pt x="146906" y="386530"/>
                  </a:cubicBezTo>
                  <a:cubicBezTo>
                    <a:pt x="126479" y="379000"/>
                    <a:pt x="110660" y="362476"/>
                    <a:pt x="104037" y="341737"/>
                  </a:cubicBezTo>
                  <a:cubicBezTo>
                    <a:pt x="99064" y="323271"/>
                    <a:pt x="101985" y="303558"/>
                    <a:pt x="112098" y="287327"/>
                  </a:cubicBezTo>
                  <a:cubicBezTo>
                    <a:pt x="115671" y="282197"/>
                    <a:pt x="129594" y="270930"/>
                    <a:pt x="159914" y="247298"/>
                  </a:cubicBezTo>
                  <a:cubicBezTo>
                    <a:pt x="133441" y="252977"/>
                    <a:pt x="101381" y="257557"/>
                    <a:pt x="78298" y="253343"/>
                  </a:cubicBezTo>
                  <a:cubicBezTo>
                    <a:pt x="66939" y="251236"/>
                    <a:pt x="28742" y="242259"/>
                    <a:pt x="10422" y="214138"/>
                  </a:cubicBezTo>
                  <a:cubicBezTo>
                    <a:pt x="593" y="198529"/>
                    <a:pt x="-2164" y="179495"/>
                    <a:pt x="2819" y="161743"/>
                  </a:cubicBezTo>
                  <a:cubicBezTo>
                    <a:pt x="9689" y="132889"/>
                    <a:pt x="48619" y="113469"/>
                    <a:pt x="92679" y="114569"/>
                  </a:cubicBezTo>
                  <a:cubicBezTo>
                    <a:pt x="82328" y="73990"/>
                    <a:pt x="96526" y="40281"/>
                    <a:pt x="117319" y="27731"/>
                  </a:cubicBezTo>
                  <a:cubicBezTo>
                    <a:pt x="133744" y="16859"/>
                    <a:pt x="154143" y="13845"/>
                    <a:pt x="173013" y="19488"/>
                  </a:cubicBezTo>
                  <a:cubicBezTo>
                    <a:pt x="191699" y="26000"/>
                    <a:pt x="207005" y="39722"/>
                    <a:pt x="215515" y="57593"/>
                  </a:cubicBezTo>
                  <a:cubicBezTo>
                    <a:pt x="216614" y="60250"/>
                    <a:pt x="218813" y="64463"/>
                    <a:pt x="221561" y="69593"/>
                  </a:cubicBezTo>
                  <a:cubicBezTo>
                    <a:pt x="226598" y="79211"/>
                    <a:pt x="233377" y="92035"/>
                    <a:pt x="238965" y="105684"/>
                  </a:cubicBezTo>
                  <a:cubicBezTo>
                    <a:pt x="244003" y="88829"/>
                    <a:pt x="251514" y="69043"/>
                    <a:pt x="261224" y="44952"/>
                  </a:cubicBezTo>
                  <a:lnTo>
                    <a:pt x="261865" y="43579"/>
                  </a:lnTo>
                  <a:cubicBezTo>
                    <a:pt x="270228" y="25350"/>
                    <a:pt x="285479" y="11189"/>
                    <a:pt x="304275" y="4191"/>
                  </a:cubicBezTo>
                  <a:cubicBezTo>
                    <a:pt x="322101" y="-1709"/>
                    <a:pt x="341621" y="499"/>
                    <a:pt x="357679" y="10236"/>
                  </a:cubicBezTo>
                  <a:cubicBezTo>
                    <a:pt x="378197" y="21686"/>
                    <a:pt x="392304" y="54113"/>
                    <a:pt x="382502" y="94233"/>
                  </a:cubicBezTo>
                  <a:cubicBezTo>
                    <a:pt x="426287" y="91485"/>
                    <a:pt x="463477" y="108889"/>
                    <a:pt x="470256" y="137011"/>
                  </a:cubicBezTo>
                  <a:cubicBezTo>
                    <a:pt x="475156" y="154360"/>
                    <a:pt x="472637" y="172973"/>
                    <a:pt x="463294" y="188399"/>
                  </a:cubicBezTo>
                  <a:cubicBezTo>
                    <a:pt x="445615" y="216978"/>
                    <a:pt x="408334" y="227512"/>
                    <a:pt x="397067" y="229985"/>
                  </a:cubicBezTo>
                  <a:cubicBezTo>
                    <a:pt x="373654" y="235197"/>
                    <a:pt x="349691" y="237533"/>
                    <a:pt x="325710" y="236947"/>
                  </a:cubicBezTo>
                  <a:cubicBezTo>
                    <a:pt x="344607" y="253755"/>
                    <a:pt x="360363" y="273798"/>
                    <a:pt x="372243" y="296120"/>
                  </a:cubicBezTo>
                  <a:cubicBezTo>
                    <a:pt x="377464" y="306563"/>
                    <a:pt x="393495" y="343203"/>
                    <a:pt x="380579" y="374164"/>
                  </a:cubicBezTo>
                  <a:cubicBezTo>
                    <a:pt x="372628" y="391971"/>
                    <a:pt x="357093" y="405262"/>
                    <a:pt x="338259" y="410346"/>
                  </a:cubicBezTo>
                  <a:cubicBezTo>
                    <a:pt x="333295" y="411793"/>
                    <a:pt x="328128" y="412407"/>
                    <a:pt x="322962" y="412178"/>
                  </a:cubicBezTo>
                  <a:close/>
                  <a:moveTo>
                    <a:pt x="250506" y="342287"/>
                  </a:moveTo>
                  <a:cubicBezTo>
                    <a:pt x="274322" y="380668"/>
                    <a:pt x="311878" y="399262"/>
                    <a:pt x="332122" y="392484"/>
                  </a:cubicBezTo>
                  <a:cubicBezTo>
                    <a:pt x="345844" y="388976"/>
                    <a:pt x="357294" y="379541"/>
                    <a:pt x="363358" y="366744"/>
                  </a:cubicBezTo>
                  <a:cubicBezTo>
                    <a:pt x="373525" y="342287"/>
                    <a:pt x="358595" y="310044"/>
                    <a:pt x="355480" y="303815"/>
                  </a:cubicBezTo>
                  <a:cubicBezTo>
                    <a:pt x="337801" y="268274"/>
                    <a:pt x="301619" y="239695"/>
                    <a:pt x="291360" y="231634"/>
                  </a:cubicBezTo>
                  <a:lnTo>
                    <a:pt x="253621" y="203513"/>
                  </a:lnTo>
                  <a:lnTo>
                    <a:pt x="299421" y="215421"/>
                  </a:lnTo>
                  <a:cubicBezTo>
                    <a:pt x="330721" y="220138"/>
                    <a:pt x="362625" y="219176"/>
                    <a:pt x="393586" y="212581"/>
                  </a:cubicBezTo>
                  <a:cubicBezTo>
                    <a:pt x="400181" y="211024"/>
                    <a:pt x="434073" y="202230"/>
                    <a:pt x="448546" y="179147"/>
                  </a:cubicBezTo>
                  <a:cubicBezTo>
                    <a:pt x="455306" y="167871"/>
                    <a:pt x="457028" y="154287"/>
                    <a:pt x="453309" y="141682"/>
                  </a:cubicBezTo>
                  <a:cubicBezTo>
                    <a:pt x="448729" y="122813"/>
                    <a:pt x="414929" y="107332"/>
                    <a:pt x="371968" y="114202"/>
                  </a:cubicBezTo>
                  <a:lnTo>
                    <a:pt x="356488" y="116767"/>
                  </a:lnTo>
                  <a:lnTo>
                    <a:pt x="361892" y="102019"/>
                  </a:lnTo>
                  <a:cubicBezTo>
                    <a:pt x="374991" y="66387"/>
                    <a:pt x="365923" y="35701"/>
                    <a:pt x="349618" y="26541"/>
                  </a:cubicBezTo>
                  <a:cubicBezTo>
                    <a:pt x="338104" y="19304"/>
                    <a:pt x="323979" y="17564"/>
                    <a:pt x="311054" y="21778"/>
                  </a:cubicBezTo>
                  <a:cubicBezTo>
                    <a:pt x="297241" y="27063"/>
                    <a:pt x="285992" y="37459"/>
                    <a:pt x="279635" y="50815"/>
                  </a:cubicBezTo>
                  <a:lnTo>
                    <a:pt x="278994" y="52189"/>
                  </a:lnTo>
                  <a:cubicBezTo>
                    <a:pt x="256277" y="107149"/>
                    <a:pt x="250689" y="133347"/>
                    <a:pt x="249956" y="145529"/>
                  </a:cubicBezTo>
                  <a:lnTo>
                    <a:pt x="231636" y="145529"/>
                  </a:lnTo>
                  <a:cubicBezTo>
                    <a:pt x="230354" y="124645"/>
                    <a:pt x="215148" y="95699"/>
                    <a:pt x="206080" y="78387"/>
                  </a:cubicBezTo>
                  <a:cubicBezTo>
                    <a:pt x="203057" y="72707"/>
                    <a:pt x="200675" y="68219"/>
                    <a:pt x="199302" y="65013"/>
                  </a:cubicBezTo>
                  <a:cubicBezTo>
                    <a:pt x="192890" y="52116"/>
                    <a:pt x="181678" y="42250"/>
                    <a:pt x="168066" y="37533"/>
                  </a:cubicBezTo>
                  <a:cubicBezTo>
                    <a:pt x="154289" y="33466"/>
                    <a:pt x="139423" y="35829"/>
                    <a:pt x="127579" y="43945"/>
                  </a:cubicBezTo>
                  <a:cubicBezTo>
                    <a:pt x="110633" y="54204"/>
                    <a:pt x="101198" y="86173"/>
                    <a:pt x="114846" y="121988"/>
                  </a:cubicBezTo>
                  <a:lnTo>
                    <a:pt x="120159" y="136095"/>
                  </a:lnTo>
                  <a:lnTo>
                    <a:pt x="105228" y="134354"/>
                  </a:lnTo>
                  <a:cubicBezTo>
                    <a:pt x="60894" y="129225"/>
                    <a:pt x="26085" y="146812"/>
                    <a:pt x="21414" y="166506"/>
                  </a:cubicBezTo>
                  <a:cubicBezTo>
                    <a:pt x="17548" y="179376"/>
                    <a:pt x="19380" y="193281"/>
                    <a:pt x="26452" y="204703"/>
                  </a:cubicBezTo>
                  <a:cubicBezTo>
                    <a:pt x="41200" y="227237"/>
                    <a:pt x="75550" y="234565"/>
                    <a:pt x="82328" y="235847"/>
                  </a:cubicBezTo>
                  <a:cubicBezTo>
                    <a:pt x="110541" y="241069"/>
                    <a:pt x="160646" y="230626"/>
                    <a:pt x="198203" y="219176"/>
                  </a:cubicBezTo>
                  <a:lnTo>
                    <a:pt x="244003" y="205253"/>
                  </a:lnTo>
                  <a:lnTo>
                    <a:pt x="206813" y="235115"/>
                  </a:lnTo>
                  <a:cubicBezTo>
                    <a:pt x="198661" y="241618"/>
                    <a:pt x="188493" y="249496"/>
                    <a:pt x="178142" y="257557"/>
                  </a:cubicBezTo>
                  <a:cubicBezTo>
                    <a:pt x="158448" y="272946"/>
                    <a:pt x="131517" y="294197"/>
                    <a:pt x="128036" y="298410"/>
                  </a:cubicBezTo>
                  <a:cubicBezTo>
                    <a:pt x="121084" y="310135"/>
                    <a:pt x="119142" y="324168"/>
                    <a:pt x="122632" y="337341"/>
                  </a:cubicBezTo>
                  <a:cubicBezTo>
                    <a:pt x="127826" y="352748"/>
                    <a:pt x="139816" y="364912"/>
                    <a:pt x="155150" y="370317"/>
                  </a:cubicBezTo>
                  <a:cubicBezTo>
                    <a:pt x="175577" y="379477"/>
                    <a:pt x="210660" y="369675"/>
                    <a:pt x="234293" y="338348"/>
                  </a:cubicBezTo>
                  <a:lnTo>
                    <a:pt x="242537" y="327264"/>
                  </a:lnTo>
                  <a:lnTo>
                    <a:pt x="249499" y="339264"/>
                  </a:lnTo>
                  <a:lnTo>
                    <a:pt x="251422" y="342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9271793" y="5328407"/>
              <a:ext cx="366143" cy="316806"/>
            </a:xfrm>
            <a:custGeom>
              <a:avLst/>
              <a:gdLst/>
              <a:ahLst/>
              <a:cxnLst/>
              <a:rect l="l" t="t" r="r" b="b"/>
              <a:pathLst>
                <a:path w="366143" h="316806" extrusionOk="0">
                  <a:moveTo>
                    <a:pt x="188461" y="272718"/>
                  </a:moveTo>
                  <a:cubicBezTo>
                    <a:pt x="187820" y="271802"/>
                    <a:pt x="187270" y="270886"/>
                    <a:pt x="186721" y="269970"/>
                  </a:cubicBezTo>
                  <a:cubicBezTo>
                    <a:pt x="165744" y="297908"/>
                    <a:pt x="133684" y="306610"/>
                    <a:pt x="114082" y="298091"/>
                  </a:cubicBezTo>
                  <a:cubicBezTo>
                    <a:pt x="71304" y="279771"/>
                    <a:pt x="80739" y="241116"/>
                    <a:pt x="89075" y="229024"/>
                  </a:cubicBezTo>
                  <a:cubicBezTo>
                    <a:pt x="93014" y="223345"/>
                    <a:pt x="132402" y="193758"/>
                    <a:pt x="154019" y="176446"/>
                  </a:cubicBezTo>
                  <a:cubicBezTo>
                    <a:pt x="142569" y="179927"/>
                    <a:pt x="88434" y="195865"/>
                    <a:pt x="57015" y="190094"/>
                  </a:cubicBezTo>
                  <a:cubicBezTo>
                    <a:pt x="50969" y="188995"/>
                    <a:pt x="-10404" y="177270"/>
                    <a:pt x="2055" y="125150"/>
                  </a:cubicBezTo>
                  <a:cubicBezTo>
                    <a:pt x="6909" y="104631"/>
                    <a:pt x="39244" y="89059"/>
                    <a:pt x="77716" y="93548"/>
                  </a:cubicBezTo>
                  <a:cubicBezTo>
                    <a:pt x="65442" y="61304"/>
                    <a:pt x="74327" y="31717"/>
                    <a:pt x="91090" y="21641"/>
                  </a:cubicBezTo>
                  <a:cubicBezTo>
                    <a:pt x="112744" y="7526"/>
                    <a:pt x="141745" y="13635"/>
                    <a:pt x="155860" y="35290"/>
                  </a:cubicBezTo>
                  <a:cubicBezTo>
                    <a:pt x="157308" y="37497"/>
                    <a:pt x="158553" y="39833"/>
                    <a:pt x="159607" y="42251"/>
                  </a:cubicBezTo>
                  <a:cubicBezTo>
                    <a:pt x="163912" y="52236"/>
                    <a:pt x="184797" y="85670"/>
                    <a:pt x="186263" y="109669"/>
                  </a:cubicBezTo>
                  <a:cubicBezTo>
                    <a:pt x="187545" y="86128"/>
                    <a:pt x="206506" y="40877"/>
                    <a:pt x="210628" y="30893"/>
                  </a:cubicBezTo>
                  <a:cubicBezTo>
                    <a:pt x="216124" y="17519"/>
                    <a:pt x="241864" y="-12342"/>
                    <a:pt x="277588" y="7626"/>
                  </a:cubicBezTo>
                  <a:cubicBezTo>
                    <a:pt x="293985" y="16786"/>
                    <a:pt x="302686" y="45457"/>
                    <a:pt x="290870" y="77518"/>
                  </a:cubicBezTo>
                  <a:cubicBezTo>
                    <a:pt x="328426" y="71472"/>
                    <a:pt x="360028" y="85304"/>
                    <a:pt x="364883" y="104998"/>
                  </a:cubicBezTo>
                  <a:cubicBezTo>
                    <a:pt x="377157" y="155561"/>
                    <a:pt x="317159" y="169759"/>
                    <a:pt x="311297" y="171041"/>
                  </a:cubicBezTo>
                  <a:cubicBezTo>
                    <a:pt x="285154" y="176675"/>
                    <a:pt x="258206" y="177454"/>
                    <a:pt x="231788" y="173331"/>
                  </a:cubicBezTo>
                  <a:cubicBezTo>
                    <a:pt x="254019" y="189508"/>
                    <a:pt x="272514" y="210283"/>
                    <a:pt x="286015" y="234246"/>
                  </a:cubicBezTo>
                  <a:cubicBezTo>
                    <a:pt x="288855" y="239833"/>
                    <a:pt x="317343" y="298366"/>
                    <a:pt x="262840" y="316136"/>
                  </a:cubicBezTo>
                  <a:cubicBezTo>
                    <a:pt x="242047" y="323373"/>
                    <a:pt x="208888" y="305785"/>
                    <a:pt x="188461" y="272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9262272" y="5318965"/>
              <a:ext cx="384749" cy="335536"/>
            </a:xfrm>
            <a:custGeom>
              <a:avLst/>
              <a:gdLst/>
              <a:ahLst/>
              <a:cxnLst/>
              <a:rect l="l" t="t" r="r" b="b"/>
              <a:pathLst>
                <a:path w="384749" h="335536" extrusionOk="0">
                  <a:moveTo>
                    <a:pt x="262652" y="336479"/>
                  </a:moveTo>
                  <a:cubicBezTo>
                    <a:pt x="240393" y="336479"/>
                    <a:pt x="213646" y="320175"/>
                    <a:pt x="195051" y="294618"/>
                  </a:cubicBezTo>
                  <a:cubicBezTo>
                    <a:pt x="170868" y="319350"/>
                    <a:pt x="139358" y="324480"/>
                    <a:pt x="119756" y="315869"/>
                  </a:cubicBezTo>
                  <a:cubicBezTo>
                    <a:pt x="102736" y="309695"/>
                    <a:pt x="89564" y="295946"/>
                    <a:pt x="84123" y="278680"/>
                  </a:cubicBezTo>
                  <a:cubicBezTo>
                    <a:pt x="79863" y="263135"/>
                    <a:pt x="82328" y="246519"/>
                    <a:pt x="90901" y="232879"/>
                  </a:cubicBezTo>
                  <a:cubicBezTo>
                    <a:pt x="100996" y="222501"/>
                    <a:pt x="112033" y="213085"/>
                    <a:pt x="123877" y="204758"/>
                  </a:cubicBezTo>
                  <a:cubicBezTo>
                    <a:pt x="104495" y="209311"/>
                    <a:pt x="84471" y="210465"/>
                    <a:pt x="64704" y="208147"/>
                  </a:cubicBezTo>
                  <a:cubicBezTo>
                    <a:pt x="55544" y="206407"/>
                    <a:pt x="24033" y="198987"/>
                    <a:pt x="8827" y="175812"/>
                  </a:cubicBezTo>
                  <a:cubicBezTo>
                    <a:pt x="574" y="162823"/>
                    <a:pt x="-1752" y="146931"/>
                    <a:pt x="2416" y="132119"/>
                  </a:cubicBezTo>
                  <a:cubicBezTo>
                    <a:pt x="8003" y="108669"/>
                    <a:pt x="38139" y="92639"/>
                    <a:pt x="73864" y="92639"/>
                  </a:cubicBezTo>
                  <a:lnTo>
                    <a:pt x="74413" y="92639"/>
                  </a:lnTo>
                  <a:cubicBezTo>
                    <a:pt x="66902" y="60030"/>
                    <a:pt x="78718" y="33099"/>
                    <a:pt x="95665" y="22840"/>
                  </a:cubicBezTo>
                  <a:cubicBezTo>
                    <a:pt x="109331" y="13781"/>
                    <a:pt x="126323" y="11298"/>
                    <a:pt x="142014" y="16061"/>
                  </a:cubicBezTo>
                  <a:cubicBezTo>
                    <a:pt x="157595" y="21420"/>
                    <a:pt x="170346" y="32852"/>
                    <a:pt x="177372" y="47755"/>
                  </a:cubicBezTo>
                  <a:cubicBezTo>
                    <a:pt x="178288" y="49862"/>
                    <a:pt x="180120" y="53251"/>
                    <a:pt x="182226" y="57373"/>
                  </a:cubicBezTo>
                  <a:cubicBezTo>
                    <a:pt x="185799" y="64060"/>
                    <a:pt x="190287" y="72762"/>
                    <a:pt x="194409" y="82105"/>
                  </a:cubicBezTo>
                  <a:cubicBezTo>
                    <a:pt x="198440" y="69556"/>
                    <a:pt x="203570" y="54625"/>
                    <a:pt x="210989" y="37679"/>
                  </a:cubicBezTo>
                  <a:lnTo>
                    <a:pt x="211539" y="36488"/>
                  </a:lnTo>
                  <a:cubicBezTo>
                    <a:pt x="218500" y="21329"/>
                    <a:pt x="231178" y="9540"/>
                    <a:pt x="246805" y="3696"/>
                  </a:cubicBezTo>
                  <a:cubicBezTo>
                    <a:pt x="261690" y="-1288"/>
                    <a:pt x="278013" y="554"/>
                    <a:pt x="291414" y="8734"/>
                  </a:cubicBezTo>
                  <a:cubicBezTo>
                    <a:pt x="308086" y="17894"/>
                    <a:pt x="319810" y="43908"/>
                    <a:pt x="312849" y="76151"/>
                  </a:cubicBezTo>
                  <a:cubicBezTo>
                    <a:pt x="347932" y="74686"/>
                    <a:pt x="377518" y="89159"/>
                    <a:pt x="383106" y="112150"/>
                  </a:cubicBezTo>
                  <a:cubicBezTo>
                    <a:pt x="387173" y="126596"/>
                    <a:pt x="385085" y="142076"/>
                    <a:pt x="377336" y="154928"/>
                  </a:cubicBezTo>
                  <a:cubicBezTo>
                    <a:pt x="362679" y="178561"/>
                    <a:pt x="331535" y="187262"/>
                    <a:pt x="322375" y="189369"/>
                  </a:cubicBezTo>
                  <a:cubicBezTo>
                    <a:pt x="304697" y="193070"/>
                    <a:pt x="286660" y="194764"/>
                    <a:pt x="268606" y="194407"/>
                  </a:cubicBezTo>
                  <a:cubicBezTo>
                    <a:pt x="282593" y="207387"/>
                    <a:pt x="294290" y="222620"/>
                    <a:pt x="303231" y="239475"/>
                  </a:cubicBezTo>
                  <a:cubicBezTo>
                    <a:pt x="307536" y="248085"/>
                    <a:pt x="320727" y="278313"/>
                    <a:pt x="310009" y="303595"/>
                  </a:cubicBezTo>
                  <a:cubicBezTo>
                    <a:pt x="303387" y="318453"/>
                    <a:pt x="290434" y="329545"/>
                    <a:pt x="274743" y="333823"/>
                  </a:cubicBezTo>
                  <a:cubicBezTo>
                    <a:pt x="270878" y="335325"/>
                    <a:pt x="266792" y="336223"/>
                    <a:pt x="262652" y="336479"/>
                  </a:cubicBezTo>
                  <a:close/>
                  <a:moveTo>
                    <a:pt x="197066" y="263199"/>
                  </a:moveTo>
                  <a:lnTo>
                    <a:pt x="204027" y="275016"/>
                  </a:lnTo>
                  <a:cubicBezTo>
                    <a:pt x="204027" y="275932"/>
                    <a:pt x="205035" y="276756"/>
                    <a:pt x="205493" y="277580"/>
                  </a:cubicBezTo>
                  <a:lnTo>
                    <a:pt x="205493" y="277580"/>
                  </a:lnTo>
                  <a:cubicBezTo>
                    <a:pt x="224271" y="307900"/>
                    <a:pt x="253675" y="322648"/>
                    <a:pt x="269614" y="317427"/>
                  </a:cubicBezTo>
                  <a:cubicBezTo>
                    <a:pt x="280248" y="314807"/>
                    <a:pt x="289115" y="307497"/>
                    <a:pt x="293704" y="297549"/>
                  </a:cubicBezTo>
                  <a:cubicBezTo>
                    <a:pt x="301674" y="278588"/>
                    <a:pt x="289857" y="253215"/>
                    <a:pt x="287476" y="248268"/>
                  </a:cubicBezTo>
                  <a:cubicBezTo>
                    <a:pt x="274514" y="225661"/>
                    <a:pt x="256945" y="206031"/>
                    <a:pt x="235905" y="190652"/>
                  </a:cubicBezTo>
                  <a:lnTo>
                    <a:pt x="203112" y="166194"/>
                  </a:lnTo>
                  <a:lnTo>
                    <a:pt x="169403" y="193675"/>
                  </a:lnTo>
                  <a:lnTo>
                    <a:pt x="146228" y="211995"/>
                  </a:lnTo>
                  <a:cubicBezTo>
                    <a:pt x="131480" y="223536"/>
                    <a:pt x="109588" y="240940"/>
                    <a:pt x="106107" y="244604"/>
                  </a:cubicBezTo>
                  <a:cubicBezTo>
                    <a:pt x="100812" y="253618"/>
                    <a:pt x="99356" y="264372"/>
                    <a:pt x="102076" y="274466"/>
                  </a:cubicBezTo>
                  <a:cubicBezTo>
                    <a:pt x="106135" y="286392"/>
                    <a:pt x="115460" y="295781"/>
                    <a:pt x="127358" y="299931"/>
                  </a:cubicBezTo>
                  <a:cubicBezTo>
                    <a:pt x="143114" y="306892"/>
                    <a:pt x="170502" y="299290"/>
                    <a:pt x="189005" y="274741"/>
                  </a:cubicBezTo>
                  <a:close/>
                  <a:moveTo>
                    <a:pt x="74230" y="111326"/>
                  </a:moveTo>
                  <a:cubicBezTo>
                    <a:pt x="45559" y="111326"/>
                    <a:pt x="23575" y="123600"/>
                    <a:pt x="20461" y="136699"/>
                  </a:cubicBezTo>
                  <a:cubicBezTo>
                    <a:pt x="17539" y="146601"/>
                    <a:pt x="18940" y="157282"/>
                    <a:pt x="24308" y="166103"/>
                  </a:cubicBezTo>
                  <a:cubicBezTo>
                    <a:pt x="35849" y="183782"/>
                    <a:pt x="62872" y="189552"/>
                    <a:pt x="68185" y="190468"/>
                  </a:cubicBezTo>
                  <a:cubicBezTo>
                    <a:pt x="90718" y="194591"/>
                    <a:pt x="130839" y="186255"/>
                    <a:pt x="160884" y="177095"/>
                  </a:cubicBezTo>
                  <a:lnTo>
                    <a:pt x="201371" y="164729"/>
                  </a:lnTo>
                  <a:lnTo>
                    <a:pt x="198074" y="162256"/>
                  </a:lnTo>
                  <a:lnTo>
                    <a:pt x="204119" y="163813"/>
                  </a:lnTo>
                  <a:lnTo>
                    <a:pt x="206501" y="163080"/>
                  </a:lnTo>
                  <a:lnTo>
                    <a:pt x="205218" y="164179"/>
                  </a:lnTo>
                  <a:lnTo>
                    <a:pt x="243599" y="174164"/>
                  </a:lnTo>
                  <a:cubicBezTo>
                    <a:pt x="268597" y="177947"/>
                    <a:pt x="294080" y="177177"/>
                    <a:pt x="318803" y="171874"/>
                  </a:cubicBezTo>
                  <a:cubicBezTo>
                    <a:pt x="324024" y="170683"/>
                    <a:pt x="350771" y="163721"/>
                    <a:pt x="361855" y="145676"/>
                  </a:cubicBezTo>
                  <a:cubicBezTo>
                    <a:pt x="367003" y="136974"/>
                    <a:pt x="368331" y="126531"/>
                    <a:pt x="365519" y="116822"/>
                  </a:cubicBezTo>
                  <a:cubicBezTo>
                    <a:pt x="362038" y="102716"/>
                    <a:pt x="335107" y="90624"/>
                    <a:pt x="301399" y="96029"/>
                  </a:cubicBezTo>
                  <a:lnTo>
                    <a:pt x="285918" y="98502"/>
                  </a:lnTo>
                  <a:lnTo>
                    <a:pt x="291323" y="83846"/>
                  </a:lnTo>
                  <a:cubicBezTo>
                    <a:pt x="301490" y="56366"/>
                    <a:pt x="294437" y="31908"/>
                    <a:pt x="282163" y="25038"/>
                  </a:cubicBezTo>
                  <a:cubicBezTo>
                    <a:pt x="273333" y="19487"/>
                    <a:pt x="262496" y="18150"/>
                    <a:pt x="252576" y="21374"/>
                  </a:cubicBezTo>
                  <a:cubicBezTo>
                    <a:pt x="241868" y="25441"/>
                    <a:pt x="233147" y="33484"/>
                    <a:pt x="228210" y="43816"/>
                  </a:cubicBezTo>
                  <a:lnTo>
                    <a:pt x="227660" y="45007"/>
                  </a:lnTo>
                  <a:cubicBezTo>
                    <a:pt x="209340" y="89159"/>
                    <a:pt x="204944" y="109952"/>
                    <a:pt x="204394" y="119661"/>
                  </a:cubicBezTo>
                  <a:lnTo>
                    <a:pt x="186074" y="119661"/>
                  </a:lnTo>
                  <a:cubicBezTo>
                    <a:pt x="185067" y="103173"/>
                    <a:pt x="172884" y="80090"/>
                    <a:pt x="165647" y="66258"/>
                  </a:cubicBezTo>
                  <a:cubicBezTo>
                    <a:pt x="163174" y="61495"/>
                    <a:pt x="161250" y="57740"/>
                    <a:pt x="160151" y="55266"/>
                  </a:cubicBezTo>
                  <a:cubicBezTo>
                    <a:pt x="155205" y="45264"/>
                    <a:pt x="146567" y="37578"/>
                    <a:pt x="136060" y="33832"/>
                  </a:cubicBezTo>
                  <a:cubicBezTo>
                    <a:pt x="125389" y="30745"/>
                    <a:pt x="113902" y="32595"/>
                    <a:pt x="104733" y="38870"/>
                  </a:cubicBezTo>
                  <a:cubicBezTo>
                    <a:pt x="92000" y="46564"/>
                    <a:pt x="84672" y="72029"/>
                    <a:pt x="95573" y="99693"/>
                  </a:cubicBezTo>
                  <a:lnTo>
                    <a:pt x="100977" y="113799"/>
                  </a:lnTo>
                  <a:lnTo>
                    <a:pt x="85955" y="112059"/>
                  </a:lnTo>
                  <a:cubicBezTo>
                    <a:pt x="82062" y="111601"/>
                    <a:pt x="78150" y="111353"/>
                    <a:pt x="74230" y="111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8142633" y="4033445"/>
              <a:ext cx="411316" cy="355825"/>
            </a:xfrm>
            <a:custGeom>
              <a:avLst/>
              <a:gdLst/>
              <a:ahLst/>
              <a:cxnLst/>
              <a:rect l="l" t="t" r="r" b="b"/>
              <a:pathLst>
                <a:path w="411316" h="355825" extrusionOk="0">
                  <a:moveTo>
                    <a:pt x="211273" y="306435"/>
                  </a:moveTo>
                  <a:cubicBezTo>
                    <a:pt x="210604" y="305427"/>
                    <a:pt x="210000" y="304393"/>
                    <a:pt x="209441" y="303321"/>
                  </a:cubicBezTo>
                  <a:cubicBezTo>
                    <a:pt x="185808" y="334740"/>
                    <a:pt x="149718" y="344541"/>
                    <a:pt x="127733" y="334923"/>
                  </a:cubicBezTo>
                  <a:cubicBezTo>
                    <a:pt x="79735" y="313946"/>
                    <a:pt x="90361" y="270803"/>
                    <a:pt x="99704" y="257337"/>
                  </a:cubicBezTo>
                  <a:cubicBezTo>
                    <a:pt x="104101" y="250925"/>
                    <a:pt x="148343" y="217766"/>
                    <a:pt x="172984" y="198255"/>
                  </a:cubicBezTo>
                  <a:cubicBezTo>
                    <a:pt x="160160" y="202194"/>
                    <a:pt x="99704" y="220056"/>
                    <a:pt x="64071" y="213644"/>
                  </a:cubicBezTo>
                  <a:cubicBezTo>
                    <a:pt x="57293" y="212362"/>
                    <a:pt x="-11682" y="199263"/>
                    <a:pt x="2241" y="140364"/>
                  </a:cubicBezTo>
                  <a:cubicBezTo>
                    <a:pt x="7737" y="117372"/>
                    <a:pt x="44102" y="99876"/>
                    <a:pt x="87246" y="104914"/>
                  </a:cubicBezTo>
                  <a:cubicBezTo>
                    <a:pt x="73506" y="68274"/>
                    <a:pt x="83491" y="35482"/>
                    <a:pt x="102269" y="24123"/>
                  </a:cubicBezTo>
                  <a:cubicBezTo>
                    <a:pt x="126652" y="8258"/>
                    <a:pt x="159281" y="15164"/>
                    <a:pt x="175137" y="39548"/>
                  </a:cubicBezTo>
                  <a:cubicBezTo>
                    <a:pt x="176740" y="42013"/>
                    <a:pt x="178132" y="44605"/>
                    <a:pt x="179304" y="47298"/>
                  </a:cubicBezTo>
                  <a:cubicBezTo>
                    <a:pt x="184068" y="58564"/>
                    <a:pt x="207609" y="96121"/>
                    <a:pt x="209166" y="123051"/>
                  </a:cubicBezTo>
                  <a:cubicBezTo>
                    <a:pt x="210632" y="96579"/>
                    <a:pt x="231974" y="45741"/>
                    <a:pt x="236646" y="34565"/>
                  </a:cubicBezTo>
                  <a:cubicBezTo>
                    <a:pt x="242783" y="19543"/>
                    <a:pt x="271729" y="-13983"/>
                    <a:pt x="311850" y="8459"/>
                  </a:cubicBezTo>
                  <a:cubicBezTo>
                    <a:pt x="330170" y="18719"/>
                    <a:pt x="340063" y="50870"/>
                    <a:pt x="326689" y="86961"/>
                  </a:cubicBezTo>
                  <a:cubicBezTo>
                    <a:pt x="368917" y="80183"/>
                    <a:pt x="404458" y="96121"/>
                    <a:pt x="409863" y="118014"/>
                  </a:cubicBezTo>
                  <a:cubicBezTo>
                    <a:pt x="423603" y="174897"/>
                    <a:pt x="356276" y="191294"/>
                    <a:pt x="349681" y="192301"/>
                  </a:cubicBezTo>
                  <a:cubicBezTo>
                    <a:pt x="320314" y="198603"/>
                    <a:pt x="290049" y="199473"/>
                    <a:pt x="260371" y="194866"/>
                  </a:cubicBezTo>
                  <a:cubicBezTo>
                    <a:pt x="285313" y="213039"/>
                    <a:pt x="306079" y="236343"/>
                    <a:pt x="321285" y="263200"/>
                  </a:cubicBezTo>
                  <a:cubicBezTo>
                    <a:pt x="324491" y="269612"/>
                    <a:pt x="356459" y="334831"/>
                    <a:pt x="295271" y="354800"/>
                  </a:cubicBezTo>
                  <a:cubicBezTo>
                    <a:pt x="271546" y="363319"/>
                    <a:pt x="234356" y="343625"/>
                    <a:pt x="211273" y="306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8132973" y="4024229"/>
              <a:ext cx="429906" cy="374616"/>
            </a:xfrm>
            <a:custGeom>
              <a:avLst/>
              <a:gdLst/>
              <a:ahLst/>
              <a:cxnLst/>
              <a:rect l="l" t="t" r="r" b="b"/>
              <a:pathLst>
                <a:path w="429906" h="374616" extrusionOk="0">
                  <a:moveTo>
                    <a:pt x="293755" y="375558"/>
                  </a:moveTo>
                  <a:cubicBezTo>
                    <a:pt x="268840" y="375558"/>
                    <a:pt x="238794" y="357238"/>
                    <a:pt x="218093" y="327926"/>
                  </a:cubicBezTo>
                  <a:cubicBezTo>
                    <a:pt x="190613" y="356139"/>
                    <a:pt x="155713" y="362093"/>
                    <a:pt x="133729" y="352567"/>
                  </a:cubicBezTo>
                  <a:cubicBezTo>
                    <a:pt x="114988" y="345651"/>
                    <a:pt x="100487" y="330473"/>
                    <a:pt x="94432" y="311438"/>
                  </a:cubicBezTo>
                  <a:cubicBezTo>
                    <a:pt x="89797" y="294437"/>
                    <a:pt x="92491" y="276263"/>
                    <a:pt x="101852" y="261333"/>
                  </a:cubicBezTo>
                  <a:cubicBezTo>
                    <a:pt x="114337" y="248765"/>
                    <a:pt x="127921" y="237333"/>
                    <a:pt x="142431" y="227166"/>
                  </a:cubicBezTo>
                  <a:cubicBezTo>
                    <a:pt x="119311" y="232809"/>
                    <a:pt x="95376" y="234384"/>
                    <a:pt x="71716" y="231838"/>
                  </a:cubicBezTo>
                  <a:cubicBezTo>
                    <a:pt x="61365" y="229914"/>
                    <a:pt x="26465" y="221761"/>
                    <a:pt x="9611" y="195930"/>
                  </a:cubicBezTo>
                  <a:cubicBezTo>
                    <a:pt x="560" y="181585"/>
                    <a:pt x="-1968" y="164072"/>
                    <a:pt x="2649" y="147749"/>
                  </a:cubicBezTo>
                  <a:cubicBezTo>
                    <a:pt x="8878" y="121459"/>
                    <a:pt x="43411" y="103872"/>
                    <a:pt x="83899" y="104330"/>
                  </a:cubicBezTo>
                  <a:cubicBezTo>
                    <a:pt x="74739" y="67690"/>
                    <a:pt x="87929" y="37187"/>
                    <a:pt x="106890" y="25737"/>
                  </a:cubicBezTo>
                  <a:cubicBezTo>
                    <a:pt x="121968" y="15762"/>
                    <a:pt x="140700" y="13013"/>
                    <a:pt x="158003" y="18226"/>
                  </a:cubicBezTo>
                  <a:cubicBezTo>
                    <a:pt x="175169" y="24198"/>
                    <a:pt x="189229" y="36802"/>
                    <a:pt x="197025" y="53217"/>
                  </a:cubicBezTo>
                  <a:cubicBezTo>
                    <a:pt x="198124" y="55690"/>
                    <a:pt x="200048" y="59446"/>
                    <a:pt x="202521" y="64117"/>
                  </a:cubicBezTo>
                  <a:cubicBezTo>
                    <a:pt x="206826" y="72270"/>
                    <a:pt x="212505" y="83079"/>
                    <a:pt x="217360" y="94620"/>
                  </a:cubicBezTo>
                  <a:cubicBezTo>
                    <a:pt x="222032" y="79872"/>
                    <a:pt x="228535" y="62194"/>
                    <a:pt x="236871" y="41859"/>
                  </a:cubicBezTo>
                  <a:lnTo>
                    <a:pt x="237421" y="40576"/>
                  </a:lnTo>
                  <a:cubicBezTo>
                    <a:pt x="245088" y="23694"/>
                    <a:pt x="259112" y="10531"/>
                    <a:pt x="276442" y="3936"/>
                  </a:cubicBezTo>
                  <a:cubicBezTo>
                    <a:pt x="292866" y="-1505"/>
                    <a:pt x="310848" y="537"/>
                    <a:pt x="325632" y="9523"/>
                  </a:cubicBezTo>
                  <a:cubicBezTo>
                    <a:pt x="343952" y="19966"/>
                    <a:pt x="357234" y="49187"/>
                    <a:pt x="348715" y="85552"/>
                  </a:cubicBezTo>
                  <a:cubicBezTo>
                    <a:pt x="388286" y="83445"/>
                    <a:pt x="421995" y="99383"/>
                    <a:pt x="428041" y="125031"/>
                  </a:cubicBezTo>
                  <a:cubicBezTo>
                    <a:pt x="432557" y="140961"/>
                    <a:pt x="430230" y="158054"/>
                    <a:pt x="421629" y="172206"/>
                  </a:cubicBezTo>
                  <a:cubicBezTo>
                    <a:pt x="405507" y="198403"/>
                    <a:pt x="371157" y="208021"/>
                    <a:pt x="361081" y="210403"/>
                  </a:cubicBezTo>
                  <a:cubicBezTo>
                    <a:pt x="340398" y="214754"/>
                    <a:pt x="319275" y="216632"/>
                    <a:pt x="298152" y="215991"/>
                  </a:cubicBezTo>
                  <a:cubicBezTo>
                    <a:pt x="314548" y="230986"/>
                    <a:pt x="328215" y="248710"/>
                    <a:pt x="338547" y="268386"/>
                  </a:cubicBezTo>
                  <a:cubicBezTo>
                    <a:pt x="343311" y="278004"/>
                    <a:pt x="357967" y="311438"/>
                    <a:pt x="346150" y="339834"/>
                  </a:cubicBezTo>
                  <a:cubicBezTo>
                    <a:pt x="338813" y="356212"/>
                    <a:pt x="324532" y="368441"/>
                    <a:pt x="307220" y="373177"/>
                  </a:cubicBezTo>
                  <a:cubicBezTo>
                    <a:pt x="302878" y="374642"/>
                    <a:pt x="298335" y="375439"/>
                    <a:pt x="293755" y="375558"/>
                  </a:cubicBezTo>
                  <a:close/>
                  <a:moveTo>
                    <a:pt x="228719" y="310889"/>
                  </a:moveTo>
                  <a:cubicBezTo>
                    <a:pt x="250153" y="345330"/>
                    <a:pt x="283679" y="362001"/>
                    <a:pt x="301999" y="356048"/>
                  </a:cubicBezTo>
                  <a:cubicBezTo>
                    <a:pt x="314127" y="352906"/>
                    <a:pt x="324203" y="344506"/>
                    <a:pt x="329479" y="333147"/>
                  </a:cubicBezTo>
                  <a:cubicBezTo>
                    <a:pt x="338639" y="311347"/>
                    <a:pt x="325173" y="282401"/>
                    <a:pt x="322426" y="276813"/>
                  </a:cubicBezTo>
                  <a:cubicBezTo>
                    <a:pt x="307833" y="251229"/>
                    <a:pt x="287975" y="229025"/>
                    <a:pt x="264168" y="211685"/>
                  </a:cubicBezTo>
                  <a:lnTo>
                    <a:pt x="226337" y="183564"/>
                  </a:lnTo>
                  <a:lnTo>
                    <a:pt x="272137" y="195472"/>
                  </a:lnTo>
                  <a:cubicBezTo>
                    <a:pt x="300396" y="199796"/>
                    <a:pt x="329195" y="198925"/>
                    <a:pt x="357142" y="192907"/>
                  </a:cubicBezTo>
                  <a:cubicBezTo>
                    <a:pt x="363096" y="191533"/>
                    <a:pt x="393783" y="183747"/>
                    <a:pt x="406240" y="162954"/>
                  </a:cubicBezTo>
                  <a:cubicBezTo>
                    <a:pt x="412258" y="152951"/>
                    <a:pt x="413788" y="140887"/>
                    <a:pt x="410453" y="129703"/>
                  </a:cubicBezTo>
                  <a:cubicBezTo>
                    <a:pt x="406515" y="113307"/>
                    <a:pt x="375645" y="99383"/>
                    <a:pt x="337173" y="105520"/>
                  </a:cubicBezTo>
                  <a:lnTo>
                    <a:pt x="321693" y="107994"/>
                  </a:lnTo>
                  <a:lnTo>
                    <a:pt x="327189" y="93246"/>
                  </a:lnTo>
                  <a:cubicBezTo>
                    <a:pt x="338731" y="61919"/>
                    <a:pt x="330578" y="33889"/>
                    <a:pt x="316380" y="25920"/>
                  </a:cubicBezTo>
                  <a:cubicBezTo>
                    <a:pt x="306157" y="19508"/>
                    <a:pt x="293617" y="17933"/>
                    <a:pt x="282122" y="21615"/>
                  </a:cubicBezTo>
                  <a:cubicBezTo>
                    <a:pt x="269810" y="26360"/>
                    <a:pt x="259780" y="35639"/>
                    <a:pt x="254092" y="47538"/>
                  </a:cubicBezTo>
                  <a:lnTo>
                    <a:pt x="253542" y="48911"/>
                  </a:lnTo>
                  <a:cubicBezTo>
                    <a:pt x="233024" y="98650"/>
                    <a:pt x="227986" y="122192"/>
                    <a:pt x="227344" y="133092"/>
                  </a:cubicBezTo>
                  <a:lnTo>
                    <a:pt x="209024" y="133092"/>
                  </a:lnTo>
                  <a:cubicBezTo>
                    <a:pt x="207925" y="114314"/>
                    <a:pt x="194277" y="88208"/>
                    <a:pt x="186033" y="72636"/>
                  </a:cubicBezTo>
                  <a:cubicBezTo>
                    <a:pt x="183285" y="67323"/>
                    <a:pt x="181086" y="63476"/>
                    <a:pt x="179896" y="60361"/>
                  </a:cubicBezTo>
                  <a:cubicBezTo>
                    <a:pt x="174262" y="48903"/>
                    <a:pt x="164415" y="40072"/>
                    <a:pt x="152415" y="35721"/>
                  </a:cubicBezTo>
                  <a:cubicBezTo>
                    <a:pt x="140159" y="32076"/>
                    <a:pt x="126914" y="34191"/>
                    <a:pt x="116417" y="41492"/>
                  </a:cubicBezTo>
                  <a:cubicBezTo>
                    <a:pt x="101394" y="50652"/>
                    <a:pt x="93059" y="79048"/>
                    <a:pt x="105242" y="111108"/>
                  </a:cubicBezTo>
                  <a:lnTo>
                    <a:pt x="110554" y="125215"/>
                  </a:lnTo>
                  <a:lnTo>
                    <a:pt x="95623" y="123474"/>
                  </a:lnTo>
                  <a:cubicBezTo>
                    <a:pt x="55961" y="118894"/>
                    <a:pt x="24725" y="134466"/>
                    <a:pt x="20602" y="152053"/>
                  </a:cubicBezTo>
                  <a:cubicBezTo>
                    <a:pt x="17131" y="163467"/>
                    <a:pt x="18771" y="175824"/>
                    <a:pt x="25091" y="185946"/>
                  </a:cubicBezTo>
                  <a:cubicBezTo>
                    <a:pt x="38281" y="206190"/>
                    <a:pt x="69059" y="212693"/>
                    <a:pt x="75105" y="213426"/>
                  </a:cubicBezTo>
                  <a:cubicBezTo>
                    <a:pt x="100570" y="218098"/>
                    <a:pt x="145820" y="208754"/>
                    <a:pt x="179712" y="198403"/>
                  </a:cubicBezTo>
                  <a:lnTo>
                    <a:pt x="225512" y="184389"/>
                  </a:lnTo>
                  <a:lnTo>
                    <a:pt x="188323" y="214250"/>
                  </a:lnTo>
                  <a:cubicBezTo>
                    <a:pt x="180903" y="220204"/>
                    <a:pt x="171743" y="227349"/>
                    <a:pt x="162308" y="234677"/>
                  </a:cubicBezTo>
                  <a:cubicBezTo>
                    <a:pt x="144630" y="248509"/>
                    <a:pt x="120355" y="267379"/>
                    <a:pt x="117058" y="271317"/>
                  </a:cubicBezTo>
                  <a:cubicBezTo>
                    <a:pt x="110976" y="281750"/>
                    <a:pt x="109271" y="294163"/>
                    <a:pt x="112294" y="305851"/>
                  </a:cubicBezTo>
                  <a:cubicBezTo>
                    <a:pt x="116957" y="319563"/>
                    <a:pt x="127665" y="330363"/>
                    <a:pt x="141332" y="335162"/>
                  </a:cubicBezTo>
                  <a:cubicBezTo>
                    <a:pt x="159652" y="343132"/>
                    <a:pt x="190888" y="334613"/>
                    <a:pt x="212047" y="306491"/>
                  </a:cubicBezTo>
                  <a:lnTo>
                    <a:pt x="220292" y="295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310410" y="4457869"/>
              <a:ext cx="340224" cy="294151"/>
            </a:xfrm>
            <a:custGeom>
              <a:avLst/>
              <a:gdLst/>
              <a:ahLst/>
              <a:cxnLst/>
              <a:rect l="l" t="t" r="r" b="b"/>
              <a:pathLst>
                <a:path w="340224" h="294151" extrusionOk="0">
                  <a:moveTo>
                    <a:pt x="174849" y="253267"/>
                  </a:moveTo>
                  <a:lnTo>
                    <a:pt x="173292" y="250702"/>
                  </a:lnTo>
                  <a:cubicBezTo>
                    <a:pt x="153782" y="276717"/>
                    <a:pt x="124103" y="284778"/>
                    <a:pt x="105875" y="276809"/>
                  </a:cubicBezTo>
                  <a:cubicBezTo>
                    <a:pt x="66212" y="259496"/>
                    <a:pt x="75005" y="223955"/>
                    <a:pt x="82700" y="212688"/>
                  </a:cubicBezTo>
                  <a:cubicBezTo>
                    <a:pt x="86364" y="207375"/>
                    <a:pt x="122912" y="179895"/>
                    <a:pt x="142973" y="163865"/>
                  </a:cubicBezTo>
                  <a:cubicBezTo>
                    <a:pt x="132347" y="167072"/>
                    <a:pt x="82150" y="182185"/>
                    <a:pt x="52930" y="176506"/>
                  </a:cubicBezTo>
                  <a:cubicBezTo>
                    <a:pt x="47342" y="175499"/>
                    <a:pt x="-9541" y="164690"/>
                    <a:pt x="1909" y="116233"/>
                  </a:cubicBezTo>
                  <a:cubicBezTo>
                    <a:pt x="6397" y="97272"/>
                    <a:pt x="36442" y="82799"/>
                    <a:pt x="72166" y="86921"/>
                  </a:cubicBezTo>
                  <a:cubicBezTo>
                    <a:pt x="60808" y="57060"/>
                    <a:pt x="69051" y="29579"/>
                    <a:pt x="84532" y="20236"/>
                  </a:cubicBezTo>
                  <a:cubicBezTo>
                    <a:pt x="104602" y="6927"/>
                    <a:pt x="131660" y="12413"/>
                    <a:pt x="144970" y="32483"/>
                  </a:cubicBezTo>
                  <a:cubicBezTo>
                    <a:pt x="146389" y="34636"/>
                    <a:pt x="147626" y="36916"/>
                    <a:pt x="148652" y="39289"/>
                  </a:cubicBezTo>
                  <a:cubicBezTo>
                    <a:pt x="152591" y="48449"/>
                    <a:pt x="172010" y="79685"/>
                    <a:pt x="173292" y="101943"/>
                  </a:cubicBezTo>
                  <a:cubicBezTo>
                    <a:pt x="174575" y="80051"/>
                    <a:pt x="192162" y="37823"/>
                    <a:pt x="196009" y="28663"/>
                  </a:cubicBezTo>
                  <a:cubicBezTo>
                    <a:pt x="201048" y="16297"/>
                    <a:pt x="224955" y="-11366"/>
                    <a:pt x="258114" y="7137"/>
                  </a:cubicBezTo>
                  <a:cubicBezTo>
                    <a:pt x="273320" y="15656"/>
                    <a:pt x="281381" y="42220"/>
                    <a:pt x="270389" y="71990"/>
                  </a:cubicBezTo>
                  <a:cubicBezTo>
                    <a:pt x="305289" y="66402"/>
                    <a:pt x="334509" y="79227"/>
                    <a:pt x="339089" y="97730"/>
                  </a:cubicBezTo>
                  <a:cubicBezTo>
                    <a:pt x="350448" y="144721"/>
                    <a:pt x="294846" y="157820"/>
                    <a:pt x="289350" y="159011"/>
                  </a:cubicBezTo>
                  <a:cubicBezTo>
                    <a:pt x="265112" y="164277"/>
                    <a:pt x="240106" y="164992"/>
                    <a:pt x="215612" y="161117"/>
                  </a:cubicBezTo>
                  <a:cubicBezTo>
                    <a:pt x="236213" y="176158"/>
                    <a:pt x="253351" y="195431"/>
                    <a:pt x="265900" y="217635"/>
                  </a:cubicBezTo>
                  <a:cubicBezTo>
                    <a:pt x="268557" y="222856"/>
                    <a:pt x="294938" y="276809"/>
                    <a:pt x="244466" y="293663"/>
                  </a:cubicBezTo>
                  <a:cubicBezTo>
                    <a:pt x="224680" y="300258"/>
                    <a:pt x="193903" y="283587"/>
                    <a:pt x="174849" y="253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301119" y="4449711"/>
              <a:ext cx="357888" cy="311670"/>
            </a:xfrm>
            <a:custGeom>
              <a:avLst/>
              <a:gdLst/>
              <a:ahLst/>
              <a:cxnLst/>
              <a:rect l="l" t="t" r="r" b="b"/>
              <a:pathLst>
                <a:path w="357888" h="311670" extrusionOk="0">
                  <a:moveTo>
                    <a:pt x="243955" y="312539"/>
                  </a:moveTo>
                  <a:cubicBezTo>
                    <a:pt x="223254" y="312539"/>
                    <a:pt x="199071" y="297791"/>
                    <a:pt x="181576" y="274067"/>
                  </a:cubicBezTo>
                  <a:cubicBezTo>
                    <a:pt x="159042" y="296692"/>
                    <a:pt x="129821" y="301547"/>
                    <a:pt x="111501" y="293394"/>
                  </a:cubicBezTo>
                  <a:cubicBezTo>
                    <a:pt x="95581" y="287504"/>
                    <a:pt x="83270" y="274589"/>
                    <a:pt x="78159" y="258403"/>
                  </a:cubicBezTo>
                  <a:cubicBezTo>
                    <a:pt x="74229" y="243912"/>
                    <a:pt x="76519" y="228440"/>
                    <a:pt x="84480" y="215717"/>
                  </a:cubicBezTo>
                  <a:cubicBezTo>
                    <a:pt x="93126" y="206631"/>
                    <a:pt x="102671" y="198432"/>
                    <a:pt x="112967" y="191260"/>
                  </a:cubicBezTo>
                  <a:cubicBezTo>
                    <a:pt x="95774" y="195080"/>
                    <a:pt x="78049" y="195913"/>
                    <a:pt x="60571" y="193733"/>
                  </a:cubicBezTo>
                  <a:cubicBezTo>
                    <a:pt x="51961" y="192176"/>
                    <a:pt x="22558" y="185306"/>
                    <a:pt x="8268" y="163413"/>
                  </a:cubicBezTo>
                  <a:cubicBezTo>
                    <a:pt x="546" y="151203"/>
                    <a:pt x="-1625" y="136282"/>
                    <a:pt x="2314" y="122377"/>
                  </a:cubicBezTo>
                  <a:cubicBezTo>
                    <a:pt x="7535" y="100392"/>
                    <a:pt x="35565" y="85736"/>
                    <a:pt x="68907" y="85736"/>
                  </a:cubicBezTo>
                  <a:cubicBezTo>
                    <a:pt x="62220" y="55508"/>
                    <a:pt x="73304" y="30776"/>
                    <a:pt x="89151" y="21067"/>
                  </a:cubicBezTo>
                  <a:cubicBezTo>
                    <a:pt x="101993" y="12594"/>
                    <a:pt x="117923" y="10239"/>
                    <a:pt x="132661" y="14655"/>
                  </a:cubicBezTo>
                  <a:cubicBezTo>
                    <a:pt x="147280" y="19738"/>
                    <a:pt x="159253" y="30455"/>
                    <a:pt x="165912" y="44425"/>
                  </a:cubicBezTo>
                  <a:cubicBezTo>
                    <a:pt x="166736" y="46440"/>
                    <a:pt x="168385" y="49554"/>
                    <a:pt x="170400" y="53585"/>
                  </a:cubicBezTo>
                  <a:cubicBezTo>
                    <a:pt x="173423" y="59447"/>
                    <a:pt x="177362" y="66959"/>
                    <a:pt x="181026" y="75019"/>
                  </a:cubicBezTo>
                  <a:cubicBezTo>
                    <a:pt x="184690" y="63752"/>
                    <a:pt x="189637" y="50562"/>
                    <a:pt x="195865" y="35356"/>
                  </a:cubicBezTo>
                  <a:lnTo>
                    <a:pt x="195865" y="34257"/>
                  </a:lnTo>
                  <a:cubicBezTo>
                    <a:pt x="202424" y="20022"/>
                    <a:pt x="214341" y="8957"/>
                    <a:pt x="229025" y="3480"/>
                  </a:cubicBezTo>
                  <a:cubicBezTo>
                    <a:pt x="243030" y="-1137"/>
                    <a:pt x="258364" y="603"/>
                    <a:pt x="270978" y="8242"/>
                  </a:cubicBezTo>
                  <a:cubicBezTo>
                    <a:pt x="286550" y="16945"/>
                    <a:pt x="297541" y="40852"/>
                    <a:pt x="291313" y="70714"/>
                  </a:cubicBezTo>
                  <a:cubicBezTo>
                    <a:pt x="323831" y="69431"/>
                    <a:pt x="351220" y="83171"/>
                    <a:pt x="356349" y="104606"/>
                  </a:cubicBezTo>
                  <a:cubicBezTo>
                    <a:pt x="360215" y="118190"/>
                    <a:pt x="358218" y="132773"/>
                    <a:pt x="350853" y="144819"/>
                  </a:cubicBezTo>
                  <a:cubicBezTo>
                    <a:pt x="337204" y="166986"/>
                    <a:pt x="308350" y="175047"/>
                    <a:pt x="299831" y="177062"/>
                  </a:cubicBezTo>
                  <a:cubicBezTo>
                    <a:pt x="283966" y="180442"/>
                    <a:pt x="267781" y="182036"/>
                    <a:pt x="251558" y="181825"/>
                  </a:cubicBezTo>
                  <a:cubicBezTo>
                    <a:pt x="264052" y="193651"/>
                    <a:pt x="274513" y="207455"/>
                    <a:pt x="282519" y="222679"/>
                  </a:cubicBezTo>
                  <a:cubicBezTo>
                    <a:pt x="286550" y="230740"/>
                    <a:pt x="298824" y="259319"/>
                    <a:pt x="288840" y="283043"/>
                  </a:cubicBezTo>
                  <a:cubicBezTo>
                    <a:pt x="282610" y="297003"/>
                    <a:pt x="270437" y="307427"/>
                    <a:pt x="255680" y="311440"/>
                  </a:cubicBezTo>
                  <a:cubicBezTo>
                    <a:pt x="251851" y="312410"/>
                    <a:pt x="247894" y="312786"/>
                    <a:pt x="243955" y="312539"/>
                  </a:cubicBezTo>
                  <a:close/>
                  <a:moveTo>
                    <a:pt x="183591" y="242373"/>
                  </a:moveTo>
                  <a:lnTo>
                    <a:pt x="191927" y="256662"/>
                  </a:lnTo>
                  <a:cubicBezTo>
                    <a:pt x="209239" y="284142"/>
                    <a:pt x="236078" y="298066"/>
                    <a:pt x="250368" y="293303"/>
                  </a:cubicBezTo>
                  <a:cubicBezTo>
                    <a:pt x="260105" y="290857"/>
                    <a:pt x="268193" y="284115"/>
                    <a:pt x="272351" y="274982"/>
                  </a:cubicBezTo>
                  <a:cubicBezTo>
                    <a:pt x="279588" y="257670"/>
                    <a:pt x="268779" y="234312"/>
                    <a:pt x="266580" y="229824"/>
                  </a:cubicBezTo>
                  <a:cubicBezTo>
                    <a:pt x="254654" y="208911"/>
                    <a:pt x="238414" y="190765"/>
                    <a:pt x="218949" y="176604"/>
                  </a:cubicBezTo>
                  <a:lnTo>
                    <a:pt x="188904" y="154345"/>
                  </a:lnTo>
                  <a:lnTo>
                    <a:pt x="158034" y="179169"/>
                  </a:lnTo>
                  <a:lnTo>
                    <a:pt x="136875" y="196115"/>
                  </a:lnTo>
                  <a:cubicBezTo>
                    <a:pt x="123226" y="206740"/>
                    <a:pt x="102525" y="222770"/>
                    <a:pt x="99685" y="226251"/>
                  </a:cubicBezTo>
                  <a:cubicBezTo>
                    <a:pt x="94812" y="234541"/>
                    <a:pt x="93493" y="244452"/>
                    <a:pt x="96021" y="253731"/>
                  </a:cubicBezTo>
                  <a:cubicBezTo>
                    <a:pt x="99721" y="264604"/>
                    <a:pt x="108241" y="273160"/>
                    <a:pt x="119104" y="276906"/>
                  </a:cubicBezTo>
                  <a:cubicBezTo>
                    <a:pt x="133577" y="283227"/>
                    <a:pt x="158584" y="276265"/>
                    <a:pt x="175621" y="253731"/>
                  </a:cubicBezTo>
                  <a:close/>
                  <a:moveTo>
                    <a:pt x="69274" y="103599"/>
                  </a:moveTo>
                  <a:cubicBezTo>
                    <a:pt x="43076" y="103599"/>
                    <a:pt x="22924" y="114774"/>
                    <a:pt x="20084" y="126590"/>
                  </a:cubicBezTo>
                  <a:cubicBezTo>
                    <a:pt x="17355" y="135631"/>
                    <a:pt x="18655" y="145414"/>
                    <a:pt x="23657" y="153429"/>
                  </a:cubicBezTo>
                  <a:cubicBezTo>
                    <a:pt x="34099" y="169550"/>
                    <a:pt x="59014" y="174863"/>
                    <a:pt x="63869" y="175780"/>
                  </a:cubicBezTo>
                  <a:cubicBezTo>
                    <a:pt x="84662" y="179535"/>
                    <a:pt x="121760" y="171840"/>
                    <a:pt x="149607" y="163322"/>
                  </a:cubicBezTo>
                  <a:lnTo>
                    <a:pt x="186247" y="152238"/>
                  </a:lnTo>
                  <a:lnTo>
                    <a:pt x="181576" y="148666"/>
                  </a:lnTo>
                  <a:lnTo>
                    <a:pt x="190278" y="150956"/>
                  </a:lnTo>
                  <a:lnTo>
                    <a:pt x="195590" y="149399"/>
                  </a:lnTo>
                  <a:lnTo>
                    <a:pt x="192751" y="151597"/>
                  </a:lnTo>
                  <a:lnTo>
                    <a:pt x="227101" y="160757"/>
                  </a:lnTo>
                  <a:cubicBezTo>
                    <a:pt x="250193" y="164109"/>
                    <a:pt x="273698" y="163368"/>
                    <a:pt x="296534" y="158559"/>
                  </a:cubicBezTo>
                  <a:cubicBezTo>
                    <a:pt x="301389" y="157460"/>
                    <a:pt x="325938" y="151048"/>
                    <a:pt x="336105" y="134560"/>
                  </a:cubicBezTo>
                  <a:cubicBezTo>
                    <a:pt x="340841" y="126645"/>
                    <a:pt x="342041" y="117109"/>
                    <a:pt x="339403" y="108270"/>
                  </a:cubicBezTo>
                  <a:cubicBezTo>
                    <a:pt x="336289" y="95446"/>
                    <a:pt x="311923" y="84546"/>
                    <a:pt x="281053" y="89492"/>
                  </a:cubicBezTo>
                  <a:lnTo>
                    <a:pt x="265573" y="91965"/>
                  </a:lnTo>
                  <a:lnTo>
                    <a:pt x="270978" y="77309"/>
                  </a:lnTo>
                  <a:cubicBezTo>
                    <a:pt x="280138" y="52119"/>
                    <a:pt x="274000" y="29769"/>
                    <a:pt x="262825" y="23539"/>
                  </a:cubicBezTo>
                  <a:cubicBezTo>
                    <a:pt x="254792" y="18493"/>
                    <a:pt x="244935" y="17247"/>
                    <a:pt x="235895" y="20150"/>
                  </a:cubicBezTo>
                  <a:cubicBezTo>
                    <a:pt x="226166" y="23961"/>
                    <a:pt x="218225" y="31280"/>
                    <a:pt x="213636" y="40669"/>
                  </a:cubicBezTo>
                  <a:lnTo>
                    <a:pt x="213178" y="41768"/>
                  </a:lnTo>
                  <a:cubicBezTo>
                    <a:pt x="196323" y="82622"/>
                    <a:pt x="192201" y="101858"/>
                    <a:pt x="191651" y="110743"/>
                  </a:cubicBezTo>
                  <a:lnTo>
                    <a:pt x="173331" y="110743"/>
                  </a:lnTo>
                  <a:cubicBezTo>
                    <a:pt x="172507" y="95538"/>
                    <a:pt x="161240" y="74103"/>
                    <a:pt x="154553" y="61370"/>
                  </a:cubicBezTo>
                  <a:cubicBezTo>
                    <a:pt x="152263" y="56974"/>
                    <a:pt x="150340" y="53493"/>
                    <a:pt x="149424" y="51203"/>
                  </a:cubicBezTo>
                  <a:cubicBezTo>
                    <a:pt x="144881" y="42080"/>
                    <a:pt x="136966" y="35081"/>
                    <a:pt x="127348" y="31692"/>
                  </a:cubicBezTo>
                  <a:cubicBezTo>
                    <a:pt x="117675" y="28871"/>
                    <a:pt x="107251" y="30557"/>
                    <a:pt x="98952" y="36272"/>
                  </a:cubicBezTo>
                  <a:cubicBezTo>
                    <a:pt x="87319" y="43325"/>
                    <a:pt x="80632" y="66592"/>
                    <a:pt x="90342" y="91965"/>
                  </a:cubicBezTo>
                  <a:lnTo>
                    <a:pt x="95655" y="105980"/>
                  </a:lnTo>
                  <a:lnTo>
                    <a:pt x="80724" y="104240"/>
                  </a:lnTo>
                  <a:cubicBezTo>
                    <a:pt x="76922" y="103781"/>
                    <a:pt x="73103" y="103571"/>
                    <a:pt x="69274" y="1035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5867060" y="4943296"/>
              <a:ext cx="378799" cy="328025"/>
            </a:xfrm>
            <a:custGeom>
              <a:avLst/>
              <a:gdLst/>
              <a:ahLst/>
              <a:cxnLst/>
              <a:rect l="l" t="t" r="r" b="b"/>
              <a:pathLst>
                <a:path w="378799" h="328025" extrusionOk="0">
                  <a:moveTo>
                    <a:pt x="195373" y="282177"/>
                  </a:moveTo>
                  <a:cubicBezTo>
                    <a:pt x="194731" y="281260"/>
                    <a:pt x="194182" y="280253"/>
                    <a:pt x="193632" y="279337"/>
                  </a:cubicBezTo>
                  <a:cubicBezTo>
                    <a:pt x="171831" y="308283"/>
                    <a:pt x="138672" y="317260"/>
                    <a:pt x="118428" y="308374"/>
                  </a:cubicBezTo>
                  <a:cubicBezTo>
                    <a:pt x="74186" y="289047"/>
                    <a:pt x="83895" y="249475"/>
                    <a:pt x="92506" y="236926"/>
                  </a:cubicBezTo>
                  <a:cubicBezTo>
                    <a:pt x="96627" y="231064"/>
                    <a:pt x="137390" y="200286"/>
                    <a:pt x="159740" y="182515"/>
                  </a:cubicBezTo>
                  <a:cubicBezTo>
                    <a:pt x="147924" y="186179"/>
                    <a:pt x="91865" y="202576"/>
                    <a:pt x="58980" y="196622"/>
                  </a:cubicBezTo>
                  <a:cubicBezTo>
                    <a:pt x="52751" y="195523"/>
                    <a:pt x="-10728" y="183431"/>
                    <a:pt x="2096" y="129479"/>
                  </a:cubicBezTo>
                  <a:cubicBezTo>
                    <a:pt x="7134" y="108228"/>
                    <a:pt x="40568" y="92106"/>
                    <a:pt x="80414" y="96686"/>
                  </a:cubicBezTo>
                  <a:cubicBezTo>
                    <a:pt x="67774" y="63344"/>
                    <a:pt x="76934" y="32566"/>
                    <a:pt x="94246" y="22306"/>
                  </a:cubicBezTo>
                  <a:cubicBezTo>
                    <a:pt x="116752" y="7733"/>
                    <a:pt x="146806" y="14154"/>
                    <a:pt x="161389" y="36651"/>
                  </a:cubicBezTo>
                  <a:cubicBezTo>
                    <a:pt x="162827" y="38877"/>
                    <a:pt x="164082" y="41222"/>
                    <a:pt x="165145" y="43649"/>
                  </a:cubicBezTo>
                  <a:cubicBezTo>
                    <a:pt x="169541" y="54000"/>
                    <a:pt x="191251" y="88625"/>
                    <a:pt x="192625" y="113449"/>
                  </a:cubicBezTo>
                  <a:cubicBezTo>
                    <a:pt x="193999" y="89083"/>
                    <a:pt x="213601" y="42275"/>
                    <a:pt x="217907" y="31924"/>
                  </a:cubicBezTo>
                  <a:cubicBezTo>
                    <a:pt x="223586" y="18093"/>
                    <a:pt x="250241" y="-12776"/>
                    <a:pt x="287156" y="7834"/>
                  </a:cubicBezTo>
                  <a:cubicBezTo>
                    <a:pt x="304102" y="16994"/>
                    <a:pt x="313171" y="46947"/>
                    <a:pt x="300896" y="80198"/>
                  </a:cubicBezTo>
                  <a:cubicBezTo>
                    <a:pt x="339735" y="73969"/>
                    <a:pt x="372528" y="88259"/>
                    <a:pt x="377474" y="108869"/>
                  </a:cubicBezTo>
                  <a:cubicBezTo>
                    <a:pt x="390207" y="161264"/>
                    <a:pt x="328101" y="175920"/>
                    <a:pt x="322056" y="177294"/>
                  </a:cubicBezTo>
                  <a:cubicBezTo>
                    <a:pt x="294951" y="183093"/>
                    <a:pt x="267004" y="183871"/>
                    <a:pt x="239616" y="179584"/>
                  </a:cubicBezTo>
                  <a:cubicBezTo>
                    <a:pt x="262598" y="196356"/>
                    <a:pt x="281743" y="217846"/>
                    <a:pt x="295767" y="242605"/>
                  </a:cubicBezTo>
                  <a:cubicBezTo>
                    <a:pt x="298606" y="248468"/>
                    <a:pt x="328101" y="308649"/>
                    <a:pt x="271768" y="327427"/>
                  </a:cubicBezTo>
                  <a:cubicBezTo>
                    <a:pt x="251066" y="334572"/>
                    <a:pt x="216716" y="316435"/>
                    <a:pt x="195373" y="28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5858245" y="4934218"/>
              <a:ext cx="398495" cy="346188"/>
            </a:xfrm>
            <a:custGeom>
              <a:avLst/>
              <a:gdLst/>
              <a:ahLst/>
              <a:cxnLst/>
              <a:rect l="l" t="t" r="r" b="b"/>
              <a:pathLst>
                <a:path w="398495" h="346188" extrusionOk="0">
                  <a:moveTo>
                    <a:pt x="271423" y="347131"/>
                  </a:moveTo>
                  <a:cubicBezTo>
                    <a:pt x="248431" y="347131"/>
                    <a:pt x="220859" y="330184"/>
                    <a:pt x="201623" y="303620"/>
                  </a:cubicBezTo>
                  <a:cubicBezTo>
                    <a:pt x="176616" y="329360"/>
                    <a:pt x="144006" y="334764"/>
                    <a:pt x="123762" y="325879"/>
                  </a:cubicBezTo>
                  <a:cubicBezTo>
                    <a:pt x="106267" y="319495"/>
                    <a:pt x="92728" y="305352"/>
                    <a:pt x="87122" y="287590"/>
                  </a:cubicBezTo>
                  <a:cubicBezTo>
                    <a:pt x="82826" y="271707"/>
                    <a:pt x="85318" y="254761"/>
                    <a:pt x="93992" y="240782"/>
                  </a:cubicBezTo>
                  <a:cubicBezTo>
                    <a:pt x="104802" y="229827"/>
                    <a:pt x="116572" y="219861"/>
                    <a:pt x="129167" y="211012"/>
                  </a:cubicBezTo>
                  <a:cubicBezTo>
                    <a:pt x="108713" y="215822"/>
                    <a:pt x="87581" y="217086"/>
                    <a:pt x="66696" y="214768"/>
                  </a:cubicBezTo>
                  <a:cubicBezTo>
                    <a:pt x="57536" y="212936"/>
                    <a:pt x="24743" y="205608"/>
                    <a:pt x="9079" y="181334"/>
                  </a:cubicBezTo>
                  <a:cubicBezTo>
                    <a:pt x="578" y="167997"/>
                    <a:pt x="-1821" y="151665"/>
                    <a:pt x="2484" y="136450"/>
                  </a:cubicBezTo>
                  <a:cubicBezTo>
                    <a:pt x="8346" y="112084"/>
                    <a:pt x="39124" y="95413"/>
                    <a:pt x="77138" y="95871"/>
                  </a:cubicBezTo>
                  <a:cubicBezTo>
                    <a:pt x="69169" y="62070"/>
                    <a:pt x="81352" y="34132"/>
                    <a:pt x="98847" y="23506"/>
                  </a:cubicBezTo>
                  <a:cubicBezTo>
                    <a:pt x="112945" y="14237"/>
                    <a:pt x="130413" y="11690"/>
                    <a:pt x="146571" y="16545"/>
                  </a:cubicBezTo>
                  <a:cubicBezTo>
                    <a:pt x="162693" y="22013"/>
                    <a:pt x="175911" y="33775"/>
                    <a:pt x="183212" y="49155"/>
                  </a:cubicBezTo>
                  <a:cubicBezTo>
                    <a:pt x="184219" y="51445"/>
                    <a:pt x="186051" y="54834"/>
                    <a:pt x="188249" y="59139"/>
                  </a:cubicBezTo>
                  <a:cubicBezTo>
                    <a:pt x="192005" y="66284"/>
                    <a:pt x="196952" y="75536"/>
                    <a:pt x="201257" y="85520"/>
                  </a:cubicBezTo>
                  <a:cubicBezTo>
                    <a:pt x="205470" y="72266"/>
                    <a:pt x="211269" y="56666"/>
                    <a:pt x="218661" y="38712"/>
                  </a:cubicBezTo>
                  <a:lnTo>
                    <a:pt x="219210" y="37522"/>
                  </a:lnTo>
                  <a:cubicBezTo>
                    <a:pt x="226419" y="21812"/>
                    <a:pt x="239610" y="9638"/>
                    <a:pt x="255851" y="3721"/>
                  </a:cubicBezTo>
                  <a:cubicBezTo>
                    <a:pt x="271148" y="-1335"/>
                    <a:pt x="287883" y="570"/>
                    <a:pt x="301651" y="8942"/>
                  </a:cubicBezTo>
                  <a:cubicBezTo>
                    <a:pt x="318872" y="18560"/>
                    <a:pt x="330963" y="45582"/>
                    <a:pt x="323543" y="78742"/>
                  </a:cubicBezTo>
                  <a:cubicBezTo>
                    <a:pt x="360183" y="77093"/>
                    <a:pt x="390686" y="92024"/>
                    <a:pt x="396824" y="115382"/>
                  </a:cubicBezTo>
                  <a:cubicBezTo>
                    <a:pt x="400982" y="130276"/>
                    <a:pt x="398793" y="146223"/>
                    <a:pt x="390778" y="159442"/>
                  </a:cubicBezTo>
                  <a:cubicBezTo>
                    <a:pt x="375663" y="183807"/>
                    <a:pt x="343878" y="192784"/>
                    <a:pt x="334443" y="194891"/>
                  </a:cubicBezTo>
                  <a:cubicBezTo>
                    <a:pt x="315968" y="198830"/>
                    <a:pt x="297089" y="200579"/>
                    <a:pt x="278201" y="200112"/>
                  </a:cubicBezTo>
                  <a:cubicBezTo>
                    <a:pt x="293022" y="213623"/>
                    <a:pt x="305416" y="229580"/>
                    <a:pt x="314841" y="247286"/>
                  </a:cubicBezTo>
                  <a:cubicBezTo>
                    <a:pt x="319238" y="256446"/>
                    <a:pt x="333161" y="287316"/>
                    <a:pt x="321894" y="313696"/>
                  </a:cubicBezTo>
                  <a:cubicBezTo>
                    <a:pt x="315024" y="329067"/>
                    <a:pt x="301541" y="340489"/>
                    <a:pt x="285254" y="344749"/>
                  </a:cubicBezTo>
                  <a:cubicBezTo>
                    <a:pt x="280821" y="346343"/>
                    <a:pt x="276140" y="347149"/>
                    <a:pt x="271423" y="347131"/>
                  </a:cubicBezTo>
                  <a:close/>
                  <a:moveTo>
                    <a:pt x="203547" y="271927"/>
                  </a:moveTo>
                  <a:lnTo>
                    <a:pt x="212157" y="286399"/>
                  </a:lnTo>
                  <a:cubicBezTo>
                    <a:pt x="231668" y="317910"/>
                    <a:pt x="262263" y="333207"/>
                    <a:pt x="278476" y="327803"/>
                  </a:cubicBezTo>
                  <a:cubicBezTo>
                    <a:pt x="289587" y="325101"/>
                    <a:pt x="298857" y="317480"/>
                    <a:pt x="303666" y="307101"/>
                  </a:cubicBezTo>
                  <a:cubicBezTo>
                    <a:pt x="311910" y="287224"/>
                    <a:pt x="299727" y="260843"/>
                    <a:pt x="297162" y="255805"/>
                  </a:cubicBezTo>
                  <a:cubicBezTo>
                    <a:pt x="283789" y="232346"/>
                    <a:pt x="265579" y="211993"/>
                    <a:pt x="243759" y="196082"/>
                  </a:cubicBezTo>
                  <a:lnTo>
                    <a:pt x="209592" y="170617"/>
                  </a:lnTo>
                  <a:lnTo>
                    <a:pt x="174509" y="198738"/>
                  </a:lnTo>
                  <a:cubicBezTo>
                    <a:pt x="167731" y="204234"/>
                    <a:pt x="159212" y="210829"/>
                    <a:pt x="150510" y="217516"/>
                  </a:cubicBezTo>
                  <a:cubicBezTo>
                    <a:pt x="135213" y="229516"/>
                    <a:pt x="112038" y="247561"/>
                    <a:pt x="109015" y="251408"/>
                  </a:cubicBezTo>
                  <a:cubicBezTo>
                    <a:pt x="103455" y="260788"/>
                    <a:pt x="101898" y="272018"/>
                    <a:pt x="104710" y="282552"/>
                  </a:cubicBezTo>
                  <a:cubicBezTo>
                    <a:pt x="108933" y="295001"/>
                    <a:pt x="118670" y="304811"/>
                    <a:pt x="131091" y="309116"/>
                  </a:cubicBezTo>
                  <a:cubicBezTo>
                    <a:pt x="147579" y="316261"/>
                    <a:pt x="176066" y="308475"/>
                    <a:pt x="195211" y="282919"/>
                  </a:cubicBezTo>
                  <a:close/>
                  <a:moveTo>
                    <a:pt x="75947" y="114191"/>
                  </a:moveTo>
                  <a:cubicBezTo>
                    <a:pt x="46086" y="114191"/>
                    <a:pt x="23186" y="127015"/>
                    <a:pt x="19980" y="140663"/>
                  </a:cubicBezTo>
                  <a:cubicBezTo>
                    <a:pt x="16884" y="150996"/>
                    <a:pt x="18349" y="162162"/>
                    <a:pt x="24010" y="171350"/>
                  </a:cubicBezTo>
                  <a:cubicBezTo>
                    <a:pt x="36010" y="189670"/>
                    <a:pt x="64131" y="195715"/>
                    <a:pt x="69810" y="196723"/>
                  </a:cubicBezTo>
                  <a:cubicBezTo>
                    <a:pt x="93168" y="201028"/>
                    <a:pt x="134755" y="192326"/>
                    <a:pt x="165899" y="182800"/>
                  </a:cubicBezTo>
                  <a:lnTo>
                    <a:pt x="208402" y="169792"/>
                  </a:lnTo>
                  <a:lnTo>
                    <a:pt x="205837" y="167960"/>
                  </a:lnTo>
                  <a:lnTo>
                    <a:pt x="210508" y="169151"/>
                  </a:lnTo>
                  <a:lnTo>
                    <a:pt x="211516" y="169151"/>
                  </a:lnTo>
                  <a:lnTo>
                    <a:pt x="210966" y="169151"/>
                  </a:lnTo>
                  <a:lnTo>
                    <a:pt x="251362" y="179777"/>
                  </a:lnTo>
                  <a:cubicBezTo>
                    <a:pt x="277285" y="183670"/>
                    <a:pt x="303693" y="182827"/>
                    <a:pt x="329314" y="177303"/>
                  </a:cubicBezTo>
                  <a:cubicBezTo>
                    <a:pt x="334718" y="176113"/>
                    <a:pt x="362473" y="168876"/>
                    <a:pt x="374106" y="149823"/>
                  </a:cubicBezTo>
                  <a:cubicBezTo>
                    <a:pt x="379501" y="140737"/>
                    <a:pt x="380867" y="129818"/>
                    <a:pt x="377862" y="119687"/>
                  </a:cubicBezTo>
                  <a:cubicBezTo>
                    <a:pt x="374290" y="104939"/>
                    <a:pt x="346168" y="92207"/>
                    <a:pt x="311635" y="97978"/>
                  </a:cubicBezTo>
                  <a:lnTo>
                    <a:pt x="296154" y="100451"/>
                  </a:lnTo>
                  <a:lnTo>
                    <a:pt x="301559" y="85795"/>
                  </a:lnTo>
                  <a:cubicBezTo>
                    <a:pt x="312093" y="57216"/>
                    <a:pt x="304765" y="31751"/>
                    <a:pt x="292399" y="24514"/>
                  </a:cubicBezTo>
                  <a:cubicBezTo>
                    <a:pt x="283193" y="18707"/>
                    <a:pt x="271881" y="17305"/>
                    <a:pt x="261530" y="20667"/>
                  </a:cubicBezTo>
                  <a:cubicBezTo>
                    <a:pt x="250373" y="24936"/>
                    <a:pt x="241295" y="33335"/>
                    <a:pt x="236156" y="44117"/>
                  </a:cubicBezTo>
                  <a:lnTo>
                    <a:pt x="235607" y="45307"/>
                  </a:lnTo>
                  <a:cubicBezTo>
                    <a:pt x="216645" y="91108"/>
                    <a:pt x="212065" y="112634"/>
                    <a:pt x="211516" y="122710"/>
                  </a:cubicBezTo>
                  <a:lnTo>
                    <a:pt x="193196" y="122710"/>
                  </a:lnTo>
                  <a:cubicBezTo>
                    <a:pt x="192188" y="105581"/>
                    <a:pt x="179639" y="81581"/>
                    <a:pt x="172036" y="67292"/>
                  </a:cubicBezTo>
                  <a:cubicBezTo>
                    <a:pt x="169563" y="62437"/>
                    <a:pt x="167456" y="58132"/>
                    <a:pt x="166357" y="55933"/>
                  </a:cubicBezTo>
                  <a:cubicBezTo>
                    <a:pt x="161181" y="45500"/>
                    <a:pt x="152149" y="37485"/>
                    <a:pt x="141167" y="33583"/>
                  </a:cubicBezTo>
                  <a:cubicBezTo>
                    <a:pt x="130047" y="30386"/>
                    <a:pt x="118083" y="32337"/>
                    <a:pt x="108557" y="38896"/>
                  </a:cubicBezTo>
                  <a:cubicBezTo>
                    <a:pt x="95275" y="46956"/>
                    <a:pt x="87673" y="73429"/>
                    <a:pt x="98572" y="102191"/>
                  </a:cubicBezTo>
                  <a:lnTo>
                    <a:pt x="103885" y="116298"/>
                  </a:lnTo>
                  <a:lnTo>
                    <a:pt x="88954" y="114557"/>
                  </a:lnTo>
                  <a:cubicBezTo>
                    <a:pt x="84631" y="114136"/>
                    <a:pt x="80289" y="114017"/>
                    <a:pt x="75947" y="1141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8489248" y="3707360"/>
              <a:ext cx="411316" cy="355905"/>
            </a:xfrm>
            <a:custGeom>
              <a:avLst/>
              <a:gdLst/>
              <a:ahLst/>
              <a:cxnLst/>
              <a:rect l="l" t="t" r="r" b="b"/>
              <a:pathLst>
                <a:path w="411316" h="355905" extrusionOk="0">
                  <a:moveTo>
                    <a:pt x="211273" y="306606"/>
                  </a:moveTo>
                  <a:lnTo>
                    <a:pt x="209349" y="303492"/>
                  </a:lnTo>
                  <a:cubicBezTo>
                    <a:pt x="185717" y="334911"/>
                    <a:pt x="149718" y="344712"/>
                    <a:pt x="127734" y="335094"/>
                  </a:cubicBezTo>
                  <a:cubicBezTo>
                    <a:pt x="79735" y="314118"/>
                    <a:pt x="90361" y="270974"/>
                    <a:pt x="99704" y="257508"/>
                  </a:cubicBezTo>
                  <a:cubicBezTo>
                    <a:pt x="104101" y="251097"/>
                    <a:pt x="148344" y="217937"/>
                    <a:pt x="172984" y="198427"/>
                  </a:cubicBezTo>
                  <a:cubicBezTo>
                    <a:pt x="160160" y="202365"/>
                    <a:pt x="99704" y="220227"/>
                    <a:pt x="64071" y="213724"/>
                  </a:cubicBezTo>
                  <a:cubicBezTo>
                    <a:pt x="57293" y="212533"/>
                    <a:pt x="-11682" y="199434"/>
                    <a:pt x="2241" y="140443"/>
                  </a:cubicBezTo>
                  <a:cubicBezTo>
                    <a:pt x="7738" y="117452"/>
                    <a:pt x="44103" y="99956"/>
                    <a:pt x="87247" y="104902"/>
                  </a:cubicBezTo>
                  <a:cubicBezTo>
                    <a:pt x="73507" y="68262"/>
                    <a:pt x="83491" y="35469"/>
                    <a:pt x="102269" y="24203"/>
                  </a:cubicBezTo>
                  <a:cubicBezTo>
                    <a:pt x="143214" y="-530"/>
                    <a:pt x="172893" y="32355"/>
                    <a:pt x="179305" y="47378"/>
                  </a:cubicBezTo>
                  <a:cubicBezTo>
                    <a:pt x="184068" y="58553"/>
                    <a:pt x="207609" y="96200"/>
                    <a:pt x="209167" y="123131"/>
                  </a:cubicBezTo>
                  <a:cubicBezTo>
                    <a:pt x="210632" y="96567"/>
                    <a:pt x="231975" y="45820"/>
                    <a:pt x="236647" y="34553"/>
                  </a:cubicBezTo>
                  <a:cubicBezTo>
                    <a:pt x="242784" y="19623"/>
                    <a:pt x="271729" y="-13995"/>
                    <a:pt x="311758" y="8448"/>
                  </a:cubicBezTo>
                  <a:cubicBezTo>
                    <a:pt x="330079" y="18707"/>
                    <a:pt x="340063" y="50950"/>
                    <a:pt x="326689" y="87040"/>
                  </a:cubicBezTo>
                  <a:cubicBezTo>
                    <a:pt x="368826" y="80170"/>
                    <a:pt x="404458" y="96200"/>
                    <a:pt x="409863" y="118093"/>
                  </a:cubicBezTo>
                  <a:cubicBezTo>
                    <a:pt x="423603" y="174977"/>
                    <a:pt x="356277" y="190824"/>
                    <a:pt x="349681" y="192381"/>
                  </a:cubicBezTo>
                  <a:cubicBezTo>
                    <a:pt x="320287" y="198683"/>
                    <a:pt x="289985" y="199553"/>
                    <a:pt x="260279" y="194946"/>
                  </a:cubicBezTo>
                  <a:cubicBezTo>
                    <a:pt x="285295" y="213064"/>
                    <a:pt x="306107" y="236377"/>
                    <a:pt x="321285" y="263279"/>
                  </a:cubicBezTo>
                  <a:cubicBezTo>
                    <a:pt x="324399" y="269691"/>
                    <a:pt x="356368" y="334911"/>
                    <a:pt x="295271" y="354879"/>
                  </a:cubicBezTo>
                  <a:cubicBezTo>
                    <a:pt x="271271" y="363399"/>
                    <a:pt x="233990" y="343704"/>
                    <a:pt x="211273" y="3066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8479314" y="3698681"/>
              <a:ext cx="429872" cy="374249"/>
            </a:xfrm>
            <a:custGeom>
              <a:avLst/>
              <a:gdLst/>
              <a:ahLst/>
              <a:cxnLst/>
              <a:rect l="l" t="t" r="r" b="b"/>
              <a:pathLst>
                <a:path w="429872" h="374249" extrusionOk="0">
                  <a:moveTo>
                    <a:pt x="293755" y="375192"/>
                  </a:moveTo>
                  <a:cubicBezTo>
                    <a:pt x="268840" y="375192"/>
                    <a:pt x="238794" y="356872"/>
                    <a:pt x="218093" y="327468"/>
                  </a:cubicBezTo>
                  <a:cubicBezTo>
                    <a:pt x="191071" y="355773"/>
                    <a:pt x="155713" y="361727"/>
                    <a:pt x="133729" y="352108"/>
                  </a:cubicBezTo>
                  <a:cubicBezTo>
                    <a:pt x="114951" y="345294"/>
                    <a:pt x="100423" y="330125"/>
                    <a:pt x="94432" y="311072"/>
                  </a:cubicBezTo>
                  <a:cubicBezTo>
                    <a:pt x="89834" y="294080"/>
                    <a:pt x="92482" y="275934"/>
                    <a:pt x="101761" y="260967"/>
                  </a:cubicBezTo>
                  <a:cubicBezTo>
                    <a:pt x="114300" y="248389"/>
                    <a:pt x="127912" y="236930"/>
                    <a:pt x="142431" y="226708"/>
                  </a:cubicBezTo>
                  <a:cubicBezTo>
                    <a:pt x="119293" y="232424"/>
                    <a:pt x="95321" y="234036"/>
                    <a:pt x="71624" y="231471"/>
                  </a:cubicBezTo>
                  <a:cubicBezTo>
                    <a:pt x="61365" y="229547"/>
                    <a:pt x="26465" y="221395"/>
                    <a:pt x="9611" y="195564"/>
                  </a:cubicBezTo>
                  <a:cubicBezTo>
                    <a:pt x="560" y="181219"/>
                    <a:pt x="-1968" y="163705"/>
                    <a:pt x="2649" y="147382"/>
                  </a:cubicBezTo>
                  <a:cubicBezTo>
                    <a:pt x="8878" y="121093"/>
                    <a:pt x="42953" y="103322"/>
                    <a:pt x="83807" y="103964"/>
                  </a:cubicBezTo>
                  <a:cubicBezTo>
                    <a:pt x="74647" y="67323"/>
                    <a:pt x="87837" y="36820"/>
                    <a:pt x="106799" y="25370"/>
                  </a:cubicBezTo>
                  <a:cubicBezTo>
                    <a:pt x="121903" y="15395"/>
                    <a:pt x="140663" y="12638"/>
                    <a:pt x="158003" y="17859"/>
                  </a:cubicBezTo>
                  <a:cubicBezTo>
                    <a:pt x="175142" y="23822"/>
                    <a:pt x="189193" y="36390"/>
                    <a:pt x="197025" y="52759"/>
                  </a:cubicBezTo>
                  <a:cubicBezTo>
                    <a:pt x="198032" y="55232"/>
                    <a:pt x="200048" y="58988"/>
                    <a:pt x="202521" y="63659"/>
                  </a:cubicBezTo>
                  <a:cubicBezTo>
                    <a:pt x="206826" y="71812"/>
                    <a:pt x="212505" y="82712"/>
                    <a:pt x="217360" y="94254"/>
                  </a:cubicBezTo>
                  <a:cubicBezTo>
                    <a:pt x="221940" y="79415"/>
                    <a:pt x="228444" y="61827"/>
                    <a:pt x="236871" y="41492"/>
                  </a:cubicBezTo>
                  <a:lnTo>
                    <a:pt x="237421" y="40118"/>
                  </a:lnTo>
                  <a:cubicBezTo>
                    <a:pt x="245133" y="23373"/>
                    <a:pt x="259166" y="10366"/>
                    <a:pt x="276443" y="3936"/>
                  </a:cubicBezTo>
                  <a:cubicBezTo>
                    <a:pt x="292839" y="-1505"/>
                    <a:pt x="310793" y="538"/>
                    <a:pt x="325540" y="9524"/>
                  </a:cubicBezTo>
                  <a:cubicBezTo>
                    <a:pt x="343860" y="19966"/>
                    <a:pt x="357142" y="49187"/>
                    <a:pt x="348715" y="85460"/>
                  </a:cubicBezTo>
                  <a:cubicBezTo>
                    <a:pt x="388195" y="83353"/>
                    <a:pt x="421995" y="99384"/>
                    <a:pt x="428041" y="125032"/>
                  </a:cubicBezTo>
                  <a:cubicBezTo>
                    <a:pt x="432502" y="140970"/>
                    <a:pt x="430185" y="158035"/>
                    <a:pt x="421629" y="172206"/>
                  </a:cubicBezTo>
                  <a:cubicBezTo>
                    <a:pt x="405415" y="198403"/>
                    <a:pt x="371157" y="208021"/>
                    <a:pt x="360990" y="210311"/>
                  </a:cubicBezTo>
                  <a:cubicBezTo>
                    <a:pt x="340306" y="214672"/>
                    <a:pt x="319183" y="216550"/>
                    <a:pt x="298060" y="215899"/>
                  </a:cubicBezTo>
                  <a:cubicBezTo>
                    <a:pt x="314548" y="230876"/>
                    <a:pt x="328307" y="248610"/>
                    <a:pt x="338731" y="268295"/>
                  </a:cubicBezTo>
                  <a:cubicBezTo>
                    <a:pt x="343585" y="277455"/>
                    <a:pt x="358150" y="311438"/>
                    <a:pt x="346333" y="339743"/>
                  </a:cubicBezTo>
                  <a:cubicBezTo>
                    <a:pt x="339033" y="356093"/>
                    <a:pt x="324780" y="368303"/>
                    <a:pt x="307495" y="372994"/>
                  </a:cubicBezTo>
                  <a:cubicBezTo>
                    <a:pt x="303061" y="374469"/>
                    <a:pt x="298426" y="375210"/>
                    <a:pt x="293755" y="375192"/>
                  </a:cubicBezTo>
                  <a:close/>
                  <a:moveTo>
                    <a:pt x="228719" y="310430"/>
                  </a:moveTo>
                  <a:cubicBezTo>
                    <a:pt x="250062" y="344872"/>
                    <a:pt x="283679" y="361635"/>
                    <a:pt x="301999" y="355681"/>
                  </a:cubicBezTo>
                  <a:cubicBezTo>
                    <a:pt x="314109" y="352521"/>
                    <a:pt x="324184" y="344121"/>
                    <a:pt x="329479" y="332781"/>
                  </a:cubicBezTo>
                  <a:cubicBezTo>
                    <a:pt x="338639" y="310980"/>
                    <a:pt x="325173" y="282035"/>
                    <a:pt x="322334" y="276355"/>
                  </a:cubicBezTo>
                  <a:cubicBezTo>
                    <a:pt x="306487" y="244387"/>
                    <a:pt x="273786" y="218464"/>
                    <a:pt x="264168" y="211319"/>
                  </a:cubicBezTo>
                  <a:lnTo>
                    <a:pt x="226337" y="183106"/>
                  </a:lnTo>
                  <a:lnTo>
                    <a:pt x="272137" y="195106"/>
                  </a:lnTo>
                  <a:cubicBezTo>
                    <a:pt x="300369" y="199338"/>
                    <a:pt x="329140" y="198440"/>
                    <a:pt x="357051" y="192449"/>
                  </a:cubicBezTo>
                  <a:cubicBezTo>
                    <a:pt x="363004" y="191076"/>
                    <a:pt x="393691" y="183289"/>
                    <a:pt x="406240" y="162496"/>
                  </a:cubicBezTo>
                  <a:cubicBezTo>
                    <a:pt x="412176" y="152503"/>
                    <a:pt x="413669" y="140485"/>
                    <a:pt x="410362" y="129337"/>
                  </a:cubicBezTo>
                  <a:cubicBezTo>
                    <a:pt x="406423" y="112940"/>
                    <a:pt x="375645" y="99017"/>
                    <a:pt x="337632" y="105154"/>
                  </a:cubicBezTo>
                  <a:lnTo>
                    <a:pt x="322151" y="107627"/>
                  </a:lnTo>
                  <a:lnTo>
                    <a:pt x="327555" y="92880"/>
                  </a:lnTo>
                  <a:cubicBezTo>
                    <a:pt x="339189" y="61461"/>
                    <a:pt x="331036" y="33431"/>
                    <a:pt x="316838" y="25554"/>
                  </a:cubicBezTo>
                  <a:cubicBezTo>
                    <a:pt x="306634" y="19087"/>
                    <a:pt x="294066" y="17511"/>
                    <a:pt x="282580" y="21248"/>
                  </a:cubicBezTo>
                  <a:cubicBezTo>
                    <a:pt x="270269" y="25993"/>
                    <a:pt x="260238" y="35272"/>
                    <a:pt x="254550" y="47171"/>
                  </a:cubicBezTo>
                  <a:lnTo>
                    <a:pt x="254000" y="48454"/>
                  </a:lnTo>
                  <a:cubicBezTo>
                    <a:pt x="233482" y="98193"/>
                    <a:pt x="228352" y="121734"/>
                    <a:pt x="227802" y="132635"/>
                  </a:cubicBezTo>
                  <a:lnTo>
                    <a:pt x="209482" y="132635"/>
                  </a:lnTo>
                  <a:cubicBezTo>
                    <a:pt x="208383" y="114314"/>
                    <a:pt x="194643" y="87750"/>
                    <a:pt x="186491" y="72087"/>
                  </a:cubicBezTo>
                  <a:cubicBezTo>
                    <a:pt x="183743" y="66866"/>
                    <a:pt x="181453" y="62927"/>
                    <a:pt x="180353" y="59904"/>
                  </a:cubicBezTo>
                  <a:cubicBezTo>
                    <a:pt x="174702" y="48444"/>
                    <a:pt x="164864" y="39587"/>
                    <a:pt x="152873" y="35172"/>
                  </a:cubicBezTo>
                  <a:cubicBezTo>
                    <a:pt x="140618" y="31618"/>
                    <a:pt x="127409" y="33734"/>
                    <a:pt x="116874" y="40943"/>
                  </a:cubicBezTo>
                  <a:cubicBezTo>
                    <a:pt x="101761" y="50103"/>
                    <a:pt x="93517" y="78590"/>
                    <a:pt x="105608" y="110650"/>
                  </a:cubicBezTo>
                  <a:lnTo>
                    <a:pt x="111012" y="124757"/>
                  </a:lnTo>
                  <a:lnTo>
                    <a:pt x="95990" y="123017"/>
                  </a:lnTo>
                  <a:cubicBezTo>
                    <a:pt x="56235" y="118345"/>
                    <a:pt x="25182" y="134008"/>
                    <a:pt x="20969" y="151504"/>
                  </a:cubicBezTo>
                  <a:cubicBezTo>
                    <a:pt x="17580" y="162954"/>
                    <a:pt x="19210" y="175311"/>
                    <a:pt x="25458" y="185488"/>
                  </a:cubicBezTo>
                  <a:cubicBezTo>
                    <a:pt x="38648" y="205640"/>
                    <a:pt x="69517" y="212235"/>
                    <a:pt x="75563" y="212968"/>
                  </a:cubicBezTo>
                  <a:cubicBezTo>
                    <a:pt x="100936" y="217639"/>
                    <a:pt x="146278" y="208205"/>
                    <a:pt x="180171" y="197854"/>
                  </a:cubicBezTo>
                  <a:lnTo>
                    <a:pt x="225971" y="183930"/>
                  </a:lnTo>
                  <a:lnTo>
                    <a:pt x="188781" y="213792"/>
                  </a:lnTo>
                  <a:lnTo>
                    <a:pt x="162766" y="234219"/>
                  </a:lnTo>
                  <a:cubicBezTo>
                    <a:pt x="145088" y="248051"/>
                    <a:pt x="120813" y="266920"/>
                    <a:pt x="117516" y="270859"/>
                  </a:cubicBezTo>
                  <a:cubicBezTo>
                    <a:pt x="111433" y="281293"/>
                    <a:pt x="109730" y="293704"/>
                    <a:pt x="112752" y="305393"/>
                  </a:cubicBezTo>
                  <a:cubicBezTo>
                    <a:pt x="117415" y="319105"/>
                    <a:pt x="128123" y="329905"/>
                    <a:pt x="141790" y="334705"/>
                  </a:cubicBezTo>
                  <a:cubicBezTo>
                    <a:pt x="160110" y="342674"/>
                    <a:pt x="191346" y="334064"/>
                    <a:pt x="212414" y="306034"/>
                  </a:cubicBezTo>
                  <a:lnTo>
                    <a:pt x="220749" y="294950"/>
                  </a:lnTo>
                  <a:lnTo>
                    <a:pt x="227711" y="306950"/>
                  </a:lnTo>
                  <a:cubicBezTo>
                    <a:pt x="228233" y="307930"/>
                    <a:pt x="228819" y="308873"/>
                    <a:pt x="229452" y="30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1"/>
            <p:cNvSpPr/>
            <p:nvPr/>
          </p:nvSpPr>
          <p:spPr>
            <a:xfrm rot="-1154972">
              <a:off x="8839953" y="5531542"/>
              <a:ext cx="333207" cy="335676"/>
            </a:xfrm>
            <a:custGeom>
              <a:avLst/>
              <a:gdLst/>
              <a:ahLst/>
              <a:cxnLst/>
              <a:rect l="l" t="t" r="r" b="b"/>
              <a:pathLst>
                <a:path w="332887" h="335353" extrusionOk="0">
                  <a:moveTo>
                    <a:pt x="53518" y="231163"/>
                  </a:moveTo>
                  <a:cubicBezTo>
                    <a:pt x="54160" y="230247"/>
                    <a:pt x="54709" y="229330"/>
                    <a:pt x="55350" y="228506"/>
                  </a:cubicBezTo>
                  <a:cubicBezTo>
                    <a:pt x="21366" y="220445"/>
                    <a:pt x="390" y="194614"/>
                    <a:pt x="390" y="173546"/>
                  </a:cubicBezTo>
                  <a:cubicBezTo>
                    <a:pt x="390" y="126921"/>
                    <a:pt x="39137" y="120143"/>
                    <a:pt x="53610" y="122891"/>
                  </a:cubicBezTo>
                  <a:cubicBezTo>
                    <a:pt x="60388" y="124173"/>
                    <a:pt x="103257" y="148356"/>
                    <a:pt x="127898" y="161180"/>
                  </a:cubicBezTo>
                  <a:cubicBezTo>
                    <a:pt x="120020" y="152020"/>
                    <a:pt x="83655" y="108968"/>
                    <a:pt x="76327" y="77823"/>
                  </a:cubicBezTo>
                  <a:cubicBezTo>
                    <a:pt x="74953" y="71869"/>
                    <a:pt x="60938" y="11047"/>
                    <a:pt x="113700" y="1337"/>
                  </a:cubicBezTo>
                  <a:cubicBezTo>
                    <a:pt x="134402" y="-2418"/>
                    <a:pt x="161698" y="20940"/>
                    <a:pt x="173057" y="57946"/>
                  </a:cubicBezTo>
                  <a:cubicBezTo>
                    <a:pt x="197605" y="33764"/>
                    <a:pt x="228017" y="30008"/>
                    <a:pt x="244230" y="41275"/>
                  </a:cubicBezTo>
                  <a:cubicBezTo>
                    <a:pt x="265994" y="55317"/>
                    <a:pt x="272251" y="84345"/>
                    <a:pt x="258208" y="106110"/>
                  </a:cubicBezTo>
                  <a:cubicBezTo>
                    <a:pt x="256779" y="108327"/>
                    <a:pt x="255167" y="110415"/>
                    <a:pt x="253390" y="112357"/>
                  </a:cubicBezTo>
                  <a:cubicBezTo>
                    <a:pt x="245971" y="120234"/>
                    <a:pt x="223712" y="152844"/>
                    <a:pt x="202369" y="163836"/>
                  </a:cubicBezTo>
                  <a:cubicBezTo>
                    <a:pt x="224444" y="155501"/>
                    <a:pt x="273542" y="154676"/>
                    <a:pt x="284809" y="154676"/>
                  </a:cubicBezTo>
                  <a:cubicBezTo>
                    <a:pt x="299190" y="154676"/>
                    <a:pt x="336930" y="165852"/>
                    <a:pt x="332991" y="206613"/>
                  </a:cubicBezTo>
                  <a:cubicBezTo>
                    <a:pt x="331250" y="224934"/>
                    <a:pt x="308534" y="244811"/>
                    <a:pt x="274275" y="246918"/>
                  </a:cubicBezTo>
                  <a:cubicBezTo>
                    <a:pt x="294977" y="278795"/>
                    <a:pt x="295068" y="313328"/>
                    <a:pt x="278764" y="325786"/>
                  </a:cubicBezTo>
                  <a:cubicBezTo>
                    <a:pt x="237360" y="357388"/>
                    <a:pt x="200262" y="308107"/>
                    <a:pt x="196323" y="303343"/>
                  </a:cubicBezTo>
                  <a:cubicBezTo>
                    <a:pt x="180687" y="281643"/>
                    <a:pt x="169136" y="257278"/>
                    <a:pt x="162248" y="231437"/>
                  </a:cubicBezTo>
                  <a:cubicBezTo>
                    <a:pt x="156358" y="258267"/>
                    <a:pt x="144798" y="283540"/>
                    <a:pt x="128356" y="305542"/>
                  </a:cubicBezTo>
                  <a:cubicBezTo>
                    <a:pt x="124325" y="310488"/>
                    <a:pt x="82555" y="359861"/>
                    <a:pt x="43992" y="317358"/>
                  </a:cubicBezTo>
                  <a:cubicBezTo>
                    <a:pt x="28786" y="300595"/>
                    <a:pt x="31534" y="263223"/>
                    <a:pt x="53518" y="231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1"/>
            <p:cNvSpPr/>
            <p:nvPr/>
          </p:nvSpPr>
          <p:spPr>
            <a:xfrm rot="-1154972">
              <a:off x="8830592" y="5522203"/>
              <a:ext cx="350915" cy="353754"/>
            </a:xfrm>
            <a:custGeom>
              <a:avLst/>
              <a:gdLst/>
              <a:ahLst/>
              <a:cxnLst/>
              <a:rect l="l" t="t" r="r" b="b"/>
              <a:pathLst>
                <a:path w="350578" h="353414" extrusionOk="0">
                  <a:moveTo>
                    <a:pt x="258632" y="354357"/>
                  </a:moveTo>
                  <a:cubicBezTo>
                    <a:pt x="256177" y="354357"/>
                    <a:pt x="253731" y="354174"/>
                    <a:pt x="251304" y="353808"/>
                  </a:cubicBezTo>
                  <a:cubicBezTo>
                    <a:pt x="223824" y="349960"/>
                    <a:pt x="203397" y="325137"/>
                    <a:pt x="197809" y="317626"/>
                  </a:cubicBezTo>
                  <a:cubicBezTo>
                    <a:pt x="187275" y="303006"/>
                    <a:pt x="178481" y="287205"/>
                    <a:pt x="171611" y="270543"/>
                  </a:cubicBezTo>
                  <a:cubicBezTo>
                    <a:pt x="165272" y="288533"/>
                    <a:pt x="155984" y="305342"/>
                    <a:pt x="144131" y="320282"/>
                  </a:cubicBezTo>
                  <a:cubicBezTo>
                    <a:pt x="137902" y="327702"/>
                    <a:pt x="115644" y="351976"/>
                    <a:pt x="87797" y="352525"/>
                  </a:cubicBezTo>
                  <a:cubicBezTo>
                    <a:pt x="71501" y="352544"/>
                    <a:pt x="56085" y="345124"/>
                    <a:pt x="45936" y="332373"/>
                  </a:cubicBezTo>
                  <a:cubicBezTo>
                    <a:pt x="29081" y="313595"/>
                    <a:pt x="31280" y="275673"/>
                    <a:pt x="50333" y="243063"/>
                  </a:cubicBezTo>
                  <a:cubicBezTo>
                    <a:pt x="17906" y="230788"/>
                    <a:pt x="594" y="204041"/>
                    <a:pt x="502" y="182607"/>
                  </a:cubicBezTo>
                  <a:cubicBezTo>
                    <a:pt x="-616" y="164552"/>
                    <a:pt x="6694" y="146993"/>
                    <a:pt x="20287" y="135066"/>
                  </a:cubicBezTo>
                  <a:cubicBezTo>
                    <a:pt x="32727" y="125009"/>
                    <a:pt x="48803" y="120630"/>
                    <a:pt x="64622" y="122975"/>
                  </a:cubicBezTo>
                  <a:cubicBezTo>
                    <a:pt x="78143" y="128068"/>
                    <a:pt x="91177" y="134388"/>
                    <a:pt x="103552" y="141845"/>
                  </a:cubicBezTo>
                  <a:cubicBezTo>
                    <a:pt x="91653" y="125888"/>
                    <a:pt x="82576" y="108017"/>
                    <a:pt x="76714" y="88991"/>
                  </a:cubicBezTo>
                  <a:cubicBezTo>
                    <a:pt x="74515" y="79831"/>
                    <a:pt x="68653" y="48046"/>
                    <a:pt x="83858" y="24871"/>
                  </a:cubicBezTo>
                  <a:cubicBezTo>
                    <a:pt x="92451" y="12111"/>
                    <a:pt x="106081" y="3611"/>
                    <a:pt x="121323" y="1513"/>
                  </a:cubicBezTo>
                  <a:cubicBezTo>
                    <a:pt x="145230" y="-2884"/>
                    <a:pt x="171978" y="18551"/>
                    <a:pt x="186359" y="51527"/>
                  </a:cubicBezTo>
                  <a:cubicBezTo>
                    <a:pt x="213198" y="31558"/>
                    <a:pt x="242602" y="31466"/>
                    <a:pt x="258815" y="42916"/>
                  </a:cubicBezTo>
                  <a:cubicBezTo>
                    <a:pt x="272610" y="51802"/>
                    <a:pt x="281715" y="66375"/>
                    <a:pt x="283638" y="82671"/>
                  </a:cubicBezTo>
                  <a:cubicBezTo>
                    <a:pt x="285031" y="99067"/>
                    <a:pt x="279709" y="115336"/>
                    <a:pt x="268891" y="127738"/>
                  </a:cubicBezTo>
                  <a:cubicBezTo>
                    <a:pt x="267242" y="129478"/>
                    <a:pt x="264952" y="132410"/>
                    <a:pt x="262021" y="136074"/>
                  </a:cubicBezTo>
                  <a:cubicBezTo>
                    <a:pt x="257349" y="141936"/>
                    <a:pt x="251212" y="149631"/>
                    <a:pt x="244250" y="157142"/>
                  </a:cubicBezTo>
                  <a:cubicBezTo>
                    <a:pt x="257349" y="155768"/>
                    <a:pt x="273105" y="154943"/>
                    <a:pt x="291608" y="154485"/>
                  </a:cubicBezTo>
                  <a:lnTo>
                    <a:pt x="292982" y="154485"/>
                  </a:lnTo>
                  <a:cubicBezTo>
                    <a:pt x="309680" y="154650"/>
                    <a:pt x="325601" y="161557"/>
                    <a:pt x="337133" y="173630"/>
                  </a:cubicBezTo>
                  <a:cubicBezTo>
                    <a:pt x="347667" y="185226"/>
                    <a:pt x="352568" y="200872"/>
                    <a:pt x="350507" y="216407"/>
                  </a:cubicBezTo>
                  <a:cubicBezTo>
                    <a:pt x="348675" y="235460"/>
                    <a:pt x="329714" y="256620"/>
                    <a:pt x="297378" y="263123"/>
                  </a:cubicBezTo>
                  <a:cubicBezTo>
                    <a:pt x="312859" y="294726"/>
                    <a:pt x="311485" y="327244"/>
                    <a:pt x="292707" y="341991"/>
                  </a:cubicBezTo>
                  <a:cubicBezTo>
                    <a:pt x="283043" y="349796"/>
                    <a:pt x="271053" y="354147"/>
                    <a:pt x="258632" y="354357"/>
                  </a:cubicBezTo>
                  <a:close/>
                  <a:moveTo>
                    <a:pt x="173901" y="199644"/>
                  </a:moveTo>
                  <a:lnTo>
                    <a:pt x="180130" y="238849"/>
                  </a:lnTo>
                  <a:cubicBezTo>
                    <a:pt x="186698" y="263252"/>
                    <a:pt x="197653" y="286253"/>
                    <a:pt x="212465" y="306725"/>
                  </a:cubicBezTo>
                  <a:cubicBezTo>
                    <a:pt x="215671" y="311030"/>
                    <a:pt x="232800" y="332740"/>
                    <a:pt x="253777" y="335671"/>
                  </a:cubicBezTo>
                  <a:cubicBezTo>
                    <a:pt x="263697" y="336825"/>
                    <a:pt x="273654" y="333802"/>
                    <a:pt x="281257" y="327335"/>
                  </a:cubicBezTo>
                  <a:cubicBezTo>
                    <a:pt x="292890" y="318175"/>
                    <a:pt x="292982" y="289046"/>
                    <a:pt x="274662" y="260742"/>
                  </a:cubicBezTo>
                  <a:lnTo>
                    <a:pt x="266143" y="247551"/>
                  </a:lnTo>
                  <a:lnTo>
                    <a:pt x="281807" y="246635"/>
                  </a:lnTo>
                  <a:cubicBezTo>
                    <a:pt x="311027" y="244803"/>
                    <a:pt x="330629" y="228315"/>
                    <a:pt x="332004" y="214575"/>
                  </a:cubicBezTo>
                  <a:cubicBezTo>
                    <a:pt x="333542" y="204261"/>
                    <a:pt x="330419" y="193791"/>
                    <a:pt x="323485" y="185996"/>
                  </a:cubicBezTo>
                  <a:cubicBezTo>
                    <a:pt x="315369" y="177926"/>
                    <a:pt x="304515" y="173181"/>
                    <a:pt x="293073" y="172714"/>
                  </a:cubicBezTo>
                  <a:lnTo>
                    <a:pt x="291791" y="172714"/>
                  </a:lnTo>
                  <a:cubicBezTo>
                    <a:pt x="243976" y="173813"/>
                    <a:pt x="223182" y="178027"/>
                    <a:pt x="214114" y="181416"/>
                  </a:cubicBezTo>
                  <a:lnTo>
                    <a:pt x="206694" y="164745"/>
                  </a:lnTo>
                  <a:cubicBezTo>
                    <a:pt x="221442" y="157233"/>
                    <a:pt x="237747" y="136807"/>
                    <a:pt x="247457" y="124532"/>
                  </a:cubicBezTo>
                  <a:cubicBezTo>
                    <a:pt x="250754" y="120410"/>
                    <a:pt x="253410" y="117021"/>
                    <a:pt x="255334" y="115372"/>
                  </a:cubicBezTo>
                  <a:cubicBezTo>
                    <a:pt x="262461" y="106798"/>
                    <a:pt x="265969" y="95797"/>
                    <a:pt x="265135" y="84686"/>
                  </a:cubicBezTo>
                  <a:cubicBezTo>
                    <a:pt x="263734" y="73694"/>
                    <a:pt x="257441" y="63930"/>
                    <a:pt x="248006" y="58122"/>
                  </a:cubicBezTo>
                  <a:cubicBezTo>
                    <a:pt x="235823" y="49512"/>
                    <a:pt x="209534" y="53084"/>
                    <a:pt x="188466" y="73786"/>
                  </a:cubicBezTo>
                  <a:lnTo>
                    <a:pt x="177748" y="84320"/>
                  </a:lnTo>
                  <a:lnTo>
                    <a:pt x="173260" y="69938"/>
                  </a:lnTo>
                  <a:cubicBezTo>
                    <a:pt x="163093" y="36962"/>
                    <a:pt x="139368" y="16902"/>
                    <a:pt x="124254" y="19741"/>
                  </a:cubicBezTo>
                  <a:cubicBezTo>
                    <a:pt x="113976" y="20996"/>
                    <a:pt x="104743" y="26602"/>
                    <a:pt x="98881" y="35130"/>
                  </a:cubicBezTo>
                  <a:cubicBezTo>
                    <a:pt x="87431" y="52718"/>
                    <a:pt x="93018" y="79831"/>
                    <a:pt x="94209" y="85053"/>
                  </a:cubicBezTo>
                  <a:cubicBezTo>
                    <a:pt x="99522" y="107403"/>
                    <a:pt x="123338" y="140745"/>
                    <a:pt x="143765" y="164562"/>
                  </a:cubicBezTo>
                  <a:lnTo>
                    <a:pt x="171245" y="196530"/>
                  </a:lnTo>
                  <a:lnTo>
                    <a:pt x="172161" y="192591"/>
                  </a:lnTo>
                  <a:lnTo>
                    <a:pt x="173168" y="198820"/>
                  </a:lnTo>
                  <a:lnTo>
                    <a:pt x="174818" y="200744"/>
                  </a:lnTo>
                  <a:close/>
                  <a:moveTo>
                    <a:pt x="56745" y="140562"/>
                  </a:moveTo>
                  <a:cubicBezTo>
                    <a:pt x="47795" y="140571"/>
                    <a:pt x="39112" y="143603"/>
                    <a:pt x="32104" y="149173"/>
                  </a:cubicBezTo>
                  <a:cubicBezTo>
                    <a:pt x="22788" y="157692"/>
                    <a:pt x="17924" y="170021"/>
                    <a:pt x="18914" y="182607"/>
                  </a:cubicBezTo>
                  <a:cubicBezTo>
                    <a:pt x="18914" y="199828"/>
                    <a:pt x="37234" y="221903"/>
                    <a:pt x="66821" y="228957"/>
                  </a:cubicBezTo>
                  <a:lnTo>
                    <a:pt x="80194" y="232071"/>
                  </a:lnTo>
                  <a:lnTo>
                    <a:pt x="72134" y="243246"/>
                  </a:lnTo>
                  <a:lnTo>
                    <a:pt x="70485" y="245628"/>
                  </a:lnTo>
                  <a:lnTo>
                    <a:pt x="70485" y="245628"/>
                  </a:lnTo>
                  <a:cubicBezTo>
                    <a:pt x="50333" y="275032"/>
                    <a:pt x="48684" y="307824"/>
                    <a:pt x="59767" y="320099"/>
                  </a:cubicBezTo>
                  <a:cubicBezTo>
                    <a:pt x="66354" y="328682"/>
                    <a:pt x="76438" y="333857"/>
                    <a:pt x="87247" y="334205"/>
                  </a:cubicBezTo>
                  <a:cubicBezTo>
                    <a:pt x="107857" y="333747"/>
                    <a:pt x="126361" y="312771"/>
                    <a:pt x="129842" y="308557"/>
                  </a:cubicBezTo>
                  <a:cubicBezTo>
                    <a:pt x="145322" y="287608"/>
                    <a:pt x="156250" y="263636"/>
                    <a:pt x="161902" y="238208"/>
                  </a:cubicBezTo>
                  <a:lnTo>
                    <a:pt x="171062" y="198362"/>
                  </a:lnTo>
                  <a:lnTo>
                    <a:pt x="132681" y="178393"/>
                  </a:lnTo>
                  <a:lnTo>
                    <a:pt x="106758" y="164470"/>
                  </a:lnTo>
                  <a:cubicBezTo>
                    <a:pt x="90270" y="155310"/>
                    <a:pt x="65355" y="142119"/>
                    <a:pt x="60958" y="140929"/>
                  </a:cubicBezTo>
                  <a:cubicBezTo>
                    <a:pt x="59566" y="140654"/>
                    <a:pt x="58155" y="140535"/>
                    <a:pt x="56745" y="1405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11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2" name="Google Shape;712;p12"/>
          <p:cNvGrpSpPr/>
          <p:nvPr/>
        </p:nvGrpSpPr>
        <p:grpSpPr>
          <a:xfrm>
            <a:off x="31600" y="76200"/>
            <a:ext cx="4322407" cy="6781863"/>
            <a:chOff x="58356" y="709"/>
            <a:chExt cx="4933897" cy="6857293"/>
          </a:xfrm>
        </p:grpSpPr>
        <p:sp>
          <p:nvSpPr>
            <p:cNvPr id="713" name="Google Shape;713;p12"/>
            <p:cNvSpPr/>
            <p:nvPr/>
          </p:nvSpPr>
          <p:spPr>
            <a:xfrm flipH="1">
              <a:off x="110041" y="4360311"/>
              <a:ext cx="1242791" cy="182108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2"/>
            <p:cNvSpPr/>
            <p:nvPr/>
          </p:nvSpPr>
          <p:spPr>
            <a:xfrm rot="-833831">
              <a:off x="1193309" y="3373860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2"/>
            <p:cNvSpPr/>
            <p:nvPr/>
          </p:nvSpPr>
          <p:spPr>
            <a:xfrm rot="-832763">
              <a:off x="1361800" y="1902605"/>
              <a:ext cx="1100945" cy="161323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2"/>
            <p:cNvSpPr/>
            <p:nvPr/>
          </p:nvSpPr>
          <p:spPr>
            <a:xfrm flipH="1">
              <a:off x="85858" y="2884502"/>
              <a:ext cx="1003554" cy="147052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2"/>
            <p:cNvSpPr/>
            <p:nvPr/>
          </p:nvSpPr>
          <p:spPr>
            <a:xfrm rot="1249434" flipH="1">
              <a:off x="863169" y="92563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2"/>
            <p:cNvSpPr/>
            <p:nvPr/>
          </p:nvSpPr>
          <p:spPr>
            <a:xfrm rot="-831662">
              <a:off x="1666499" y="337131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2"/>
            <p:cNvSpPr/>
            <p:nvPr/>
          </p:nvSpPr>
          <p:spPr>
            <a:xfrm rot="1240744" flipH="1">
              <a:off x="716313" y="88349"/>
              <a:ext cx="677471" cy="99271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2"/>
            <p:cNvSpPr/>
            <p:nvPr/>
          </p:nvSpPr>
          <p:spPr>
            <a:xfrm rot="-2554347" flipH="1">
              <a:off x="379208" y="1768716"/>
              <a:ext cx="881774" cy="129208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2"/>
            <p:cNvSpPr/>
            <p:nvPr/>
          </p:nvSpPr>
          <p:spPr>
            <a:xfrm rot="-904491" flipH="1">
              <a:off x="1278502" y="5183943"/>
              <a:ext cx="1039320" cy="156486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 rot="-1435755" flipH="1">
              <a:off x="270067" y="838068"/>
              <a:ext cx="543863" cy="796932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2"/>
            <p:cNvSpPr/>
            <p:nvPr/>
          </p:nvSpPr>
          <p:spPr>
            <a:xfrm rot="-833831">
              <a:off x="2317784" y="4477535"/>
              <a:ext cx="1241859" cy="181971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2"/>
            <p:cNvSpPr/>
            <p:nvPr/>
          </p:nvSpPr>
          <p:spPr>
            <a:xfrm rot="-831662">
              <a:off x="3458549" y="5296956"/>
              <a:ext cx="739239" cy="10832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2"/>
            <p:cNvSpPr/>
            <p:nvPr/>
          </p:nvSpPr>
          <p:spPr>
            <a:xfrm rot="1249434" flipH="1">
              <a:off x="4037219" y="5617180"/>
              <a:ext cx="777843" cy="113978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2"/>
            <p:cNvSpPr/>
            <p:nvPr/>
          </p:nvSpPr>
          <p:spPr>
            <a:xfrm rot="-2963922" flipH="1">
              <a:off x="2666577" y="5992407"/>
              <a:ext cx="544253" cy="797504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rgbClr val="FFFFFF">
                <a:alpha val="73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12"/>
          <p:cNvSpPr txBox="1">
            <a:spLocks noGrp="1"/>
          </p:cNvSpPr>
          <p:nvPr>
            <p:ph type="subTitle" idx="1"/>
          </p:nvPr>
        </p:nvSpPr>
        <p:spPr>
          <a:xfrm>
            <a:off x="1078522" y="1800269"/>
            <a:ext cx="8641139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28" name="Google Shape;728;p12"/>
          <p:cNvSpPr txBox="1">
            <a:spLocks noGrp="1"/>
          </p:cNvSpPr>
          <p:nvPr>
            <p:ph type="subTitle" idx="2"/>
          </p:nvPr>
        </p:nvSpPr>
        <p:spPr>
          <a:xfrm>
            <a:off x="1078522" y="3405160"/>
            <a:ext cx="8641139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29" name="Google Shape;729;p12"/>
          <p:cNvSpPr txBox="1">
            <a:spLocks noGrp="1"/>
          </p:cNvSpPr>
          <p:nvPr>
            <p:ph type="subTitle" idx="3"/>
          </p:nvPr>
        </p:nvSpPr>
        <p:spPr>
          <a:xfrm>
            <a:off x="1078522" y="5010050"/>
            <a:ext cx="8641139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30" name="Google Shape;730;p12"/>
          <p:cNvSpPr txBox="1">
            <a:spLocks noGrp="1"/>
          </p:cNvSpPr>
          <p:nvPr>
            <p:ph type="title"/>
          </p:nvPr>
        </p:nvSpPr>
        <p:spPr>
          <a:xfrm>
            <a:off x="1078515" y="663663"/>
            <a:ext cx="864113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1" name="Google Shape;731;p12"/>
          <p:cNvSpPr txBox="1">
            <a:spLocks noGrp="1"/>
          </p:cNvSpPr>
          <p:nvPr>
            <p:ph type="body" idx="4"/>
          </p:nvPr>
        </p:nvSpPr>
        <p:spPr>
          <a:xfrm>
            <a:off x="1078515" y="2238218"/>
            <a:ext cx="8641139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2" name="Google Shape;732;p12"/>
          <p:cNvSpPr txBox="1">
            <a:spLocks noGrp="1"/>
          </p:cNvSpPr>
          <p:nvPr>
            <p:ph type="body" idx="5"/>
          </p:nvPr>
        </p:nvSpPr>
        <p:spPr>
          <a:xfrm>
            <a:off x="1078515" y="3831678"/>
            <a:ext cx="8641139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3" name="Google Shape;733;p12"/>
          <p:cNvSpPr txBox="1">
            <a:spLocks noGrp="1"/>
          </p:cNvSpPr>
          <p:nvPr>
            <p:ph type="body" idx="6"/>
          </p:nvPr>
        </p:nvSpPr>
        <p:spPr>
          <a:xfrm>
            <a:off x="1078515" y="5423338"/>
            <a:ext cx="8642734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734" name="Google Shape;734;p12"/>
          <p:cNvGrpSpPr/>
          <p:nvPr/>
        </p:nvGrpSpPr>
        <p:grpSpPr>
          <a:xfrm rot="846408" flipH="1">
            <a:off x="6287479" y="92782"/>
            <a:ext cx="4577907" cy="1710341"/>
            <a:chOff x="5786893" y="-124028"/>
            <a:chExt cx="6560483" cy="2171155"/>
          </a:xfrm>
        </p:grpSpPr>
        <p:sp>
          <p:nvSpPr>
            <p:cNvPr id="735" name="Google Shape;735;p12"/>
            <p:cNvSpPr/>
            <p:nvPr/>
          </p:nvSpPr>
          <p:spPr>
            <a:xfrm>
              <a:off x="5940858" y="-124028"/>
              <a:ext cx="6406519" cy="1030280"/>
            </a:xfrm>
            <a:custGeom>
              <a:avLst/>
              <a:gdLst/>
              <a:ahLst/>
              <a:cxnLst/>
              <a:rect l="l" t="t" r="r" b="b"/>
              <a:pathLst>
                <a:path w="6833620" h="1098965" extrusionOk="0">
                  <a:moveTo>
                    <a:pt x="-1" y="3"/>
                  </a:moveTo>
                  <a:cubicBezTo>
                    <a:pt x="2028328" y="1221830"/>
                    <a:pt x="4629317" y="1441099"/>
                    <a:pt x="6833620" y="576136"/>
                  </a:cubicBezTo>
                </a:path>
              </a:pathLst>
            </a:custGeom>
            <a:noFill/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2"/>
            <p:cNvSpPr/>
            <p:nvPr/>
          </p:nvSpPr>
          <p:spPr>
            <a:xfrm rot="-777613">
              <a:off x="11176638" y="645713"/>
              <a:ext cx="864941" cy="117862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 rot="-783559">
              <a:off x="11299418" y="771851"/>
              <a:ext cx="618757" cy="906675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 rot="-256892">
              <a:off x="9914838" y="836226"/>
              <a:ext cx="866108" cy="1180217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 rot="-259939">
              <a:off x="10038639" y="962779"/>
              <a:ext cx="616944" cy="90402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 rot="303354">
              <a:off x="8597709" y="828633"/>
              <a:ext cx="864747" cy="1178361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 rot="294438">
              <a:off x="8724149" y="954793"/>
              <a:ext cx="617445" cy="904753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 rot="833280">
              <a:off x="7217715" y="582132"/>
              <a:ext cx="865911" cy="1179948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 rot="837982">
              <a:off x="7343637" y="709651"/>
              <a:ext cx="617914" cy="905440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 rot="1413566">
              <a:off x="5986788" y="169888"/>
              <a:ext cx="866650" cy="1180955"/>
            </a:xfrm>
            <a:custGeom>
              <a:avLst/>
              <a:gdLst/>
              <a:ahLst/>
              <a:cxnLst/>
              <a:rect l="l" t="t" r="r" b="b"/>
              <a:pathLst>
                <a:path w="923734" h="1258741" extrusionOk="0">
                  <a:moveTo>
                    <a:pt x="-362" y="46175"/>
                  </a:moveTo>
                  <a:lnTo>
                    <a:pt x="-362" y="810080"/>
                  </a:lnTo>
                  <a:lnTo>
                    <a:pt x="437788" y="1248230"/>
                  </a:lnTo>
                  <a:cubicBezTo>
                    <a:pt x="451514" y="1261956"/>
                    <a:pt x="473764" y="1261965"/>
                    <a:pt x="487490" y="1248249"/>
                  </a:cubicBezTo>
                  <a:cubicBezTo>
                    <a:pt x="487499" y="1248240"/>
                    <a:pt x="487499" y="1248240"/>
                    <a:pt x="487509" y="1248230"/>
                  </a:cubicBezTo>
                  <a:lnTo>
                    <a:pt x="923373" y="812366"/>
                  </a:lnTo>
                  <a:lnTo>
                    <a:pt x="923373" y="46175"/>
                  </a:lnTo>
                  <a:cubicBezTo>
                    <a:pt x="923373" y="20591"/>
                    <a:pt x="902666" y="-155"/>
                    <a:pt x="877081" y="-212"/>
                  </a:cubicBezTo>
                  <a:lnTo>
                    <a:pt x="45930" y="-212"/>
                  </a:lnTo>
                  <a:cubicBezTo>
                    <a:pt x="20346" y="-155"/>
                    <a:pt x="-362" y="20591"/>
                    <a:pt x="-362" y="46175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2"/>
            <p:cNvSpPr/>
            <p:nvPr/>
          </p:nvSpPr>
          <p:spPr>
            <a:xfrm rot="1423703">
              <a:off x="6113811" y="297868"/>
              <a:ext cx="617687" cy="905108"/>
            </a:xfrm>
            <a:custGeom>
              <a:avLst/>
              <a:gdLst/>
              <a:ahLst/>
              <a:cxnLst/>
              <a:rect l="l" t="t" r="r" b="b"/>
              <a:pathLst>
                <a:path w="1242791" h="1821084" extrusionOk="0">
                  <a:moveTo>
                    <a:pt x="1132639" y="578793"/>
                  </a:moveTo>
                  <a:cubicBezTo>
                    <a:pt x="1318568" y="478781"/>
                    <a:pt x="1157690" y="135024"/>
                    <a:pt x="871559" y="337620"/>
                  </a:cubicBezTo>
                  <a:cubicBezTo>
                    <a:pt x="780576" y="401924"/>
                    <a:pt x="701976" y="482143"/>
                    <a:pt x="639530" y="574412"/>
                  </a:cubicBezTo>
                  <a:cubicBezTo>
                    <a:pt x="680678" y="471123"/>
                    <a:pt x="702881" y="361252"/>
                    <a:pt x="705062" y="250086"/>
                  </a:cubicBezTo>
                  <a:cubicBezTo>
                    <a:pt x="712301" y="-107388"/>
                    <a:pt x="329873" y="-32712"/>
                    <a:pt x="358924" y="169218"/>
                  </a:cubicBezTo>
                  <a:cubicBezTo>
                    <a:pt x="198237" y="32535"/>
                    <a:pt x="-63510" y="307236"/>
                    <a:pt x="229193" y="500212"/>
                  </a:cubicBezTo>
                  <a:cubicBezTo>
                    <a:pt x="319947" y="560039"/>
                    <a:pt x="420503" y="603463"/>
                    <a:pt x="526278" y="628514"/>
                  </a:cubicBezTo>
                  <a:cubicBezTo>
                    <a:pt x="412387" y="625875"/>
                    <a:pt x="298926" y="643478"/>
                    <a:pt x="191189" y="680521"/>
                  </a:cubicBezTo>
                  <a:cubicBezTo>
                    <a:pt x="-154379" y="798916"/>
                    <a:pt x="38217" y="1143912"/>
                    <a:pt x="236146" y="1047804"/>
                  </a:cubicBezTo>
                  <a:cubicBezTo>
                    <a:pt x="154232" y="1243924"/>
                    <a:pt x="520373" y="1418708"/>
                    <a:pt x="606002" y="1056377"/>
                  </a:cubicBezTo>
                  <a:cubicBezTo>
                    <a:pt x="634158" y="938505"/>
                    <a:pt x="639588" y="816337"/>
                    <a:pt x="622004" y="696427"/>
                  </a:cubicBezTo>
                  <a:cubicBezTo>
                    <a:pt x="633053" y="720525"/>
                    <a:pt x="642864" y="746910"/>
                    <a:pt x="653723" y="774246"/>
                  </a:cubicBezTo>
                  <a:cubicBezTo>
                    <a:pt x="660961" y="791106"/>
                    <a:pt x="666105" y="809203"/>
                    <a:pt x="672106" y="827396"/>
                  </a:cubicBezTo>
                  <a:cubicBezTo>
                    <a:pt x="678107" y="845589"/>
                    <a:pt x="684393" y="864162"/>
                    <a:pt x="689727" y="883308"/>
                  </a:cubicBezTo>
                  <a:cubicBezTo>
                    <a:pt x="699252" y="921979"/>
                    <a:pt x="711158" y="961413"/>
                    <a:pt x="718302" y="1002656"/>
                  </a:cubicBezTo>
                  <a:cubicBezTo>
                    <a:pt x="722112" y="1023230"/>
                    <a:pt x="727160" y="1043709"/>
                    <a:pt x="730018" y="1064664"/>
                  </a:cubicBezTo>
                  <a:lnTo>
                    <a:pt x="739543" y="1127624"/>
                  </a:lnTo>
                  <a:cubicBezTo>
                    <a:pt x="743162" y="1148484"/>
                    <a:pt x="743924" y="1169820"/>
                    <a:pt x="746115" y="1190775"/>
                  </a:cubicBezTo>
                  <a:cubicBezTo>
                    <a:pt x="748306" y="1211730"/>
                    <a:pt x="750496" y="1232685"/>
                    <a:pt x="750687" y="1253545"/>
                  </a:cubicBezTo>
                  <a:cubicBezTo>
                    <a:pt x="750878" y="1274404"/>
                    <a:pt x="752211" y="1295073"/>
                    <a:pt x="752973" y="1315457"/>
                  </a:cubicBezTo>
                  <a:cubicBezTo>
                    <a:pt x="753735" y="1335840"/>
                    <a:pt x="752306" y="1356033"/>
                    <a:pt x="752020" y="1375846"/>
                  </a:cubicBezTo>
                  <a:cubicBezTo>
                    <a:pt x="752020" y="1385371"/>
                    <a:pt x="751544" y="1395562"/>
                    <a:pt x="751354" y="1405278"/>
                  </a:cubicBezTo>
                  <a:cubicBezTo>
                    <a:pt x="751163" y="1414993"/>
                    <a:pt x="749925" y="1424328"/>
                    <a:pt x="749258" y="1433853"/>
                  </a:cubicBezTo>
                  <a:cubicBezTo>
                    <a:pt x="747639" y="1452903"/>
                    <a:pt x="746115" y="1471381"/>
                    <a:pt x="744591" y="1489383"/>
                  </a:cubicBezTo>
                  <a:cubicBezTo>
                    <a:pt x="743067" y="1507386"/>
                    <a:pt x="739447" y="1524721"/>
                    <a:pt x="737066" y="1541580"/>
                  </a:cubicBezTo>
                  <a:cubicBezTo>
                    <a:pt x="734685" y="1558440"/>
                    <a:pt x="732685" y="1574728"/>
                    <a:pt x="728589" y="1589967"/>
                  </a:cubicBezTo>
                  <a:cubicBezTo>
                    <a:pt x="724493" y="1605207"/>
                    <a:pt x="721731" y="1619971"/>
                    <a:pt x="718588" y="1633878"/>
                  </a:cubicBezTo>
                  <a:cubicBezTo>
                    <a:pt x="716873" y="1640831"/>
                    <a:pt x="715635" y="1647784"/>
                    <a:pt x="713730" y="1654166"/>
                  </a:cubicBezTo>
                  <a:lnTo>
                    <a:pt x="707825" y="1672549"/>
                  </a:lnTo>
                  <a:cubicBezTo>
                    <a:pt x="704014" y="1684455"/>
                    <a:pt x="700490" y="1695600"/>
                    <a:pt x="697157" y="1705887"/>
                  </a:cubicBezTo>
                  <a:lnTo>
                    <a:pt x="692489" y="1720746"/>
                  </a:lnTo>
                  <a:lnTo>
                    <a:pt x="686774" y="1734271"/>
                  </a:lnTo>
                  <a:cubicBezTo>
                    <a:pt x="671915" y="1768656"/>
                    <a:pt x="663342" y="1788278"/>
                    <a:pt x="663342" y="1788278"/>
                  </a:cubicBezTo>
                  <a:lnTo>
                    <a:pt x="663342" y="1788278"/>
                  </a:lnTo>
                  <a:cubicBezTo>
                    <a:pt x="663342" y="1788278"/>
                    <a:pt x="663342" y="1788278"/>
                    <a:pt x="663342" y="1788754"/>
                  </a:cubicBezTo>
                  <a:cubicBezTo>
                    <a:pt x="658494" y="1800699"/>
                    <a:pt x="664248" y="1814310"/>
                    <a:pt x="676192" y="1819158"/>
                  </a:cubicBezTo>
                  <a:cubicBezTo>
                    <a:pt x="676259" y="1819177"/>
                    <a:pt x="676325" y="1819206"/>
                    <a:pt x="676392" y="1819234"/>
                  </a:cubicBezTo>
                  <a:cubicBezTo>
                    <a:pt x="688336" y="1824082"/>
                    <a:pt x="701948" y="1818329"/>
                    <a:pt x="706786" y="1806385"/>
                  </a:cubicBezTo>
                  <a:cubicBezTo>
                    <a:pt x="706815" y="1806318"/>
                    <a:pt x="706843" y="1806252"/>
                    <a:pt x="706872" y="1806185"/>
                  </a:cubicBezTo>
                  <a:cubicBezTo>
                    <a:pt x="706872" y="1806185"/>
                    <a:pt x="714873" y="1786373"/>
                    <a:pt x="728779" y="1751607"/>
                  </a:cubicBezTo>
                  <a:lnTo>
                    <a:pt x="734209" y="1737796"/>
                  </a:lnTo>
                  <a:cubicBezTo>
                    <a:pt x="735733" y="1732652"/>
                    <a:pt x="737257" y="1727223"/>
                    <a:pt x="738971" y="1721603"/>
                  </a:cubicBezTo>
                  <a:cubicBezTo>
                    <a:pt x="742210" y="1710268"/>
                    <a:pt x="745829" y="1698076"/>
                    <a:pt x="749639" y="1685027"/>
                  </a:cubicBezTo>
                  <a:cubicBezTo>
                    <a:pt x="751544" y="1678550"/>
                    <a:pt x="753449" y="1671787"/>
                    <a:pt x="755449" y="1664929"/>
                  </a:cubicBezTo>
                  <a:cubicBezTo>
                    <a:pt x="757450" y="1658071"/>
                    <a:pt x="758402" y="1650832"/>
                    <a:pt x="760021" y="1643498"/>
                  </a:cubicBezTo>
                  <a:lnTo>
                    <a:pt x="769546" y="1597397"/>
                  </a:lnTo>
                  <a:cubicBezTo>
                    <a:pt x="773261" y="1581490"/>
                    <a:pt x="774595" y="1564440"/>
                    <a:pt x="776881" y="1547010"/>
                  </a:cubicBezTo>
                  <a:cubicBezTo>
                    <a:pt x="779167" y="1529579"/>
                    <a:pt x="781643" y="1511577"/>
                    <a:pt x="783262" y="1493003"/>
                  </a:cubicBezTo>
                  <a:cubicBezTo>
                    <a:pt x="784882" y="1474429"/>
                    <a:pt x="785358" y="1454903"/>
                    <a:pt x="786406" y="1435853"/>
                  </a:cubicBezTo>
                  <a:cubicBezTo>
                    <a:pt x="786406" y="1426328"/>
                    <a:pt x="787835" y="1416231"/>
                    <a:pt x="787835" y="1406325"/>
                  </a:cubicBezTo>
                  <a:cubicBezTo>
                    <a:pt x="787835" y="1396420"/>
                    <a:pt x="787835" y="1386228"/>
                    <a:pt x="787835" y="1376131"/>
                  </a:cubicBezTo>
                  <a:cubicBezTo>
                    <a:pt x="787835" y="1355843"/>
                    <a:pt x="787835" y="1335174"/>
                    <a:pt x="787072" y="1314314"/>
                  </a:cubicBezTo>
                  <a:cubicBezTo>
                    <a:pt x="786311" y="1293454"/>
                    <a:pt x="784501" y="1272499"/>
                    <a:pt x="783167" y="1251258"/>
                  </a:cubicBezTo>
                  <a:cubicBezTo>
                    <a:pt x="781834" y="1230018"/>
                    <a:pt x="779071" y="1208777"/>
                    <a:pt x="776786" y="1187441"/>
                  </a:cubicBezTo>
                  <a:cubicBezTo>
                    <a:pt x="774499" y="1166105"/>
                    <a:pt x="772499" y="1144483"/>
                    <a:pt x="768308" y="1123338"/>
                  </a:cubicBezTo>
                  <a:cubicBezTo>
                    <a:pt x="764117" y="1102192"/>
                    <a:pt x="760974" y="1080856"/>
                    <a:pt x="757259" y="1059711"/>
                  </a:cubicBezTo>
                  <a:cubicBezTo>
                    <a:pt x="753544" y="1038565"/>
                    <a:pt x="747734" y="1017801"/>
                    <a:pt x="743638" y="997131"/>
                  </a:cubicBezTo>
                  <a:cubicBezTo>
                    <a:pt x="735161" y="955507"/>
                    <a:pt x="722112" y="915693"/>
                    <a:pt x="711253" y="876831"/>
                  </a:cubicBezTo>
                  <a:cubicBezTo>
                    <a:pt x="705348" y="857781"/>
                    <a:pt x="698109" y="838731"/>
                    <a:pt x="692203" y="820633"/>
                  </a:cubicBezTo>
                  <a:cubicBezTo>
                    <a:pt x="686298" y="802536"/>
                    <a:pt x="679916" y="784248"/>
                    <a:pt x="672201" y="767388"/>
                  </a:cubicBezTo>
                  <a:cubicBezTo>
                    <a:pt x="657628" y="733289"/>
                    <a:pt x="644864" y="700713"/>
                    <a:pt x="629339" y="672138"/>
                  </a:cubicBezTo>
                  <a:lnTo>
                    <a:pt x="623719" y="661185"/>
                  </a:lnTo>
                  <a:cubicBezTo>
                    <a:pt x="710567" y="751986"/>
                    <a:pt x="815381" y="823710"/>
                    <a:pt x="931471" y="871782"/>
                  </a:cubicBezTo>
                  <a:cubicBezTo>
                    <a:pt x="1261894" y="1008466"/>
                    <a:pt x="1331521" y="625180"/>
                    <a:pt x="1132639" y="5787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8142" y="593367"/>
            <a:ext cx="10063391" cy="763500"/>
          </a:xfrm>
          <a:prstGeom prst="rect">
            <a:avLst/>
          </a:prstGeom>
          <a:noFill/>
          <a:ln>
            <a:noFill/>
          </a:ln>
          <a:effectLst>
            <a:outerShdw blurRad="28575" dist="28575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leway Black"/>
              <a:buNone/>
              <a:defRPr sz="4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8142" y="1536633"/>
            <a:ext cx="10063391" cy="4555200"/>
          </a:xfrm>
          <a:prstGeom prst="rect">
            <a:avLst/>
          </a:prstGeom>
          <a:noFill/>
          <a:ln>
            <a:noFill/>
          </a:ln>
          <a:effectLst>
            <a:outerShdw blurRad="28575" dist="28575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■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■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●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Quicksand Medium"/>
              <a:buChar char="○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Quicksand Medium"/>
              <a:buChar char="■"/>
              <a:defRPr sz="1900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006620" y="6217622"/>
            <a:ext cx="64814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9;p1"/>
          <p:cNvSpPr/>
          <p:nvPr/>
        </p:nvSpPr>
        <p:spPr>
          <a:xfrm rot="5400000">
            <a:off x="-450549" y="6125898"/>
            <a:ext cx="1131345" cy="101504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mania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unsplash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3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7230" y="1528549"/>
            <a:ext cx="8761863" cy="236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NGÀY HÔM NAY!</a:t>
            </a:r>
            <a:endParaRPr lang="vi-VN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53143" y="1074856"/>
            <a:ext cx="1752600" cy="685800"/>
            <a:chOff x="2268" y="2544"/>
            <a:chExt cx="1236" cy="591"/>
          </a:xfrm>
        </p:grpSpPr>
        <p:pic>
          <p:nvPicPr>
            <p:cNvPr id="5" name="Picture 10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967439" y="1074856"/>
            <a:ext cx="1752600" cy="685800"/>
            <a:chOff x="2268" y="2544"/>
            <a:chExt cx="1236" cy="591"/>
          </a:xfrm>
        </p:grpSpPr>
        <p:pic>
          <p:nvPicPr>
            <p:cNvPr id="8" name="Picture 10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Tweety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16" y="3578958"/>
            <a:ext cx="649787" cy="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2" y="3617793"/>
            <a:ext cx="728923" cy="72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68104" y="3762434"/>
            <a:ext cx="605485" cy="6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28639" y="1057386"/>
            <a:ext cx="728635" cy="7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18123" y="836055"/>
            <a:ext cx="731720" cy="73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0303" y="996285"/>
            <a:ext cx="532264" cy="53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55236" y="3631488"/>
            <a:ext cx="605485" cy="6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98522" y="3517588"/>
            <a:ext cx="605485" cy="6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5661" y="851970"/>
            <a:ext cx="10223866" cy="3046988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Hinhtron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7441" y="2587022"/>
            <a:ext cx="5159904" cy="66120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120[FD 10 BK 10 RT 3]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5343" y="1818088"/>
            <a:ext cx="1760561" cy="46402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0"/>
          <p:cNvSpPr/>
          <p:nvPr/>
        </p:nvSpPr>
        <p:spPr>
          <a:xfrm>
            <a:off x="360961" y="2313512"/>
            <a:ext cx="735667" cy="850753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0"/>
          <p:cNvSpPr/>
          <p:nvPr/>
        </p:nvSpPr>
        <p:spPr>
          <a:xfrm rot="2700000">
            <a:off x="1144686" y="2137504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30"/>
          <p:cNvSpPr/>
          <p:nvPr/>
        </p:nvSpPr>
        <p:spPr>
          <a:xfrm rot="3606066">
            <a:off x="1901859" y="2250232"/>
            <a:ext cx="413957" cy="478715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0"/>
          <p:cNvSpPr/>
          <p:nvPr/>
        </p:nvSpPr>
        <p:spPr>
          <a:xfrm rot="2700000">
            <a:off x="48211" y="3072317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0"/>
          <p:cNvSpPr/>
          <p:nvPr/>
        </p:nvSpPr>
        <p:spPr>
          <a:xfrm rot="1499514">
            <a:off x="-8255" y="3866612"/>
            <a:ext cx="414081" cy="478859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0"/>
          <p:cNvSpPr/>
          <p:nvPr/>
        </p:nvSpPr>
        <p:spPr>
          <a:xfrm>
            <a:off x="881607" y="3625424"/>
            <a:ext cx="735667" cy="850753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0"/>
          <p:cNvSpPr/>
          <p:nvPr/>
        </p:nvSpPr>
        <p:spPr>
          <a:xfrm rot="2700000">
            <a:off x="1665332" y="3449416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0"/>
          <p:cNvSpPr/>
          <p:nvPr/>
        </p:nvSpPr>
        <p:spPr>
          <a:xfrm rot="3606066">
            <a:off x="2422505" y="3562144"/>
            <a:ext cx="413957" cy="478715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0"/>
          <p:cNvSpPr/>
          <p:nvPr/>
        </p:nvSpPr>
        <p:spPr>
          <a:xfrm rot="2700000">
            <a:off x="568857" y="4384229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0"/>
          <p:cNvSpPr/>
          <p:nvPr/>
        </p:nvSpPr>
        <p:spPr>
          <a:xfrm rot="1499514">
            <a:off x="512392" y="5178524"/>
            <a:ext cx="414081" cy="478859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0"/>
          <p:cNvSpPr/>
          <p:nvPr/>
        </p:nvSpPr>
        <p:spPr>
          <a:xfrm>
            <a:off x="1230580" y="4719581"/>
            <a:ext cx="735667" cy="850753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0"/>
          <p:cNvSpPr/>
          <p:nvPr/>
        </p:nvSpPr>
        <p:spPr>
          <a:xfrm rot="2700000">
            <a:off x="2014305" y="4543573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0"/>
          <p:cNvSpPr/>
          <p:nvPr/>
        </p:nvSpPr>
        <p:spPr>
          <a:xfrm rot="3606066">
            <a:off x="2771478" y="4656301"/>
            <a:ext cx="413957" cy="478715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0"/>
          <p:cNvSpPr/>
          <p:nvPr/>
        </p:nvSpPr>
        <p:spPr>
          <a:xfrm rot="2700000">
            <a:off x="917830" y="5478386"/>
            <a:ext cx="609009" cy="704281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30"/>
          <p:cNvSpPr/>
          <p:nvPr/>
        </p:nvSpPr>
        <p:spPr>
          <a:xfrm rot="1499514">
            <a:off x="861365" y="6272681"/>
            <a:ext cx="414081" cy="478859"/>
          </a:xfrm>
          <a:custGeom>
            <a:avLst/>
            <a:gdLst/>
            <a:ahLst/>
            <a:cxnLst/>
            <a:rect l="l" t="t" r="r" b="b"/>
            <a:pathLst>
              <a:path w="598103" h="691669" extrusionOk="0">
                <a:moveTo>
                  <a:pt x="87426" y="352686"/>
                </a:moveTo>
                <a:lnTo>
                  <a:pt x="92373" y="349572"/>
                </a:lnTo>
                <a:cubicBezTo>
                  <a:pt x="40069" y="309267"/>
                  <a:pt x="24314" y="248811"/>
                  <a:pt x="40893" y="212171"/>
                </a:cubicBezTo>
                <a:cubicBezTo>
                  <a:pt x="77533" y="131838"/>
                  <a:pt x="149165" y="150433"/>
                  <a:pt x="171790" y="166371"/>
                </a:cubicBezTo>
                <a:cubicBezTo>
                  <a:pt x="182416" y="173882"/>
                  <a:pt x="237376" y="248811"/>
                  <a:pt x="269711" y="290032"/>
                </a:cubicBezTo>
                <a:cubicBezTo>
                  <a:pt x="263299" y="268414"/>
                  <a:pt x="234353" y="165822"/>
                  <a:pt x="245987" y="106831"/>
                </a:cubicBezTo>
                <a:cubicBezTo>
                  <a:pt x="248185" y="95473"/>
                  <a:pt x="271451" y="-20127"/>
                  <a:pt x="369647" y="4330"/>
                </a:cubicBezTo>
                <a:cubicBezTo>
                  <a:pt x="408302" y="13490"/>
                  <a:pt x="437065" y="75412"/>
                  <a:pt x="427813" y="147868"/>
                </a:cubicBezTo>
                <a:cubicBezTo>
                  <a:pt x="488910" y="125426"/>
                  <a:pt x="544603" y="142830"/>
                  <a:pt x="563290" y="174615"/>
                </a:cubicBezTo>
                <a:cubicBezTo>
                  <a:pt x="604052" y="243956"/>
                  <a:pt x="548176" y="293146"/>
                  <a:pt x="522894" y="303588"/>
                </a:cubicBezTo>
                <a:cubicBezTo>
                  <a:pt x="503841" y="311375"/>
                  <a:pt x="440454" y="350213"/>
                  <a:pt x="394654" y="352411"/>
                </a:cubicBezTo>
                <a:cubicBezTo>
                  <a:pt x="439080" y="355343"/>
                  <a:pt x="524085" y="392166"/>
                  <a:pt x="542863" y="400227"/>
                </a:cubicBezTo>
                <a:cubicBezTo>
                  <a:pt x="567961" y="410852"/>
                  <a:pt x="623838" y="460042"/>
                  <a:pt x="585366" y="527002"/>
                </a:cubicBezTo>
                <a:cubicBezTo>
                  <a:pt x="567778" y="557688"/>
                  <a:pt x="513459" y="573718"/>
                  <a:pt x="453095" y="550635"/>
                </a:cubicBezTo>
                <a:cubicBezTo>
                  <a:pt x="463720" y="621625"/>
                  <a:pt x="436881" y="681073"/>
                  <a:pt x="399234" y="689775"/>
                </a:cubicBezTo>
                <a:cubicBezTo>
                  <a:pt x="303420" y="711851"/>
                  <a:pt x="278047" y="598175"/>
                  <a:pt x="275573" y="587275"/>
                </a:cubicBezTo>
                <a:cubicBezTo>
                  <a:pt x="262932" y="529108"/>
                  <a:pt x="267238" y="458118"/>
                  <a:pt x="273008" y="437050"/>
                </a:cubicBezTo>
                <a:cubicBezTo>
                  <a:pt x="258169" y="456469"/>
                  <a:pt x="213193" y="510971"/>
                  <a:pt x="156951" y="537810"/>
                </a:cubicBezTo>
                <a:cubicBezTo>
                  <a:pt x="146142" y="543032"/>
                  <a:pt x="35855" y="595519"/>
                  <a:pt x="2787" y="492010"/>
                </a:cubicBezTo>
                <a:cubicBezTo>
                  <a:pt x="-9212" y="452897"/>
                  <a:pt x="24588" y="390700"/>
                  <a:pt x="87426" y="352686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52714" y="286175"/>
            <a:ext cx="6894247" cy="5847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b="1" u="sng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Bài 1/101. </a:t>
            </a: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Viết lệnh để rùa vẽ hình sau.</a:t>
            </a:r>
            <a:endParaRPr lang="en-US" altLang="vi-VN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53" y="1358075"/>
            <a:ext cx="2574878" cy="25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312380" y="1386287"/>
            <a:ext cx="4267200" cy="6461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</a:t>
            </a: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16006" y="384393"/>
            <a:ext cx="10051576" cy="1077913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 2/101: </a:t>
            </a: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Thêm thủ tục </a:t>
            </a: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hinhtron</a:t>
            </a: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vào câu lệnh vừa viết để được hình dưới.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0" y="2021004"/>
            <a:ext cx="3462435" cy="27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566382" y="2224585"/>
            <a:ext cx="6161964" cy="584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 dirty="0">
                <a:solidFill>
                  <a:srgbClr val="002060"/>
                </a:solidFill>
              </a:rPr>
              <a:t>repeat 6 [</a:t>
            </a:r>
            <a:r>
              <a:rPr lang="en-US" altLang="vi-VN" sz="3200" dirty="0" err="1">
                <a:solidFill>
                  <a:srgbClr val="002060"/>
                </a:solidFill>
              </a:rPr>
              <a:t>fd</a:t>
            </a:r>
            <a:r>
              <a:rPr lang="en-US" altLang="vi-VN" sz="3200" dirty="0">
                <a:solidFill>
                  <a:srgbClr val="002060"/>
                </a:solidFill>
              </a:rPr>
              <a:t> 100 </a:t>
            </a:r>
            <a:r>
              <a:rPr lang="en-US" altLang="vi-VN" sz="3200" b="1" dirty="0" err="1">
                <a:solidFill>
                  <a:srgbClr val="002060"/>
                </a:solidFill>
              </a:rPr>
              <a:t>hinhtron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rt</a:t>
            </a:r>
            <a:r>
              <a:rPr lang="en-US" altLang="vi-VN" sz="3200" dirty="0">
                <a:solidFill>
                  <a:srgbClr val="002060"/>
                </a:solidFill>
              </a:rPr>
              <a:t> 60]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90182" y="3276373"/>
            <a:ext cx="5320327" cy="584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Thủ tục hình tròn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519739" y="3978237"/>
            <a:ext cx="5261212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 dirty="0">
                <a:solidFill>
                  <a:srgbClr val="002060"/>
                </a:solidFill>
              </a:rPr>
              <a:t>to </a:t>
            </a:r>
            <a:r>
              <a:rPr lang="en-US" altLang="vi-VN" sz="3200" dirty="0" err="1">
                <a:solidFill>
                  <a:srgbClr val="002060"/>
                </a:solidFill>
              </a:rPr>
              <a:t>hinhtron</a:t>
            </a:r>
            <a:endParaRPr lang="en-US" altLang="vi-VN" sz="3200" dirty="0">
              <a:solidFill>
                <a:srgbClr val="002060"/>
              </a:solidFill>
            </a:endParaRPr>
          </a:p>
          <a:p>
            <a:r>
              <a:rPr lang="en-US" altLang="vi-VN" sz="3200" dirty="0">
                <a:solidFill>
                  <a:srgbClr val="002060"/>
                </a:solidFill>
              </a:rPr>
              <a:t>repeat 36[ </a:t>
            </a:r>
            <a:r>
              <a:rPr lang="en-US" altLang="vi-VN" sz="3200" dirty="0" err="1">
                <a:solidFill>
                  <a:srgbClr val="002060"/>
                </a:solidFill>
              </a:rPr>
              <a:t>fd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vi-VN" altLang="vi-VN" sz="3200" dirty="0">
                <a:solidFill>
                  <a:srgbClr val="002060"/>
                </a:solidFill>
              </a:rPr>
              <a:t>10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bk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vi-VN" altLang="vi-VN" sz="3200" dirty="0">
                <a:solidFill>
                  <a:srgbClr val="002060"/>
                </a:solidFill>
              </a:rPr>
              <a:t>10</a:t>
            </a:r>
            <a:r>
              <a:rPr lang="en-US" altLang="vi-VN" sz="3200" dirty="0">
                <a:solidFill>
                  <a:srgbClr val="002060"/>
                </a:solidFill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</a:rPr>
              <a:t>rt</a:t>
            </a:r>
            <a:r>
              <a:rPr lang="en-US" altLang="vi-VN" sz="3200" dirty="0">
                <a:solidFill>
                  <a:srgbClr val="002060"/>
                </a:solidFill>
              </a:rPr>
              <a:t> 10]</a:t>
            </a:r>
          </a:p>
          <a:p>
            <a:r>
              <a:rPr lang="en-US" altLang="vi-VN" sz="3200" dirty="0">
                <a:solidFill>
                  <a:srgbClr val="002060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41100" y="366488"/>
            <a:ext cx="6564668" cy="58477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 3/101</a:t>
            </a:r>
            <a:r>
              <a:rPr lang="vi-VN" altLang="vi-VN" sz="32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Thực hiện các yêu cầu sau: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9559" y="1263031"/>
            <a:ext cx="6324087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a. Viết dòng lệnh vẽ hình bông tuyết:</a:t>
            </a:r>
            <a:endParaRPr lang="en-US" altLang="vi-VN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21980" y="1995488"/>
            <a:ext cx="709043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vi-V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BK 10 RT 45]      </a:t>
            </a:r>
            <a:endParaRPr lang="vi-VN" alt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41100" y="3100321"/>
            <a:ext cx="7632976" cy="5847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b. Viết thủ tục bongtuyet vẽ hình bông tuyết:</a:t>
            </a:r>
            <a:endParaRPr lang="en-US" altLang="vi-VN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1980" y="4101152"/>
            <a:ext cx="632433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bongtuyet</a:t>
            </a:r>
          </a:p>
          <a:p>
            <a:pPr eaLnBrk="1" hangingPunct="1"/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8 [ FD </a:t>
            </a:r>
            <a:r>
              <a:rPr lang="vi-VN" altLang="vi-VN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1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1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vi-VN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45]</a:t>
            </a:r>
            <a:endParaRPr lang="vi-VN" alt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altLang="vi-VN" sz="32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0" y="0"/>
            <a:ext cx="10140445" cy="107721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c. Sử dụng thủ tục hinhtron và </a:t>
            </a:r>
            <a:r>
              <a:rPr lang="vi-VN" altLang="vi-VN" sz="3200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bongtuyet, viết </a:t>
            </a: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chương trình vẽ các hình sau:</a:t>
            </a:r>
            <a:endParaRPr lang="en-US" altLang="vi-VN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06" y="1172752"/>
            <a:ext cx="3174557" cy="262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05" y="3794078"/>
            <a:ext cx="3174557" cy="306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3929" y="1604591"/>
            <a:ext cx="5562600" cy="1662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to </a:t>
            </a:r>
            <a:r>
              <a:rPr lang="en-US" sz="2800" dirty="0" err="1">
                <a:latin typeface="+mj-lt"/>
              </a:rPr>
              <a:t>lucgiac</a:t>
            </a:r>
            <a:endParaRPr lang="en-US" sz="2800" dirty="0">
              <a:latin typeface="+mj-lt"/>
            </a:endParaRPr>
          </a:p>
          <a:p>
            <a:pPr eaLnBrk="0" hangingPunct="0">
              <a:defRPr/>
            </a:pPr>
            <a:r>
              <a:rPr lang="vi-VN" sz="28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repeat 6 [</a:t>
            </a:r>
            <a:r>
              <a:rPr lang="en-US" sz="2800" dirty="0" err="1">
                <a:latin typeface="+mj-lt"/>
              </a:rPr>
              <a:t>fd</a:t>
            </a:r>
            <a:r>
              <a:rPr lang="en-US" sz="2800" dirty="0">
                <a:latin typeface="+mj-lt"/>
              </a:rPr>
              <a:t> 50 </a:t>
            </a:r>
            <a:r>
              <a:rPr lang="en-US" sz="2800" dirty="0" err="1">
                <a:latin typeface="+mj-lt"/>
              </a:rPr>
              <a:t>bongtuyet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rt</a:t>
            </a:r>
            <a:r>
              <a:rPr lang="en-US" sz="2800" dirty="0">
                <a:latin typeface="+mj-lt"/>
              </a:rPr>
              <a:t> 60]</a:t>
            </a:r>
          </a:p>
          <a:p>
            <a:pPr eaLnBrk="0" hangingPunct="0">
              <a:defRPr/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end</a:t>
            </a:r>
          </a:p>
          <a:p>
            <a:pPr eaLnBrk="0" hangingPunct="0">
              <a:defRPr/>
            </a:pPr>
            <a:endParaRPr lang="en-US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92706" y="4200099"/>
            <a:ext cx="6495197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saucanh</a:t>
            </a:r>
          </a:p>
          <a:p>
            <a:r>
              <a:rPr lang="vi-VN" altLang="vi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50 hinhtron bk 50 rt 60]</a:t>
            </a:r>
          </a:p>
          <a:p>
            <a:r>
              <a:rPr lang="en-US" altLang="vi-VN" sz="3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/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97404"/>
            <a:ext cx="2544418" cy="24516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  <p:sp>
        <p:nvSpPr>
          <p:cNvPr id="14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749448" y="982638"/>
            <a:ext cx="4147448" cy="1600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DUONGTRON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REPEAT 60 [FD 5 RT 6]</a:t>
            </a:r>
          </a:p>
          <a:p>
            <a:pPr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END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257435" y="4101715"/>
            <a:ext cx="5325497" cy="138499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BONGHOA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4[DUONGTRON RT 90]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422" y="323404"/>
            <a:ext cx="1392072" cy="65923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6116" y="255906"/>
            <a:ext cx="7272785" cy="51861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duongtron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ea typeface="Tiffany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6116" y="2866030"/>
            <a:ext cx="6874113" cy="66874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duongtron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572" y="50801"/>
            <a:ext cx="6189828" cy="754062"/>
          </a:xfrm>
          <a:solidFill>
            <a:schemeClr val="accent4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BÀI TẬP VẬN DỤNG MỞ RỘNG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7547" y="804863"/>
            <a:ext cx="8679975" cy="249396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28575" dist="28575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2100"/>
              <a:buFont typeface="Quicksand Medium"/>
              <a:buNone/>
              <a:defRPr sz="2100" b="1" i="0" u="none" strike="noStrike" cap="none">
                <a:solidFill>
                  <a:schemeClr val="lt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algn="just"/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endParaRPr lang="en-US" altLang="en-US" sz="28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repeat 4[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50]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3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3200" b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2" y="3886200"/>
            <a:ext cx="2176818" cy="207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47" y="3869449"/>
            <a:ext cx="2111374" cy="21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4" y="3848100"/>
            <a:ext cx="2741546" cy="215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5283" y="601758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96602" y="6002853"/>
            <a:ext cx="1853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88004" y="6104426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4B1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7"/>
          <p:cNvSpPr txBox="1">
            <a:spLocks noGrp="1"/>
          </p:cNvSpPr>
          <p:nvPr>
            <p:ph type="title"/>
          </p:nvPr>
        </p:nvSpPr>
        <p:spPr>
          <a:xfrm>
            <a:off x="2180531" y="1431575"/>
            <a:ext cx="620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5100"/>
              <a:t>Credits.</a:t>
            </a:r>
            <a:endParaRPr sz="5100"/>
          </a:p>
        </p:txBody>
      </p:sp>
      <p:sp>
        <p:nvSpPr>
          <p:cNvPr id="1403" name="Google Shape;1403;p37"/>
          <p:cNvSpPr txBox="1">
            <a:spLocks noGrp="1"/>
          </p:cNvSpPr>
          <p:nvPr>
            <p:ph type="body" idx="1"/>
          </p:nvPr>
        </p:nvSpPr>
        <p:spPr>
          <a:xfrm>
            <a:off x="2180631" y="2508425"/>
            <a:ext cx="6469500" cy="22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/>
              <a:t>Presentation Template: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SlidesMania</a:t>
            </a:r>
            <a:endParaRPr sz="2400"/>
          </a:p>
          <a:p>
            <a:pPr marL="0" indent="0">
              <a:spcBef>
                <a:spcPts val="2100"/>
              </a:spcBef>
              <a:buNone/>
            </a:pPr>
            <a:r>
              <a:rPr lang="en" sz="2400"/>
              <a:t>Sample Images: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  <a:p>
            <a:pPr marL="0" indent="0">
              <a:spcBef>
                <a:spcPts val="2100"/>
              </a:spcBef>
              <a:buNone/>
            </a:pPr>
            <a:r>
              <a:rPr lang="en"/>
              <a:t>Fonts used in this presentation: Quicksand and </a:t>
            </a:r>
            <a:r>
              <a:rPr lang="en">
                <a:latin typeface="Raleway Black"/>
                <a:ea typeface="Raleway Black"/>
                <a:cs typeface="Raleway Black"/>
                <a:sym typeface="Raleway Black"/>
              </a:rPr>
              <a:t>Raleway Black</a:t>
            </a:r>
            <a:endParaRPr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47144" y="649927"/>
            <a:ext cx="9438801" cy="107721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4251" y="2378122"/>
            <a:ext cx="7315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Gồm 3 phần: đầu thủ tục, thân thủ tục, kết thúc thủ tục. 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63639" y="825026"/>
            <a:ext cx="7993063" cy="10779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 u="sng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u="sng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en-US" sz="32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14614" y="2357865"/>
            <a:ext cx="594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82852" y="3403233"/>
            <a:ext cx="522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“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4614" y="4448601"/>
            <a:ext cx="576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“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34B1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36624" y="1138238"/>
            <a:ext cx="9121776" cy="584775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79650" y="2552700"/>
            <a:ext cx="608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133600" y="3425825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“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79650" y="4408488"/>
            <a:ext cx="462611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“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320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6318" y="704850"/>
            <a:ext cx="6652715" cy="584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2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74910" y="1939925"/>
            <a:ext cx="3504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Baihoc1.lgo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65728" y="2944812"/>
            <a:ext cx="523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3197" y="3841418"/>
            <a:ext cx="5764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hoc1.lgo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320B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73039" y="1132765"/>
            <a:ext cx="6792036" cy="2341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52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thủ tục</a:t>
            </a:r>
          </a:p>
        </p:txBody>
      </p:sp>
      <p:pic>
        <p:nvPicPr>
          <p:cNvPr id="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4" y="4642249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63" y="4642253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194" y="4642252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45" y="4642251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34" y="4642250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98" y="4642249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9" y="4642248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09" y="4642248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51" y="4642248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39" descr="558556giap5wc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5025">
            <a:off x="2845882" y="3433324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Picture 39" descr="558556giap5wc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85">
            <a:off x="4926156" y="3605760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Picture 39" descr="558556giap5wc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191">
            <a:off x="704977" y="3433325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63137" y="718783"/>
            <a:ext cx="3590499" cy="647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Mục tiêu bài học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63137" y="1480783"/>
            <a:ext cx="9642144" cy="230832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-"/>
            </a:pP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Luyện tập các kiến thức đã học về viết, lưu lại và sử dụng thủ tục trong </a:t>
            </a:r>
            <a:r>
              <a:rPr lang="vi-VN" altLang="vi-VN" sz="3200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Logo</a:t>
            </a: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vi-VN" altLang="vi-VN" sz="3200" dirty="0">
                <a:solidFill>
                  <a:srgbClr val="6600CC"/>
                </a:solidFill>
                <a:latin typeface="Times New Roman" panose="02020603050405020304" pitchFamily="18" charset="0"/>
              </a:rPr>
              <a:t>Rèn luyện thói quen sử dụng thủ tục trong viết chương trình Logo</a:t>
            </a:r>
            <a:endParaRPr lang="en-US" altLang="vi-VN" sz="3200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434153" y="449239"/>
            <a:ext cx="8146576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120[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3]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" y="2274627"/>
            <a:ext cx="10208524" cy="23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25087" y="4094328"/>
            <a:ext cx="1883391" cy="5186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3651" y="676702"/>
            <a:ext cx="948405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</a:t>
            </a:r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75798" y="2595349"/>
            <a:ext cx="10623965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Repeat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 [FD 100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WAIT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BK 100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WAIT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RT 3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WAIT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EFEFE"/>
      </a:dk1>
      <a:lt1>
        <a:srgbClr val="337128"/>
      </a:lt1>
      <a:dk2>
        <a:srgbClr val="6EB25D"/>
      </a:dk2>
      <a:lt2>
        <a:srgbClr val="FEFEFE"/>
      </a:lt2>
      <a:accent1>
        <a:srgbClr val="77C939"/>
      </a:accent1>
      <a:accent2>
        <a:srgbClr val="21610F"/>
      </a:accent2>
      <a:accent3>
        <a:srgbClr val="FEFEFE"/>
      </a:accent3>
      <a:accent4>
        <a:srgbClr val="DA6417"/>
      </a:accent4>
      <a:accent5>
        <a:srgbClr val="E3DA5E"/>
      </a:accent5>
      <a:accent6>
        <a:srgbClr val="2A5B2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27C34D6-170B-455A-A9E9-D9B8684DE939}"/>
</file>

<file path=customXml/itemProps2.xml><?xml version="1.0" encoding="utf-8"?>
<ds:datastoreItem xmlns:ds="http://schemas.openxmlformats.org/officeDocument/2006/customXml" ds:itemID="{47D3792B-CB7A-4601-BE11-07995D0A960B}"/>
</file>

<file path=customXml/itemProps3.xml><?xml version="1.0" encoding="utf-8"?>
<ds:datastoreItem xmlns:ds="http://schemas.openxmlformats.org/officeDocument/2006/customXml" ds:itemID="{E8EA4D22-5141-40D2-9CB9-D0DF6C000CC9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533</Words>
  <Application>Microsoft Office PowerPoint</Application>
  <PresentationFormat>Custom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Wingdings 3</vt:lpstr>
      <vt:lpstr>Griffy</vt:lpstr>
      <vt:lpstr>Tiffany</vt:lpstr>
      <vt:lpstr>Calibri</vt:lpstr>
      <vt:lpstr>Times New Roman</vt:lpstr>
      <vt:lpstr>Quicksand Medium</vt:lpstr>
      <vt:lpstr>Aldrich</vt:lpstr>
      <vt:lpstr>Raleway Black</vt:lpstr>
      <vt:lpstr>Abril Fatface</vt:lpstr>
      <vt:lpstr>Arial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VẬN DỤNG MỞ RỘNG</vt:lpstr>
      <vt:lpstr>Credits.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modified xsi:type="dcterms:W3CDTF">2022-02-27T07:52:39Z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