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wav" ContentType="audio/x-wav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  <p:sldMasterId id="2147484176" r:id="rId2"/>
    <p:sldMasterId id="2147484188" r:id="rId3"/>
    <p:sldMasterId id="2147484200" r:id="rId4"/>
  </p:sldMasterIdLst>
  <p:notesMasterIdLst>
    <p:notesMasterId r:id="rId27"/>
  </p:notesMasterIdLst>
  <p:sldIdLst>
    <p:sldId id="305" r:id="rId5"/>
    <p:sldId id="304" r:id="rId6"/>
    <p:sldId id="259" r:id="rId7"/>
    <p:sldId id="324" r:id="rId8"/>
    <p:sldId id="328" r:id="rId9"/>
    <p:sldId id="331" r:id="rId10"/>
    <p:sldId id="278" r:id="rId11"/>
    <p:sldId id="279" r:id="rId12"/>
    <p:sldId id="337" r:id="rId13"/>
    <p:sldId id="343" r:id="rId14"/>
    <p:sldId id="357" r:id="rId15"/>
    <p:sldId id="344" r:id="rId16"/>
    <p:sldId id="362" r:id="rId17"/>
    <p:sldId id="350" r:id="rId18"/>
    <p:sldId id="351" r:id="rId19"/>
    <p:sldId id="339" r:id="rId20"/>
    <p:sldId id="358" r:id="rId21"/>
    <p:sldId id="359" r:id="rId22"/>
    <p:sldId id="381" r:id="rId23"/>
    <p:sldId id="354" r:id="rId24"/>
    <p:sldId id="380" r:id="rId25"/>
    <p:sldId id="355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2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E7DBBE-B793-41E0-B36A-501B416938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B2F97-6D4C-4711-816B-0A8ACAF983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ECFBC1CB-8063-4653-906E-CDC281501A0C}" type="datetime1">
              <a:rPr lang="en-US" altLang="zh-CN"/>
              <a:pPr>
                <a:defRPr/>
              </a:pPr>
              <a:t>2/27/2022</a:t>
            </a:fld>
            <a:endParaRPr lang="en-US" altLang="zh-CN"/>
          </a:p>
        </p:txBody>
      </p:sp>
      <p:sp>
        <p:nvSpPr>
          <p:cNvPr id="8196" name="Slide Image Placeholder 3">
            <a:extLst>
              <a:ext uri="{FF2B5EF4-FFF2-40B4-BE49-F238E27FC236}">
                <a16:creationId xmlns:a16="http://schemas.microsoft.com/office/drawing/2014/main" id="{50A078A7-E789-4A15-80F5-22475C8BE70D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Notes Placeholder 4">
            <a:extLst>
              <a:ext uri="{FF2B5EF4-FFF2-40B4-BE49-F238E27FC236}">
                <a16:creationId xmlns:a16="http://schemas.microsoft.com/office/drawing/2014/main" id="{F07DD1D6-0A2F-4C5C-88B8-3386D8785ED4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6FA9F-D699-4B5E-8D45-46B6BD59E5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FE9F9-B1E2-4A6B-9FD6-D6D6F5CCC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065E6534-445B-44A4-9150-F4E7227F71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A8D8B9F-C060-4E50-B13D-4A26A81CBBA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B5A28326-9D44-4DDB-ADF2-DF21D74FA0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47C5476-21F5-4470-8F2B-CB18720B5D1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B4368E8D-7690-451F-AD13-3FDC5C22144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FC9F70C-CA5C-4F52-AB25-BA7D28CB71A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ABF05E9-6CFC-4F59-8D8D-D7E44820FE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7615E9FE-B462-4DEF-BD79-5032E7D003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7C22C955-6BF1-457E-AF2A-ACA3C5CFD590}" type="slidenum">
              <a:rPr lang="zh-CN" altLang="en-US"/>
              <a:pPr>
                <a:buFont typeface="Arial" panose="020B0604020202020204" pitchFamily="34" charset="0"/>
                <a:buChar char="•"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2C3C4-4510-44FE-B49E-2BD9F7BD78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68741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86B8F-68FE-4EE4-9B3C-9D84593D98E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11427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CB572-436D-47CE-8582-DD798694BF8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61108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502C0-829B-4DCD-A854-9D6422624EE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60026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4C842-3CDE-4F79-8DCB-5F30149EF88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53007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E3CC-BA1E-4FEF-900F-1091221AB31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4894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BCEC4-FBE2-4E50-85B4-2036E411882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40578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D7D4B-EC5E-4DE1-9237-D0FEFF60001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947911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DDA63-141D-4FEE-B1D9-B700E9FDAA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283947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DAFDE-A388-40AA-BEC2-340264E4DEC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528000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0E63F-5EF3-45E1-BA5D-9C98ED080B0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94173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7365C-5D2F-44E5-BD9A-DD7F257BDBE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56392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B1003-D254-4DD6-BA10-DD3276ADCB2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465713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AA2F7-2C41-4C4E-8681-77820F6CB19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38070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58E72-0A25-45DB-A3B8-EEDDF57DFFC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746350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B0492-2128-4B2A-B749-77BF8CB3B94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349393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1E9AA-75B4-4293-BA33-0CC1A48AD05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74030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EE416-0CD7-4208-A726-13E4AC72F7E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270248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A3609-9A8C-4946-984C-830BBA2E205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213519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DB74B-0FE6-4B02-8F5F-8DA893308D3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84974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421B3-3F81-4E69-9932-CE3FDABD5E6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086694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B31D-0D30-4E7C-9743-D7487E2D9A3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12715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40520-FC56-4D14-9439-18A13D444EB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730205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A0A30-6740-4B8A-9115-CAA7BDD08B6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832335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D35F5-854E-4954-9868-CC305A2F12B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493987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CA3D1-EE2E-437D-A037-493703614C7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92611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BC480-9258-4F0C-A06B-187BAFE92D7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395486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177F8-C35C-416A-9E3D-E74B40DF8A4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459591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180DF-5977-4D95-B35A-9864E404F68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702873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6B4AC-4BD6-46BC-99F0-B2A6172D407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5383243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7BECE-E245-4EC8-8D54-393AE2F6181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937485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F8068-6E12-42AC-835C-E27EE6615B7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7064990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3F901-AA05-46CD-95A4-911C831E875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77411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509A-371A-4D36-BB1C-FEDE8639D6D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095327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81FD3-2FA6-482B-9201-4EF66A9B0DB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917274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5E8B6-2108-43F8-9D79-29CCBD9A455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7413004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2880C-0985-4240-A271-AD00A295462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7037140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6B438-1872-47C3-82BD-CE09ECB15BD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4294298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FCF54-7C64-4615-BFBE-D7E9D22123A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9398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AA448-07F4-4ADC-8D53-A9529992D39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73413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C85CE-A446-40F5-A7F8-4452FDA72CD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27551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6C32B-5E67-40FD-B4C1-E4C728E1E9C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96848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00BBA-A2C2-435C-A88A-F3C288B1F94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843461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54C0D-5156-4795-9A0E-508622D4072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11966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E042D1-BE80-4D6D-A5C2-86F6221D8DB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4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E042D1-BE80-4D6D-A5C2-86F6221D8DB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497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FA490A-BE3F-436D-9F93-92ED0C7E15A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784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C3721F-5DC1-47C8-A53C-41C757B4276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521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9.gif"/><Relationship Id="rId5" Type="http://schemas.openxmlformats.org/officeDocument/2006/relationships/image" Target="../media/image4.gif"/><Relationship Id="rId10" Type="http://schemas.openxmlformats.org/officeDocument/2006/relationships/image" Target="../media/image8.gif"/><Relationship Id="rId4" Type="http://schemas.openxmlformats.org/officeDocument/2006/relationships/image" Target="../media/image3.gif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icrosoft%20Office%20PowerPoint%202007.lnk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vb1.docx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hyperlink" Target="vb2.do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vb1.doc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vb1.docx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image" Target="../media/image20.png"/><Relationship Id="rId5" Type="http://schemas.openxmlformats.org/officeDocument/2006/relationships/audio" Target="../media/audio4.wav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46E4F4B-015B-45C9-AD3A-B7FFD8B5E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fishJunping">
            <a:extLst>
              <a:ext uri="{FF2B5EF4-FFF2-40B4-BE49-F238E27FC236}">
                <a16:creationId xmlns:a16="http://schemas.microsoft.com/office/drawing/2014/main" id="{4F415A8B-E6AE-42FE-9422-A76472FAD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5">
            <a:extLst>
              <a:ext uri="{FF2B5EF4-FFF2-40B4-BE49-F238E27FC236}">
                <a16:creationId xmlns:a16="http://schemas.microsoft.com/office/drawing/2014/main" id="{6F23C770-2469-4254-893F-6D6BB7995F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9288" y="765175"/>
            <a:ext cx="8229600" cy="5543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516967"/>
              </a:avLst>
            </a:prstTxWarp>
          </a:bodyPr>
          <a:lstStyle/>
          <a:p>
            <a:pPr algn="ctr"/>
            <a:r>
              <a:rPr lang="en-US" sz="4000" b="1" kern="10" dirty="0" err="1">
                <a:effectLst>
                  <a:outerShdw blurRad="38100" dist="19049" dir="2700000" algn="tl" rotWithShape="0">
                    <a:schemeClr val="tx1">
                      <a:alpha val="39998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kern="10" dirty="0">
                <a:effectLst>
                  <a:outerShdw blurRad="38100" dist="19049" dir="2700000" algn="tl" rotWithShape="0">
                    <a:schemeClr val="tx1">
                      <a:alpha val="39998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effectLst>
                  <a:outerShdw blurRad="38100" dist="19049" dir="2700000" algn="tl" rotWithShape="0">
                    <a:schemeClr val="tx1">
                      <a:alpha val="39998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b="1" kern="10" dirty="0">
                <a:effectLst>
                  <a:outerShdw blurRad="38100" dist="19049" dir="2700000" algn="tl" rotWithShape="0">
                    <a:schemeClr val="tx1">
                      <a:alpha val="39998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effectLst>
                  <a:outerShdw blurRad="38100" dist="19049" dir="2700000" algn="tl" rotWithShape="0">
                    <a:schemeClr val="tx1">
                      <a:alpha val="39998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kern="10" dirty="0">
                <a:effectLst>
                  <a:outerShdw blurRad="38100" dist="19049" dir="2700000" algn="tl" rotWithShape="0">
                    <a:schemeClr val="tx1">
                      <a:alpha val="39998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kern="10" dirty="0" err="1">
                <a:effectLst>
                  <a:outerShdw blurRad="38100" dist="19049" dir="2700000" algn="tl" rotWithShape="0">
                    <a:schemeClr val="tx1">
                      <a:alpha val="39998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kern="10" dirty="0">
                <a:effectLst>
                  <a:outerShdw blurRad="38100" dist="19049" dir="2700000" algn="tl" rotWithShape="0">
                    <a:schemeClr val="tx1">
                      <a:alpha val="39998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221" name="Picture 6" descr="3DBUTT~1">
            <a:extLst>
              <a:ext uri="{FF2B5EF4-FFF2-40B4-BE49-F238E27FC236}">
                <a16:creationId xmlns:a16="http://schemas.microsoft.com/office/drawing/2014/main" id="{98956679-6461-4E4E-849C-70BCB4755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3DBUTT~1">
            <a:extLst>
              <a:ext uri="{FF2B5EF4-FFF2-40B4-BE49-F238E27FC236}">
                <a16:creationId xmlns:a16="http://schemas.microsoft.com/office/drawing/2014/main" id="{710A7DA9-AF97-4BE9-96EF-E86A238B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114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3DBIRD~1">
            <a:extLst>
              <a:ext uri="{FF2B5EF4-FFF2-40B4-BE49-F238E27FC236}">
                <a16:creationId xmlns:a16="http://schemas.microsoft.com/office/drawing/2014/main" id="{826B401B-493B-455A-97F8-316F311F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533400"/>
            <a:ext cx="1458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3DBIRD~1">
            <a:extLst>
              <a:ext uri="{FF2B5EF4-FFF2-40B4-BE49-F238E27FC236}">
                <a16:creationId xmlns:a16="http://schemas.microsoft.com/office/drawing/2014/main" id="{8A99F3E2-CC5A-4C22-A66B-7380E7B47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228600"/>
            <a:ext cx="1458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fishJunping">
            <a:extLst>
              <a:ext uri="{FF2B5EF4-FFF2-40B4-BE49-F238E27FC236}">
                <a16:creationId xmlns:a16="http://schemas.microsoft.com/office/drawing/2014/main" id="{6DAC9B77-5A2D-4D2D-A59F-728E2625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1" descr="fishJunping">
            <a:extLst>
              <a:ext uri="{FF2B5EF4-FFF2-40B4-BE49-F238E27FC236}">
                <a16:creationId xmlns:a16="http://schemas.microsoft.com/office/drawing/2014/main" id="{10FEC169-4D97-4B19-8B0D-D3B39EE71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365376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2" descr="animatedFish">
            <a:extLst>
              <a:ext uri="{FF2B5EF4-FFF2-40B4-BE49-F238E27FC236}">
                <a16:creationId xmlns:a16="http://schemas.microsoft.com/office/drawing/2014/main" id="{DE4B2CB4-CD1C-4636-91DD-4E3D701E2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124201"/>
            <a:ext cx="2133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 descr="fishJunping">
            <a:extLst>
              <a:ext uri="{FF2B5EF4-FFF2-40B4-BE49-F238E27FC236}">
                <a16:creationId xmlns:a16="http://schemas.microsoft.com/office/drawing/2014/main" id="{9990E336-5756-4B51-A218-ED38C71FD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1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4" descr="animatedFish">
            <a:extLst>
              <a:ext uri="{FF2B5EF4-FFF2-40B4-BE49-F238E27FC236}">
                <a16:creationId xmlns:a16="http://schemas.microsoft.com/office/drawing/2014/main" id="{100C59BD-BD7A-4A38-98D3-99B0D5731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241458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5" descr="fishJunping">
            <a:extLst>
              <a:ext uri="{FF2B5EF4-FFF2-40B4-BE49-F238E27FC236}">
                <a16:creationId xmlns:a16="http://schemas.microsoft.com/office/drawing/2014/main" id="{551FCCB7-1003-45F3-BF11-9A6D4A5B7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76601"/>
            <a:ext cx="32766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6" descr="animatedFish">
            <a:extLst>
              <a:ext uri="{FF2B5EF4-FFF2-40B4-BE49-F238E27FC236}">
                <a16:creationId xmlns:a16="http://schemas.microsoft.com/office/drawing/2014/main" id="{05937DC6-DAAC-4247-9966-8FA7AE68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1"/>
            <a:ext cx="2133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Rectangle 19">
            <a:extLst>
              <a:ext uri="{FF2B5EF4-FFF2-40B4-BE49-F238E27FC236}">
                <a16:creationId xmlns:a16="http://schemas.microsoft.com/office/drawing/2014/main" id="{7DD10744-DDB2-4A64-A940-7F7D8C81B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338888"/>
            <a:ext cx="1841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3600">
              <a:latin typeface="Calibri" panose="020F0502020204030204" pitchFamily="34" charset="0"/>
            </a:endParaRPr>
          </a:p>
        </p:txBody>
      </p:sp>
      <p:pic>
        <p:nvPicPr>
          <p:cNvPr id="9233" name="Picture 20" descr="s_ee2c8a624d08a3d2be02218622846f56">
            <a:extLst>
              <a:ext uri="{FF2B5EF4-FFF2-40B4-BE49-F238E27FC236}">
                <a16:creationId xmlns:a16="http://schemas.microsoft.com/office/drawing/2014/main" id="{6CECB71C-2B71-4D81-8A33-1FBF4B6C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1054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1" descr="s_ee2c8a624d08a3d2be02218622846f56">
            <a:extLst>
              <a:ext uri="{FF2B5EF4-FFF2-40B4-BE49-F238E27FC236}">
                <a16:creationId xmlns:a16="http://schemas.microsoft.com/office/drawing/2014/main" id="{A13CF6F5-893B-4FBD-B63C-73A51D99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50133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5" name="Group 23">
            <a:extLst>
              <a:ext uri="{FF2B5EF4-FFF2-40B4-BE49-F238E27FC236}">
                <a16:creationId xmlns:a16="http://schemas.microsoft.com/office/drawing/2014/main" id="{CE90CD5B-B3DB-4DF4-B13E-04B61AB1A89B}"/>
              </a:ext>
            </a:extLst>
          </p:cNvPr>
          <p:cNvGrpSpPr>
            <a:grpSpLocks/>
          </p:cNvGrpSpPr>
          <p:nvPr/>
        </p:nvGrpSpPr>
        <p:grpSpPr bwMode="auto">
          <a:xfrm>
            <a:off x="5321301" y="1130301"/>
            <a:ext cx="2049463" cy="1262063"/>
            <a:chOff x="2261" y="960"/>
            <a:chExt cx="1291" cy="795"/>
          </a:xfrm>
        </p:grpSpPr>
        <p:graphicFrame>
          <p:nvGraphicFramePr>
            <p:cNvPr id="9240" name="Object 24">
              <a:extLst>
                <a:ext uri="{FF2B5EF4-FFF2-40B4-BE49-F238E27FC236}">
                  <a16:creationId xmlns:a16="http://schemas.microsoft.com/office/drawing/2014/main" id="{F21B4032-94B5-4455-804A-3AC5AFADC5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61" y="960"/>
            <a:ext cx="1291" cy="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20507325" imgH="12334875" progId="">
                    <p:embed/>
                  </p:oleObj>
                </mc:Choice>
                <mc:Fallback>
                  <p:oleObj r:id="rId8" imgW="20507325" imgH="12334875" progId="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lum contras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1" y="960"/>
                          <a:ext cx="1291" cy="7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1" name="Text Box 25">
              <a:extLst>
                <a:ext uri="{FF2B5EF4-FFF2-40B4-BE49-F238E27FC236}">
                  <a16:creationId xmlns:a16="http://schemas.microsoft.com/office/drawing/2014/main" id="{8A7B0031-AC1D-4342-91F3-189A4E65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104"/>
              <a:ext cx="384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FF0000"/>
                  </a:solidFill>
                  <a:latin typeface="Calibri" panose="020F0502020204030204" pitchFamily="34" charset="0"/>
                </a:rPr>
                <a:t>Dạy</a:t>
              </a: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FF0000"/>
                  </a:solidFill>
                  <a:latin typeface="Calibri" panose="020F0502020204030204" pitchFamily="34" charset="0"/>
                </a:rPr>
                <a:t> tốt </a:t>
              </a:r>
            </a:p>
          </p:txBody>
        </p:sp>
        <p:sp>
          <p:nvSpPr>
            <p:cNvPr id="9242" name="Text Box 26">
              <a:extLst>
                <a:ext uri="{FF2B5EF4-FFF2-40B4-BE49-F238E27FC236}">
                  <a16:creationId xmlns:a16="http://schemas.microsoft.com/office/drawing/2014/main" id="{524482D4-3302-4D75-8659-E477F4D21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104"/>
              <a:ext cx="475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FF3300"/>
                  </a:solidFill>
                  <a:latin typeface="Calibri" panose="020F0502020204030204" pitchFamily="34" charset="0"/>
                </a:rPr>
                <a:t>Học</a:t>
              </a: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FF3300"/>
                  </a:solidFill>
                  <a:latin typeface="Calibri" panose="020F0502020204030204" pitchFamily="34" charset="0"/>
                </a:rPr>
                <a:t> tốt </a:t>
              </a:r>
            </a:p>
          </p:txBody>
        </p:sp>
      </p:grpSp>
      <p:pic>
        <p:nvPicPr>
          <p:cNvPr id="9236" name="Picture 30" descr="pretty_flower_purple_hb">
            <a:extLst>
              <a:ext uri="{FF2B5EF4-FFF2-40B4-BE49-F238E27FC236}">
                <a16:creationId xmlns:a16="http://schemas.microsoft.com/office/drawing/2014/main" id="{BFA5754B-14E4-423D-BE84-19D06E341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1412875"/>
            <a:ext cx="1524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31" descr="pretty_flower_red_hb">
            <a:extLst>
              <a:ext uri="{FF2B5EF4-FFF2-40B4-BE49-F238E27FC236}">
                <a16:creationId xmlns:a16="http://schemas.microsoft.com/office/drawing/2014/main" id="{09C4CE95-5647-4980-B340-C349FB99B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412876"/>
            <a:ext cx="14478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33" descr="Chuong">
            <a:extLst>
              <a:ext uri="{FF2B5EF4-FFF2-40B4-BE49-F238E27FC236}">
                <a16:creationId xmlns:a16="http://schemas.microsoft.com/office/drawing/2014/main" id="{179E530C-EAA4-435A-8955-95E7B5DB5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068">
            <a:off x="5221288" y="43148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WordArt 34">
            <a:extLst>
              <a:ext uri="{FF2B5EF4-FFF2-40B4-BE49-F238E27FC236}">
                <a16:creationId xmlns:a16="http://schemas.microsoft.com/office/drawing/2014/main" id="{F0B67E6E-9765-4C63-A251-811C5FE8C0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05388" y="2857580"/>
            <a:ext cx="2832100" cy="927099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">
            <a:extLst>
              <a:ext uri="{FF2B5EF4-FFF2-40B4-BE49-F238E27FC236}">
                <a16:creationId xmlns:a16="http://schemas.microsoft.com/office/drawing/2014/main" id="{15A69191-BC35-4015-9D71-8378929FD4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/>
          <a:stretch>
            <a:fillRect/>
          </a:stretch>
        </p:blipFill>
        <p:spPr>
          <a:xfrm>
            <a:off x="1155701" y="622300"/>
            <a:ext cx="4194175" cy="56134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923B46-5DB4-431A-A19C-90E657ED52CE}"/>
              </a:ext>
            </a:extLst>
          </p:cNvPr>
          <p:cNvSpPr txBox="1"/>
          <p:nvPr/>
        </p:nvSpPr>
        <p:spPr>
          <a:xfrm>
            <a:off x="1769745" y="2489836"/>
            <a:ext cx="2966081" cy="5219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7" name="太阳形 26">
            <a:extLst>
              <a:ext uri="{FF2B5EF4-FFF2-40B4-BE49-F238E27FC236}">
                <a16:creationId xmlns:a16="http://schemas.microsoft.com/office/drawing/2014/main" id="{AF38F04C-D9F7-4D3F-A943-5083B9A3DAC6}"/>
              </a:ext>
            </a:extLst>
          </p:cNvPr>
          <p:cNvSpPr/>
          <p:nvPr/>
        </p:nvSpPr>
        <p:spPr>
          <a:xfrm rot="20750437">
            <a:off x="5191126" y="1500188"/>
            <a:ext cx="893763" cy="893762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5E0B4F-8DFD-400B-AAE0-A8E971585818}"/>
              </a:ext>
            </a:extLst>
          </p:cNvPr>
          <p:cNvSpPr txBox="1"/>
          <p:nvPr/>
        </p:nvSpPr>
        <p:spPr>
          <a:xfrm>
            <a:off x="6043926" y="1042669"/>
            <a:ext cx="4244975" cy="34150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Luyện tập các kĩ thuật trình bày văn bản: Chọn phông chữ, kiểu chữ, cỡ chữ và căn lề cho đoạn văn bản.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0" descr="Hình ảnh có liên quan">
            <a:extLst>
              <a:ext uri="{FF2B5EF4-FFF2-40B4-BE49-F238E27FC236}">
                <a16:creationId xmlns:a16="http://schemas.microsoft.com/office/drawing/2014/main" id="{CB2E5787-10EE-49E9-9B4F-21AEEC91A3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F6EB24F0-8997-43FD-8D39-91D63E7DDA1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452" r="53867" b="6845"/>
          <a:stretch>
            <a:fillRect/>
          </a:stretch>
        </p:blipFill>
        <p:spPr>
          <a:xfrm>
            <a:off x="0" y="61913"/>
            <a:ext cx="4752975" cy="3667125"/>
          </a:xfr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D684F16-E77B-4DF7-8B43-7002BA0E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2715" y="4387216"/>
            <a:ext cx="3727450" cy="242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Right Arrow 2">
            <a:hlinkClick r:id="rId5" action="ppaction://hlinkfile"/>
            <a:extLst>
              <a:ext uri="{FF2B5EF4-FFF2-40B4-BE49-F238E27FC236}">
                <a16:creationId xmlns:a16="http://schemas.microsoft.com/office/drawing/2014/main" id="{567DABC2-D205-49F9-B870-E30B0941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60198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D8F8F2E-9FBE-454C-8DA7-5B52DAEBB5F5}"/>
              </a:ext>
            </a:extLst>
          </p:cNvPr>
          <p:cNvSpPr txBox="1"/>
          <p:nvPr/>
        </p:nvSpPr>
        <p:spPr>
          <a:xfrm>
            <a:off x="1039019" y="764704"/>
            <a:ext cx="2538412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粗圆_GBK" pitchFamily="65" charset="-122"/>
              </a:rPr>
              <a:t>A. HOẠT ĐỘNG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粗圆_GBK" pitchFamily="65" charset="-122"/>
              </a:rPr>
              <a:t>   THỰC HÀNH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F81297A-D62A-4E8D-8B93-C45CB33599B3}"/>
              </a:ext>
            </a:extLst>
          </p:cNvPr>
          <p:cNvSpPr/>
          <p:nvPr/>
        </p:nvSpPr>
        <p:spPr>
          <a:xfrm>
            <a:off x="4940299" y="1485266"/>
            <a:ext cx="5244465" cy="509206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0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Hoạt động 1:</a:t>
            </a:r>
            <a:r>
              <a:rPr lang="en-US" sz="3000" b="1" noProof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Trao đổi với bạn để trả lời các câu hỏi sau:</a:t>
            </a:r>
            <a:endParaRPr lang="en-US" sz="3000" b="1" noProof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>
            <a:extLst>
              <a:ext uri="{FF2B5EF4-FFF2-40B4-BE49-F238E27FC236}">
                <a16:creationId xmlns:a16="http://schemas.microsoft.com/office/drawing/2014/main" id="{0495E819-0EE8-4D42-BD20-B725FD4FF0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23226"/>
          </a:xfrm>
        </p:spPr>
      </p:pic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6DE0C19-3049-43FF-92F5-A42FD18EE18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436688" y="2125663"/>
            <a:ext cx="3886201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DE127A9A-D378-4A1C-BA87-80B5C0495ECA}"/>
              </a:ext>
            </a:extLst>
          </p:cNvPr>
          <p:cNvSpPr txBox="1"/>
          <p:nvPr/>
        </p:nvSpPr>
        <p:spPr>
          <a:xfrm>
            <a:off x="1847528" y="1277144"/>
            <a:ext cx="7542212" cy="17526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a) Làm thế nào để viết hoa tiêu đề văn bản trong phần mềm Word?</a:t>
            </a:r>
            <a:endParaRPr lang="en-US" altLang="zh-CN" sz="36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533" name="Text Box 11">
            <a:extLst>
              <a:ext uri="{FF2B5EF4-FFF2-40B4-BE49-F238E27FC236}">
                <a16:creationId xmlns:a16="http://schemas.microsoft.com/office/drawing/2014/main" id="{993C5249-821A-4A48-8CA2-0D24CC6E1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151" y="4092575"/>
            <a:ext cx="17700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300">
              <a:latin typeface="Calibri" panose="020F0502020204030204" pitchFamily="34" charset="0"/>
            </a:endParaRPr>
          </a:p>
        </p:txBody>
      </p:sp>
      <p:sp>
        <p:nvSpPr>
          <p:cNvPr id="22534" name="Text Box 12">
            <a:extLst>
              <a:ext uri="{FF2B5EF4-FFF2-40B4-BE49-F238E27FC236}">
                <a16:creationId xmlns:a16="http://schemas.microsoft.com/office/drawing/2014/main" id="{84A9F767-5FCB-46C3-9F62-C9154765C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1" y="4187825"/>
            <a:ext cx="17700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300">
              <a:latin typeface="Calibri" panose="020F0502020204030204" pitchFamily="34" charset="0"/>
            </a:endParaRPr>
          </a:p>
        </p:txBody>
      </p:sp>
      <p:sp>
        <p:nvSpPr>
          <p:cNvPr id="22535" name="Text Box 14">
            <a:extLst>
              <a:ext uri="{FF2B5EF4-FFF2-40B4-BE49-F238E27FC236}">
                <a16:creationId xmlns:a16="http://schemas.microsoft.com/office/drawing/2014/main" id="{E5E32ACB-058C-40D0-B0BC-D49DB21A8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1" y="5200650"/>
            <a:ext cx="17700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300">
              <a:latin typeface="Calibri" panose="020F050202020403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FBFE922-4390-463E-B362-3AA45BA54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495" y="2850432"/>
            <a:ext cx="81470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145B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Có 2 cách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145B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Cách 1: Nhấn phím Caps Lock trên bàn phím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145B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Cách 2: Nhấn phím Shift + Phím chữ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>
            <a:extLst>
              <a:ext uri="{FF2B5EF4-FFF2-40B4-BE49-F238E27FC236}">
                <a16:creationId xmlns:a16="http://schemas.microsoft.com/office/drawing/2014/main" id="{673C7571-2BF3-474C-95F1-C45AF51801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8"/>
          <a:stretch>
            <a:fillRect/>
          </a:stretch>
        </p:blipFill>
        <p:spPr>
          <a:xfrm>
            <a:off x="1795464" y="1460501"/>
            <a:ext cx="8601075" cy="3756025"/>
          </a:xfr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120642A-348A-4EA7-BFA3-F5F42513678F}"/>
              </a:ext>
            </a:extLst>
          </p:cNvPr>
          <p:cNvSpPr/>
          <p:nvPr/>
        </p:nvSpPr>
        <p:spPr>
          <a:xfrm>
            <a:off x="1795463" y="2997201"/>
            <a:ext cx="703262" cy="682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7C8AC4A-8D4E-44FB-87EE-D28772AFA9AB}"/>
              </a:ext>
            </a:extLst>
          </p:cNvPr>
          <p:cNvSpPr/>
          <p:nvPr/>
        </p:nvSpPr>
        <p:spPr>
          <a:xfrm>
            <a:off x="1795463" y="3773489"/>
            <a:ext cx="931862" cy="6254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2C705F-B462-49CD-A79A-3E16B184181F}"/>
              </a:ext>
            </a:extLst>
          </p:cNvPr>
          <p:cNvCxnSpPr/>
          <p:nvPr/>
        </p:nvCxnSpPr>
        <p:spPr>
          <a:xfrm flipH="1">
            <a:off x="2368551" y="881064"/>
            <a:ext cx="2155825" cy="23256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53B017-F262-49DD-8C27-ADBB6DAFEBF7}"/>
              </a:ext>
            </a:extLst>
          </p:cNvPr>
          <p:cNvCxnSpPr/>
          <p:nvPr/>
        </p:nvCxnSpPr>
        <p:spPr>
          <a:xfrm flipH="1" flipV="1">
            <a:off x="2368551" y="4257676"/>
            <a:ext cx="1711325" cy="13303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>
            <a:extLst>
              <a:ext uri="{FF2B5EF4-FFF2-40B4-BE49-F238E27FC236}">
                <a16:creationId xmlns:a16="http://schemas.microsoft.com/office/drawing/2014/main" id="{7C2A761E-FC4C-4365-8A58-1C05B2EFE386}"/>
              </a:ext>
            </a:extLst>
          </p:cNvPr>
          <p:cNvSpPr txBox="1"/>
          <p:nvPr/>
        </p:nvSpPr>
        <p:spPr>
          <a:xfrm>
            <a:off x="4524376" y="630239"/>
            <a:ext cx="2318263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Phím Caps Lock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6EF81E8-10FF-41A8-969F-34B2555C7C80}"/>
              </a:ext>
            </a:extLst>
          </p:cNvPr>
          <p:cNvSpPr txBox="1"/>
          <p:nvPr/>
        </p:nvSpPr>
        <p:spPr>
          <a:xfrm>
            <a:off x="4348164" y="5491164"/>
            <a:ext cx="1595437" cy="490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Phím Shift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bldLvl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F9966836-5E2A-4860-850D-B83F5C8A6AA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436688" y="2125663"/>
            <a:ext cx="3886201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</p:txBody>
      </p:sp>
      <p:sp>
        <p:nvSpPr>
          <p:cNvPr id="24580" name="Text Box 11">
            <a:extLst>
              <a:ext uri="{FF2B5EF4-FFF2-40B4-BE49-F238E27FC236}">
                <a16:creationId xmlns:a16="http://schemas.microsoft.com/office/drawing/2014/main" id="{BD4186E1-5E64-4DE8-92DA-ACD396CD6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151" y="4092575"/>
            <a:ext cx="17700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300">
              <a:latin typeface="Calibri" panose="020F0502020204030204" pitchFamily="34" charset="0"/>
            </a:endParaRPr>
          </a:p>
        </p:txBody>
      </p:sp>
      <p:sp>
        <p:nvSpPr>
          <p:cNvPr id="24581" name="Text Box 12">
            <a:extLst>
              <a:ext uri="{FF2B5EF4-FFF2-40B4-BE49-F238E27FC236}">
                <a16:creationId xmlns:a16="http://schemas.microsoft.com/office/drawing/2014/main" id="{C0BAFC98-70A2-4EBB-AE0E-7C38E117D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1" y="4187825"/>
            <a:ext cx="17700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300">
              <a:latin typeface="Calibri" panose="020F0502020204030204" pitchFamily="34" charset="0"/>
            </a:endParaRPr>
          </a:p>
        </p:txBody>
      </p:sp>
      <p:sp>
        <p:nvSpPr>
          <p:cNvPr id="24582" name="Text Box 14">
            <a:extLst>
              <a:ext uri="{FF2B5EF4-FFF2-40B4-BE49-F238E27FC236}">
                <a16:creationId xmlns:a16="http://schemas.microsoft.com/office/drawing/2014/main" id="{D6B9F55E-A724-4233-B13F-5A8313502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1" y="5200650"/>
            <a:ext cx="17700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300">
              <a:latin typeface="Calibri" panose="020F0502020204030204" pitchFamily="34" charset="0"/>
            </a:endParaRPr>
          </a:p>
        </p:txBody>
      </p:sp>
      <p:sp>
        <p:nvSpPr>
          <p:cNvPr id="25609" name="Text Box 1">
            <a:extLst>
              <a:ext uri="{FF2B5EF4-FFF2-40B4-BE49-F238E27FC236}">
                <a16:creationId xmlns:a16="http://schemas.microsoft.com/office/drawing/2014/main" id="{6B66ACE9-7257-4646-B75A-E9A3F6A97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979335"/>
            <a:ext cx="78359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b) Làm thế nào để chuyển một đoạn văn bản ở dạng chữ thường sang kiểu chữ khác (in đậm, in nghiêng, gạch chân..)?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461F9AD-9733-4598-BFBF-59CA375E5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3403600"/>
            <a:ext cx="77803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Em chọn (bôi đen) đoạn văn bản cần chuyển sau đó chọn kiểu chữ mà em muốn chuyển.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9A2D1E82-2C00-4A13-84F8-83BED70085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436688" y="2125663"/>
            <a:ext cx="3886201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F9794D6-5938-4822-AF76-7D9F3B76896D}"/>
              </a:ext>
            </a:extLst>
          </p:cNvPr>
          <p:cNvSpPr txBox="1"/>
          <p:nvPr/>
        </p:nvSpPr>
        <p:spPr>
          <a:xfrm>
            <a:off x="2486026" y="2037557"/>
            <a:ext cx="7842250" cy="2554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c) Làm thế nào để xóa một đoạn văn bản?</a:t>
            </a:r>
            <a:endParaRPr lang="en-US" altLang="zh-C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40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40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5605" name="Text Box 11">
            <a:extLst>
              <a:ext uri="{FF2B5EF4-FFF2-40B4-BE49-F238E27FC236}">
                <a16:creationId xmlns:a16="http://schemas.microsoft.com/office/drawing/2014/main" id="{37D0C696-8DD8-4CD2-868A-A14B47626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151" y="4092575"/>
            <a:ext cx="17700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300">
              <a:latin typeface="Calibri" panose="020F0502020204030204" pitchFamily="34" charset="0"/>
            </a:endParaRPr>
          </a:p>
        </p:txBody>
      </p:sp>
      <p:sp>
        <p:nvSpPr>
          <p:cNvPr id="25606" name="Text Box 12">
            <a:extLst>
              <a:ext uri="{FF2B5EF4-FFF2-40B4-BE49-F238E27FC236}">
                <a16:creationId xmlns:a16="http://schemas.microsoft.com/office/drawing/2014/main" id="{CB596F52-7387-4479-ABC0-7F95E43BC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1" y="4187825"/>
            <a:ext cx="17700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300">
              <a:latin typeface="Calibri" panose="020F0502020204030204" pitchFamily="34" charset="0"/>
            </a:endParaRPr>
          </a:p>
        </p:txBody>
      </p:sp>
      <p:sp>
        <p:nvSpPr>
          <p:cNvPr id="25607" name="Text Box 14">
            <a:extLst>
              <a:ext uri="{FF2B5EF4-FFF2-40B4-BE49-F238E27FC236}">
                <a16:creationId xmlns:a16="http://schemas.microsoft.com/office/drawing/2014/main" id="{144F2146-68A4-4159-96DD-8C23214CF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1" y="5200650"/>
            <a:ext cx="17700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300">
              <a:latin typeface="Calibri" panose="020F050202020403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9C56C0B-5BEF-4A16-8C9C-CFB194FA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6" y="3515519"/>
            <a:ext cx="7680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Em chọn đoạn văn bản cần  muốn xóa sau đó nhấn nút lệnh Delete.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F28C-A450-4380-AA90-E6760A66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72281"/>
            <a:ext cx="8229600" cy="14874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3200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Bài 2</a:t>
            </a:r>
            <a:r>
              <a:rPr lang="en-US" altLang="zh-CN" sz="32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32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Gõ lại đoạn thơ sau, thay đổi phông chữ, cỡ chữ, kiểu chữ ở các dòng theo yêu cầu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90E5B9C3-D5A0-44DE-B5DE-A59C81676E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6888" y="1857375"/>
            <a:ext cx="10233768" cy="42687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400" b="1" dirty="0" err="1">
                <a:ea typeface="SimSun" panose="02010600030101010101" pitchFamily="2" charset="-122"/>
              </a:rPr>
              <a:t>Hạt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gạo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làng</a:t>
            </a:r>
            <a:r>
              <a:rPr lang="en-US" altLang="zh-CN" sz="2400" b="1" dirty="0">
                <a:ea typeface="SimSun" panose="02010600030101010101" pitchFamily="2" charset="-122"/>
              </a:rPr>
              <a:t> ta     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Times New Roman,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cỡ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chữ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 16, in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đậm</a:t>
            </a:r>
            <a:endParaRPr lang="en-US" altLang="zh-CN" sz="2400" b="1" dirty="0">
              <a:ea typeface="SimSun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2400" b="1" dirty="0" err="1">
                <a:ea typeface="SimSun" panose="02010600030101010101" pitchFamily="2" charset="-122"/>
              </a:rPr>
              <a:t>Có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vị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phù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sa</a:t>
            </a:r>
            <a:endParaRPr lang="en-US" altLang="zh-CN" sz="2400" b="1" dirty="0">
              <a:ea typeface="SimSun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2400" b="1" dirty="0" err="1">
                <a:ea typeface="SimSun" panose="02010600030101010101" pitchFamily="2" charset="-122"/>
              </a:rPr>
              <a:t>Của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sông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Kinh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Thầy</a:t>
            </a:r>
            <a:r>
              <a:rPr lang="en-US" altLang="zh-CN" sz="2400" b="1" dirty="0">
                <a:ea typeface="SimSun" panose="02010600030101010101" pitchFamily="2" charset="-122"/>
              </a:rPr>
              <a:t>       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Arial,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cỡ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chữ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 14, in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nghiêng</a:t>
            </a:r>
            <a:endParaRPr lang="en-US" altLang="zh-CN" sz="2400" b="1" dirty="0">
              <a:ea typeface="SimSun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2400" b="1" dirty="0" err="1">
                <a:ea typeface="SimSun" panose="02010600030101010101" pitchFamily="2" charset="-122"/>
              </a:rPr>
              <a:t>Có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hương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sen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thơm</a:t>
            </a:r>
            <a:endParaRPr lang="en-US" altLang="zh-CN" sz="2400" b="1" dirty="0">
              <a:ea typeface="SimSun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2400" b="1" dirty="0" err="1">
                <a:ea typeface="SimSun" panose="02010600030101010101" pitchFamily="2" charset="-122"/>
              </a:rPr>
              <a:t>Trong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hồ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nước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đầy</a:t>
            </a:r>
            <a:r>
              <a:rPr lang="en-US" altLang="zh-CN" sz="2400" b="1" dirty="0">
                <a:ea typeface="SimSun" panose="02010600030101010101" pitchFamily="2" charset="-122"/>
              </a:rPr>
              <a:t>      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 Arial,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cỡ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chữ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 12, in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đậm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và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nghiêng</a:t>
            </a:r>
            <a:endParaRPr lang="en-US" altLang="zh-CN" sz="2400" b="1" dirty="0">
              <a:ea typeface="SimSun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2400" b="1" dirty="0" err="1">
                <a:ea typeface="SimSun" panose="02010600030101010101" pitchFamily="2" charset="-122"/>
              </a:rPr>
              <a:t>Có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lời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mẹ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hát</a:t>
            </a:r>
            <a:endParaRPr lang="en-US" altLang="zh-CN" sz="2400" b="1" dirty="0">
              <a:ea typeface="SimSun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2400" b="1" dirty="0" err="1">
                <a:ea typeface="SimSun" panose="02010600030101010101" pitchFamily="2" charset="-122"/>
              </a:rPr>
              <a:t>Ngọt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bùi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đắng</a:t>
            </a:r>
            <a:r>
              <a:rPr lang="en-US" altLang="zh-CN" sz="2400" b="1" dirty="0">
                <a:ea typeface="SimSun" panose="02010600030101010101" pitchFamily="2" charset="-122"/>
              </a:rPr>
              <a:t> cay… 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Arial,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cỡ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 16, in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nghiêng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và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gạch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chân</a:t>
            </a:r>
            <a:r>
              <a:rPr lang="en-US" altLang="zh-CN" sz="2400" b="1" dirty="0">
                <a:ea typeface="SimSun" panose="02010600030101010101" pitchFamily="2" charset="-122"/>
              </a:rPr>
              <a:t>	</a:t>
            </a:r>
          </a:p>
          <a:p>
            <a:pPr marL="0" indent="0" eaLnBrk="1" hangingPunct="1">
              <a:buNone/>
            </a:pPr>
            <a:r>
              <a:rPr lang="en-US" altLang="zh-CN" sz="2400" b="1" dirty="0">
                <a:ea typeface="SimSun" panose="02010600030101010101" pitchFamily="2" charset="-122"/>
              </a:rPr>
              <a:t>(Theo SGK </a:t>
            </a:r>
            <a:r>
              <a:rPr lang="en-US" altLang="zh-CN" sz="2400" b="1" dirty="0" err="1">
                <a:ea typeface="SimSun" panose="02010600030101010101" pitchFamily="2" charset="-122"/>
              </a:rPr>
              <a:t>Tiếng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Việt</a:t>
            </a:r>
            <a:r>
              <a:rPr lang="en-US" altLang="zh-CN" sz="2400" b="1" dirty="0">
                <a:ea typeface="SimSun" panose="02010600030101010101" pitchFamily="2" charset="-122"/>
              </a:rPr>
              <a:t> 5 – </a:t>
            </a:r>
            <a:r>
              <a:rPr lang="en-US" altLang="zh-CN" sz="2400" b="1" dirty="0" err="1">
                <a:ea typeface="SimSun" panose="02010600030101010101" pitchFamily="2" charset="-122"/>
              </a:rPr>
              <a:t>Tập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một</a:t>
            </a:r>
            <a:r>
              <a:rPr lang="en-US" altLang="zh-CN" sz="2400" b="1" dirty="0">
                <a:ea typeface="SimSun" panose="02010600030101010101" pitchFamily="2" charset="-122"/>
              </a:rPr>
              <a:t>)    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Times New Roman,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cỡ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chữ</a:t>
            </a:r>
            <a:r>
              <a:rPr lang="en-US" altLang="zh-CN" sz="2400" b="1" dirty="0">
                <a:solidFill>
                  <a:srgbClr val="2C89E5"/>
                </a:solidFill>
                <a:ea typeface="SimSun" panose="02010600030101010101" pitchFamily="2" charset="-122"/>
              </a:rPr>
              <a:t> 12, in </a:t>
            </a:r>
            <a:r>
              <a:rPr lang="en-US" altLang="zh-CN" sz="2400" b="1" dirty="0" err="1">
                <a:solidFill>
                  <a:srgbClr val="2C89E5"/>
                </a:solidFill>
                <a:ea typeface="SimSun" panose="02010600030101010101" pitchFamily="2" charset="-122"/>
              </a:rPr>
              <a:t>nghiêng</a:t>
            </a:r>
            <a:endParaRPr lang="en-US" altLang="zh-CN" sz="2400" b="1" dirty="0">
              <a:solidFill>
                <a:srgbClr val="2C89E5"/>
              </a:solidFill>
              <a:ea typeface="SimSun" panose="02010600030101010101" pitchFamily="2" charset="-122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928D020-2966-4571-9BB9-A55B412DD2C5}"/>
              </a:ext>
            </a:extLst>
          </p:cNvPr>
          <p:cNvSpPr/>
          <p:nvPr/>
        </p:nvSpPr>
        <p:spPr>
          <a:xfrm>
            <a:off x="4523953" y="3350419"/>
            <a:ext cx="84137" cy="6413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BC81F31-3500-4B76-B60E-C8312F83DB0C}"/>
              </a:ext>
            </a:extLst>
          </p:cNvPr>
          <p:cNvSpPr/>
          <p:nvPr/>
        </p:nvSpPr>
        <p:spPr>
          <a:xfrm>
            <a:off x="3863752" y="1817688"/>
            <a:ext cx="152946" cy="419497"/>
          </a:xfrm>
          <a:prstGeom prst="rightBrace">
            <a:avLst>
              <a:gd name="adj1" fmla="val 8333"/>
              <a:gd name="adj2" fmla="val 499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43AE17C-5D6E-4244-A6AD-235D3E077EBD}"/>
              </a:ext>
            </a:extLst>
          </p:cNvPr>
          <p:cNvSpPr/>
          <p:nvPr/>
        </p:nvSpPr>
        <p:spPr>
          <a:xfrm>
            <a:off x="4355678" y="4227573"/>
            <a:ext cx="84138" cy="6413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7C7848A-816B-4BAF-99D4-B33E93B7131E}"/>
              </a:ext>
            </a:extLst>
          </p:cNvPr>
          <p:cNvSpPr/>
          <p:nvPr/>
        </p:nvSpPr>
        <p:spPr>
          <a:xfrm>
            <a:off x="4439816" y="2420888"/>
            <a:ext cx="84137" cy="6413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8B69182-2B89-498A-B274-26528ADC5F28}"/>
              </a:ext>
            </a:extLst>
          </p:cNvPr>
          <p:cNvSpPr/>
          <p:nvPr/>
        </p:nvSpPr>
        <p:spPr>
          <a:xfrm>
            <a:off x="6186549" y="5013176"/>
            <a:ext cx="204788" cy="40798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Notched Right Arrow 8">
            <a:hlinkClick r:id="rId3" action="ppaction://hlinkfile"/>
            <a:extLst>
              <a:ext uri="{FF2B5EF4-FFF2-40B4-BE49-F238E27FC236}">
                <a16:creationId xmlns:a16="http://schemas.microsoft.com/office/drawing/2014/main" id="{1285BC59-ADD1-48FE-A51D-332ACF356551}"/>
              </a:ext>
            </a:extLst>
          </p:cNvPr>
          <p:cNvSpPr/>
          <p:nvPr/>
        </p:nvSpPr>
        <p:spPr>
          <a:xfrm>
            <a:off x="8788400" y="6126164"/>
            <a:ext cx="979488" cy="4857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Left Arrow 9">
            <a:hlinkClick r:id="rId4" action="ppaction://hlinkfile"/>
            <a:extLst>
              <a:ext uri="{FF2B5EF4-FFF2-40B4-BE49-F238E27FC236}">
                <a16:creationId xmlns:a16="http://schemas.microsoft.com/office/drawing/2014/main" id="{3BA5190D-077A-45E4-BDD0-9FF449316000}"/>
              </a:ext>
            </a:extLst>
          </p:cNvPr>
          <p:cNvSpPr/>
          <p:nvPr/>
        </p:nvSpPr>
        <p:spPr>
          <a:xfrm>
            <a:off x="7175501" y="6165850"/>
            <a:ext cx="1152525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0" descr="Hình ảnh có liên quan">
            <a:extLst>
              <a:ext uri="{FF2B5EF4-FFF2-40B4-BE49-F238E27FC236}">
                <a16:creationId xmlns:a16="http://schemas.microsoft.com/office/drawing/2014/main" id="{25642C75-60E2-4B12-8840-70DD9D63DD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288688" cy="6775451"/>
          </a:xfr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7E38CA13-5714-468E-B255-64715DDC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0426" y="3527426"/>
            <a:ext cx="4530725" cy="294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E496755C-BF68-4039-A495-BC910EDEE2FC}"/>
              </a:ext>
            </a:extLst>
          </p:cNvPr>
          <p:cNvSpPr/>
          <p:nvPr/>
        </p:nvSpPr>
        <p:spPr>
          <a:xfrm>
            <a:off x="1537971" y="-44451"/>
            <a:ext cx="5391785" cy="132016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Hoạt động 4</a:t>
            </a:r>
            <a:endParaRPr lang="en-US" sz="4200" b="1" noProof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653" name="Right Arrow 2">
            <a:hlinkClick r:id="rId4" action="ppaction://hlinkfile"/>
            <a:extLst>
              <a:ext uri="{FF2B5EF4-FFF2-40B4-BE49-F238E27FC236}">
                <a16:creationId xmlns:a16="http://schemas.microsoft.com/office/drawing/2014/main" id="{661553A4-3162-425D-9E44-E432CEC4D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60198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7654" name="Text Box 1">
            <a:extLst>
              <a:ext uri="{FF2B5EF4-FFF2-40B4-BE49-F238E27FC236}">
                <a16:creationId xmlns:a16="http://schemas.microsoft.com/office/drawing/2014/main" id="{93574C5D-112E-4550-9B29-71F243205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276351"/>
            <a:ext cx="85105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>
                <a:latin typeface="Times New Roman" panose="02020603050405020304" pitchFamily="18" charset="0"/>
              </a:rPr>
              <a:t>Thực hành căn lề toàn bộ đoạn thơ ở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>
                <a:latin typeface="Times New Roman" panose="02020603050405020304" pitchFamily="18" charset="0"/>
              </a:rPr>
              <a:t>hoạt động 2, theo các yêu  cầu sau:</a:t>
            </a:r>
          </a:p>
        </p:txBody>
      </p:sp>
      <p:sp>
        <p:nvSpPr>
          <p:cNvPr id="27" name="太阳形 26">
            <a:extLst>
              <a:ext uri="{FF2B5EF4-FFF2-40B4-BE49-F238E27FC236}">
                <a16:creationId xmlns:a16="http://schemas.microsoft.com/office/drawing/2014/main" id="{7366B528-7871-4E8D-AE97-62C94F449D33}"/>
              </a:ext>
            </a:extLst>
          </p:cNvPr>
          <p:cNvSpPr/>
          <p:nvPr/>
        </p:nvSpPr>
        <p:spPr>
          <a:xfrm rot="20750437">
            <a:off x="5648326" y="2633663"/>
            <a:ext cx="893763" cy="893762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太阳形 26">
            <a:extLst>
              <a:ext uri="{FF2B5EF4-FFF2-40B4-BE49-F238E27FC236}">
                <a16:creationId xmlns:a16="http://schemas.microsoft.com/office/drawing/2014/main" id="{E06922F7-5E22-4BBE-BA34-6B88595FCAB4}"/>
              </a:ext>
            </a:extLst>
          </p:cNvPr>
          <p:cNvSpPr/>
          <p:nvPr/>
        </p:nvSpPr>
        <p:spPr>
          <a:xfrm rot="20750437">
            <a:off x="6064251" y="3611563"/>
            <a:ext cx="893763" cy="893762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太阳形 26">
            <a:extLst>
              <a:ext uri="{FF2B5EF4-FFF2-40B4-BE49-F238E27FC236}">
                <a16:creationId xmlns:a16="http://schemas.microsoft.com/office/drawing/2014/main" id="{F07D22D9-7949-4C2A-85CF-D2B05FE422E1}"/>
              </a:ext>
            </a:extLst>
          </p:cNvPr>
          <p:cNvSpPr/>
          <p:nvPr/>
        </p:nvSpPr>
        <p:spPr>
          <a:xfrm rot="20750437">
            <a:off x="6467476" y="4552951"/>
            <a:ext cx="893763" cy="893763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CC1E4B0-2AC0-485A-8B20-0446A4CC3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4" y="3859213"/>
            <a:ext cx="3127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C1975DE-855B-4C0A-ADA6-C36C0D27A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881313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B802D9A-9E2B-4547-900D-2556A448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4800600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A123E45B-DCC9-4186-90A9-4DB803E9C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2720976"/>
            <a:ext cx="1865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Calibri" panose="020F0502020204030204" pitchFamily="34" charset="0"/>
              </a:rPr>
              <a:t>Căn lề trái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7785DAF-E342-4A6C-A668-8DD4E7747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264" y="3709989"/>
            <a:ext cx="1889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>
                <a:latin typeface="Calibri" panose="020F0502020204030204" pitchFamily="34" charset="0"/>
              </a:rPr>
              <a:t>Căn lề phải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04964899-0B35-405A-83A3-5806AA6ED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4724400"/>
            <a:ext cx="15488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>
                <a:latin typeface="Calibri" panose="020F0502020204030204" pitchFamily="34" charset="0"/>
              </a:rPr>
              <a:t>Căn giữa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4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3" grpId="0" bldLvl="0" animBg="1"/>
      <p:bldP spid="3" grpId="1" bldLvl="0" animBg="1"/>
      <p:bldP spid="4" grpId="0" bldLvl="0" animBg="1"/>
      <p:bldP spid="4" grpId="1" bldLvl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0" descr="Hình ảnh có liên quan">
            <a:extLst>
              <a:ext uri="{FF2B5EF4-FFF2-40B4-BE49-F238E27FC236}">
                <a16:creationId xmlns:a16="http://schemas.microsoft.com/office/drawing/2014/main" id="{F6F188B0-85A0-4FFE-88AB-31CBA46966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75451"/>
          </a:xfr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221B6C39-9BCE-467B-B86D-F6357DF4589A}"/>
              </a:ext>
            </a:extLst>
          </p:cNvPr>
          <p:cNvSpPr/>
          <p:nvPr/>
        </p:nvSpPr>
        <p:spPr>
          <a:xfrm>
            <a:off x="1372711" y="299793"/>
            <a:ext cx="5391785" cy="164396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Hoạt động 3</a:t>
            </a:r>
            <a:endParaRPr lang="en-US" sz="4200" b="1" noProof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676" name="Right Arrow 2">
            <a:hlinkClick r:id="rId3" action="ppaction://hlinkfile"/>
            <a:extLst>
              <a:ext uri="{FF2B5EF4-FFF2-40B4-BE49-F238E27FC236}">
                <a16:creationId xmlns:a16="http://schemas.microsoft.com/office/drawing/2014/main" id="{50A13EC0-4CA8-433A-8E75-4C614B2CC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60198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77" name="Text Box 1">
            <a:extLst>
              <a:ext uri="{FF2B5EF4-FFF2-40B4-BE49-F238E27FC236}">
                <a16:creationId xmlns:a16="http://schemas.microsoft.com/office/drawing/2014/main" id="{0FB6A605-F5CC-45E5-82D9-F7FF123B2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132856"/>
            <a:ext cx="890428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>
                <a:latin typeface="Times New Roman" panose="02020603050405020304" pitchFamily="18" charset="0"/>
              </a:rPr>
              <a:t>Mở đoạn văn bản có sẵn ở trong máy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>
                <a:latin typeface="Times New Roman" panose="02020603050405020304" pitchFamily="18" charset="0"/>
              </a:rPr>
              <a:t>tính, có tên </a:t>
            </a: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</a:rPr>
              <a:t>Dế mèn</a:t>
            </a:r>
            <a:r>
              <a:rPr lang="en-US" altLang="zh-CN" sz="4400">
                <a:latin typeface="Times New Roman" panose="02020603050405020304" pitchFamily="18" charset="0"/>
              </a:rPr>
              <a:t> trên màn hình nền,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>
                <a:latin typeface="Times New Roman" panose="02020603050405020304" pitchFamily="18" charset="0"/>
              </a:rPr>
              <a:t> trao đổi với bạn rồi sửa văn bản theo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>
                <a:latin typeface="Times New Roman" panose="02020603050405020304" pitchFamily="18" charset="0"/>
              </a:rPr>
              <a:t>mẫu (sách giáo khoa trang 79, 80).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94CC4E-A795-4373-8064-69CDE56B0D82}"/>
              </a:ext>
            </a:extLst>
          </p:cNvPr>
          <p:cNvSpPr txBox="1"/>
          <p:nvPr/>
        </p:nvSpPr>
        <p:spPr>
          <a:xfrm>
            <a:off x="119336" y="548681"/>
            <a:ext cx="12072664" cy="550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Dế Mèn kể chuyện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Tôi sống độc lập từ thuở bé. Ấy là tục lệ lâu đời trong họ nhà dế chúng tôi. Vả lại, mẹ thường bảo chúng tôi rằng: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“Phải như thế để các con biết kiếm ăn một mình cho quen đi. Con cái mà cứ nhong nhong ăn bám vào bố mẹ thì chỉ sinh ra tính ỷ lại, xấu lắm, rồi ra đời không làm nên trò trống gì đâu”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Lứa sinh ấy, chúng tôi có cả thảy ba anh em. Ba anh em chúng tôi chỉ ở với mẹ ba hôm. Tới hôm thứ ba, mẹ đi trước, ba đứa tôi </a:t>
            </a:r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tấp tểnh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khấp khởi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nửa lo nửa vui theo sau. </a:t>
            </a:r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Mẹ dẫn chúng tôi đi và mẹ đem đặt mỗi đứa vào một cái hang đất ỏ bờ ruộng phía bên kia, chỗ trông ra đầm nước mà không biết mẹ đã chịu khó đào bới,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be đắp tinh tươm thành hang, thành nhà cho chúng tôi từ bao giờ.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( Trích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Dế Mèn phiêu lưu kí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của Tô Hoài)</a:t>
            </a:r>
          </a:p>
        </p:txBody>
      </p:sp>
    </p:spTree>
    <p:extLst>
      <p:ext uri="{BB962C8B-B14F-4D97-AF65-F5344CB8AC3E}">
        <p14:creationId xmlns:p14="http://schemas.microsoft.com/office/powerpoint/2010/main" val="355766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4">
            <a:extLst>
              <a:ext uri="{FF2B5EF4-FFF2-40B4-BE49-F238E27FC236}">
                <a16:creationId xmlns:a16="http://schemas.microsoft.com/office/drawing/2014/main" id="{BAFADB8F-79B2-407D-A8F8-CF642784C4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452" r="53867" b="6845"/>
          <a:stretch>
            <a:fillRect/>
          </a:stretch>
        </p:blipFill>
        <p:spPr>
          <a:xfrm>
            <a:off x="1557339" y="73025"/>
            <a:ext cx="9077325" cy="6711950"/>
          </a:xfr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7EF4E3B3-CE77-446D-BFFE-3951731B5ABA}"/>
              </a:ext>
            </a:extLst>
          </p:cNvPr>
          <p:cNvSpPr txBox="1"/>
          <p:nvPr/>
        </p:nvSpPr>
        <p:spPr>
          <a:xfrm>
            <a:off x="3268664" y="2566988"/>
            <a:ext cx="52038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VÀNG</a:t>
            </a:r>
            <a:endParaRPr lang="en-US" sz="36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F7B38E9-5E14-4FEC-B06A-331D150E470B}"/>
              </a:ext>
            </a:extLst>
          </p:cNvPr>
          <p:cNvSpPr txBox="1"/>
          <p:nvPr/>
        </p:nvSpPr>
        <p:spPr>
          <a:xfrm>
            <a:off x="3783320" y="1124745"/>
            <a:ext cx="41745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4000" ker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đầu giờ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CHƠI:</a:t>
            </a:r>
            <a:endParaRPr lang="en-US" sz="4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0" descr="Hình ảnh có liên quan">
            <a:extLst>
              <a:ext uri="{FF2B5EF4-FFF2-40B4-BE49-F238E27FC236}">
                <a16:creationId xmlns:a16="http://schemas.microsoft.com/office/drawing/2014/main" id="{74548519-9FFB-48A3-B95B-61E031056B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12192000" cy="6735763"/>
          </a:xfr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3D25AF7-BB53-4BDF-929B-60EB008E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8"/>
          <a:stretch>
            <a:fillRect/>
          </a:stretch>
        </p:blipFill>
        <p:spPr bwMode="auto">
          <a:xfrm>
            <a:off x="1931989" y="3116263"/>
            <a:ext cx="8721725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14">
            <a:extLst>
              <a:ext uri="{FF2B5EF4-FFF2-40B4-BE49-F238E27FC236}">
                <a16:creationId xmlns:a16="http://schemas.microsoft.com/office/drawing/2014/main" id="{C554EBAC-E8B0-4C48-A312-B347555A6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0" y="577850"/>
            <a:ext cx="7213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0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Chú ý:</a:t>
            </a:r>
            <a:r>
              <a:rPr lang="en-US" altLang="zh-CN" sz="3000" b="1">
                <a:latin typeface="Calibri" panose="020F0502020204030204" pitchFamily="34" charset="0"/>
              </a:rPr>
              <a:t> Em nên lưu lại bài trước khi tắt máy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66E72-74CE-4E5A-801F-C10E7C1C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1741488"/>
            <a:ext cx="9144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>
                <a:solidFill>
                  <a:srgbClr val="0000FF"/>
                </a:solidFill>
                <a:latin typeface="Times New Roman" panose="02020603050405020304" pitchFamily="18" charset="0"/>
              </a:rPr>
              <a:t>     Cách 1: Em chọn File =&gt; Save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8D0CCC3-B28E-4ECC-88CB-5C7BBD947F23}"/>
              </a:ext>
            </a:extLst>
          </p:cNvPr>
          <p:cNvSpPr/>
          <p:nvPr/>
        </p:nvSpPr>
        <p:spPr>
          <a:xfrm>
            <a:off x="2954339" y="4441825"/>
            <a:ext cx="433387" cy="5857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8EEC6D0-F0EF-4195-8E73-6EF09B495D57}"/>
              </a:ext>
            </a:extLst>
          </p:cNvPr>
          <p:cNvSpPr/>
          <p:nvPr/>
        </p:nvSpPr>
        <p:spPr>
          <a:xfrm>
            <a:off x="1890713" y="5670551"/>
            <a:ext cx="703262" cy="682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9704" name="Picture 2" descr="HÃ¬nh áº£nh cÃ³ liÃªn quan">
            <a:extLst>
              <a:ext uri="{FF2B5EF4-FFF2-40B4-BE49-F238E27FC236}">
                <a16:creationId xmlns:a16="http://schemas.microsoft.com/office/drawing/2014/main" id="{DD37FE3F-6017-4AF6-874D-29DE949A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498475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6FE117AB-AFE8-4DC3-8116-BC47ADC1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2293939"/>
            <a:ext cx="9144001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>
                <a:solidFill>
                  <a:srgbClr val="0000FF"/>
                </a:solidFill>
                <a:latin typeface="Times New Roman" panose="02020603050405020304" pitchFamily="18" charset="0"/>
              </a:rPr>
              <a:t>     Cách 2: Em nhấn tổ hợp phím  Ctrl + S trên bàn phím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bldLvl="0" animBg="1"/>
      <p:bldP spid="18" grpId="0" bldLvl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4">
            <a:extLst>
              <a:ext uri="{FF2B5EF4-FFF2-40B4-BE49-F238E27FC236}">
                <a16:creationId xmlns:a16="http://schemas.microsoft.com/office/drawing/2014/main" id="{59755B1E-9BEE-4904-B9A1-C093C4330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4603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23F785CE-5FDE-4449-9E1C-8096586D11F8}"/>
              </a:ext>
            </a:extLst>
          </p:cNvPr>
          <p:cNvSpPr/>
          <p:nvPr/>
        </p:nvSpPr>
        <p:spPr>
          <a:xfrm>
            <a:off x="1622426" y="1562101"/>
            <a:ext cx="9045575" cy="521017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4200" b="1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FA423E81-A129-4AC4-8361-6A3745420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2736850"/>
            <a:ext cx="69230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</a:rPr>
              <a:t>* Muốn thay đổi phông chữ, cỡ chữ, kiểu chữ, căn lề cho đoạn văn bản em thực hiện theo các bước:</a:t>
            </a:r>
            <a:endParaRPr lang="en-US" altLang="zh-CN" sz="3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>
                <a:latin typeface="Times New Roman" panose="02020603050405020304" pitchFamily="18" charset="0"/>
              </a:rPr>
              <a:t>+ Bước 1: Chọn đoạn văn bản cần thay đổi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>
                <a:latin typeface="Times New Roman" panose="02020603050405020304" pitchFamily="18" charset="0"/>
              </a:rPr>
              <a:t>+ Bước 2: Chọn phông chữ, cỡ chữ, kiểu chữ, căn lề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BE1A7D-FC3E-46A6-B807-B0AE82DC9AF1}"/>
              </a:ext>
            </a:extLst>
          </p:cNvPr>
          <p:cNvSpPr/>
          <p:nvPr/>
        </p:nvSpPr>
        <p:spPr>
          <a:xfrm>
            <a:off x="2026422" y="548005"/>
            <a:ext cx="5848076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6000" b="1" noProof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 CẦN GHI NHỚ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16" descr="Kết quả hình ảnh cho ẢNH GIF">
            <a:extLst>
              <a:ext uri="{FF2B5EF4-FFF2-40B4-BE49-F238E27FC236}">
                <a16:creationId xmlns:a16="http://schemas.microsoft.com/office/drawing/2014/main" id="{03D1CED1-9E31-448A-ACA5-BEBE494C8D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713" y="5857875"/>
            <a:ext cx="1897062" cy="966788"/>
          </a:xfrm>
        </p:spPr>
      </p:pic>
      <p:grpSp>
        <p:nvGrpSpPr>
          <p:cNvPr id="32771" name="Group 10">
            <a:extLst>
              <a:ext uri="{FF2B5EF4-FFF2-40B4-BE49-F238E27FC236}">
                <a16:creationId xmlns:a16="http://schemas.microsoft.com/office/drawing/2014/main" id="{F1E02C0F-1631-44A9-B38E-6FD56F2BE1CB}"/>
              </a:ext>
            </a:extLst>
          </p:cNvPr>
          <p:cNvGrpSpPr>
            <a:grpSpLocks/>
          </p:cNvGrpSpPr>
          <p:nvPr/>
        </p:nvGrpSpPr>
        <p:grpSpPr bwMode="auto">
          <a:xfrm>
            <a:off x="1" y="214736"/>
            <a:ext cx="12191999" cy="5524078"/>
            <a:chOff x="0" y="0"/>
            <a:chExt cx="12192000" cy="6858000"/>
          </a:xfrm>
        </p:grpSpPr>
        <p:pic>
          <p:nvPicPr>
            <p:cNvPr id="32777" name="bg">
              <a:extLst>
                <a:ext uri="{FF2B5EF4-FFF2-40B4-BE49-F238E27FC236}">
                  <a16:creationId xmlns:a16="http://schemas.microsoft.com/office/drawing/2014/main" id="{B9F31F9E-5FA2-4959-8863-733BE23EF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1">
              <a:extLst>
                <a:ext uri="{FF2B5EF4-FFF2-40B4-BE49-F238E27FC236}">
                  <a16:creationId xmlns:a16="http://schemas.microsoft.com/office/drawing/2014/main" id="{FC8665AD-AED5-4FDE-AE22-1D34B547E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0" t="35741" r="76042" b="33519"/>
            <a:stretch>
              <a:fillRect/>
            </a:stretch>
          </p:blipFill>
          <p:spPr bwMode="auto">
            <a:xfrm>
              <a:off x="1041400" y="2451100"/>
              <a:ext cx="187960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2">
              <a:extLst>
                <a:ext uri="{FF2B5EF4-FFF2-40B4-BE49-F238E27FC236}">
                  <a16:creationId xmlns:a16="http://schemas.microsoft.com/office/drawing/2014/main" id="{D617AE8A-3459-4A16-99F1-F970A5D6F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6" b="50555"/>
            <a:stretch>
              <a:fillRect/>
            </a:stretch>
          </p:blipFill>
          <p:spPr bwMode="auto">
            <a:xfrm>
              <a:off x="2374900" y="635000"/>
              <a:ext cx="2882900" cy="275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3">
              <a:extLst>
                <a:ext uri="{FF2B5EF4-FFF2-40B4-BE49-F238E27FC236}">
                  <a16:creationId xmlns:a16="http://schemas.microsoft.com/office/drawing/2014/main" id="{B87EB374-8284-4970-950A-3C2593BB1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>
              <a:fillRect/>
            </a:stretch>
          </p:blipFill>
          <p:spPr bwMode="auto">
            <a:xfrm>
              <a:off x="4572000" y="508000"/>
              <a:ext cx="2197100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1" name="4">
              <a:extLst>
                <a:ext uri="{FF2B5EF4-FFF2-40B4-BE49-F238E27FC236}">
                  <a16:creationId xmlns:a16="http://schemas.microsoft.com/office/drawing/2014/main" id="{FB644443-A48C-4C24-BEF7-FC7BE42B4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>
              <a:fillRect/>
            </a:stretch>
          </p:blipFill>
          <p:spPr bwMode="auto">
            <a:xfrm>
              <a:off x="6388100" y="1092200"/>
              <a:ext cx="1701800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2" name="6">
              <a:extLst>
                <a:ext uri="{FF2B5EF4-FFF2-40B4-BE49-F238E27FC236}">
                  <a16:creationId xmlns:a16="http://schemas.microsoft.com/office/drawing/2014/main" id="{DDCF1B02-9249-4AEB-B923-F8DAF194C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9" b="42223"/>
            <a:stretch>
              <a:fillRect/>
            </a:stretch>
          </p:blipFill>
          <p:spPr bwMode="auto">
            <a:xfrm>
              <a:off x="9550400" y="1879600"/>
              <a:ext cx="1701800" cy="208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5">
              <a:extLst>
                <a:ext uri="{FF2B5EF4-FFF2-40B4-BE49-F238E27FC236}">
                  <a16:creationId xmlns:a16="http://schemas.microsoft.com/office/drawing/2014/main" id="{425D5582-70F3-441F-BE97-4338CDFB5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>
              <a:fillRect/>
            </a:stretch>
          </p:blipFill>
          <p:spPr bwMode="auto">
            <a:xfrm>
              <a:off x="7772400" y="990600"/>
              <a:ext cx="20193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5030DC5-5D15-4D81-923B-F3B59527E9CA}"/>
              </a:ext>
            </a:extLst>
          </p:cNvPr>
          <p:cNvSpPr/>
          <p:nvPr/>
        </p:nvSpPr>
        <p:spPr>
          <a:xfrm>
            <a:off x="3408824" y="3191105"/>
            <a:ext cx="589469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5400" b="1" noProof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Cảm ơn quý thầy cô</a:t>
            </a:r>
            <a:endParaRPr lang="en-US" sz="5400" b="1" noProof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5400" b="1" noProof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 và các em!</a:t>
            </a:r>
            <a:endParaRPr lang="en-US" sz="5400" b="1" noProof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774" name="Picture 16" descr="Kết quả hình ảnh cho ẢNH GIF">
            <a:extLst>
              <a:ext uri="{FF2B5EF4-FFF2-40B4-BE49-F238E27FC236}">
                <a16:creationId xmlns:a16="http://schemas.microsoft.com/office/drawing/2014/main" id="{D3864FB4-59F7-408A-B5E6-649DE32F0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5778501"/>
            <a:ext cx="204946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6" descr="Kết quả hình ảnh cho ẢNH GIF">
            <a:extLst>
              <a:ext uri="{FF2B5EF4-FFF2-40B4-BE49-F238E27FC236}">
                <a16:creationId xmlns:a16="http://schemas.microsoft.com/office/drawing/2014/main" id="{2EC45E59-AB97-4649-93FB-8440A1A43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5778501"/>
            <a:ext cx="20510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6" descr="Kết quả hình ảnh cho ẢNH GIF">
            <a:extLst>
              <a:ext uri="{FF2B5EF4-FFF2-40B4-BE49-F238E27FC236}">
                <a16:creationId xmlns:a16="http://schemas.microsoft.com/office/drawing/2014/main" id="{42235633-DA10-4233-BC4F-D387C2C2A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5818188"/>
            <a:ext cx="204946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08AD8BB0-91DE-4C3B-9899-FCC7641F61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4825" y="1196975"/>
            <a:ext cx="8713788" cy="381635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zh-CN" sz="4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zh-CN" sz="16900" b="1">
                <a:solidFill>
                  <a:srgbClr val="FF0000"/>
                </a:solidFill>
                <a:latin typeface="Times New Roman" panose="02020603050405020304" pitchFamily="18" charset="0"/>
              </a:rPr>
              <a:t>Bắt đầu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an30">
            <a:extLst>
              <a:ext uri="{FF2B5EF4-FFF2-40B4-BE49-F238E27FC236}">
                <a16:creationId xmlns:a16="http://schemas.microsoft.com/office/drawing/2014/main" id="{00A8260B-CA33-479D-9D3C-C4477E0A8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357189"/>
            <a:ext cx="1409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33">
            <a:extLst>
              <a:ext uri="{FF2B5EF4-FFF2-40B4-BE49-F238E27FC236}">
                <a16:creationId xmlns:a16="http://schemas.microsoft.com/office/drawing/2014/main" id="{2EC3A478-0CB6-4F1F-ADB7-65D15A80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3A2554-A073-4BAE-ACFD-B7073B84F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416CB90E-C133-49F3-AB1E-6ACBFA884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5876926"/>
            <a:ext cx="1766887" cy="708025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199B9FEF-96D2-4EC6-8FAC-D944F9664E9B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2329" name="AutoShape 20">
              <a:extLst>
                <a:ext uri="{FF2B5EF4-FFF2-40B4-BE49-F238E27FC236}">
                  <a16:creationId xmlns:a16="http://schemas.microsoft.com/office/drawing/2014/main" id="{8565FF57-6D25-49B8-85B7-A3749CE6F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330" name="Text Box 21">
              <a:extLst>
                <a:ext uri="{FF2B5EF4-FFF2-40B4-BE49-F238E27FC236}">
                  <a16:creationId xmlns:a16="http://schemas.microsoft.com/office/drawing/2014/main" id="{93BBC14F-2981-495E-B460-D17D61E56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DC08CA72-A0BA-492E-8CF9-5792D1C9B892}"/>
              </a:ext>
            </a:extLst>
          </p:cNvPr>
          <p:cNvGrpSpPr>
            <a:grpSpLocks/>
          </p:cNvGrpSpPr>
          <p:nvPr/>
        </p:nvGrpSpPr>
        <p:grpSpPr bwMode="auto">
          <a:xfrm>
            <a:off x="8726488" y="5143500"/>
            <a:ext cx="1370012" cy="1295400"/>
            <a:chOff x="4574" y="3342"/>
            <a:chExt cx="960" cy="912"/>
          </a:xfrm>
        </p:grpSpPr>
        <p:sp>
          <p:nvSpPr>
            <p:cNvPr id="12327" name="AutoShape 23">
              <a:extLst>
                <a:ext uri="{FF2B5EF4-FFF2-40B4-BE49-F238E27FC236}">
                  <a16:creationId xmlns:a16="http://schemas.microsoft.com/office/drawing/2014/main" id="{DEBEB4D5-5A6C-481A-811C-86D2CFDA9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328" name="Text Box 24">
              <a:extLst>
                <a:ext uri="{FF2B5EF4-FFF2-40B4-BE49-F238E27FC236}">
                  <a16:creationId xmlns:a16="http://schemas.microsoft.com/office/drawing/2014/main" id="{AD7CC166-3D1D-4971-90FA-02EC7FEF7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9CA70990-C452-490B-9CFB-17E62C8F305B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2325" name="AutoShape 26">
              <a:extLst>
                <a:ext uri="{FF2B5EF4-FFF2-40B4-BE49-F238E27FC236}">
                  <a16:creationId xmlns:a16="http://schemas.microsoft.com/office/drawing/2014/main" id="{A7AA1D98-751A-4872-B9DC-F5D90F3E1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326" name="Text Box 27">
              <a:extLst>
                <a:ext uri="{FF2B5EF4-FFF2-40B4-BE49-F238E27FC236}">
                  <a16:creationId xmlns:a16="http://schemas.microsoft.com/office/drawing/2014/main" id="{FD80BF73-E3B1-45B0-AFFB-CB4BA33A3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A2BA5BBC-1EE1-4F77-8C1C-FF0FFA823AB6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2323" name="AutoShape 29">
              <a:extLst>
                <a:ext uri="{FF2B5EF4-FFF2-40B4-BE49-F238E27FC236}">
                  <a16:creationId xmlns:a16="http://schemas.microsoft.com/office/drawing/2014/main" id="{DA630B52-5B4F-43A4-9DCF-B560686A8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324" name="Text Box 30">
              <a:extLst>
                <a:ext uri="{FF2B5EF4-FFF2-40B4-BE49-F238E27FC236}">
                  <a16:creationId xmlns:a16="http://schemas.microsoft.com/office/drawing/2014/main" id="{FDF4E4D1-9281-41C4-A4EC-833176E7E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BF77AC58-D918-4E8F-9CFB-5D34BDB6CB7D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3817" y="5015"/>
            <a:chExt cx="960" cy="912"/>
          </a:xfrm>
        </p:grpSpPr>
        <p:sp>
          <p:nvSpPr>
            <p:cNvPr id="12321" name="AutoShape 32">
              <a:extLst>
                <a:ext uri="{FF2B5EF4-FFF2-40B4-BE49-F238E27FC236}">
                  <a16:creationId xmlns:a16="http://schemas.microsoft.com/office/drawing/2014/main" id="{D94EF58A-CB81-4FFA-8C13-42D09DC1B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322" name="Text Box 33">
              <a:extLst>
                <a:ext uri="{FF2B5EF4-FFF2-40B4-BE49-F238E27FC236}">
                  <a16:creationId xmlns:a16="http://schemas.microsoft.com/office/drawing/2014/main" id="{CEA3F49E-E0A9-4875-AF33-007CC41EF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70E906BF-A109-4D33-8316-1E99FA3D54AF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33975"/>
            <a:ext cx="1370012" cy="1295400"/>
            <a:chOff x="4574" y="3342"/>
            <a:chExt cx="960" cy="912"/>
          </a:xfrm>
        </p:grpSpPr>
        <p:sp>
          <p:nvSpPr>
            <p:cNvPr id="12319" name="AutoShape 35">
              <a:extLst>
                <a:ext uri="{FF2B5EF4-FFF2-40B4-BE49-F238E27FC236}">
                  <a16:creationId xmlns:a16="http://schemas.microsoft.com/office/drawing/2014/main" id="{C9D7F632-0517-47E0-BCC6-0AD420BE8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" name="Text Box 36">
              <a:extLst>
                <a:ext uri="{FF2B5EF4-FFF2-40B4-BE49-F238E27FC236}">
                  <a16:creationId xmlns:a16="http://schemas.microsoft.com/office/drawing/2014/main" id="{1DE521EA-EF65-4B5D-A084-0A5F1915BA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2D2C69DE-82B7-4035-8679-7BECB909E741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33975"/>
            <a:ext cx="1370012" cy="1295400"/>
            <a:chOff x="4574" y="3342"/>
            <a:chExt cx="960" cy="912"/>
          </a:xfrm>
        </p:grpSpPr>
        <p:sp>
          <p:nvSpPr>
            <p:cNvPr id="12317" name="AutoShape 38">
              <a:extLst>
                <a:ext uri="{FF2B5EF4-FFF2-40B4-BE49-F238E27FC236}">
                  <a16:creationId xmlns:a16="http://schemas.microsoft.com/office/drawing/2014/main" id="{04DB99A5-AAD5-4494-90F2-A19C16DB2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318" name="Text Box 39">
              <a:extLst>
                <a:ext uri="{FF2B5EF4-FFF2-40B4-BE49-F238E27FC236}">
                  <a16:creationId xmlns:a16="http://schemas.microsoft.com/office/drawing/2014/main" id="{BD5BEE4D-1502-46C4-B0AD-50F8A0C81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500852DB-61B4-4960-8572-7D0FAC6DD53B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33975"/>
            <a:ext cx="1370012" cy="1295400"/>
            <a:chOff x="4574" y="3342"/>
            <a:chExt cx="960" cy="912"/>
          </a:xfrm>
        </p:grpSpPr>
        <p:sp>
          <p:nvSpPr>
            <p:cNvPr id="12315" name="AutoShape 41">
              <a:extLst>
                <a:ext uri="{FF2B5EF4-FFF2-40B4-BE49-F238E27FC236}">
                  <a16:creationId xmlns:a16="http://schemas.microsoft.com/office/drawing/2014/main" id="{DF729D32-44B7-4107-A783-920CADCB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316" name="Text Box 42">
              <a:extLst>
                <a:ext uri="{FF2B5EF4-FFF2-40B4-BE49-F238E27FC236}">
                  <a16:creationId xmlns:a16="http://schemas.microsoft.com/office/drawing/2014/main" id="{8E10A2F0-9F13-47C4-872F-1B274F7A6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9D37A22D-4759-4622-B1C0-67A6BDD26098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2313" name="AutoShape 44">
              <a:extLst>
                <a:ext uri="{FF2B5EF4-FFF2-40B4-BE49-F238E27FC236}">
                  <a16:creationId xmlns:a16="http://schemas.microsoft.com/office/drawing/2014/main" id="{48D65315-333C-42F4-8D90-1E76AB8E8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314" name="Text Box 45">
              <a:extLst>
                <a:ext uri="{FF2B5EF4-FFF2-40B4-BE49-F238E27FC236}">
                  <a16:creationId xmlns:a16="http://schemas.microsoft.com/office/drawing/2014/main" id="{CA4F2EE3-8772-434D-9F41-2B62E7B51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2320" name="Text Box 49">
            <a:extLst>
              <a:ext uri="{FF2B5EF4-FFF2-40B4-BE49-F238E27FC236}">
                <a16:creationId xmlns:a16="http://schemas.microsoft.com/office/drawing/2014/main" id="{6A330B40-5397-4ECB-8C83-7DE06292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5818189"/>
            <a:ext cx="2165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84EC0D85-9950-46E5-AB32-FD6E9C2EC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4716463"/>
            <a:ext cx="2674938" cy="78581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Calibri" panose="020F0502020204030204" pitchFamily="34" charset="0"/>
            </a:endParaRPr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id="{1DB22712-7588-4E86-8615-77E592E560E3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2311" name="AutoShape 41">
              <a:extLst>
                <a:ext uri="{FF2B5EF4-FFF2-40B4-BE49-F238E27FC236}">
                  <a16:creationId xmlns:a16="http://schemas.microsoft.com/office/drawing/2014/main" id="{CB0FEF4F-C9CE-4DBA-ADD0-0BAD383D3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312" name="Text Box 42">
              <a:extLst>
                <a:ext uri="{FF2B5EF4-FFF2-40B4-BE49-F238E27FC236}">
                  <a16:creationId xmlns:a16="http://schemas.microsoft.com/office/drawing/2014/main" id="{BA7F9DF7-1791-43E8-851E-A4D960AB9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2306" name="Title 1">
            <a:extLst>
              <a:ext uri="{FF2B5EF4-FFF2-40B4-BE49-F238E27FC236}">
                <a16:creationId xmlns:a16="http://schemas.microsoft.com/office/drawing/2014/main" id="{425C6246-7DDA-423A-BEA2-9E1840F7C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714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Đâu là tên phần mềm soạn thảo văn bản?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A4F125-7E01-4D20-8B34-F7748C1751DE}"/>
              </a:ext>
            </a:extLst>
          </p:cNvPr>
          <p:cNvSpPr/>
          <p:nvPr/>
        </p:nvSpPr>
        <p:spPr>
          <a:xfrm>
            <a:off x="2135188" y="3278188"/>
            <a:ext cx="4686300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 Exel</a:t>
            </a:r>
            <a:endParaRPr lang="en-US" altLang="zh-CN" sz="36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CDCA0C-33F2-45C9-A075-3AC9542429B8}"/>
              </a:ext>
            </a:extLst>
          </p:cNvPr>
          <p:cNvSpPr/>
          <p:nvPr/>
        </p:nvSpPr>
        <p:spPr>
          <a:xfrm>
            <a:off x="2147888" y="5154613"/>
            <a:ext cx="336550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Word</a:t>
            </a:r>
            <a:endParaRPr lang="en-US" altLang="zh-CN" sz="36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5E2079-322E-442C-B49A-E12A63523ADF}"/>
              </a:ext>
            </a:extLst>
          </p:cNvPr>
          <p:cNvSpPr/>
          <p:nvPr/>
        </p:nvSpPr>
        <p:spPr>
          <a:xfrm>
            <a:off x="2135188" y="4278313"/>
            <a:ext cx="7524750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Power Point</a:t>
            </a:r>
            <a:endParaRPr lang="en-US" altLang="zh-CN" sz="36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10" name="WordArt 5">
            <a:extLst>
              <a:ext uri="{FF2B5EF4-FFF2-40B4-BE49-F238E27FC236}">
                <a16:creationId xmlns:a16="http://schemas.microsoft.com/office/drawing/2014/main" id="{B45D3244-C7CB-4E45-A53B-F8DD6C044E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67126" y="642938"/>
            <a:ext cx="5445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an30">
            <a:extLst>
              <a:ext uri="{FF2B5EF4-FFF2-40B4-BE49-F238E27FC236}">
                <a16:creationId xmlns:a16="http://schemas.microsoft.com/office/drawing/2014/main" id="{A995094A-F501-4E4C-9B3F-2B50B9132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357189"/>
            <a:ext cx="1409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33">
            <a:extLst>
              <a:ext uri="{FF2B5EF4-FFF2-40B4-BE49-F238E27FC236}">
                <a16:creationId xmlns:a16="http://schemas.microsoft.com/office/drawing/2014/main" id="{1180BD62-161A-4F88-8D8F-99B01D65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6DA266-904E-4D65-90E7-3B3753CBF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E2518849-E9B7-4776-8E26-DFCC06635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226" y="5805489"/>
            <a:ext cx="1966913" cy="708025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909EA52D-2F34-46C6-8FCA-962EB6015DBA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3353" name="AutoShape 20">
              <a:extLst>
                <a:ext uri="{FF2B5EF4-FFF2-40B4-BE49-F238E27FC236}">
                  <a16:creationId xmlns:a16="http://schemas.microsoft.com/office/drawing/2014/main" id="{8F5E58C8-7373-4FD7-AD70-DBB9D549A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3354" name="Text Box 21">
              <a:extLst>
                <a:ext uri="{FF2B5EF4-FFF2-40B4-BE49-F238E27FC236}">
                  <a16:creationId xmlns:a16="http://schemas.microsoft.com/office/drawing/2014/main" id="{03DED62C-C7B5-4DD4-A4F6-9B4E4DF29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1D45A185-CA6B-4A60-9D9F-4658E7EF0F61}"/>
              </a:ext>
            </a:extLst>
          </p:cNvPr>
          <p:cNvGrpSpPr>
            <a:grpSpLocks/>
          </p:cNvGrpSpPr>
          <p:nvPr/>
        </p:nvGrpSpPr>
        <p:grpSpPr bwMode="auto">
          <a:xfrm>
            <a:off x="8726488" y="5143500"/>
            <a:ext cx="1370012" cy="1295400"/>
            <a:chOff x="4574" y="3342"/>
            <a:chExt cx="960" cy="912"/>
          </a:xfrm>
        </p:grpSpPr>
        <p:sp>
          <p:nvSpPr>
            <p:cNvPr id="13351" name="AutoShape 23">
              <a:extLst>
                <a:ext uri="{FF2B5EF4-FFF2-40B4-BE49-F238E27FC236}">
                  <a16:creationId xmlns:a16="http://schemas.microsoft.com/office/drawing/2014/main" id="{262074D8-8595-44D5-83EB-DC0B5CF12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3352" name="Text Box 24">
              <a:extLst>
                <a:ext uri="{FF2B5EF4-FFF2-40B4-BE49-F238E27FC236}">
                  <a16:creationId xmlns:a16="http://schemas.microsoft.com/office/drawing/2014/main" id="{38C4A1DB-03D9-45A8-9000-BD4B7ED77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C69E73E2-4636-4596-A291-962F56E42746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3349" name="AutoShape 26">
              <a:extLst>
                <a:ext uri="{FF2B5EF4-FFF2-40B4-BE49-F238E27FC236}">
                  <a16:creationId xmlns:a16="http://schemas.microsoft.com/office/drawing/2014/main" id="{5A03E93D-4C3C-4A4D-B03A-4ED265E2D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3350" name="Text Box 27">
              <a:extLst>
                <a:ext uri="{FF2B5EF4-FFF2-40B4-BE49-F238E27FC236}">
                  <a16:creationId xmlns:a16="http://schemas.microsoft.com/office/drawing/2014/main" id="{09B6AF46-3946-49E5-BAD6-44C10B81B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EE3A29D3-3AC5-427E-9ACF-EEA9B3E36B51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3347" name="AutoShape 29">
              <a:extLst>
                <a:ext uri="{FF2B5EF4-FFF2-40B4-BE49-F238E27FC236}">
                  <a16:creationId xmlns:a16="http://schemas.microsoft.com/office/drawing/2014/main" id="{EEAD867F-258F-4724-9D3A-AB9A9DB9B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3348" name="Text Box 30">
              <a:extLst>
                <a:ext uri="{FF2B5EF4-FFF2-40B4-BE49-F238E27FC236}">
                  <a16:creationId xmlns:a16="http://schemas.microsoft.com/office/drawing/2014/main" id="{23826368-B0C3-4ABC-AF53-B59ADF107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D140C70A-9311-467B-A4DB-843D4F538F9E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3817" y="5015"/>
            <a:chExt cx="960" cy="912"/>
          </a:xfrm>
        </p:grpSpPr>
        <p:sp>
          <p:nvSpPr>
            <p:cNvPr id="13345" name="AutoShape 32">
              <a:extLst>
                <a:ext uri="{FF2B5EF4-FFF2-40B4-BE49-F238E27FC236}">
                  <a16:creationId xmlns:a16="http://schemas.microsoft.com/office/drawing/2014/main" id="{249F8031-7AA8-4478-9114-0CDC87AF0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3346" name="Text Box 33">
              <a:extLst>
                <a:ext uri="{FF2B5EF4-FFF2-40B4-BE49-F238E27FC236}">
                  <a16:creationId xmlns:a16="http://schemas.microsoft.com/office/drawing/2014/main" id="{F1631D69-F8B9-4B23-990A-E807982A6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5EF372A5-DADE-4E52-847C-54134AFC2E47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33975"/>
            <a:ext cx="1370012" cy="1295400"/>
            <a:chOff x="4574" y="3342"/>
            <a:chExt cx="960" cy="912"/>
          </a:xfrm>
        </p:grpSpPr>
        <p:sp>
          <p:nvSpPr>
            <p:cNvPr id="13343" name="AutoShape 35">
              <a:extLst>
                <a:ext uri="{FF2B5EF4-FFF2-40B4-BE49-F238E27FC236}">
                  <a16:creationId xmlns:a16="http://schemas.microsoft.com/office/drawing/2014/main" id="{A280D8E3-BA85-47BB-8A6C-2943F8BAC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" name="Text Box 36">
              <a:extLst>
                <a:ext uri="{FF2B5EF4-FFF2-40B4-BE49-F238E27FC236}">
                  <a16:creationId xmlns:a16="http://schemas.microsoft.com/office/drawing/2014/main" id="{BBC74462-F611-47F7-B640-587CE2B95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91EBDDED-B8B7-4CFC-B1B6-CA9740CF3D10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33975"/>
            <a:ext cx="1370012" cy="1295400"/>
            <a:chOff x="4574" y="3342"/>
            <a:chExt cx="960" cy="912"/>
          </a:xfrm>
        </p:grpSpPr>
        <p:sp>
          <p:nvSpPr>
            <p:cNvPr id="13341" name="AutoShape 38">
              <a:extLst>
                <a:ext uri="{FF2B5EF4-FFF2-40B4-BE49-F238E27FC236}">
                  <a16:creationId xmlns:a16="http://schemas.microsoft.com/office/drawing/2014/main" id="{E5A8FC4E-5E9D-4CDF-9F4B-91EBB9500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3342" name="Text Box 39">
              <a:extLst>
                <a:ext uri="{FF2B5EF4-FFF2-40B4-BE49-F238E27FC236}">
                  <a16:creationId xmlns:a16="http://schemas.microsoft.com/office/drawing/2014/main" id="{BA6DE232-6B4F-4F2A-A7BF-76F4A0FA2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486A6AF0-4789-4BCD-B8A3-92AF73C2C982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33975"/>
            <a:ext cx="1370012" cy="1295400"/>
            <a:chOff x="4574" y="3342"/>
            <a:chExt cx="960" cy="912"/>
          </a:xfrm>
        </p:grpSpPr>
        <p:sp>
          <p:nvSpPr>
            <p:cNvPr id="13339" name="AutoShape 41">
              <a:extLst>
                <a:ext uri="{FF2B5EF4-FFF2-40B4-BE49-F238E27FC236}">
                  <a16:creationId xmlns:a16="http://schemas.microsoft.com/office/drawing/2014/main" id="{A1D8F257-A225-4098-8C1C-AA113D566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3340" name="Text Box 42">
              <a:extLst>
                <a:ext uri="{FF2B5EF4-FFF2-40B4-BE49-F238E27FC236}">
                  <a16:creationId xmlns:a16="http://schemas.microsoft.com/office/drawing/2014/main" id="{55AECA8E-1846-475F-BF80-CBA354CF1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C5F2CFCD-2122-4B2F-A799-CD85A12C85DF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3337" name="AutoShape 44">
              <a:extLst>
                <a:ext uri="{FF2B5EF4-FFF2-40B4-BE49-F238E27FC236}">
                  <a16:creationId xmlns:a16="http://schemas.microsoft.com/office/drawing/2014/main" id="{729CFBBB-B9B4-4FDD-8FBA-24B182C0C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3338" name="Text Box 45">
              <a:extLst>
                <a:ext uri="{FF2B5EF4-FFF2-40B4-BE49-F238E27FC236}">
                  <a16:creationId xmlns:a16="http://schemas.microsoft.com/office/drawing/2014/main" id="{47F97F18-2544-4740-8F6C-2EB50C203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3344" name="Text Box 49">
            <a:extLst>
              <a:ext uri="{FF2B5EF4-FFF2-40B4-BE49-F238E27FC236}">
                <a16:creationId xmlns:a16="http://schemas.microsoft.com/office/drawing/2014/main" id="{AFE46469-A8F4-4BDA-809A-79170B872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5732464"/>
            <a:ext cx="2330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3022F49B-43E2-4081-A4F2-15CED3D43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1" y="4065589"/>
            <a:ext cx="2289175" cy="8143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Calibri" panose="020F0502020204030204" pitchFamily="34" charset="0"/>
            </a:endParaRPr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id="{0A412C69-37AE-4762-97F9-FBD2A5C19FC2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60963"/>
            <a:ext cx="1370012" cy="1295400"/>
            <a:chOff x="4574" y="3342"/>
            <a:chExt cx="960" cy="912"/>
          </a:xfrm>
        </p:grpSpPr>
        <p:sp>
          <p:nvSpPr>
            <p:cNvPr id="13335" name="AutoShape 41">
              <a:extLst>
                <a:ext uri="{FF2B5EF4-FFF2-40B4-BE49-F238E27FC236}">
                  <a16:creationId xmlns:a16="http://schemas.microsoft.com/office/drawing/2014/main" id="{03258DDF-4C63-483D-BE80-0F9232FE0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3336" name="Text Box 42">
              <a:extLst>
                <a:ext uri="{FF2B5EF4-FFF2-40B4-BE49-F238E27FC236}">
                  <a16:creationId xmlns:a16="http://schemas.microsoft.com/office/drawing/2014/main" id="{669AD44A-6958-4792-8D3A-925B02831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3330" name="Title 1">
            <a:extLst>
              <a:ext uri="{FF2B5EF4-FFF2-40B4-BE49-F238E27FC236}">
                <a16:creationId xmlns:a16="http://schemas.microsoft.com/office/drawing/2014/main" id="{CAF81528-B86C-4BA2-8397-5803CCB5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1870075"/>
            <a:ext cx="855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Phần mềm nào giúp em gõ được các chữ cái Tiếng việt?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4800" b="1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DC24489-A216-48A6-B9C6-37579ED23E86}"/>
              </a:ext>
            </a:extLst>
          </p:cNvPr>
          <p:cNvSpPr/>
          <p:nvPr/>
        </p:nvSpPr>
        <p:spPr>
          <a:xfrm>
            <a:off x="1689101" y="4065588"/>
            <a:ext cx="2505075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Unikey </a:t>
            </a:r>
            <a:endParaRPr lang="en-US" altLang="zh-CN" sz="36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1FAEB49-98AC-4D6F-9DCB-DE8684B28830}"/>
              </a:ext>
            </a:extLst>
          </p:cNvPr>
          <p:cNvSpPr/>
          <p:nvPr/>
        </p:nvSpPr>
        <p:spPr>
          <a:xfrm>
            <a:off x="4889500" y="4087813"/>
            <a:ext cx="2159000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Paint   </a:t>
            </a:r>
            <a:endParaRPr lang="en-US" altLang="zh-CN" sz="36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52B0A4E-9C19-4C96-A4FC-B19AC707CA9E}"/>
              </a:ext>
            </a:extLst>
          </p:cNvPr>
          <p:cNvSpPr/>
          <p:nvPr/>
        </p:nvSpPr>
        <p:spPr>
          <a:xfrm>
            <a:off x="8167688" y="4000501"/>
            <a:ext cx="192881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 Word  </a:t>
            </a:r>
            <a:endParaRPr lang="en-US" altLang="zh-CN" sz="36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4" name="WordArt 5">
            <a:extLst>
              <a:ext uri="{FF2B5EF4-FFF2-40B4-BE49-F238E27FC236}">
                <a16:creationId xmlns:a16="http://schemas.microsoft.com/office/drawing/2014/main" id="{5BF72FA9-3304-46B5-9EE1-6246B35065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67126" y="642938"/>
            <a:ext cx="5445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"/>
              </a:rPr>
              <a:t>Rung chuông vàng</a:t>
            </a:r>
          </a:p>
        </p:txBody>
      </p:sp>
    </p:spTree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an30">
            <a:extLst>
              <a:ext uri="{FF2B5EF4-FFF2-40B4-BE49-F238E27FC236}">
                <a16:creationId xmlns:a16="http://schemas.microsoft.com/office/drawing/2014/main" id="{4F16AF44-8DCE-44B1-8D86-7D9B429B2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357189"/>
            <a:ext cx="1409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33">
            <a:extLst>
              <a:ext uri="{FF2B5EF4-FFF2-40B4-BE49-F238E27FC236}">
                <a16:creationId xmlns:a16="http://schemas.microsoft.com/office/drawing/2014/main" id="{CAB2F157-FDAE-40CE-AC91-AAD32E47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44771E-76C8-4380-A598-EE74BD641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30874F70-A120-4661-8669-C1990BDFF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553076"/>
            <a:ext cx="1752600" cy="714375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48114A4D-18A9-4915-934F-11CBE20C0DCC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5404" name="AutoShape 20">
              <a:extLst>
                <a:ext uri="{FF2B5EF4-FFF2-40B4-BE49-F238E27FC236}">
                  <a16:creationId xmlns:a16="http://schemas.microsoft.com/office/drawing/2014/main" id="{3F71BC97-89A3-4983-B620-2DC819229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5405" name="Text Box 21">
              <a:extLst>
                <a:ext uri="{FF2B5EF4-FFF2-40B4-BE49-F238E27FC236}">
                  <a16:creationId xmlns:a16="http://schemas.microsoft.com/office/drawing/2014/main" id="{EA370AC7-A6A8-4C76-943E-8553B0EED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4CB9CBFC-8DC9-4E67-98B1-3372317B920E}"/>
              </a:ext>
            </a:extLst>
          </p:cNvPr>
          <p:cNvGrpSpPr>
            <a:grpSpLocks/>
          </p:cNvGrpSpPr>
          <p:nvPr/>
        </p:nvGrpSpPr>
        <p:grpSpPr bwMode="auto">
          <a:xfrm>
            <a:off x="8726488" y="5143500"/>
            <a:ext cx="1370012" cy="1295400"/>
            <a:chOff x="4574" y="3342"/>
            <a:chExt cx="960" cy="912"/>
          </a:xfrm>
        </p:grpSpPr>
        <p:sp>
          <p:nvSpPr>
            <p:cNvPr id="15402" name="AutoShape 23">
              <a:extLst>
                <a:ext uri="{FF2B5EF4-FFF2-40B4-BE49-F238E27FC236}">
                  <a16:creationId xmlns:a16="http://schemas.microsoft.com/office/drawing/2014/main" id="{DAF5E94B-47D4-4E25-88BF-BDC2E846A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5403" name="Text Box 24">
              <a:extLst>
                <a:ext uri="{FF2B5EF4-FFF2-40B4-BE49-F238E27FC236}">
                  <a16:creationId xmlns:a16="http://schemas.microsoft.com/office/drawing/2014/main" id="{D7AF2531-947C-4D73-B3CA-151AAEB48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738F499C-A34E-4AC2-ADF8-AFF36376C3CC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5400" name="AutoShape 26">
              <a:extLst>
                <a:ext uri="{FF2B5EF4-FFF2-40B4-BE49-F238E27FC236}">
                  <a16:creationId xmlns:a16="http://schemas.microsoft.com/office/drawing/2014/main" id="{72F1E42B-7449-4F5B-8F7C-DEB331E1B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5401" name="Text Box 27">
              <a:extLst>
                <a:ext uri="{FF2B5EF4-FFF2-40B4-BE49-F238E27FC236}">
                  <a16:creationId xmlns:a16="http://schemas.microsoft.com/office/drawing/2014/main" id="{786F6FD5-B2D9-44EB-8BEE-ED9578A20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C6ACC238-295B-42E0-8348-C7C65C8EBBA0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5398" name="AutoShape 29">
              <a:extLst>
                <a:ext uri="{FF2B5EF4-FFF2-40B4-BE49-F238E27FC236}">
                  <a16:creationId xmlns:a16="http://schemas.microsoft.com/office/drawing/2014/main" id="{5E663A70-1DEA-412B-8A9A-128FA4F20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5399" name="Text Box 30">
              <a:extLst>
                <a:ext uri="{FF2B5EF4-FFF2-40B4-BE49-F238E27FC236}">
                  <a16:creationId xmlns:a16="http://schemas.microsoft.com/office/drawing/2014/main" id="{520FD23D-1C9E-4357-9F35-E61A82A6A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E5F76CEB-2235-4BEB-8DC9-5E0AEEB780FE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3817" y="5015"/>
            <a:chExt cx="960" cy="912"/>
          </a:xfrm>
        </p:grpSpPr>
        <p:sp>
          <p:nvSpPr>
            <p:cNvPr id="15396" name="AutoShape 32">
              <a:extLst>
                <a:ext uri="{FF2B5EF4-FFF2-40B4-BE49-F238E27FC236}">
                  <a16:creationId xmlns:a16="http://schemas.microsoft.com/office/drawing/2014/main" id="{2E1CD923-5E6A-48D2-828A-82222263D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5397" name="Text Box 33">
              <a:extLst>
                <a:ext uri="{FF2B5EF4-FFF2-40B4-BE49-F238E27FC236}">
                  <a16:creationId xmlns:a16="http://schemas.microsoft.com/office/drawing/2014/main" id="{5712AC59-3772-457C-A9CB-D60D177BF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A09D959C-0608-41D3-99C1-5970328D587C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33975"/>
            <a:ext cx="1370012" cy="1295400"/>
            <a:chOff x="4574" y="3342"/>
            <a:chExt cx="960" cy="912"/>
          </a:xfrm>
        </p:grpSpPr>
        <p:sp>
          <p:nvSpPr>
            <p:cNvPr id="15394" name="AutoShape 35">
              <a:extLst>
                <a:ext uri="{FF2B5EF4-FFF2-40B4-BE49-F238E27FC236}">
                  <a16:creationId xmlns:a16="http://schemas.microsoft.com/office/drawing/2014/main" id="{406CA773-364E-411A-9C18-CB47BE386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5395" name="Text Box 36">
              <a:extLst>
                <a:ext uri="{FF2B5EF4-FFF2-40B4-BE49-F238E27FC236}">
                  <a16:creationId xmlns:a16="http://schemas.microsoft.com/office/drawing/2014/main" id="{B56B9133-79E5-4249-A778-1E8AC4C90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1BC2DDF4-908B-471C-BB51-F0FC8295892E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33975"/>
            <a:ext cx="1370012" cy="1295400"/>
            <a:chOff x="4574" y="3342"/>
            <a:chExt cx="960" cy="912"/>
          </a:xfrm>
        </p:grpSpPr>
        <p:sp>
          <p:nvSpPr>
            <p:cNvPr id="12" name="AutoShape 38">
              <a:extLst>
                <a:ext uri="{FF2B5EF4-FFF2-40B4-BE49-F238E27FC236}">
                  <a16:creationId xmlns:a16="http://schemas.microsoft.com/office/drawing/2014/main" id="{EA89A64A-C568-4FD3-8F82-616481DC6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5393" name="Text Box 39">
              <a:extLst>
                <a:ext uri="{FF2B5EF4-FFF2-40B4-BE49-F238E27FC236}">
                  <a16:creationId xmlns:a16="http://schemas.microsoft.com/office/drawing/2014/main" id="{876C1821-76A6-4316-9FD9-0D207D20F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0441A085-2787-4175-BB51-6554027C60DC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33975"/>
            <a:ext cx="1370012" cy="1295400"/>
            <a:chOff x="4574" y="3342"/>
            <a:chExt cx="960" cy="912"/>
          </a:xfrm>
        </p:grpSpPr>
        <p:sp>
          <p:nvSpPr>
            <p:cNvPr id="15390" name="AutoShape 41">
              <a:extLst>
                <a:ext uri="{FF2B5EF4-FFF2-40B4-BE49-F238E27FC236}">
                  <a16:creationId xmlns:a16="http://schemas.microsoft.com/office/drawing/2014/main" id="{C4B53584-D13F-4CED-A87D-3C6C70300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5391" name="Text Box 42">
              <a:extLst>
                <a:ext uri="{FF2B5EF4-FFF2-40B4-BE49-F238E27FC236}">
                  <a16:creationId xmlns:a16="http://schemas.microsoft.com/office/drawing/2014/main" id="{D0D985A0-96D9-475D-84EC-E1EFD0955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C9FD3C1C-05D5-48DB-B0DC-3C9D55FEC048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5388" name="AutoShape 44">
              <a:extLst>
                <a:ext uri="{FF2B5EF4-FFF2-40B4-BE49-F238E27FC236}">
                  <a16:creationId xmlns:a16="http://schemas.microsoft.com/office/drawing/2014/main" id="{BA8998BC-E855-4662-BBAF-6280312B2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5389" name="Text Box 45">
              <a:extLst>
                <a:ext uri="{FF2B5EF4-FFF2-40B4-BE49-F238E27FC236}">
                  <a16:creationId xmlns:a16="http://schemas.microsoft.com/office/drawing/2014/main" id="{9A4ED0D7-419D-4DDA-ACF7-D622C6DD0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5392" name="Text Box 49">
            <a:extLst>
              <a:ext uri="{FF2B5EF4-FFF2-40B4-BE49-F238E27FC236}">
                <a16:creationId xmlns:a16="http://schemas.microsoft.com/office/drawing/2014/main" id="{7AD10448-8E28-45FC-8B07-542A73B83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914" y="5818189"/>
            <a:ext cx="2319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64C6105A-B5A1-4378-A90F-D1FD284B2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789" y="3910014"/>
            <a:ext cx="1874837" cy="8143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Calibri" panose="020F0502020204030204" pitchFamily="34" charset="0"/>
            </a:endParaRPr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id="{9D6B63A6-53F4-4F10-8618-7C388B1875A9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60963"/>
            <a:ext cx="1370012" cy="1295400"/>
            <a:chOff x="4574" y="3342"/>
            <a:chExt cx="960" cy="912"/>
          </a:xfrm>
        </p:grpSpPr>
        <p:sp>
          <p:nvSpPr>
            <p:cNvPr id="15386" name="AutoShape 41">
              <a:extLst>
                <a:ext uri="{FF2B5EF4-FFF2-40B4-BE49-F238E27FC236}">
                  <a16:creationId xmlns:a16="http://schemas.microsoft.com/office/drawing/2014/main" id="{C189D231-5A73-4753-8405-D67416409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5387" name="Text Box 42">
              <a:extLst>
                <a:ext uri="{FF2B5EF4-FFF2-40B4-BE49-F238E27FC236}">
                  <a16:creationId xmlns:a16="http://schemas.microsoft.com/office/drawing/2014/main" id="{3F6FC4E8-DBA1-4627-9545-3C1E41B3C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5378" name="Title 1">
            <a:extLst>
              <a:ext uri="{FF2B5EF4-FFF2-40B4-BE49-F238E27FC236}">
                <a16:creationId xmlns:a16="http://schemas.microsoft.com/office/drawing/2014/main" id="{714D8333-4910-4906-8DA0-BA01A8943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1870075"/>
            <a:ext cx="855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Nút lệnh nào dùng để định dạng kiểu chữ in nghiêng?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4800" b="1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DFF1447-E349-4D80-9DD4-FC43836FDEED}"/>
              </a:ext>
            </a:extLst>
          </p:cNvPr>
          <p:cNvSpPr/>
          <p:nvPr/>
        </p:nvSpPr>
        <p:spPr>
          <a:xfrm>
            <a:off x="2208214" y="4065588"/>
            <a:ext cx="1584325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4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359BAED-20AD-49A5-81D3-3727427B5D80}"/>
              </a:ext>
            </a:extLst>
          </p:cNvPr>
          <p:cNvSpPr/>
          <p:nvPr/>
        </p:nvSpPr>
        <p:spPr>
          <a:xfrm>
            <a:off x="5238751" y="4000501"/>
            <a:ext cx="1584325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4400" i="1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altLang="zh-CN" sz="4400" i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5BD309E-D741-4DEC-AC70-96943F50F8B5}"/>
              </a:ext>
            </a:extLst>
          </p:cNvPr>
          <p:cNvSpPr/>
          <p:nvPr/>
        </p:nvSpPr>
        <p:spPr>
          <a:xfrm>
            <a:off x="8167689" y="4000501"/>
            <a:ext cx="1584325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altLang="zh-CN" sz="4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2" name="WordArt 5">
            <a:extLst>
              <a:ext uri="{FF2B5EF4-FFF2-40B4-BE49-F238E27FC236}">
                <a16:creationId xmlns:a16="http://schemas.microsoft.com/office/drawing/2014/main" id="{90A9B452-1FD3-482B-82C4-D415496752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67126" y="642938"/>
            <a:ext cx="5445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"/>
              </a:rPr>
              <a:t>Rung chuông vàng</a:t>
            </a:r>
          </a:p>
        </p:txBody>
      </p:sp>
      <p:pic>
        <p:nvPicPr>
          <p:cNvPr id="15383" name="Picture -2147482620">
            <a:extLst>
              <a:ext uri="{FF2B5EF4-FFF2-40B4-BE49-F238E27FC236}">
                <a16:creationId xmlns:a16="http://schemas.microsoft.com/office/drawing/2014/main" id="{AB6A2ED7-14F5-4655-9513-C9B66CE7A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4149726"/>
            <a:ext cx="88423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12">
            <a:extLst>
              <a:ext uri="{FF2B5EF4-FFF2-40B4-BE49-F238E27FC236}">
                <a16:creationId xmlns:a16="http://schemas.microsoft.com/office/drawing/2014/main" id="{A8FB838E-A1AA-40D3-A65A-180B55A89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000501"/>
            <a:ext cx="71913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13">
            <a:extLst>
              <a:ext uri="{FF2B5EF4-FFF2-40B4-BE49-F238E27FC236}">
                <a16:creationId xmlns:a16="http://schemas.microsoft.com/office/drawing/2014/main" id="{D2BC9F04-FD04-4035-89EB-8616AB687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88" y="3973514"/>
            <a:ext cx="785812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an30">
            <a:extLst>
              <a:ext uri="{FF2B5EF4-FFF2-40B4-BE49-F238E27FC236}">
                <a16:creationId xmlns:a16="http://schemas.microsoft.com/office/drawing/2014/main" id="{6C280839-2CED-4363-BE87-0C0761DA0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357189"/>
            <a:ext cx="1409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33">
            <a:extLst>
              <a:ext uri="{FF2B5EF4-FFF2-40B4-BE49-F238E27FC236}">
                <a16:creationId xmlns:a16="http://schemas.microsoft.com/office/drawing/2014/main" id="{A74B40AE-5B6B-493F-90A7-98E30394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7ACC806-3C6B-44AC-B706-34E3FB0CB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359A8782-E28D-4DF3-855B-E2BD13909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5497514"/>
            <a:ext cx="2419350" cy="708025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470B4371-04A0-4449-9EBD-0FCA34C66E17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7452" name="AutoShape 20">
              <a:extLst>
                <a:ext uri="{FF2B5EF4-FFF2-40B4-BE49-F238E27FC236}">
                  <a16:creationId xmlns:a16="http://schemas.microsoft.com/office/drawing/2014/main" id="{DF6F279C-C4AC-4D03-AD5B-2F7CAE219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7453" name="Text Box 21">
              <a:extLst>
                <a:ext uri="{FF2B5EF4-FFF2-40B4-BE49-F238E27FC236}">
                  <a16:creationId xmlns:a16="http://schemas.microsoft.com/office/drawing/2014/main" id="{F7CBF042-67EB-4D99-9221-858544E3A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31DAC01A-3D7C-468C-B796-AB4D3E3C1C9F}"/>
              </a:ext>
            </a:extLst>
          </p:cNvPr>
          <p:cNvGrpSpPr>
            <a:grpSpLocks/>
          </p:cNvGrpSpPr>
          <p:nvPr/>
        </p:nvGrpSpPr>
        <p:grpSpPr bwMode="auto">
          <a:xfrm>
            <a:off x="8726488" y="5143500"/>
            <a:ext cx="1370012" cy="1295400"/>
            <a:chOff x="4574" y="3342"/>
            <a:chExt cx="960" cy="912"/>
          </a:xfrm>
        </p:grpSpPr>
        <p:sp>
          <p:nvSpPr>
            <p:cNvPr id="17450" name="AutoShape 23">
              <a:extLst>
                <a:ext uri="{FF2B5EF4-FFF2-40B4-BE49-F238E27FC236}">
                  <a16:creationId xmlns:a16="http://schemas.microsoft.com/office/drawing/2014/main" id="{42296748-2BD3-4AE7-B930-E72243464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7451" name="Text Box 24">
              <a:extLst>
                <a:ext uri="{FF2B5EF4-FFF2-40B4-BE49-F238E27FC236}">
                  <a16:creationId xmlns:a16="http://schemas.microsoft.com/office/drawing/2014/main" id="{E87684F6-A642-4DDB-A892-BB975DA50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B0DF5FB7-E208-4380-A266-757E6A7B6068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7448" name="AutoShape 26">
              <a:extLst>
                <a:ext uri="{FF2B5EF4-FFF2-40B4-BE49-F238E27FC236}">
                  <a16:creationId xmlns:a16="http://schemas.microsoft.com/office/drawing/2014/main" id="{B469EBC7-B660-4651-ABC7-C67248352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7449" name="Text Box 27">
              <a:extLst>
                <a:ext uri="{FF2B5EF4-FFF2-40B4-BE49-F238E27FC236}">
                  <a16:creationId xmlns:a16="http://schemas.microsoft.com/office/drawing/2014/main" id="{7848A0DA-61F5-4C4D-8DF5-C958E1588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34777351-D8F9-497F-B6C9-42F7806CECEA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7446" name="AutoShape 29">
              <a:extLst>
                <a:ext uri="{FF2B5EF4-FFF2-40B4-BE49-F238E27FC236}">
                  <a16:creationId xmlns:a16="http://schemas.microsoft.com/office/drawing/2014/main" id="{E99E57F3-9BA2-40CC-B516-F881AE13A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7447" name="Text Box 30">
              <a:extLst>
                <a:ext uri="{FF2B5EF4-FFF2-40B4-BE49-F238E27FC236}">
                  <a16:creationId xmlns:a16="http://schemas.microsoft.com/office/drawing/2014/main" id="{9E9EC5A1-7577-4D20-9D77-F88D9CBDD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20D619C0-BCD0-44A7-BBB2-6D17F40EE5B8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3817" y="5015"/>
            <a:chExt cx="960" cy="912"/>
          </a:xfrm>
        </p:grpSpPr>
        <p:sp>
          <p:nvSpPr>
            <p:cNvPr id="17444" name="AutoShape 32">
              <a:extLst>
                <a:ext uri="{FF2B5EF4-FFF2-40B4-BE49-F238E27FC236}">
                  <a16:creationId xmlns:a16="http://schemas.microsoft.com/office/drawing/2014/main" id="{8409152C-97FE-4D96-9E50-137B66EC0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7445" name="Text Box 33">
              <a:extLst>
                <a:ext uri="{FF2B5EF4-FFF2-40B4-BE49-F238E27FC236}">
                  <a16:creationId xmlns:a16="http://schemas.microsoft.com/office/drawing/2014/main" id="{9D984B6A-950E-4A51-8BD8-E3A8D5F90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45D18FCD-4952-4DF3-B965-6317CFCE4943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33975"/>
            <a:ext cx="1370012" cy="1295400"/>
            <a:chOff x="4574" y="3342"/>
            <a:chExt cx="960" cy="912"/>
          </a:xfrm>
        </p:grpSpPr>
        <p:sp>
          <p:nvSpPr>
            <p:cNvPr id="17442" name="AutoShape 35">
              <a:extLst>
                <a:ext uri="{FF2B5EF4-FFF2-40B4-BE49-F238E27FC236}">
                  <a16:creationId xmlns:a16="http://schemas.microsoft.com/office/drawing/2014/main" id="{780FAC00-DB36-4DCE-B5B9-B8AA2376D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7443" name="Text Box 36">
              <a:extLst>
                <a:ext uri="{FF2B5EF4-FFF2-40B4-BE49-F238E27FC236}">
                  <a16:creationId xmlns:a16="http://schemas.microsoft.com/office/drawing/2014/main" id="{9DD88785-959B-4B37-921C-A2224AA72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5EDD43C8-8C07-4796-BC7B-CDA56063ACB0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33975"/>
            <a:ext cx="1370012" cy="1295400"/>
            <a:chOff x="4574" y="3342"/>
            <a:chExt cx="960" cy="912"/>
          </a:xfrm>
        </p:grpSpPr>
        <p:sp>
          <p:nvSpPr>
            <p:cNvPr id="12" name="AutoShape 38">
              <a:extLst>
                <a:ext uri="{FF2B5EF4-FFF2-40B4-BE49-F238E27FC236}">
                  <a16:creationId xmlns:a16="http://schemas.microsoft.com/office/drawing/2014/main" id="{68D9A25F-3E51-4AB6-8828-3C3717D3A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7441" name="Text Box 39">
              <a:extLst>
                <a:ext uri="{FF2B5EF4-FFF2-40B4-BE49-F238E27FC236}">
                  <a16:creationId xmlns:a16="http://schemas.microsoft.com/office/drawing/2014/main" id="{04CD5D4A-4D21-4EAA-B815-4A666E876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7DD1D48B-0474-43D7-8657-E1835443EB57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33975"/>
            <a:ext cx="1370012" cy="1295400"/>
            <a:chOff x="4574" y="3342"/>
            <a:chExt cx="960" cy="912"/>
          </a:xfrm>
        </p:grpSpPr>
        <p:sp>
          <p:nvSpPr>
            <p:cNvPr id="17438" name="AutoShape 41">
              <a:extLst>
                <a:ext uri="{FF2B5EF4-FFF2-40B4-BE49-F238E27FC236}">
                  <a16:creationId xmlns:a16="http://schemas.microsoft.com/office/drawing/2014/main" id="{0E200B0B-3D5B-4F6B-B253-2AAA63FCE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7439" name="Text Box 42">
              <a:extLst>
                <a:ext uri="{FF2B5EF4-FFF2-40B4-BE49-F238E27FC236}">
                  <a16:creationId xmlns:a16="http://schemas.microsoft.com/office/drawing/2014/main" id="{3030B11B-9C7E-4724-BCF1-221BE550F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9C6B68B3-8EA2-4E21-A73A-BC36C99C5AC9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7436" name="AutoShape 44">
              <a:extLst>
                <a:ext uri="{FF2B5EF4-FFF2-40B4-BE49-F238E27FC236}">
                  <a16:creationId xmlns:a16="http://schemas.microsoft.com/office/drawing/2014/main" id="{9FA2512F-73B8-4034-BE0A-208F5C43D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7437" name="Text Box 45">
              <a:extLst>
                <a:ext uri="{FF2B5EF4-FFF2-40B4-BE49-F238E27FC236}">
                  <a16:creationId xmlns:a16="http://schemas.microsoft.com/office/drawing/2014/main" id="{44E4EC83-C917-4036-B560-24FF096A4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7440" name="Text Box 49">
            <a:extLst>
              <a:ext uri="{FF2B5EF4-FFF2-40B4-BE49-F238E27FC236}">
                <a16:creationId xmlns:a16="http://schemas.microsoft.com/office/drawing/2014/main" id="{8BDC94F0-D691-4892-8BC7-94D615718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9" y="5745164"/>
            <a:ext cx="2192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E57B30D9-B4ED-449C-8A27-BB85FD516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6" y="3857626"/>
            <a:ext cx="3286125" cy="78581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Calibri" panose="020F0502020204030204" pitchFamily="34" charset="0"/>
            </a:endParaRPr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id="{A9233EBA-1BA6-4FDE-BD23-DAFECB39EB94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7434" name="AutoShape 41">
              <a:extLst>
                <a:ext uri="{FF2B5EF4-FFF2-40B4-BE49-F238E27FC236}">
                  <a16:creationId xmlns:a16="http://schemas.microsoft.com/office/drawing/2014/main" id="{8BCD5306-719F-4EF0-AD69-7F0717D11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7435" name="Text Box 42">
              <a:extLst>
                <a:ext uri="{FF2B5EF4-FFF2-40B4-BE49-F238E27FC236}">
                  <a16:creationId xmlns:a16="http://schemas.microsoft.com/office/drawing/2014/main" id="{C698F9B0-5BA1-40E9-BC14-0DCB577AF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7426" name="Title 1">
            <a:extLst>
              <a:ext uri="{FF2B5EF4-FFF2-40B4-BE49-F238E27FC236}">
                <a16:creationId xmlns:a16="http://schemas.microsoft.com/office/drawing/2014/main" id="{7E5A59FA-4DB8-4B24-BF1E-01D398E96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1714500"/>
            <a:ext cx="822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 Để căn giữa cho đoạn văn bản em sử dụng công cụ nào?</a:t>
            </a:r>
            <a:endParaRPr lang="en-US" altLang="zh-CN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7681346-55E8-4BAD-BEC6-264521744DFC}"/>
              </a:ext>
            </a:extLst>
          </p:cNvPr>
          <p:cNvSpPr/>
          <p:nvPr/>
        </p:nvSpPr>
        <p:spPr>
          <a:xfrm>
            <a:off x="4524375" y="3851276"/>
            <a:ext cx="3384550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b="1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44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zh-CN" sz="44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DE5756-914A-4059-92A6-B58F6797F655}"/>
              </a:ext>
            </a:extLst>
          </p:cNvPr>
          <p:cNvSpPr/>
          <p:nvPr/>
        </p:nvSpPr>
        <p:spPr>
          <a:xfrm>
            <a:off x="2095500" y="3851276"/>
            <a:ext cx="3600450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4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44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53B6D3F-E072-49BF-A131-3F4664552F57}"/>
              </a:ext>
            </a:extLst>
          </p:cNvPr>
          <p:cNvSpPr/>
          <p:nvPr/>
        </p:nvSpPr>
        <p:spPr>
          <a:xfrm>
            <a:off x="8135939" y="3857626"/>
            <a:ext cx="3032125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4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44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30" name="WordArt 5">
            <a:extLst>
              <a:ext uri="{FF2B5EF4-FFF2-40B4-BE49-F238E27FC236}">
                <a16:creationId xmlns:a16="http://schemas.microsoft.com/office/drawing/2014/main" id="{7CE015E6-94F4-43C7-8F74-1E170281D6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67126" y="642938"/>
            <a:ext cx="5445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17431" name="Picture -2147482624">
            <a:extLst>
              <a:ext uri="{FF2B5EF4-FFF2-40B4-BE49-F238E27FC236}">
                <a16:creationId xmlns:a16="http://schemas.microsoft.com/office/drawing/2014/main" id="{98F1210A-7A07-4749-952B-995ABA39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1" y="3765551"/>
            <a:ext cx="8096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-2147482622">
            <a:extLst>
              <a:ext uri="{FF2B5EF4-FFF2-40B4-BE49-F238E27FC236}">
                <a16:creationId xmlns:a16="http://schemas.microsoft.com/office/drawing/2014/main" id="{3B8291A7-90EC-4C67-9D77-55EC3FA24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902075"/>
            <a:ext cx="67468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11">
            <a:extLst>
              <a:ext uri="{FF2B5EF4-FFF2-40B4-BE49-F238E27FC236}">
                <a16:creationId xmlns:a16="http://schemas.microsoft.com/office/drawing/2014/main" id="{EFE4564E-02AE-417C-85D2-CBF102E2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1" y="3759201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animBg="1"/>
      <p:bldP spid="41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n30">
            <a:extLst>
              <a:ext uri="{FF2B5EF4-FFF2-40B4-BE49-F238E27FC236}">
                <a16:creationId xmlns:a16="http://schemas.microsoft.com/office/drawing/2014/main" id="{671FF44A-9870-4848-ADA5-3BE053749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357189"/>
            <a:ext cx="1409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33">
            <a:extLst>
              <a:ext uri="{FF2B5EF4-FFF2-40B4-BE49-F238E27FC236}">
                <a16:creationId xmlns:a16="http://schemas.microsoft.com/office/drawing/2014/main" id="{E70FF585-B4F0-41EC-BF25-73FD1A683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DB2B9F-34C5-4506-A72A-53B2235F1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914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17F82592-E4AA-4973-8A11-3B8BC415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5876926"/>
            <a:ext cx="1766888" cy="708025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B6F9D110-7D07-465B-BA9F-A12443B3DD83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8474" name="AutoShape 20">
              <a:extLst>
                <a:ext uri="{FF2B5EF4-FFF2-40B4-BE49-F238E27FC236}">
                  <a16:creationId xmlns:a16="http://schemas.microsoft.com/office/drawing/2014/main" id="{C55E18E8-D4C2-430C-8722-6761F92C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8475" name="Text Box 21">
              <a:extLst>
                <a:ext uri="{FF2B5EF4-FFF2-40B4-BE49-F238E27FC236}">
                  <a16:creationId xmlns:a16="http://schemas.microsoft.com/office/drawing/2014/main" id="{12A28829-1196-46CA-B5D5-31B65D600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8DD1D26F-BA97-4F9D-AEF1-B36383C201EB}"/>
              </a:ext>
            </a:extLst>
          </p:cNvPr>
          <p:cNvGrpSpPr>
            <a:grpSpLocks/>
          </p:cNvGrpSpPr>
          <p:nvPr/>
        </p:nvGrpSpPr>
        <p:grpSpPr bwMode="auto">
          <a:xfrm>
            <a:off x="8726488" y="5143500"/>
            <a:ext cx="1370012" cy="1295400"/>
            <a:chOff x="4574" y="3342"/>
            <a:chExt cx="960" cy="912"/>
          </a:xfrm>
        </p:grpSpPr>
        <p:sp>
          <p:nvSpPr>
            <p:cNvPr id="18472" name="AutoShape 23">
              <a:extLst>
                <a:ext uri="{FF2B5EF4-FFF2-40B4-BE49-F238E27FC236}">
                  <a16:creationId xmlns:a16="http://schemas.microsoft.com/office/drawing/2014/main" id="{7CF7405B-6FBA-4071-B8CE-B9DF1FB9C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8473" name="Text Box 24">
              <a:extLst>
                <a:ext uri="{FF2B5EF4-FFF2-40B4-BE49-F238E27FC236}">
                  <a16:creationId xmlns:a16="http://schemas.microsoft.com/office/drawing/2014/main" id="{74D62EA6-9ADA-474E-9914-CE733E59D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537BA29F-3B99-457B-A054-3CA440C7D326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8470" name="AutoShape 26">
              <a:extLst>
                <a:ext uri="{FF2B5EF4-FFF2-40B4-BE49-F238E27FC236}">
                  <a16:creationId xmlns:a16="http://schemas.microsoft.com/office/drawing/2014/main" id="{D893FA94-FB99-4751-9BDB-7A7627450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8471" name="Text Box 27">
              <a:extLst>
                <a:ext uri="{FF2B5EF4-FFF2-40B4-BE49-F238E27FC236}">
                  <a16:creationId xmlns:a16="http://schemas.microsoft.com/office/drawing/2014/main" id="{63CAB06F-416B-4D58-9394-00D7B20CA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4197C437-20BC-476B-B8B6-FA7BEAAFAC28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8468" name="AutoShape 29">
              <a:extLst>
                <a:ext uri="{FF2B5EF4-FFF2-40B4-BE49-F238E27FC236}">
                  <a16:creationId xmlns:a16="http://schemas.microsoft.com/office/drawing/2014/main" id="{FFDB8C3A-BB19-41ED-9ADA-343EE2E12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8469" name="Text Box 30">
              <a:extLst>
                <a:ext uri="{FF2B5EF4-FFF2-40B4-BE49-F238E27FC236}">
                  <a16:creationId xmlns:a16="http://schemas.microsoft.com/office/drawing/2014/main" id="{8EAB27EA-E389-4E17-A5F5-4180DB08A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DBF5C985-BA18-418C-9A79-4F10475B3A02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3817" y="5015"/>
            <a:chExt cx="960" cy="912"/>
          </a:xfrm>
        </p:grpSpPr>
        <p:sp>
          <p:nvSpPr>
            <p:cNvPr id="18466" name="AutoShape 32">
              <a:extLst>
                <a:ext uri="{FF2B5EF4-FFF2-40B4-BE49-F238E27FC236}">
                  <a16:creationId xmlns:a16="http://schemas.microsoft.com/office/drawing/2014/main" id="{222410F9-6B49-468E-9C94-9872E04DD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8467" name="Text Box 33">
              <a:extLst>
                <a:ext uri="{FF2B5EF4-FFF2-40B4-BE49-F238E27FC236}">
                  <a16:creationId xmlns:a16="http://schemas.microsoft.com/office/drawing/2014/main" id="{BFCB980E-C2F0-4953-9499-4D29CE3B5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8B67E435-DF11-4E9F-87B4-630FE3D6F4E3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33975"/>
            <a:ext cx="1370012" cy="1295400"/>
            <a:chOff x="4574" y="3342"/>
            <a:chExt cx="960" cy="912"/>
          </a:xfrm>
        </p:grpSpPr>
        <p:sp>
          <p:nvSpPr>
            <p:cNvPr id="12" name="AutoShape 35">
              <a:extLst>
                <a:ext uri="{FF2B5EF4-FFF2-40B4-BE49-F238E27FC236}">
                  <a16:creationId xmlns:a16="http://schemas.microsoft.com/office/drawing/2014/main" id="{015E0947-4015-490D-A383-40238DCA2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8465" name="Text Box 36">
              <a:extLst>
                <a:ext uri="{FF2B5EF4-FFF2-40B4-BE49-F238E27FC236}">
                  <a16:creationId xmlns:a16="http://schemas.microsoft.com/office/drawing/2014/main" id="{00A4114B-76F6-408C-947E-F3F7A58C5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397B5F3D-0570-4CB1-9BBC-9D3D4320C91D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33975"/>
            <a:ext cx="1370012" cy="1295400"/>
            <a:chOff x="4574" y="3342"/>
            <a:chExt cx="960" cy="912"/>
          </a:xfrm>
        </p:grpSpPr>
        <p:sp>
          <p:nvSpPr>
            <p:cNvPr id="18462" name="AutoShape 38">
              <a:extLst>
                <a:ext uri="{FF2B5EF4-FFF2-40B4-BE49-F238E27FC236}">
                  <a16:creationId xmlns:a16="http://schemas.microsoft.com/office/drawing/2014/main" id="{A1BC48BB-0554-464A-B5ED-15F709EB9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8463" name="Text Box 39">
              <a:extLst>
                <a:ext uri="{FF2B5EF4-FFF2-40B4-BE49-F238E27FC236}">
                  <a16:creationId xmlns:a16="http://schemas.microsoft.com/office/drawing/2014/main" id="{63BE0A3F-CD8D-40D0-8E53-582BE8D20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2B739797-4817-4B47-BA40-64210D70A5CA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33975"/>
            <a:ext cx="1370012" cy="1295400"/>
            <a:chOff x="4574" y="3342"/>
            <a:chExt cx="960" cy="912"/>
          </a:xfrm>
        </p:grpSpPr>
        <p:sp>
          <p:nvSpPr>
            <p:cNvPr id="18460" name="AutoShape 41">
              <a:extLst>
                <a:ext uri="{FF2B5EF4-FFF2-40B4-BE49-F238E27FC236}">
                  <a16:creationId xmlns:a16="http://schemas.microsoft.com/office/drawing/2014/main" id="{95330E0B-E80F-4B60-A7AA-A48791513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8461" name="Text Box 42">
              <a:extLst>
                <a:ext uri="{FF2B5EF4-FFF2-40B4-BE49-F238E27FC236}">
                  <a16:creationId xmlns:a16="http://schemas.microsoft.com/office/drawing/2014/main" id="{B5E581E9-B5BE-44B1-BC20-3D9CA114A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9A9546AE-0573-4399-939E-76D8237B3913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8458" name="AutoShape 44">
              <a:extLst>
                <a:ext uri="{FF2B5EF4-FFF2-40B4-BE49-F238E27FC236}">
                  <a16:creationId xmlns:a16="http://schemas.microsoft.com/office/drawing/2014/main" id="{7BF02837-DAA2-4DC4-BFD4-0CE419C84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8459" name="Text Box 45">
              <a:extLst>
                <a:ext uri="{FF2B5EF4-FFF2-40B4-BE49-F238E27FC236}">
                  <a16:creationId xmlns:a16="http://schemas.microsoft.com/office/drawing/2014/main" id="{48788D99-6BE0-46FA-9CD1-8510BFCD7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8464" name="Text Box 49">
            <a:extLst>
              <a:ext uri="{FF2B5EF4-FFF2-40B4-BE49-F238E27FC236}">
                <a16:creationId xmlns:a16="http://schemas.microsoft.com/office/drawing/2014/main" id="{C4555C97-84AF-443B-880B-493BED070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526" y="5961064"/>
            <a:ext cx="2239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A7AA0D50-7C66-468B-827F-B417C74CD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4" y="3736976"/>
            <a:ext cx="5957887" cy="78581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Calibri" panose="020F0502020204030204" pitchFamily="34" charset="0"/>
            </a:endParaRPr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id="{19CC64FE-1850-497A-956C-630D4F8ED085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143500"/>
            <a:ext cx="1370012" cy="1295400"/>
            <a:chOff x="4574" y="3342"/>
            <a:chExt cx="960" cy="912"/>
          </a:xfrm>
        </p:grpSpPr>
        <p:sp>
          <p:nvSpPr>
            <p:cNvPr id="18456" name="AutoShape 41">
              <a:extLst>
                <a:ext uri="{FF2B5EF4-FFF2-40B4-BE49-F238E27FC236}">
                  <a16:creationId xmlns:a16="http://schemas.microsoft.com/office/drawing/2014/main" id="{A0EB2F56-BFDC-4F1E-9545-3E3ADB743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8457" name="Text Box 42">
              <a:extLst>
                <a:ext uri="{FF2B5EF4-FFF2-40B4-BE49-F238E27FC236}">
                  <a16:creationId xmlns:a16="http://schemas.microsoft.com/office/drawing/2014/main" id="{FCCED161-E1E8-49CD-B841-B63437FBE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8450" name="Title 1">
            <a:extLst>
              <a:ext uri="{FF2B5EF4-FFF2-40B4-BE49-F238E27FC236}">
                <a16:creationId xmlns:a16="http://schemas.microsoft.com/office/drawing/2014/main" id="{C707D663-A961-4D41-B647-F1B5C429F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6" y="1604963"/>
            <a:ext cx="8507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300" b="1">
                <a:latin typeface="Times New Roman" panose="02020603050405020304" pitchFamily="18" charset="0"/>
                <a:cs typeface="Times New Roman" panose="02020603050405020304" pitchFamily="18" charset="0"/>
              </a:rPr>
              <a:t>5. Hộp thoại sau sẽ giúp em: </a:t>
            </a:r>
            <a:endParaRPr lang="en-US" altLang="zh-CN" sz="3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3607175-3513-4D49-BB9E-B09DAEAFBF3A}"/>
              </a:ext>
            </a:extLst>
          </p:cNvPr>
          <p:cNvSpPr/>
          <p:nvPr/>
        </p:nvSpPr>
        <p:spPr>
          <a:xfrm>
            <a:off x="2309813" y="5133976"/>
            <a:ext cx="493236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Chọn kiểu chữ</a:t>
            </a:r>
            <a:endParaRPr lang="en-US" altLang="zh-CN" sz="36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01AC58-0D32-4CF7-899F-7E41B1A60510}"/>
              </a:ext>
            </a:extLst>
          </p:cNvPr>
          <p:cNvSpPr/>
          <p:nvPr/>
        </p:nvSpPr>
        <p:spPr>
          <a:xfrm>
            <a:off x="2309813" y="3730626"/>
            <a:ext cx="6978650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Chọn phông chữ, cỡ chữ</a:t>
            </a:r>
            <a:endParaRPr lang="en-US" altLang="zh-CN" sz="36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0A1C4C-90C8-4F44-BA72-B19471456649}"/>
              </a:ext>
            </a:extLst>
          </p:cNvPr>
          <p:cNvSpPr/>
          <p:nvPr/>
        </p:nvSpPr>
        <p:spPr>
          <a:xfrm>
            <a:off x="2309814" y="4445001"/>
            <a:ext cx="5508625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 Căn lề văn bản</a:t>
            </a:r>
            <a:endParaRPr lang="en-US" altLang="zh-CN" sz="36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4" name="WordArt 5">
            <a:extLst>
              <a:ext uri="{FF2B5EF4-FFF2-40B4-BE49-F238E27FC236}">
                <a16:creationId xmlns:a16="http://schemas.microsoft.com/office/drawing/2014/main" id="{9A6DD4E3-62B0-4637-BDCA-733ACEEDBD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67126" y="642938"/>
            <a:ext cx="5445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18455" name="Picture 11">
            <a:extLst>
              <a:ext uri="{FF2B5EF4-FFF2-40B4-BE49-F238E27FC236}">
                <a16:creationId xmlns:a16="http://schemas.microsoft.com/office/drawing/2014/main" id="{E3E8CDC5-E6B3-49C3-85D0-E113EF4E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6079" r="74660" b="87842"/>
          <a:stretch>
            <a:fillRect/>
          </a:stretch>
        </p:blipFill>
        <p:spPr bwMode="auto">
          <a:xfrm>
            <a:off x="3179763" y="2457450"/>
            <a:ext cx="406241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7E70FE42-37FB-48D5-B8BA-FB5438963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 descr="465af30fc0274">
            <a:extLst>
              <a:ext uri="{FF2B5EF4-FFF2-40B4-BE49-F238E27FC236}">
                <a16:creationId xmlns:a16="http://schemas.microsoft.com/office/drawing/2014/main" id="{6FF71E2E-37A7-469A-BE59-12C45C421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867150"/>
            <a:ext cx="13493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A22AF-4CBF-4FC6-8255-E824C6DA695A}"/>
              </a:ext>
            </a:extLst>
          </p:cNvPr>
          <p:cNvSpPr txBox="1"/>
          <p:nvPr/>
        </p:nvSpPr>
        <p:spPr>
          <a:xfrm>
            <a:off x="1698626" y="1919288"/>
            <a:ext cx="8829675" cy="16303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 Luyện tập một số kĩ thuật trình bày văn bản</a:t>
            </a:r>
          </a:p>
        </p:txBody>
      </p:sp>
      <p:pic>
        <p:nvPicPr>
          <p:cNvPr id="19461" name="Picture 9" descr="465af30fc0274">
            <a:extLst>
              <a:ext uri="{FF2B5EF4-FFF2-40B4-BE49-F238E27FC236}">
                <a16:creationId xmlns:a16="http://schemas.microsoft.com/office/drawing/2014/main" id="{6D581F41-C1AE-44CE-AE5F-715BFA37A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9" y="3840164"/>
            <a:ext cx="1349375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465af30fc0274">
            <a:extLst>
              <a:ext uri="{FF2B5EF4-FFF2-40B4-BE49-F238E27FC236}">
                <a16:creationId xmlns:a16="http://schemas.microsoft.com/office/drawing/2014/main" id="{CBDFCC9F-FD82-43AF-88C9-E853F888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9" y="3825875"/>
            <a:ext cx="13493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465af30fc0274">
            <a:extLst>
              <a:ext uri="{FF2B5EF4-FFF2-40B4-BE49-F238E27FC236}">
                <a16:creationId xmlns:a16="http://schemas.microsoft.com/office/drawing/2014/main" id="{FE5E3BD0-15C1-4940-9AD4-9255F74D4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6" y="3825875"/>
            <a:ext cx="13493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465af30fc0274">
            <a:extLst>
              <a:ext uri="{FF2B5EF4-FFF2-40B4-BE49-F238E27FC236}">
                <a16:creationId xmlns:a16="http://schemas.microsoft.com/office/drawing/2014/main" id="{AA6F5175-A5F9-48AB-89EA-D23071C2B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825875"/>
            <a:ext cx="13493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AutoShape 2" descr="Hình ảnh có liên quan">
            <a:extLst>
              <a:ext uri="{FF2B5EF4-FFF2-40B4-BE49-F238E27FC236}">
                <a16:creationId xmlns:a16="http://schemas.microsoft.com/office/drawing/2014/main" id="{46A275A0-4A47-4A1C-A361-4468EF59FB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Colo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ata Pie Char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ata Pie Char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A1F7F9C3-A221-4C89-BD91-1AAF63C163DE}"/>
</file>

<file path=customXml/itemProps2.xml><?xml version="1.0" encoding="utf-8"?>
<ds:datastoreItem xmlns:ds="http://schemas.openxmlformats.org/officeDocument/2006/customXml" ds:itemID="{30C8E4FB-0CFA-4821-914B-479B5632C231}"/>
</file>

<file path=customXml/itemProps3.xml><?xml version="1.0" encoding="utf-8"?>
<ds:datastoreItem xmlns:ds="http://schemas.openxmlformats.org/officeDocument/2006/customXml" ds:itemID="{F8E32608-6D4C-47AB-BA2A-C065C9D5FB57}"/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914</Words>
  <Application>Microsoft Office PowerPoint</Application>
  <PresentationFormat>Widescreen</PresentationFormat>
  <Paragraphs>151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.VnTime</vt:lpstr>
      <vt:lpstr>Arial</vt:lpstr>
      <vt:lpstr>Calibri</vt:lpstr>
      <vt:lpstr>Calibri Light</vt:lpstr>
      <vt:lpstr>Times New Roman</vt:lpstr>
      <vt:lpstr>Default Design</vt:lpstr>
      <vt:lpstr>Green Color</vt:lpstr>
      <vt:lpstr>1_Data Pie Charts</vt:lpstr>
      <vt:lpstr>Data Pie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Gõ lại đoạn thơ sau, thay đổi phông chữ, cỡ chữ, kiểu chữ ở các dòng theo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Huu</dc:creator>
  <cp:lastModifiedBy>Vũ Ngọc Anh</cp:lastModifiedBy>
  <cp:revision>211</cp:revision>
  <dcterms:created xsi:type="dcterms:W3CDTF">2017-12-19T07:07:05Z</dcterms:created>
  <dcterms:modified xsi:type="dcterms:W3CDTF">2022-02-27T12:44:26Z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  <property fmtid="{D5CDD505-2E9C-101B-9397-08002B2CF9AE}" pid="3" name="ContentTypeId">
    <vt:lpwstr>0x010100D136222746B9DD4E9009FC74C2167E69</vt:lpwstr>
  </property>
</Properties>
</file>