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8" r:id="rId3"/>
    <p:sldId id="259" r:id="rId4"/>
    <p:sldId id="266" r:id="rId5"/>
    <p:sldId id="260" r:id="rId6"/>
    <p:sldId id="264" r:id="rId7"/>
    <p:sldId id="265" r:id="rId8"/>
    <p:sldId id="267" r:id="rId9"/>
    <p:sldId id="263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30-Aug-21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8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7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3787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72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6280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34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71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0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81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2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9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4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5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9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1DDB1-F740-4093-82CC-B4C201556825}" type="datetimeFigureOut">
              <a:rPr lang="en-US" smtClean="0"/>
              <a:t>30-Aug-21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E5589A-CE10-4DA3-BB7D-EE71BDCF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252" y="261730"/>
            <a:ext cx="9084171" cy="2262781"/>
          </a:xfrm>
        </p:spPr>
        <p:txBody>
          <a:bodyPr>
            <a:normAutofit/>
          </a:bodyPr>
          <a:lstStyle/>
          <a:p>
            <a:pPr algn="l"/>
            <a:r>
              <a:rPr lang="en-US" sz="5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252" y="2782957"/>
            <a:ext cx="8322365" cy="2744181"/>
          </a:xfrm>
        </p:spPr>
        <p:txBody>
          <a:bodyPr>
            <a:noAutofit/>
          </a:bodyPr>
          <a:lstStyle/>
          <a:p>
            <a:pPr algn="ctr"/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hiệu ứng cho văn bản trong trang trình chiếu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6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decel="10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cw">
                                      <p:cBhvr override="childStyle"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10" decel="10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95" y="83538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thích hiệu ứng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27" y="2748885"/>
            <a:ext cx="7068536" cy="1114581"/>
          </a:xfrm>
        </p:spPr>
      </p:pic>
    </p:spTree>
    <p:extLst>
      <p:ext uri="{BB962C8B-B14F-4D97-AF65-F5344CB8AC3E}">
        <p14:creationId xmlns:p14="http://schemas.microsoft.com/office/powerpoint/2010/main" val="86356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3216"/>
            <a:ext cx="10515600" cy="1325563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con cần ghi nhớ!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57153"/>
            <a:ext cx="10515600" cy="252113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có thể tạo hiệu ứng cho văn bản trong trang trình chiếu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 trong thẻ Animations để kiểm tra hiệu ứng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84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5787" y="2494423"/>
            <a:ext cx="3217334" cy="1919111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66609" y="3115733"/>
            <a:ext cx="2195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345437" y="666920"/>
            <a:ext cx="6468534" cy="2361508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673121" y="1680908"/>
            <a:ext cx="5429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được hiệu ứng văn bản trong trang trình chiếu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345437" y="3908521"/>
            <a:ext cx="6468535" cy="2361508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572626" y="4735332"/>
            <a:ext cx="60141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chọn hiệu ứng âm thanh, thay đổi được tốc độ hiển thị hệ thống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8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74" y="4714875"/>
            <a:ext cx="2143125" cy="2143125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196327" y="1256994"/>
            <a:ext cx="7947379" cy="3206044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64836" y="2506073"/>
            <a:ext cx="5452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phải làm như thế nào</a:t>
            </a:r>
            <a:endParaRPr lang="en-US" sz="4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4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188744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 bài trình chiếu có chủ đề </a:t>
            </a:r>
            <a:r>
              <a:rPr lang="en-US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tiện giao thông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gồm 2 trang.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 bài với tên </a:t>
            </a:r>
            <a:r>
              <a:rPr lang="en-US" sz="2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tiện giao thông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 máy tính.</a:t>
            </a:r>
          </a:p>
        </p:txBody>
      </p:sp>
    </p:spTree>
    <p:extLst>
      <p:ext uri="{BB962C8B-B14F-4D97-AF65-F5344CB8AC3E}">
        <p14:creationId xmlns:p14="http://schemas.microsoft.com/office/powerpoint/2010/main" val="1250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79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HIỆU ỨNG CHUYỂN ĐỘNG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41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chọn văn bản muốn tạo hiệu ứng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chọn thẻ Animations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chọn hiệu ứng trong bảng trọn Animations.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     để có nhiều hiệu ứng hơn nhé!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127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chuyển động cơ bản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094" y="2830303"/>
            <a:ext cx="5775812" cy="3351105"/>
          </a:xfrm>
          <a:prstGeom prst="rect">
            <a:avLst/>
          </a:prstGeom>
        </p:spPr>
      </p:pic>
      <p:sp>
        <p:nvSpPr>
          <p:cNvPr id="13" name="Action Button: Forward or Next 12">
            <a:hlinkClick r:id="" action="ppaction://noaction" highlightClick="1"/>
          </p:cNvPr>
          <p:cNvSpPr/>
          <p:nvPr/>
        </p:nvSpPr>
        <p:spPr>
          <a:xfrm rot="5400000">
            <a:off x="1658983" y="3084864"/>
            <a:ext cx="326571" cy="278378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859" y="3465592"/>
            <a:ext cx="6142883" cy="328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4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chuyển động nâng cao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4368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Chọn văn bản muốn tạo hiệu ứng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Chọn thẻ Animations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3: Chọn Add Animations, chọn More....để có thêm hiệu ứng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691" y="3123040"/>
            <a:ext cx="6570617" cy="35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16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ỨNG ÂM THANH 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2429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chọn thẻ Animations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2: chọn Animations Pane, bảng chọn hiện ra. Nháy chuột phải vào hiệu ứng, chọn Effect Options.... Chọn hiệu ứng trong danh sách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137" y="2911271"/>
            <a:ext cx="2785926" cy="3565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911271"/>
            <a:ext cx="3496163" cy="347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2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 ĐỘ HIỂN THỊ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0989"/>
            <a:ext cx="8596668" cy="388077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1: chọn thẻ Animations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chọn Animations Pane, bảng chọn hiện ra. Nháy chuột phải vào hiệu ứng,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Timming.... Chỉnh kiểu hiển thị tốc độ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862" y="3419060"/>
            <a:ext cx="2757668" cy="31275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114" y="3419061"/>
            <a:ext cx="3330205" cy="29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674" y="129338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con cùng thực hành nào!!!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777" y="2782162"/>
            <a:ext cx="4876800" cy="3248025"/>
          </a:xfrm>
        </p:spPr>
      </p:pic>
    </p:spTree>
    <p:extLst>
      <p:ext uri="{BB962C8B-B14F-4D97-AF65-F5344CB8AC3E}">
        <p14:creationId xmlns:p14="http://schemas.microsoft.com/office/powerpoint/2010/main" val="238201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F34AC741-BC8B-49C9-B1D2-3DCCC6535346}"/>
</file>

<file path=customXml/itemProps2.xml><?xml version="1.0" encoding="utf-8"?>
<ds:datastoreItem xmlns:ds="http://schemas.openxmlformats.org/officeDocument/2006/customXml" ds:itemID="{EAFA3C83-3630-4596-A099-99E642A7B62E}"/>
</file>

<file path=customXml/itemProps3.xml><?xml version="1.0" encoding="utf-8"?>
<ds:datastoreItem xmlns:ds="http://schemas.openxmlformats.org/officeDocument/2006/customXml" ds:itemID="{7195E47D-2CEE-4011-8A64-C867A05A95A0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277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Facet</vt:lpstr>
      <vt:lpstr>BÀI 3</vt:lpstr>
      <vt:lpstr>PowerPoint Presentation</vt:lpstr>
      <vt:lpstr>PowerPoint Presentation</vt:lpstr>
      <vt:lpstr>YÊU CẦU</vt:lpstr>
      <vt:lpstr>TẠO HIỆU ỨNG CHUYỂN ĐỘNG</vt:lpstr>
      <vt:lpstr>Hiệu ứng chuyển động nâng cao</vt:lpstr>
      <vt:lpstr>HIỆU ỨNG ÂM THANH </vt:lpstr>
      <vt:lpstr>TỐC ĐỘ HIỂN THỊ</vt:lpstr>
      <vt:lpstr>Các con cùng thực hành nào!!!</vt:lpstr>
      <vt:lpstr>Giải thích hiệu ứng</vt:lpstr>
      <vt:lpstr>Các con cần ghi nhớ!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</dc:title>
  <dc:creator>DELL</dc:creator>
  <cp:lastModifiedBy>DELL</cp:lastModifiedBy>
  <cp:revision>17</cp:revision>
  <dcterms:created xsi:type="dcterms:W3CDTF">2021-08-30T11:08:11Z</dcterms:created>
  <dcterms:modified xsi:type="dcterms:W3CDTF">2021-08-30T14:15:25Z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