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handoutMasterIdLst>
    <p:handoutMasterId r:id="rId22"/>
  </p:handoutMasterIdLst>
  <p:sldIdLst>
    <p:sldId id="301" r:id="rId2"/>
    <p:sldId id="302" r:id="rId3"/>
    <p:sldId id="303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16" r:id="rId13"/>
    <p:sldId id="337" r:id="rId14"/>
    <p:sldId id="338" r:id="rId15"/>
    <p:sldId id="339" r:id="rId16"/>
    <p:sldId id="340" r:id="rId17"/>
    <p:sldId id="324" r:id="rId18"/>
    <p:sldId id="308" r:id="rId19"/>
    <p:sldId id="309" r:id="rId20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858" y="72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F2978-53BF-46A2-BC32-412D9C76F253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58C13-6858-4C44-A23D-10DE3FE39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35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C77A5-0CEB-47AC-9373-2C4BE4497AA6}" type="slidenum">
              <a:rPr lang="en-US"/>
              <a:pPr/>
              <a:t>2</a:t>
            </a:fld>
            <a:endParaRPr lang="en-US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6F25AEC-484C-4AED-9355-B865E7084080}" type="slidenum">
              <a:rPr lang="en-US" sz="1200">
                <a:cs typeface="Arial" charset="0"/>
              </a:rPr>
              <a:pPr algn="r" eaLnBrk="1" hangingPunct="1"/>
              <a:t>2</a:t>
            </a:fld>
            <a:endParaRPr lang="en-US" sz="1200"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123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8E821-72DD-4211-9532-FA4D12CEEB4B}" type="slidenum">
              <a:rPr lang="en-US"/>
              <a:pPr/>
              <a:t>3</a:t>
            </a:fld>
            <a:endParaRPr lang="en-US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196D9F-0049-4255-ABF9-14F07DDE9286}" type="slidenum">
              <a:rPr lang="en-US" sz="1200">
                <a:cs typeface="Arial" charset="0"/>
              </a:rPr>
              <a:pPr algn="r" eaLnBrk="1" hangingPunct="1"/>
              <a:t>3</a:t>
            </a:fld>
            <a:endParaRPr lang="en-US" sz="120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18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4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1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7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8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6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2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2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5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2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B535-E4C4-42BE-8A18-6C6A72E0B781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5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bai1.doc" TargetMode="Externa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6"/>
          <p:cNvSpPr>
            <a:spLocks noChangeArrowheads="1" noChangeShapeType="1" noTextEdit="1"/>
          </p:cNvSpPr>
          <p:nvPr/>
        </p:nvSpPr>
        <p:spPr bwMode="auto">
          <a:xfrm>
            <a:off x="1207294" y="1295400"/>
            <a:ext cx="9491186" cy="6248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3731" name="WordArt 9"/>
          <p:cNvSpPr>
            <a:spLocks noChangeArrowheads="1" noChangeShapeType="1" noTextEdit="1"/>
          </p:cNvSpPr>
          <p:nvPr/>
        </p:nvSpPr>
        <p:spPr bwMode="auto">
          <a:xfrm>
            <a:off x="4080034" y="25146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Tin Học</a:t>
            </a:r>
            <a:endParaRPr lang="en-US" sz="2000" b="1" kern="10">
              <a:solidFill>
                <a:srgbClr val="0066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3732" name="WordArt 10"/>
          <p:cNvSpPr>
            <a:spLocks noChangeArrowheads="1" noChangeShapeType="1" noTextEdit="1"/>
          </p:cNvSpPr>
          <p:nvPr/>
        </p:nvSpPr>
        <p:spPr bwMode="auto">
          <a:xfrm>
            <a:off x="4377214" y="3505200"/>
            <a:ext cx="2480786" cy="476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Lớp </a:t>
            </a:r>
            <a:r>
              <a:rPr lang="en-US" sz="3200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73733" name="WordArt 11"/>
          <p:cNvSpPr>
            <a:spLocks noChangeArrowheads="1" noChangeShapeType="1" noTextEdit="1"/>
          </p:cNvSpPr>
          <p:nvPr/>
        </p:nvSpPr>
        <p:spPr bwMode="auto">
          <a:xfrm>
            <a:off x="3158044" y="4519613"/>
            <a:ext cx="5521166" cy="38417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00" b="1" i="1" kern="10" dirty="0" err="1">
                <a:solidFill>
                  <a:srgbClr val="99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2600" b="1" i="1" kern="10" dirty="0">
                <a:solidFill>
                  <a:srgbClr val="99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600" b="1" i="1" kern="10" dirty="0" err="1">
                <a:solidFill>
                  <a:srgbClr val="99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2600" b="1" i="1" kern="10" dirty="0">
                <a:solidFill>
                  <a:srgbClr val="99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Vũ Ngọc Anh</a:t>
            </a:r>
          </a:p>
        </p:txBody>
      </p:sp>
      <p:pic>
        <p:nvPicPr>
          <p:cNvPr id="7373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24765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6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9353550" y="-1924050"/>
            <a:ext cx="609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0" y="0"/>
            <a:ext cx="1485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0" y="990600"/>
            <a:ext cx="79248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9" name="Group 28"/>
          <p:cNvGrpSpPr>
            <a:grpSpLocks/>
          </p:cNvGrpSpPr>
          <p:nvPr/>
        </p:nvGrpSpPr>
        <p:grpSpPr bwMode="auto">
          <a:xfrm>
            <a:off x="0" y="0"/>
            <a:ext cx="11887200" cy="6858000"/>
            <a:chOff x="-48" y="0"/>
            <a:chExt cx="5808" cy="4320"/>
          </a:xfrm>
        </p:grpSpPr>
        <p:pic>
          <p:nvPicPr>
            <p:cNvPr id="73740" name="Picture 29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1" name="Picture 30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2" name="Picture 31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3" name="Picture 3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3747" name="Picture 19" descr="lang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80" y="5818188"/>
            <a:ext cx="2179320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8" name="Picture 20" descr="lang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2179320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4205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447800"/>
            <a:ext cx="11277600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Copy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 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Copy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PowerPoint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Paste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 V.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380440"/>
            <a:ext cx="9906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r>
              <a:rPr lang="en-US" sz="3200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u="sng" dirty="0">
                <a:solidFill>
                  <a:srgbClr val="00B0F0"/>
                </a:solidFill>
                <a:cs typeface="Times New Roman" pitchFamily="18" charset="0"/>
              </a:rPr>
              <a:t>:</a:t>
            </a:r>
            <a:endParaRPr lang="en-US" sz="2400" dirty="0">
              <a:solidFill>
                <a:srgbClr val="00B0F0"/>
              </a:solidFill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354135" cy="32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18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1104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70C0"/>
                </a:solidFill>
              </a:rPr>
              <a:t>Như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vậy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em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có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thể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sao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chép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nội</a:t>
            </a:r>
            <a:r>
              <a:rPr lang="en-US" sz="3600" dirty="0">
                <a:solidFill>
                  <a:srgbClr val="0070C0"/>
                </a:solidFill>
              </a:rPr>
              <a:t> dung </a:t>
            </a:r>
            <a:r>
              <a:rPr lang="en-US" sz="3600" dirty="0" err="1">
                <a:solidFill>
                  <a:srgbClr val="0070C0"/>
                </a:solidFill>
              </a:rPr>
              <a:t>văn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bản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tranh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ảnh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bảng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biểu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từ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trang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soạn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thảo</a:t>
            </a:r>
            <a:r>
              <a:rPr lang="en-US" sz="3600" dirty="0">
                <a:solidFill>
                  <a:srgbClr val="0070C0"/>
                </a:solidFill>
              </a:rPr>
              <a:t> Word </a:t>
            </a:r>
            <a:r>
              <a:rPr lang="en-US" sz="3600" dirty="0" err="1">
                <a:solidFill>
                  <a:srgbClr val="0070C0"/>
                </a:solidFill>
              </a:rPr>
              <a:t>vào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trang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trình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chiếu</a:t>
            </a:r>
            <a:r>
              <a:rPr lang="en-US" sz="3600" dirty="0">
                <a:solidFill>
                  <a:srgbClr val="0070C0"/>
                </a:solidFill>
              </a:rPr>
              <a:t> PowerPoint </a:t>
            </a:r>
            <a:r>
              <a:rPr lang="en-US" sz="3600" dirty="0" err="1">
                <a:solidFill>
                  <a:srgbClr val="0070C0"/>
                </a:solidFill>
              </a:rPr>
              <a:t>và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cũng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có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thể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sao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chép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hình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ảnh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đã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vẽ</a:t>
            </a:r>
            <a:r>
              <a:rPr lang="en-US" sz="3600" dirty="0">
                <a:solidFill>
                  <a:srgbClr val="0070C0"/>
                </a:solidFill>
              </a:rPr>
              <a:t> ở </a:t>
            </a:r>
            <a:r>
              <a:rPr lang="en-US" sz="3600" dirty="0" err="1">
                <a:solidFill>
                  <a:srgbClr val="0070C0"/>
                </a:solidFill>
              </a:rPr>
              <a:t>phần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mềm</a:t>
            </a:r>
            <a:r>
              <a:rPr lang="en-US" sz="3600" dirty="0">
                <a:solidFill>
                  <a:srgbClr val="0070C0"/>
                </a:solidFill>
              </a:rPr>
              <a:t> Paint </a:t>
            </a:r>
            <a:r>
              <a:rPr lang="en-US" sz="3600" dirty="0" err="1">
                <a:solidFill>
                  <a:srgbClr val="0070C0"/>
                </a:solidFill>
              </a:rPr>
              <a:t>vào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trang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trình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chiếu</a:t>
            </a:r>
            <a:r>
              <a:rPr lang="en-US" sz="3600" dirty="0">
                <a:solidFill>
                  <a:srgbClr val="0070C0"/>
                </a:solidFill>
              </a:rPr>
              <a:t> PowerPoint.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562" y="3200400"/>
            <a:ext cx="11044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View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F5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671732" cy="5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3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998" y="1248714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799" y="1771934"/>
            <a:ext cx="9461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chép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chiếu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5075" y="2295154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199" y="2832021"/>
            <a:ext cx="9461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chép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chiếu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799" y="304800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733800"/>
            <a:ext cx="1127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>
            <a:fillRect/>
          </a:stretch>
        </p:blipFill>
        <p:spPr>
          <a:xfrm>
            <a:off x="105251" y="30918"/>
            <a:ext cx="4822609" cy="38650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06920" y="834386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B.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HOẠT ĐỘNG </a:t>
            </a:r>
          </a:p>
          <a:p>
            <a:pPr algn="ctr"/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   THỰC HÀNH</a:t>
            </a:r>
          </a:p>
        </p:txBody>
      </p:sp>
    </p:spTree>
    <p:extLst>
      <p:ext uri="{BB962C8B-B14F-4D97-AF65-F5344CB8AC3E}">
        <p14:creationId xmlns:p14="http://schemas.microsoft.com/office/powerpoint/2010/main" val="147732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90600"/>
            <a:ext cx="495300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45" y="762000"/>
            <a:ext cx="601081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52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505200"/>
            <a:ext cx="11582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Sao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>
            <a:fillRect/>
          </a:stretch>
        </p:blipFill>
        <p:spPr>
          <a:xfrm>
            <a:off x="1" y="-76200"/>
            <a:ext cx="4927860" cy="38650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3000" y="533400"/>
            <a:ext cx="2510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C.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HOẠT ĐỘNG </a:t>
            </a:r>
          </a:p>
          <a:p>
            <a:pPr algn="ctr"/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  ỨNG DỤNG,</a:t>
            </a:r>
          </a:p>
          <a:p>
            <a:pPr algn="ctr"/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 MỞ RỘNG</a:t>
            </a:r>
          </a:p>
        </p:txBody>
      </p:sp>
    </p:spTree>
    <p:extLst>
      <p:ext uri="{BB962C8B-B14F-4D97-AF65-F5344CB8AC3E}">
        <p14:creationId xmlns:p14="http://schemas.microsoft.com/office/powerpoint/2010/main" val="344274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362201"/>
            <a:ext cx="107442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CẦN GHI NHỚ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Word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8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1000" cy="705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64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1584960" y="2879725"/>
            <a:ext cx="8915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cũ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thao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sao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chép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bản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bảng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mềm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Word (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mềm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Paint)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chiếu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nếu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máy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</a:t>
            </a:r>
          </a:p>
        </p:txBody>
      </p:sp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4761072" y="1423989"/>
            <a:ext cx="4853940" cy="981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DẶN DÒ</a:t>
            </a:r>
          </a:p>
        </p:txBody>
      </p:sp>
      <p:pic>
        <p:nvPicPr>
          <p:cNvPr id="50181" name="Picture 5" descr="jlg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" y="715963"/>
            <a:ext cx="29718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1250633" y="338138"/>
            <a:ext cx="1684020" cy="1306512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33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0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64"/>
            <a:ext cx="118872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5" descr="chu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80" y="0"/>
            <a:ext cx="138684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6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18872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7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28353" y="3328353"/>
            <a:ext cx="6854825" cy="1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8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73864"/>
            <a:ext cx="118872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9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85493" y="3342641"/>
            <a:ext cx="6854825" cy="1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WordArt 13"/>
          <p:cNvSpPr>
            <a:spLocks noChangeArrowheads="1" noChangeShapeType="1" noTextEdit="1"/>
          </p:cNvSpPr>
          <p:nvPr/>
        </p:nvSpPr>
        <p:spPr bwMode="auto">
          <a:xfrm>
            <a:off x="594360" y="1981200"/>
            <a:ext cx="1068324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Kính chúc quý thầy</a:t>
            </a:r>
            <a:r>
              <a:rPr lang="en-US" sz="3600" b="1" kern="10" dirty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vi-VN" sz="3600" b="1" kern="10" dirty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sức khỏe, thành công !</a:t>
            </a:r>
          </a:p>
          <a:p>
            <a:pPr algn="ctr"/>
            <a:r>
              <a:rPr lang="vi-VN" sz="3600" b="1" kern="10" dirty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Chúc các em học giỏi !</a:t>
            </a:r>
            <a:endParaRPr lang="en-US" sz="3600" b="1" kern="10" dirty="0">
              <a:ln w="9525" cap="sq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5785" name="Picture 16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18872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ros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" y="3429000"/>
            <a:ext cx="313483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8618220" y="609600"/>
            <a:ext cx="70580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5646420" y="990600"/>
            <a:ext cx="70580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3368040" y="609601"/>
            <a:ext cx="72644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7330440" y="457200"/>
            <a:ext cx="70580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6880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 animBg="1"/>
      <p:bldP spid="3091" grpId="0" animBg="1"/>
      <p:bldP spid="3092" grpId="0" animBg="1"/>
      <p:bldP spid="30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0"/>
            <a:ext cx="11944985" cy="762000"/>
            <a:chOff x="-18" y="22"/>
            <a:chExt cx="5788" cy="743"/>
          </a:xfrm>
        </p:grpSpPr>
        <p:sp>
          <p:nvSpPr>
            <p:cNvPr id="59395" name="Line 3"/>
            <p:cNvSpPr>
              <a:spLocks noChangeShapeType="1"/>
            </p:cNvSpPr>
            <p:nvPr/>
          </p:nvSpPr>
          <p:spPr bwMode="auto">
            <a:xfrm>
              <a:off x="0" y="732"/>
              <a:ext cx="576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396" name="Group 4"/>
            <p:cNvGrpSpPr>
              <a:grpSpLocks/>
            </p:cNvGrpSpPr>
            <p:nvPr/>
          </p:nvGrpSpPr>
          <p:grpSpPr bwMode="auto">
            <a:xfrm>
              <a:off x="-18" y="22"/>
              <a:ext cx="5788" cy="743"/>
              <a:chOff x="-18" y="22"/>
              <a:chExt cx="5788" cy="743"/>
            </a:xfrm>
          </p:grpSpPr>
          <p:sp>
            <p:nvSpPr>
              <p:cNvPr id="59397" name="Line 5"/>
              <p:cNvSpPr>
                <a:spLocks noChangeShapeType="1"/>
              </p:cNvSpPr>
              <p:nvPr/>
            </p:nvSpPr>
            <p:spPr bwMode="auto">
              <a:xfrm>
                <a:off x="0" y="765"/>
                <a:ext cx="576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9398" name="Picture 6" descr="POINSET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185" y="-181"/>
                <a:ext cx="698" cy="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399" name="Picture 7" descr="POINSET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882" y="-168"/>
                <a:ext cx="698" cy="1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9403" name="Group 11"/>
          <p:cNvGrpSpPr>
            <a:grpSpLocks/>
          </p:cNvGrpSpPr>
          <p:nvPr/>
        </p:nvGrpSpPr>
        <p:grpSpPr bwMode="auto">
          <a:xfrm>
            <a:off x="2278380" y="771717"/>
            <a:ext cx="6637020" cy="1371600"/>
            <a:chOff x="528" y="921"/>
            <a:chExt cx="3168" cy="528"/>
          </a:xfrm>
        </p:grpSpPr>
        <p:sp>
          <p:nvSpPr>
            <p:cNvPr id="59404" name="AutoShape 12">
              <a:hlinkClick r:id="rId4" action="ppaction://hlinkfile"/>
            </p:cNvPr>
            <p:cNvSpPr>
              <a:spLocks noChangeArrowheads="1"/>
            </p:cNvSpPr>
            <p:nvPr/>
          </p:nvSpPr>
          <p:spPr bwMode="auto">
            <a:xfrm>
              <a:off x="528" y="921"/>
              <a:ext cx="3168" cy="528"/>
            </a:xfrm>
            <a:prstGeom prst="cloudCallout">
              <a:avLst>
                <a:gd name="adj1" fmla="val -43843"/>
                <a:gd name="adj2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99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0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290" y="1034"/>
              <a:ext cx="1638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i="1" kern="10" dirty="0" err="1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3200" b="1" i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10" dirty="0" err="1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tra</a:t>
              </a:r>
              <a:r>
                <a:rPr lang="en-US" sz="3200" b="1" i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10" dirty="0" err="1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i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10" dirty="0" err="1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cũ</a:t>
              </a:r>
              <a:endParaRPr lang="en-US" sz="3200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48125" y="2634530"/>
            <a:ext cx="108280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                B   		.      C. 		  D.			E.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38" y="3965243"/>
            <a:ext cx="129460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121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15" y="3802077"/>
            <a:ext cx="1130593" cy="138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9189" y="2158738"/>
            <a:ext cx="10225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Home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28" y="3851742"/>
            <a:ext cx="1273608" cy="136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537" y="3876864"/>
            <a:ext cx="1871725" cy="86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2640842" y="3974959"/>
            <a:ext cx="762000" cy="77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7220" y="3954669"/>
            <a:ext cx="762000" cy="77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4420" y="2606477"/>
            <a:ext cx="774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Oval 23"/>
          <p:cNvSpPr/>
          <p:nvPr/>
        </p:nvSpPr>
        <p:spPr>
          <a:xfrm>
            <a:off x="7217537" y="3954669"/>
            <a:ext cx="762000" cy="77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614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1" grpId="0" animBg="1"/>
      <p:bldP spid="21" grpId="1" animBg="1"/>
      <p:bldP spid="22" grpId="0" animBg="1"/>
      <p:bldP spid="22" grpId="1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74620" y="1200150"/>
            <a:ext cx="633984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91" name="AutoShape 19"/>
          <p:cNvSpPr>
            <a:spLocks noChangeArrowheads="1"/>
          </p:cNvSpPr>
          <p:nvPr/>
        </p:nvSpPr>
        <p:spPr bwMode="auto">
          <a:xfrm>
            <a:off x="396240" y="1447800"/>
            <a:ext cx="891540" cy="611188"/>
          </a:xfrm>
          <a:custGeom>
            <a:avLst/>
            <a:gdLst>
              <a:gd name="T0" fmla="*/ 342900 w 685800"/>
              <a:gd name="T1" fmla="*/ 0 h 611188"/>
              <a:gd name="T2" fmla="*/ 1 w 685800"/>
              <a:gd name="T3" fmla="*/ 233452 h 611188"/>
              <a:gd name="T4" fmla="*/ 130976 w 685800"/>
              <a:gd name="T5" fmla="*/ 611186 h 611188"/>
              <a:gd name="T6" fmla="*/ 554824 w 685800"/>
              <a:gd name="T7" fmla="*/ 611186 h 611188"/>
              <a:gd name="T8" fmla="*/ 685799 w 685800"/>
              <a:gd name="T9" fmla="*/ 233452 h 611188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1926 w 685800"/>
              <a:gd name="T16" fmla="*/ 233454 h 611188"/>
              <a:gd name="T17" fmla="*/ 473874 w 685800"/>
              <a:gd name="T18" fmla="*/ 466903 h 611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800" h="611188">
                <a:moveTo>
                  <a:pt x="1" y="233452"/>
                </a:moveTo>
                <a:lnTo>
                  <a:pt x="261954" y="233454"/>
                </a:lnTo>
                <a:lnTo>
                  <a:pt x="342900" y="0"/>
                </a:lnTo>
                <a:lnTo>
                  <a:pt x="423846" y="233454"/>
                </a:lnTo>
                <a:lnTo>
                  <a:pt x="685799" y="233452"/>
                </a:lnTo>
                <a:lnTo>
                  <a:pt x="473874" y="377733"/>
                </a:lnTo>
                <a:lnTo>
                  <a:pt x="554824" y="611186"/>
                </a:lnTo>
                <a:lnTo>
                  <a:pt x="342900" y="466903"/>
                </a:lnTo>
                <a:lnTo>
                  <a:pt x="130976" y="611186"/>
                </a:lnTo>
                <a:lnTo>
                  <a:pt x="211926" y="37773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pic>
        <p:nvPicPr>
          <p:cNvPr id="19466" name="Picture 10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2179320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80" y="5818188"/>
            <a:ext cx="2179320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0" y="1"/>
            <a:ext cx="11944985" cy="1179513"/>
            <a:chOff x="-18" y="22"/>
            <a:chExt cx="5788" cy="743"/>
          </a:xfrm>
        </p:grpSpPr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0" y="732"/>
              <a:ext cx="576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70" name="Group 14"/>
            <p:cNvGrpSpPr>
              <a:grpSpLocks/>
            </p:cNvGrpSpPr>
            <p:nvPr/>
          </p:nvGrpSpPr>
          <p:grpSpPr bwMode="auto">
            <a:xfrm>
              <a:off x="-18" y="22"/>
              <a:ext cx="5788" cy="743"/>
              <a:chOff x="-18" y="22"/>
              <a:chExt cx="5788" cy="743"/>
            </a:xfrm>
          </p:grpSpPr>
          <p:sp>
            <p:nvSpPr>
              <p:cNvPr id="19471" name="Line 15"/>
              <p:cNvSpPr>
                <a:spLocks noChangeShapeType="1"/>
              </p:cNvSpPr>
              <p:nvPr/>
            </p:nvSpPr>
            <p:spPr bwMode="auto">
              <a:xfrm>
                <a:off x="0" y="765"/>
                <a:ext cx="576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472" name="Picture 16" descr="POINSET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185" y="-181"/>
                <a:ext cx="698" cy="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73" name="Picture 17" descr="POINSET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882" y="-168"/>
                <a:ext cx="698" cy="1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475" name="WordArt 19"/>
          <p:cNvSpPr>
            <a:spLocks noChangeArrowheads="1" noChangeShapeType="1" noTextEdit="1"/>
          </p:cNvSpPr>
          <p:nvPr/>
        </p:nvSpPr>
        <p:spPr bwMode="auto">
          <a:xfrm>
            <a:off x="578882" y="3101551"/>
            <a:ext cx="1059942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1"/>
              </a:avLst>
            </a:prstTxWarp>
          </a:bodyPr>
          <a:lstStyle/>
          <a:p>
            <a:pPr algn="ctr"/>
            <a:r>
              <a:rPr lang="en-US" sz="4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BÀI 2: SAO CHÉP NỘI DUNG TỪ PHẦN MỀM KHÁC</a:t>
            </a: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396240" y="4166076"/>
            <a:ext cx="138684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2931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5" grpId="1"/>
      <p:bldP spid="194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/>
          <a:stretch>
            <a:fillRect/>
          </a:stretch>
        </p:blipFill>
        <p:spPr>
          <a:xfrm>
            <a:off x="775557" y="2047747"/>
            <a:ext cx="4192905" cy="4001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6209" y="3183930"/>
            <a:ext cx="296608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27" name="太阳形 26"/>
          <p:cNvSpPr/>
          <p:nvPr/>
        </p:nvSpPr>
        <p:spPr>
          <a:xfrm rot="20750437">
            <a:off x="4954116" y="2455431"/>
            <a:ext cx="893747" cy="893747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898668" y="2709497"/>
            <a:ext cx="560753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Chèn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đoạn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văn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bản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bảng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biểu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từ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phần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mềm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Word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vào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trang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trình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chiếu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42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bldLvl="0" animBg="1"/>
      <p:bldP spid="27" grpId="1" bldLvl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/>
        </p:nvSpPr>
        <p:spPr>
          <a:xfrm>
            <a:off x="1284446" y="2125504"/>
            <a:ext cx="38862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图片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>
            <a:fillRect/>
          </a:stretch>
        </p:blipFill>
        <p:spPr>
          <a:xfrm>
            <a:off x="-204674" y="66088"/>
            <a:ext cx="4876800" cy="3367254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838200" y="680298"/>
            <a:ext cx="32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HOẠT ĐỘNG</a:t>
            </a:r>
          </a:p>
          <a:p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        CƠ BẢN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242671" y="1169111"/>
            <a:ext cx="7644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Soạn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chiếu</a:t>
            </a:r>
            <a:endParaRPr lang="en-US" sz="3600" b="1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6254591" y="4092417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3" name="Text Box 12"/>
          <p:cNvSpPr txBox="1"/>
          <p:nvPr/>
        </p:nvSpPr>
        <p:spPr>
          <a:xfrm>
            <a:off x="6349841" y="4187667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5" name="Text Box 14"/>
          <p:cNvSpPr txBox="1"/>
          <p:nvPr/>
        </p:nvSpPr>
        <p:spPr>
          <a:xfrm>
            <a:off x="6349841" y="5200175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918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-1905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026147"/>
            <a:ext cx="11658600" cy="583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2: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3: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4: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5: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6: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7: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0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/>
        </p:nvSpPr>
        <p:spPr>
          <a:xfrm>
            <a:off x="1284446" y="2125504"/>
            <a:ext cx="38862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图片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>
            <a:fillRect/>
          </a:stretch>
        </p:blipFill>
        <p:spPr>
          <a:xfrm>
            <a:off x="105251" y="30918"/>
            <a:ext cx="4822609" cy="3865008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1206920" y="834386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A.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HOẠT ĐỘNG </a:t>
            </a:r>
          </a:p>
          <a:p>
            <a:pPr algn="ctr"/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   CƠ BẢN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254591" y="4092417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3" name="Text Box 12"/>
          <p:cNvSpPr txBox="1"/>
          <p:nvPr/>
        </p:nvSpPr>
        <p:spPr>
          <a:xfrm>
            <a:off x="6349841" y="4187667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5" name="Text Box 14"/>
          <p:cNvSpPr txBox="1"/>
          <p:nvPr/>
        </p:nvSpPr>
        <p:spPr>
          <a:xfrm>
            <a:off x="6349841" y="5200175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4" name="Text Box 10"/>
          <p:cNvSpPr txBox="1"/>
          <p:nvPr/>
        </p:nvSpPr>
        <p:spPr>
          <a:xfrm>
            <a:off x="4769009" y="912907"/>
            <a:ext cx="7118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3200" b="1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>
            <a:off x="4038600" y="2631580"/>
            <a:ext cx="7429500" cy="3710344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(4hs/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5" y="1204343"/>
            <a:ext cx="6964680" cy="475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1468" y="470256"/>
            <a:ext cx="96805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a) Sao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Word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1401" y="1447800"/>
            <a:ext cx="4495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3032879"/>
            <a:ext cx="4762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Ctrl + 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68654" y="4690296"/>
            <a:ext cx="4495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40" y="4693723"/>
            <a:ext cx="500062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03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4959"/>
            <a:ext cx="6553200" cy="423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62515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5042" y="2091504"/>
            <a:ext cx="4495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25041" y="3676583"/>
            <a:ext cx="4762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02295" y="4953000"/>
            <a:ext cx="4495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Paste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 + V</a:t>
            </a:r>
          </a:p>
        </p:txBody>
      </p:sp>
    </p:spTree>
    <p:extLst>
      <p:ext uri="{BB962C8B-B14F-4D97-AF65-F5344CB8AC3E}">
        <p14:creationId xmlns:p14="http://schemas.microsoft.com/office/powerpoint/2010/main" val="426728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81BDA11-E631-4BA4-9728-8C1325FC2C96}"/>
</file>

<file path=customXml/itemProps2.xml><?xml version="1.0" encoding="utf-8"?>
<ds:datastoreItem xmlns:ds="http://schemas.openxmlformats.org/officeDocument/2006/customXml" ds:itemID="{09C4BCD2-0088-46AB-B0BA-4B06BCF7BC98}"/>
</file>

<file path=customXml/itemProps3.xml><?xml version="1.0" encoding="utf-8"?>
<ds:datastoreItem xmlns:ds="http://schemas.openxmlformats.org/officeDocument/2006/customXml" ds:itemID="{BE8F2D5C-FBB8-4C46-A4BA-F5BDD7DF02B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3655</TotalTime>
  <Words>910</Words>
  <Application>Microsoft Office PowerPoint</Application>
  <PresentationFormat>Custom</PresentationFormat>
  <Paragraphs>74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VINH TIN</dc:creator>
  <cp:lastModifiedBy>Vũ Ngọc Anh</cp:lastModifiedBy>
  <cp:revision>357</cp:revision>
  <cp:lastPrinted>2018-02-23T14:44:19Z</cp:lastPrinted>
  <dcterms:created xsi:type="dcterms:W3CDTF">2014-10-11T13:38:36Z</dcterms:created>
  <dcterms:modified xsi:type="dcterms:W3CDTF">2022-02-21T01:36:27Z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