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2"/>
  </p:notesMasterIdLst>
  <p:sldIdLst>
    <p:sldId id="293" r:id="rId2"/>
    <p:sldId id="265" r:id="rId3"/>
    <p:sldId id="277" r:id="rId4"/>
    <p:sldId id="291" r:id="rId5"/>
    <p:sldId id="292" r:id="rId6"/>
    <p:sldId id="294" r:id="rId7"/>
    <p:sldId id="278" r:id="rId8"/>
    <p:sldId id="290" r:id="rId9"/>
    <p:sldId id="279" r:id="rId10"/>
    <p:sldId id="295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7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CC"/>
    <a:srgbClr val="FF00FF"/>
    <a:srgbClr val="FFFF99"/>
    <a:srgbClr val="FFFF66"/>
    <a:srgbClr val="CAC336"/>
    <a:srgbClr val="CC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3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063119-4E5E-4BC9-BE17-656889621FE3}" type="datetimeFigureOut">
              <a:rPr lang="en-US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5B4CF0-80DC-4B59-AD74-FB0DEFCFE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45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31BD88-2E55-47C3-87A8-38C95A7A174D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301625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31BD88-2E55-47C3-87A8-38C95A7A174D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1370451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5B4CF0-80DC-4B59-AD74-FB0DEFCFE36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07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704C06-B8BA-4819-BC8D-B12C4E2FB192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1DC44B-2969-4909-B374-B6D7C63A73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341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77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80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34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76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FF10B1-E4DD-4EC3-A8D6-9057FCA2818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ACDC1D-D3B1-4F62-9467-DA93ADC5C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29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30CA86-0E16-4FB8-9E11-8D3AF0C9B375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6324DD-C2B2-4B98-A147-AF1F88C7D2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67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FDA149-F15F-4EC6-BC0A-6EDCFBE9F088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AE7166-33DD-44C7-B917-F9382988C4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8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215342-2992-4925-8F6A-2A806371BAF5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8A4B1-79CA-4E9E-9A6F-1C3F8CD102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7AA22B-F0ED-464D-9E96-113ED0281675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B2080B-F820-45D8-BD65-8256FA4214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1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617624-B3D5-4FF8-8E84-BC42DE305B1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0FEDDC-CE73-4AFE-860E-8208EE35AD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31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BF54EA-DB50-461C-88CA-6499FA9721B8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72D7FC-468A-44D5-A95A-5C7A409323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7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CF8C35-ABBF-4A6E-92A1-49E4542678F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89B3D9-CBFE-403D-8B85-E8E425D1BB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963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D0B0E8-C800-4770-B489-363C03D590D6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47471-AEF1-422F-8944-6F81CBCDB1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778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2AE878-6D3C-47BD-8CC7-8837C4464A66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F775E7-6277-49B2-9E54-99DC822FCC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4908E9F-8C48-44D6-8AE3-0FC0AF2B8F57}" type="datetimeFigureOut">
              <a:rPr lang="en-US" smtClean="0"/>
              <a:pPr>
                <a:defRPr/>
              </a:pPr>
              <a:t>3/11/2021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6BC56D4-8259-45F7-969D-85712FD1AA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9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13" Type="http://schemas.openxmlformats.org/officeDocument/2006/relationships/slide" Target="slide19.xml"/><Relationship Id="rId3" Type="http://schemas.openxmlformats.org/officeDocument/2006/relationships/control" Target="../activeX/activeX2.xml"/><Relationship Id="rId7" Type="http://schemas.openxmlformats.org/officeDocument/2006/relationships/slide" Target="slide14.xml"/><Relationship Id="rId12" Type="http://schemas.openxmlformats.org/officeDocument/2006/relationships/slide" Target="slide18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slide" Target="slide20.xml"/><Relationship Id="rId11" Type="http://schemas.openxmlformats.org/officeDocument/2006/relationships/slide" Target="slide17.xml"/><Relationship Id="rId5" Type="http://schemas.openxmlformats.org/officeDocument/2006/relationships/image" Target="../media/image3.png"/><Relationship Id="rId15" Type="http://schemas.openxmlformats.org/officeDocument/2006/relationships/image" Target="../media/image12.wmf"/><Relationship Id="rId10" Type="http://schemas.openxmlformats.org/officeDocument/2006/relationships/slide" Target="slide16.xml"/><Relationship Id="rId4" Type="http://schemas.openxmlformats.org/officeDocument/2006/relationships/slideLayout" Target="../slideLayouts/slideLayout2.xml"/><Relationship Id="rId9" Type="http://schemas.openxmlformats.org/officeDocument/2006/relationships/slide" Target="slide15.xml"/><Relationship Id="rId1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slide" Target="slid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slide" Target="slide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G:\B&#233;%20B&#224;o%20Ng&#432;%20&#8211;%20S&#7855;p%20&#272;&#7871;n%20T&#7871;t%20R&#7891;i%20.mp3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6" y="4671356"/>
            <a:ext cx="4575031" cy="2186644"/>
          </a:xfrm>
          <a:prstGeom prst="rect">
            <a:avLst/>
          </a:prstGeom>
        </p:spPr>
      </p:pic>
      <p:sp>
        <p:nvSpPr>
          <p:cNvPr id="3075" name="WordArt 3" descr="Outlined diamond"/>
          <p:cNvSpPr>
            <a:spLocks noChangeArrowheads="1" noChangeShapeType="1" noTextEdit="1"/>
          </p:cNvSpPr>
          <p:nvPr/>
        </p:nvSpPr>
        <p:spPr bwMode="auto">
          <a:xfrm>
            <a:off x="2476500" y="457200"/>
            <a:ext cx="46101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openDmnd">
                  <a:fgClr>
                    <a:schemeClr val="tx2"/>
                  </a:fgClr>
                  <a:bgClr>
                    <a:srgbClr val="F200F2"/>
                  </a:bgClr>
                </a:pattFill>
                <a:latin typeface="Times New Roman"/>
                <a:cs typeface="Times New Roman"/>
              </a:rPr>
              <a:t>PHÒNG GD&amp;ĐT </a:t>
            </a:r>
            <a:r>
              <a:rPr lang="en-US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openDmnd">
                  <a:fgClr>
                    <a:schemeClr val="tx2"/>
                  </a:fgClr>
                  <a:bgClr>
                    <a:srgbClr val="F200F2"/>
                  </a:bgClr>
                </a:pattFill>
                <a:latin typeface="Times New Roman"/>
                <a:cs typeface="Times New Roman"/>
              </a:rPr>
              <a:t>THANH OAI</a:t>
            </a:r>
            <a:endParaRPr lang="vi-VN" sz="2400" b="1" kern="10" dirty="0" smtClean="0">
              <a:ln w="9525">
                <a:solidFill>
                  <a:srgbClr val="000000"/>
                </a:solidFill>
                <a:round/>
                <a:headEnd/>
                <a:tailEnd/>
              </a:ln>
              <a:pattFill prst="openDmnd">
                <a:fgClr>
                  <a:schemeClr val="tx2"/>
                </a:fgClr>
                <a:bgClr>
                  <a:srgbClr val="F200F2"/>
                </a:bgClr>
              </a:pattFill>
              <a:latin typeface="Times New Roman"/>
              <a:cs typeface="Times New Roman"/>
            </a:endParaRPr>
          </a:p>
          <a:p>
            <a:pPr algn="ctr"/>
            <a:r>
              <a:rPr lang="vi-VN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openDmnd">
                  <a:fgClr>
                    <a:schemeClr val="tx2"/>
                  </a:fgClr>
                  <a:bgClr>
                    <a:srgbClr val="F200F2"/>
                  </a:bgClr>
                </a:pattFill>
                <a:latin typeface="Times New Roman"/>
                <a:cs typeface="Times New Roman"/>
              </a:rPr>
              <a:t>TRƯỜNG TIỂU HỌC </a:t>
            </a:r>
            <a:r>
              <a:rPr lang="en-US" sz="24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pattFill prst="openDmnd">
                  <a:fgClr>
                    <a:schemeClr val="tx2"/>
                  </a:fgClr>
                  <a:bgClr>
                    <a:srgbClr val="F200F2"/>
                  </a:bgClr>
                </a:pattFill>
                <a:latin typeface="Times New Roman"/>
                <a:cs typeface="Times New Roman"/>
              </a:rPr>
              <a:t>PHƯƠNG TRUNG I</a:t>
            </a:r>
            <a:endParaRPr lang="en-US" sz="2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pattFill prst="openDmnd">
                <a:fgClr>
                  <a:schemeClr val="tx2"/>
                </a:fgClr>
                <a:bgClr>
                  <a:srgbClr val="F200F2"/>
                </a:bgClr>
              </a:pattFill>
              <a:latin typeface="Times New Roman"/>
              <a:cs typeface="Times New Roman"/>
            </a:endParaRP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2526145" y="2419350"/>
            <a:ext cx="3886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  MÔN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  <a:cs typeface="+mn-cs"/>
              </a:rPr>
              <a:t>  </a:t>
            </a:r>
            <a:r>
              <a:rPr lang="en-US" sz="3200" b="1" dirty="0">
                <a:solidFill>
                  <a:srgbClr val="009900"/>
                </a:solidFill>
                <a:latin typeface="Times New Roman" pitchFamily="18" charset="0"/>
                <a:cs typeface="+mn-cs"/>
              </a:rPr>
              <a:t>TIN </a:t>
            </a:r>
            <a:r>
              <a:rPr lang="en-US" sz="3200" b="1" dirty="0" smtClean="0">
                <a:solidFill>
                  <a:srgbClr val="009900"/>
                </a:solidFill>
                <a:latin typeface="Times New Roman" pitchFamily="18" charset="0"/>
                <a:cs typeface="+mn-cs"/>
              </a:rPr>
              <a:t>HỌC Lớp 5</a:t>
            </a:r>
            <a:endParaRPr lang="en-US" sz="3200" b="1" dirty="0">
              <a:solidFill>
                <a:srgbClr val="009900"/>
              </a:solidFill>
              <a:latin typeface="Times New Roman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rgbClr val="FF6600"/>
                </a:solidFill>
                <a:latin typeface="Times New Roman" pitchFamily="18" charset="0"/>
                <a:cs typeface="+mn-cs"/>
              </a:rPr>
              <a:t>			                	    </a:t>
            </a:r>
            <a:endParaRPr lang="en-US" sz="32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+mn-cs"/>
            </a:endParaRPr>
          </a:p>
        </p:txBody>
      </p:sp>
      <p:pic>
        <p:nvPicPr>
          <p:cNvPr id="3079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782" y="75363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82000" y="5457681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49530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182268" y="5432346"/>
            <a:ext cx="39624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9372600" y="6396038"/>
            <a:ext cx="8507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vi-VN" altLang="en-US" sz="24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9445" y="555914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4668" y="5909975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626538" y="3682425"/>
            <a:ext cx="78573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2"/>
                </a:solidFill>
                <a:latin typeface="Times New Roman" pitchFamily="18" charset="0"/>
                <a:cs typeface="+mn-cs"/>
              </a:rPr>
              <a:t>  </a:t>
            </a:r>
            <a:r>
              <a:rPr lang="en-US" sz="3200" b="1" dirty="0" err="1" smtClean="0">
                <a:solidFill>
                  <a:schemeClr val="tx2"/>
                </a:solidFill>
                <a:latin typeface="Times New Roman" pitchFamily="18" charset="0"/>
                <a:cs typeface="+mn-cs"/>
              </a:rPr>
              <a:t>Bài</a:t>
            </a:r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  <a:cs typeface="+mn-cs"/>
              </a:rPr>
              <a:t> 2: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+mn-cs"/>
              </a:rPr>
              <a:t>CÂU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LỆNH LẶP LỒNG NHAU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+mn-cs"/>
              </a:rPr>
              <a:t> </a:t>
            </a:r>
            <a:endParaRPr lang="en-US" sz="3200" b="1" dirty="0">
              <a:solidFill>
                <a:srgbClr val="FF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056974"/>
      </p:ext>
    </p:extLst>
  </p:cSld>
  <p:clrMapOvr>
    <a:masterClrMapping/>
  </p:clrMapOvr>
  <p:transition advTm="6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repeatCount="indefinite" fill="remove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6" dur="1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3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2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1851519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Sử dụng câu lệnh lặp lồng nhau có thể cho ra nhiều hình giống nhau.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367415"/>
            <a:ext cx="1806737" cy="16666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263" y="2376525"/>
            <a:ext cx="1806737" cy="156288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703" y="4493960"/>
            <a:ext cx="1749640" cy="1666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45" y="4473470"/>
            <a:ext cx="1731368" cy="1620688"/>
          </a:xfrm>
          <a:prstGeom prst="rect">
            <a:avLst/>
          </a:prstGeom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919681" y="4095086"/>
            <a:ext cx="3429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6[ Repeat 6[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83867" y="3992938"/>
            <a:ext cx="329824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6[ Repeat 5[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72]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579" y="6203356"/>
            <a:ext cx="42172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6[ 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Repeat 4[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90] </a:t>
            </a:r>
            <a:r>
              <a:rPr lang="en-US" sz="1400" b="1" dirty="0" err="1" smtClean="0">
                <a:solidFill>
                  <a:schemeClr val="bg1"/>
                </a:solidFill>
              </a:rPr>
              <a:t>bk</a:t>
            </a:r>
            <a:r>
              <a:rPr lang="en-US" sz="1400" b="1" dirty="0" smtClean="0">
                <a:solidFill>
                  <a:schemeClr val="bg1"/>
                </a:solidFill>
              </a:rPr>
              <a:t> 50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60]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643341" y="6203356"/>
            <a:ext cx="33031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1400" b="1" dirty="0" smtClean="0">
                <a:solidFill>
                  <a:schemeClr val="bg1"/>
                </a:solidFill>
              </a:rPr>
              <a:t>Repeat 8[ Repeat 24[</a:t>
            </a:r>
            <a:r>
              <a:rPr lang="en-US" sz="1400" b="1" dirty="0" err="1" smtClean="0">
                <a:solidFill>
                  <a:schemeClr val="bg1"/>
                </a:solidFill>
              </a:rPr>
              <a:t>fd</a:t>
            </a:r>
            <a:r>
              <a:rPr lang="en-US" sz="1400" b="1" dirty="0" smtClean="0">
                <a:solidFill>
                  <a:schemeClr val="bg1"/>
                </a:solidFill>
              </a:rPr>
              <a:t> 5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15] </a:t>
            </a:r>
            <a:r>
              <a:rPr lang="en-US" sz="1400" b="1" dirty="0" err="1" smtClean="0">
                <a:solidFill>
                  <a:schemeClr val="bg1"/>
                </a:solidFill>
              </a:rPr>
              <a:t>rt</a:t>
            </a:r>
            <a:r>
              <a:rPr lang="en-US" sz="1400" b="1" dirty="0" smtClean="0">
                <a:solidFill>
                  <a:schemeClr val="bg1"/>
                </a:solidFill>
              </a:rPr>
              <a:t> 45]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52600" y="370276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1</a:t>
            </a:r>
            <a:endParaRPr lang="vi-VN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558547" y="3607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</a:t>
            </a:r>
            <a:endParaRPr lang="vi-VN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688703" y="57616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vi-VN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558547" y="57027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</a:t>
            </a:r>
            <a:endParaRPr lang="vi-VN" b="1" dirty="0"/>
          </a:p>
        </p:txBody>
      </p:sp>
    </p:spTree>
    <p:extLst>
      <p:ext uri="{BB962C8B-B14F-4D97-AF65-F5344CB8AC3E}">
        <p14:creationId xmlns:p14="http://schemas.microsoft.com/office/powerpoint/2010/main" val="148396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7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2344559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1. </a:t>
            </a:r>
            <a:r>
              <a:rPr lang="en-US" b="1" dirty="0" smtClean="0">
                <a:solidFill>
                  <a:schemeClr val="bg1"/>
                </a:solidFill>
              </a:rPr>
              <a:t>Viết lệnh điều khiển Rùa thực hiện: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14400" y="2838271"/>
            <a:ext cx="7543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Lặp lại 4 lần, trong mỗi lần vẽ một hình vuông cạnh dài 50 bước, vẽ xong quay một góc 90 độ.</a:t>
            </a: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……………………………………………………………………………………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50887" y="3640693"/>
            <a:ext cx="14899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REPEAT 4[     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97442" y="3642539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REPEAT </a:t>
            </a:r>
            <a:r>
              <a:rPr lang="en-US" b="1" dirty="0">
                <a:solidFill>
                  <a:srgbClr val="FFFF00"/>
                </a:solidFill>
              </a:rPr>
              <a:t>4[FD 50 RT </a:t>
            </a:r>
            <a:r>
              <a:rPr lang="en-US" b="1" dirty="0" smtClean="0">
                <a:solidFill>
                  <a:srgbClr val="FFFF00"/>
                </a:solidFill>
              </a:rPr>
              <a:t>90] </a:t>
            </a:r>
            <a:endParaRPr lang="vi-VN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901030" y="3635018"/>
            <a:ext cx="1109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  RT 90]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82433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B.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thöïc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haønh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998560" y="3151496"/>
            <a:ext cx="1336344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20494" y="3152634"/>
            <a:ext cx="3962400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59256" y="3429000"/>
            <a:ext cx="2022144" cy="0"/>
          </a:xfrm>
          <a:prstGeom prst="line">
            <a:avLst/>
          </a:prstGeom>
          <a:ln w="28575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3810000" y="4800600"/>
            <a:ext cx="1668310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329" name="Rectangle: Rounded Corners 64">
            <a:extLst>
              <a:ext uri="{FF2B5EF4-FFF2-40B4-BE49-F238E27FC236}">
                <a16:creationId xmlns="" xmlns:a16="http://schemas.microsoft.com/office/drawing/2014/main" id="{7A5B0E33-3262-4457-AA6D-BF58D4E5BC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330" name="Rectangle: Rounded Corners 65">
            <a:extLst>
              <a:ext uri="{FF2B5EF4-FFF2-40B4-BE49-F238E27FC236}">
                <a16:creationId xmlns="" xmlns:a16="http://schemas.microsoft.com/office/drawing/2014/main" id="{2714492A-1420-4772-A683-7D92EBD966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331" name="Rectangle: Rounded Corners 66">
            <a:extLst>
              <a:ext uri="{FF2B5EF4-FFF2-40B4-BE49-F238E27FC236}">
                <a16:creationId xmlns="" xmlns:a16="http://schemas.microsoft.com/office/drawing/2014/main" id="{340B2935-9CE3-49E3-BFDA-0C250EE081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332" name="Rectangle: Rounded Corners 67">
            <a:extLst>
              <a:ext uri="{FF2B5EF4-FFF2-40B4-BE49-F238E27FC236}">
                <a16:creationId xmlns="" xmlns:a16="http://schemas.microsoft.com/office/drawing/2014/main" id="{1FCE88C4-E661-48BB-BAE3-469B0922E6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333" name="Rectangle: Rounded Corners 68">
            <a:extLst>
              <a:ext uri="{FF2B5EF4-FFF2-40B4-BE49-F238E27FC236}">
                <a16:creationId xmlns="" xmlns:a16="http://schemas.microsoft.com/office/drawing/2014/main" id="{720AE6EC-FEF0-4B42-897D-D7FCA6EDE0C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334" name="Rectangle: Rounded Corners 69">
            <a:extLst>
              <a:ext uri="{FF2B5EF4-FFF2-40B4-BE49-F238E27FC236}">
                <a16:creationId xmlns="" xmlns:a16="http://schemas.microsoft.com/office/drawing/2014/main" id="{19428F19-7DEA-4B42-813A-48B6DAC0D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335" name="Rectangle: Rounded Corners 70">
            <a:extLst>
              <a:ext uri="{FF2B5EF4-FFF2-40B4-BE49-F238E27FC236}">
                <a16:creationId xmlns="" xmlns:a16="http://schemas.microsoft.com/office/drawing/2014/main" id="{275AC1DB-1F5C-4F5C-9F66-E5A0A602F81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336" name="Rectangle: Rounded Corners 71">
            <a:extLst>
              <a:ext uri="{FF2B5EF4-FFF2-40B4-BE49-F238E27FC236}">
                <a16:creationId xmlns="" xmlns:a16="http://schemas.microsoft.com/office/drawing/2014/main" id="{DDD7923C-F91D-4B7D-9BFE-C9F38264739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337" name="Rectangle: Rounded Corners 72">
            <a:extLst>
              <a:ext uri="{FF2B5EF4-FFF2-40B4-BE49-F238E27FC236}">
                <a16:creationId xmlns="" xmlns:a16="http://schemas.microsoft.com/office/drawing/2014/main" id="{5291E4A7-3B12-4B5F-B8F4-2B01C4F449A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338" name="Rectangle: Rounded Corners 73">
            <a:extLst>
              <a:ext uri="{FF2B5EF4-FFF2-40B4-BE49-F238E27FC236}">
                <a16:creationId xmlns="" xmlns:a16="http://schemas.microsoft.com/office/drawing/2014/main" id="{0DD2865F-99BC-4A41-AC04-0EB534084D0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339" name="Rectangle: Rounded Corners 74">
            <a:extLst>
              <a:ext uri="{FF2B5EF4-FFF2-40B4-BE49-F238E27FC236}">
                <a16:creationId xmlns="" xmlns:a16="http://schemas.microsoft.com/office/drawing/2014/main" id="{F94F86B1-1ABD-446F-B4A2-FB34F80386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340" name="Rectangle: Rounded Corners 75">
            <a:extLst>
              <a:ext uri="{FF2B5EF4-FFF2-40B4-BE49-F238E27FC236}">
                <a16:creationId xmlns="" xmlns:a16="http://schemas.microsoft.com/office/drawing/2014/main" id="{E17E13E0-31FF-460A-80C1-88C95976B1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341" name="Rectangle: Rounded Corners 76">
            <a:extLst>
              <a:ext uri="{FF2B5EF4-FFF2-40B4-BE49-F238E27FC236}">
                <a16:creationId xmlns="" xmlns:a16="http://schemas.microsoft.com/office/drawing/2014/main" id="{0E8834AE-AB54-442E-B75A-649F89D6DB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342" name="Rectangle: Rounded Corners 77">
            <a:extLst>
              <a:ext uri="{FF2B5EF4-FFF2-40B4-BE49-F238E27FC236}">
                <a16:creationId xmlns="" xmlns:a16="http://schemas.microsoft.com/office/drawing/2014/main" id="{EF961AA6-B693-4367-B2CB-C5A0E7DC0A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343" name="Rectangle: Rounded Corners 78">
            <a:extLst>
              <a:ext uri="{FF2B5EF4-FFF2-40B4-BE49-F238E27FC236}">
                <a16:creationId xmlns="" xmlns:a16="http://schemas.microsoft.com/office/drawing/2014/main" id="{7F600EF4-4543-4C6C-8374-EE1F646BD33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344" name="Rectangle: Rounded Corners 79">
            <a:extLst>
              <a:ext uri="{FF2B5EF4-FFF2-40B4-BE49-F238E27FC236}">
                <a16:creationId xmlns="" xmlns:a16="http://schemas.microsoft.com/office/drawing/2014/main" id="{AFCB6EC1-25F9-4A78-9639-2D746F1A1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345" name="Rectangle: Rounded Corners 80">
            <a:extLst>
              <a:ext uri="{FF2B5EF4-FFF2-40B4-BE49-F238E27FC236}">
                <a16:creationId xmlns="" xmlns:a16="http://schemas.microsoft.com/office/drawing/2014/main" id="{E39CD754-0F77-4266-90C5-DF5EB86620D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346" name="Rectangle: Rounded Corners 81">
            <a:extLst>
              <a:ext uri="{FF2B5EF4-FFF2-40B4-BE49-F238E27FC236}">
                <a16:creationId xmlns="" xmlns:a16="http://schemas.microsoft.com/office/drawing/2014/main" id="{83B89D81-8EC1-4EFB-9A7F-93D0B9ECAF9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347" name="Rectangle: Rounded Corners 82">
            <a:extLst>
              <a:ext uri="{FF2B5EF4-FFF2-40B4-BE49-F238E27FC236}">
                <a16:creationId xmlns="" xmlns:a16="http://schemas.microsoft.com/office/drawing/2014/main" id="{98EE7F9B-4FA1-4FCC-8515-B8E1AF68FBB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348" name="Rectangle: Rounded Corners 83">
            <a:extLst>
              <a:ext uri="{FF2B5EF4-FFF2-40B4-BE49-F238E27FC236}">
                <a16:creationId xmlns="" xmlns:a16="http://schemas.microsoft.com/office/drawing/2014/main" id="{5A13486C-058F-4660-B696-6EA0B6E4C1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349" name="Rectangle: Rounded Corners 84">
            <a:extLst>
              <a:ext uri="{FF2B5EF4-FFF2-40B4-BE49-F238E27FC236}">
                <a16:creationId xmlns="" xmlns:a16="http://schemas.microsoft.com/office/drawing/2014/main" id="{A4C944CD-3A33-4CF6-813F-762A23F58C3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350" name="Rectangle: Rounded Corners 85">
            <a:extLst>
              <a:ext uri="{FF2B5EF4-FFF2-40B4-BE49-F238E27FC236}">
                <a16:creationId xmlns="" xmlns:a16="http://schemas.microsoft.com/office/drawing/2014/main" id="{16462FB6-4297-4F0B-985C-A20A20FFA6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351" name="Rectangle: Rounded Corners 86">
            <a:extLst>
              <a:ext uri="{FF2B5EF4-FFF2-40B4-BE49-F238E27FC236}">
                <a16:creationId xmlns="" xmlns:a16="http://schemas.microsoft.com/office/drawing/2014/main" id="{2C5A4AE4-75DE-48F0-AEBA-00899F139D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352" name="Rectangle: Rounded Corners 87">
            <a:extLst>
              <a:ext uri="{FF2B5EF4-FFF2-40B4-BE49-F238E27FC236}">
                <a16:creationId xmlns="" xmlns:a16="http://schemas.microsoft.com/office/drawing/2014/main" id="{0EEC99C7-F0C3-49F7-B147-E88E3ADBE6B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353" name="Rectangle: Rounded Corners 88">
            <a:extLst>
              <a:ext uri="{FF2B5EF4-FFF2-40B4-BE49-F238E27FC236}">
                <a16:creationId xmlns="" xmlns:a16="http://schemas.microsoft.com/office/drawing/2014/main" id="{CC742F3F-A637-46F7-8CFC-BB76860A34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354" name="Rectangle: Rounded Corners 89">
            <a:extLst>
              <a:ext uri="{FF2B5EF4-FFF2-40B4-BE49-F238E27FC236}">
                <a16:creationId xmlns="" xmlns:a16="http://schemas.microsoft.com/office/drawing/2014/main" id="{C9D01B6E-0E1D-4B85-A587-CE51D6FB6D1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355" name="Rectangle: Rounded Corners 90">
            <a:extLst>
              <a:ext uri="{FF2B5EF4-FFF2-40B4-BE49-F238E27FC236}">
                <a16:creationId xmlns="" xmlns:a16="http://schemas.microsoft.com/office/drawing/2014/main" id="{EBF1371E-9F15-4FCB-9430-EE2AFA3C8D1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356" name="Rectangle: Rounded Corners 91">
            <a:extLst>
              <a:ext uri="{FF2B5EF4-FFF2-40B4-BE49-F238E27FC236}">
                <a16:creationId xmlns="" xmlns:a16="http://schemas.microsoft.com/office/drawing/2014/main" id="{1235F28E-1FE9-4609-9197-BDB44E34AA7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357" name="Rectangle: Rounded Corners 92">
            <a:extLst>
              <a:ext uri="{FF2B5EF4-FFF2-40B4-BE49-F238E27FC236}">
                <a16:creationId xmlns="" xmlns:a16="http://schemas.microsoft.com/office/drawing/2014/main" id="{7663402F-F095-4CB0-8E55-C8911D07D1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358" name="Rectangle: Rounded Corners 93">
            <a:extLst>
              <a:ext uri="{FF2B5EF4-FFF2-40B4-BE49-F238E27FC236}">
                <a16:creationId xmlns="" xmlns:a16="http://schemas.microsoft.com/office/drawing/2014/main" id="{6AAAE16D-A965-46F2-9469-32FFD35CCC6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359" name="Rectangle: Rounded Corners 94">
            <a:extLst>
              <a:ext uri="{FF2B5EF4-FFF2-40B4-BE49-F238E27FC236}">
                <a16:creationId xmlns="" xmlns:a16="http://schemas.microsoft.com/office/drawing/2014/main" id="{56B66775-BAD0-4F02-8BF5-011B33BC01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360" name="Rectangle: Rounded Corners 95">
            <a:extLst>
              <a:ext uri="{FF2B5EF4-FFF2-40B4-BE49-F238E27FC236}">
                <a16:creationId xmlns="" xmlns:a16="http://schemas.microsoft.com/office/drawing/2014/main" id="{2DD28BD2-70EF-4140-9EE0-7A88BAD177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361" name="Rectangle: Rounded Corners 96">
            <a:extLst>
              <a:ext uri="{FF2B5EF4-FFF2-40B4-BE49-F238E27FC236}">
                <a16:creationId xmlns="" xmlns:a16="http://schemas.microsoft.com/office/drawing/2014/main" id="{4BCD449D-ADEC-46B7-A749-B10C07CB9C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362" name="Rectangle: Rounded Corners 97">
            <a:extLst>
              <a:ext uri="{FF2B5EF4-FFF2-40B4-BE49-F238E27FC236}">
                <a16:creationId xmlns="" xmlns:a16="http://schemas.microsoft.com/office/drawing/2014/main" id="{8BFD0B61-3A69-4A69-B6A3-92533F7A5BC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363" name="Rectangle: Rounded Corners 98">
            <a:extLst>
              <a:ext uri="{FF2B5EF4-FFF2-40B4-BE49-F238E27FC236}">
                <a16:creationId xmlns="" xmlns:a16="http://schemas.microsoft.com/office/drawing/2014/main" id="{DADC6DA3-036B-42E4-B4DC-70BC0A5BBE9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364" name="Rectangle: Rounded Corners 99">
            <a:extLst>
              <a:ext uri="{FF2B5EF4-FFF2-40B4-BE49-F238E27FC236}">
                <a16:creationId xmlns="" xmlns:a16="http://schemas.microsoft.com/office/drawing/2014/main" id="{425B2372-7157-4333-B60D-07DED6F9C5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365" name="Rectangle: Rounded Corners 100">
            <a:extLst>
              <a:ext uri="{FF2B5EF4-FFF2-40B4-BE49-F238E27FC236}">
                <a16:creationId xmlns="" xmlns:a16="http://schemas.microsoft.com/office/drawing/2014/main" id="{979AC170-B0A5-4475-961E-7F567EDF0F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366" name="Rectangle: Rounded Corners 101">
            <a:extLst>
              <a:ext uri="{FF2B5EF4-FFF2-40B4-BE49-F238E27FC236}">
                <a16:creationId xmlns="" xmlns:a16="http://schemas.microsoft.com/office/drawing/2014/main" id="{B93A3DBD-A6B8-464F-8225-A5F69424D56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367" name="Rectangle: Rounded Corners 102">
            <a:extLst>
              <a:ext uri="{FF2B5EF4-FFF2-40B4-BE49-F238E27FC236}">
                <a16:creationId xmlns="" xmlns:a16="http://schemas.microsoft.com/office/drawing/2014/main" id="{6DBBCA6F-8B92-47B1-A4EC-A73AC72249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368" name="Rectangle: Rounded Corners 103">
            <a:extLst>
              <a:ext uri="{FF2B5EF4-FFF2-40B4-BE49-F238E27FC236}">
                <a16:creationId xmlns="" xmlns:a16="http://schemas.microsoft.com/office/drawing/2014/main" id="{6F16E111-ED6D-4B2C-804C-61091CB2B5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369" name="Rectangle: Rounded Corners 104">
            <a:extLst>
              <a:ext uri="{FF2B5EF4-FFF2-40B4-BE49-F238E27FC236}">
                <a16:creationId xmlns="" xmlns:a16="http://schemas.microsoft.com/office/drawing/2014/main" id="{581AFCFC-4478-46B5-8467-3239E5480F9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370" name="Rectangle: Rounded Corners 105">
            <a:extLst>
              <a:ext uri="{FF2B5EF4-FFF2-40B4-BE49-F238E27FC236}">
                <a16:creationId xmlns="" xmlns:a16="http://schemas.microsoft.com/office/drawing/2014/main" id="{E7D6436C-14D6-48D7-A5E6-C56563FFC2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371" name="Rectangle: Rounded Corners 106">
            <a:extLst>
              <a:ext uri="{FF2B5EF4-FFF2-40B4-BE49-F238E27FC236}">
                <a16:creationId xmlns="" xmlns:a16="http://schemas.microsoft.com/office/drawing/2014/main" id="{0A6832B7-5DE1-41CA-A9CF-792249944CA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372" name="Rectangle: Rounded Corners 107">
            <a:extLst>
              <a:ext uri="{FF2B5EF4-FFF2-40B4-BE49-F238E27FC236}">
                <a16:creationId xmlns="" xmlns:a16="http://schemas.microsoft.com/office/drawing/2014/main" id="{9520D2E0-738F-4D09-91E2-6BFECF7D39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373" name="Rectangle: Rounded Corners 108">
            <a:extLst>
              <a:ext uri="{FF2B5EF4-FFF2-40B4-BE49-F238E27FC236}">
                <a16:creationId xmlns="" xmlns:a16="http://schemas.microsoft.com/office/drawing/2014/main" id="{9854B76B-FE58-41E1-8FC8-EEC39A8425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374" name="Rectangle: Rounded Corners 109">
            <a:extLst>
              <a:ext uri="{FF2B5EF4-FFF2-40B4-BE49-F238E27FC236}">
                <a16:creationId xmlns="" xmlns:a16="http://schemas.microsoft.com/office/drawing/2014/main" id="{6EF475BF-1F06-4F35-A10F-F23234CB897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375" name="Rectangle: Rounded Corners 110">
            <a:extLst>
              <a:ext uri="{FF2B5EF4-FFF2-40B4-BE49-F238E27FC236}">
                <a16:creationId xmlns="" xmlns:a16="http://schemas.microsoft.com/office/drawing/2014/main" id="{F38CAC2B-0FBD-49DA-9A8A-6031CA567B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376" name="Rectangle: Rounded Corners 111">
            <a:extLst>
              <a:ext uri="{FF2B5EF4-FFF2-40B4-BE49-F238E27FC236}">
                <a16:creationId xmlns="" xmlns:a16="http://schemas.microsoft.com/office/drawing/2014/main" id="{7ABE033D-126B-41C1-B1E5-FE94F28DD93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377" name="Rectangle: Rounded Corners 112">
            <a:extLst>
              <a:ext uri="{FF2B5EF4-FFF2-40B4-BE49-F238E27FC236}">
                <a16:creationId xmlns="" xmlns:a16="http://schemas.microsoft.com/office/drawing/2014/main" id="{5AD3546E-39F9-4CCF-87BD-E03C83359FA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378" name="Rectangle: Rounded Corners 113">
            <a:extLst>
              <a:ext uri="{FF2B5EF4-FFF2-40B4-BE49-F238E27FC236}">
                <a16:creationId xmlns="" xmlns:a16="http://schemas.microsoft.com/office/drawing/2014/main" id="{E36FCB8F-D24C-4BE6-8BA0-7C2AB472C0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379" name="Rectangle: Rounded Corners 114">
            <a:extLst>
              <a:ext uri="{FF2B5EF4-FFF2-40B4-BE49-F238E27FC236}">
                <a16:creationId xmlns="" xmlns:a16="http://schemas.microsoft.com/office/drawing/2014/main" id="{47850E9D-0D34-4F37-A117-24B164992AF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380" name="Rectangle: Rounded Corners 115">
            <a:extLst>
              <a:ext uri="{FF2B5EF4-FFF2-40B4-BE49-F238E27FC236}">
                <a16:creationId xmlns="" xmlns:a16="http://schemas.microsoft.com/office/drawing/2014/main" id="{0C839A7C-BFD7-48F1-9E84-D79F865810A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381" name="Rectangle: Rounded Corners 116">
            <a:extLst>
              <a:ext uri="{FF2B5EF4-FFF2-40B4-BE49-F238E27FC236}">
                <a16:creationId xmlns="" xmlns:a16="http://schemas.microsoft.com/office/drawing/2014/main" id="{D09F946D-26C7-4C0C-A9EF-379011192D6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382" name="Rectangle: Rounded Corners 117">
            <a:extLst>
              <a:ext uri="{FF2B5EF4-FFF2-40B4-BE49-F238E27FC236}">
                <a16:creationId xmlns="" xmlns:a16="http://schemas.microsoft.com/office/drawing/2014/main" id="{D8B5A074-3E9E-413D-A5EE-4191B4AFCE1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383" name="Rectangle: Rounded Corners 118">
            <a:extLst>
              <a:ext uri="{FF2B5EF4-FFF2-40B4-BE49-F238E27FC236}">
                <a16:creationId xmlns="" xmlns:a16="http://schemas.microsoft.com/office/drawing/2014/main" id="{045F8BD9-09FC-4F31-8615-DF70AA70DE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384" name="Rectangle: Rounded Corners 119">
            <a:extLst>
              <a:ext uri="{FF2B5EF4-FFF2-40B4-BE49-F238E27FC236}">
                <a16:creationId xmlns="" xmlns:a16="http://schemas.microsoft.com/office/drawing/2014/main" id="{6033B4AF-5A97-4354-A082-60906A7323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385" name="Rectangle: Rounded Corners 120">
            <a:extLst>
              <a:ext uri="{FF2B5EF4-FFF2-40B4-BE49-F238E27FC236}">
                <a16:creationId xmlns="" xmlns:a16="http://schemas.microsoft.com/office/drawing/2014/main" id="{0C47BE9A-3E31-44F9-B8E5-DD96F1D0C95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386" name="Rectangle: Rounded Corners 121">
            <a:extLst>
              <a:ext uri="{FF2B5EF4-FFF2-40B4-BE49-F238E27FC236}">
                <a16:creationId xmlns="" xmlns:a16="http://schemas.microsoft.com/office/drawing/2014/main" id="{59CF9923-AA2A-4FB9-BC25-3092A2789D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387" name="Rectangle: Rounded Corners 122">
            <a:extLst>
              <a:ext uri="{FF2B5EF4-FFF2-40B4-BE49-F238E27FC236}">
                <a16:creationId xmlns="" xmlns:a16="http://schemas.microsoft.com/office/drawing/2014/main" id="{0BB7749A-F808-4666-89F0-2A87378E7F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388" name="Rectangle: Rounded Corners 123">
            <a:extLst>
              <a:ext uri="{FF2B5EF4-FFF2-40B4-BE49-F238E27FC236}">
                <a16:creationId xmlns="" xmlns:a16="http://schemas.microsoft.com/office/drawing/2014/main" id="{C745544E-4F5B-4696-8760-C31F052B6CB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389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390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391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392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393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394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395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396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397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398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399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400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401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402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403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404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405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406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07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408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409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410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411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412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413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414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415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416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17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418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419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420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421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422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423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424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425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426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427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428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429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430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431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432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433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434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435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436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437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438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439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440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441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442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443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444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445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446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447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448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449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450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451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452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453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454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455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456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457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458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459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460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461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462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463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464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465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466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467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468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469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70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471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472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473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474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475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476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477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478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479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80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481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482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483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484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485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486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487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488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489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490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491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492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493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494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495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496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497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498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499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500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501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502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503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504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505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506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507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508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509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510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511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512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513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195920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1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2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3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7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8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9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1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10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20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3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540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50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60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7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80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59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600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610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620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63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64000"/>
                            </p:stCondLst>
                            <p:childTnLst>
                              <p:par>
                                <p:cTn id="2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65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660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670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680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69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71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72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73000"/>
                            </p:stCondLst>
                            <p:childTnLst>
                              <p:par>
                                <p:cTn id="2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740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75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76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77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780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790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800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81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82000"/>
                            </p:stCondLst>
                            <p:childTnLst>
                              <p:par>
                                <p:cTn id="3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83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840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85000"/>
                            </p:stCondLst>
                            <p:childTnLst>
                              <p:par>
                                <p:cTn id="3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860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87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880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890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9000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9100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92000"/>
                            </p:stCondLst>
                            <p:childTnLst>
                              <p:par>
                                <p:cTn id="3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93000"/>
                            </p:stCondLst>
                            <p:childTnLst>
                              <p:par>
                                <p:cTn id="3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94000"/>
                            </p:stCondLst>
                            <p:childTnLst>
                              <p:par>
                                <p:cTn id="3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95000"/>
                            </p:stCondLst>
                            <p:childTnLst>
                              <p:par>
                                <p:cTn id="3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96000"/>
                            </p:stCondLst>
                            <p:childTnLst>
                              <p:par>
                                <p:cTn id="3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97000"/>
                            </p:stCondLst>
                            <p:childTnLst>
                              <p:par>
                                <p:cTn id="3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98000"/>
                            </p:stCondLst>
                            <p:childTnLst>
                              <p:par>
                                <p:cTn id="3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99000"/>
                            </p:stCondLst>
                            <p:childTnLst>
                              <p:par>
                                <p:cTn id="3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21000"/>
                            </p:stCondLst>
                            <p:childTnLst>
                              <p:par>
                                <p:cTn id="4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8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000"/>
                            </p:stCondLst>
                            <p:childTnLst>
                              <p:par>
                                <p:cTn id="4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2000"/>
                            </p:stCondLst>
                            <p:childTnLst>
                              <p:par>
                                <p:cTn id="4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3000"/>
                            </p:stCondLst>
                            <p:childTnLst>
                              <p:par>
                                <p:cTn id="4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4000"/>
                            </p:stCondLst>
                            <p:childTnLst>
                              <p:par>
                                <p:cTn id="4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7" fill="hold">
                            <p:stCondLst>
                              <p:cond delay="5000"/>
                            </p:stCondLst>
                            <p:childTnLst>
                              <p:par>
                                <p:cTn id="4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9000"/>
                            </p:stCondLst>
                            <p:childTnLst>
                              <p:par>
                                <p:cTn id="4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4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3" fill="hold">
                            <p:stCondLst>
                              <p:cond delay="17000"/>
                            </p:stCondLst>
                            <p:childTnLst>
                              <p:par>
                                <p:cTn id="4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4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>
                            <p:stCondLst>
                              <p:cond delay="19000"/>
                            </p:stCondLst>
                            <p:childTnLst>
                              <p:par>
                                <p:cTn id="4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2" fill="hold">
                            <p:stCondLst>
                              <p:cond delay="20000"/>
                            </p:stCondLst>
                            <p:childTnLst>
                              <p:par>
                                <p:cTn id="4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5" fill="hold">
                            <p:stCondLst>
                              <p:cond delay="21000"/>
                            </p:stCondLst>
                            <p:childTnLst>
                              <p:par>
                                <p:cTn id="4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>
                            <p:stCondLst>
                              <p:cond delay="22000"/>
                            </p:stCondLst>
                            <p:childTnLst>
                              <p:par>
                                <p:cTn id="4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23000"/>
                            </p:stCondLst>
                            <p:childTnLst>
                              <p:par>
                                <p:cTn id="4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4" fill="hold">
                            <p:stCondLst>
                              <p:cond delay="24000"/>
                            </p:stCondLst>
                            <p:childTnLst>
                              <p:par>
                                <p:cTn id="4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25000"/>
                            </p:stCondLst>
                            <p:childTnLst>
                              <p:par>
                                <p:cTn id="4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>
                            <p:stCondLst>
                              <p:cond delay="26000"/>
                            </p:stCondLst>
                            <p:childTnLst>
                              <p:par>
                                <p:cTn id="5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27000"/>
                            </p:stCondLst>
                            <p:childTnLst>
                              <p:par>
                                <p:cTn id="5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6" fill="hold">
                            <p:stCondLst>
                              <p:cond delay="28000"/>
                            </p:stCondLst>
                            <p:childTnLst>
                              <p:par>
                                <p:cTn id="5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9" fill="hold">
                            <p:stCondLst>
                              <p:cond delay="29000"/>
                            </p:stCondLst>
                            <p:childTnLst>
                              <p:par>
                                <p:cTn id="5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>
                            <p:stCondLst>
                              <p:cond delay="30000"/>
                            </p:stCondLst>
                            <p:childTnLst>
                              <p:par>
                                <p:cTn id="5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31000"/>
                            </p:stCondLst>
                            <p:childTnLst>
                              <p:par>
                                <p:cTn id="5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>
                            <p:stCondLst>
                              <p:cond delay="32000"/>
                            </p:stCondLst>
                            <p:childTnLst>
                              <p:par>
                                <p:cTn id="5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>
                            <p:stCondLst>
                              <p:cond delay="33000"/>
                            </p:stCondLst>
                            <p:childTnLst>
                              <p:par>
                                <p:cTn id="5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>
                            <p:stCondLst>
                              <p:cond delay="34000"/>
                            </p:stCondLst>
                            <p:childTnLst>
                              <p:par>
                                <p:cTn id="5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7" fill="hold">
                            <p:stCondLst>
                              <p:cond delay="35000"/>
                            </p:stCondLst>
                            <p:childTnLst>
                              <p:par>
                                <p:cTn id="5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0" fill="hold">
                            <p:stCondLst>
                              <p:cond delay="36000"/>
                            </p:stCondLst>
                            <p:childTnLst>
                              <p:par>
                                <p:cTn id="5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3" fill="hold">
                            <p:stCondLst>
                              <p:cond delay="37000"/>
                            </p:stCondLst>
                            <p:childTnLst>
                              <p:par>
                                <p:cTn id="5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6" fill="hold">
                            <p:stCondLst>
                              <p:cond delay="38000"/>
                            </p:stCondLst>
                            <p:childTnLst>
                              <p:par>
                                <p:cTn id="5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39000"/>
                            </p:stCondLst>
                            <p:childTnLst>
                              <p:par>
                                <p:cTn id="5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>
                            <p:stCondLst>
                              <p:cond delay="40000"/>
                            </p:stCondLst>
                            <p:childTnLst>
                              <p:par>
                                <p:cTn id="5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>
                            <p:stCondLst>
                              <p:cond delay="41000"/>
                            </p:stCondLst>
                            <p:childTnLst>
                              <p:par>
                                <p:cTn id="5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>
                            <p:stCondLst>
                              <p:cond delay="42000"/>
                            </p:stCondLst>
                            <p:childTnLst>
                              <p:par>
                                <p:cTn id="5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1" fill="hold">
                            <p:stCondLst>
                              <p:cond delay="43000"/>
                            </p:stCondLst>
                            <p:childTnLst>
                              <p:par>
                                <p:cTn id="5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4" fill="hold">
                            <p:stCondLst>
                              <p:cond delay="44000"/>
                            </p:stCondLst>
                            <p:childTnLst>
                              <p:par>
                                <p:cTn id="5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7" fill="hold">
                            <p:stCondLst>
                              <p:cond delay="45000"/>
                            </p:stCondLst>
                            <p:childTnLst>
                              <p:par>
                                <p:cTn id="5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0" fill="hold">
                            <p:stCondLst>
                              <p:cond delay="46000"/>
                            </p:stCondLst>
                            <p:childTnLst>
                              <p:par>
                                <p:cTn id="5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3" fill="hold">
                            <p:stCondLst>
                              <p:cond delay="47000"/>
                            </p:stCondLst>
                            <p:childTnLst>
                              <p:par>
                                <p:cTn id="5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6" fill="hold">
                            <p:stCondLst>
                              <p:cond delay="48000"/>
                            </p:stCondLst>
                            <p:childTnLst>
                              <p:par>
                                <p:cTn id="5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>
                            <p:stCondLst>
                              <p:cond delay="49000"/>
                            </p:stCondLst>
                            <p:childTnLst>
                              <p:par>
                                <p:cTn id="5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2" fill="hold">
                            <p:stCondLst>
                              <p:cond delay="50000"/>
                            </p:stCondLst>
                            <p:childTnLst>
                              <p:par>
                                <p:cTn id="5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5" fill="hold">
                            <p:stCondLst>
                              <p:cond delay="51000"/>
                            </p:stCondLst>
                            <p:childTnLst>
                              <p:par>
                                <p:cTn id="5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>
                            <p:stCondLst>
                              <p:cond delay="52000"/>
                            </p:stCondLst>
                            <p:childTnLst>
                              <p:par>
                                <p:cTn id="5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>
                            <p:stCondLst>
                              <p:cond delay="53000"/>
                            </p:stCondLst>
                            <p:childTnLst>
                              <p:par>
                                <p:cTn id="5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4" fill="hold">
                            <p:stCondLst>
                              <p:cond delay="54000"/>
                            </p:stCondLst>
                            <p:childTnLst>
                              <p:par>
                                <p:cTn id="5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7" fill="hold">
                            <p:stCondLst>
                              <p:cond delay="55000"/>
                            </p:stCondLst>
                            <p:childTnLst>
                              <p:par>
                                <p:cTn id="5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0" fill="hold">
                            <p:stCondLst>
                              <p:cond delay="56000"/>
                            </p:stCondLst>
                            <p:childTnLst>
                              <p:par>
                                <p:cTn id="5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>
                            <p:stCondLst>
                              <p:cond delay="57000"/>
                            </p:stCondLst>
                            <p:childTnLst>
                              <p:par>
                                <p:cTn id="5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6" fill="hold">
                            <p:stCondLst>
                              <p:cond delay="58000"/>
                            </p:stCondLst>
                            <p:childTnLst>
                              <p:par>
                                <p:cTn id="5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9" fill="hold">
                            <p:stCondLst>
                              <p:cond delay="59000"/>
                            </p:stCondLst>
                            <p:childTnLst>
                              <p:par>
                                <p:cTn id="6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>
                            <p:stCondLst>
                              <p:cond delay="60000"/>
                            </p:stCondLst>
                            <p:childTnLst>
                              <p:par>
                                <p:cTn id="6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>
                            <p:stCondLst>
                              <p:cond delay="61000"/>
                            </p:stCondLst>
                            <p:childTnLst>
                              <p:par>
                                <p:cTn id="6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1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2" grpId="0"/>
      <p:bldP spid="14" grpId="0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7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7" grpId="0" animBg="1"/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  <p:bldP spid="385" grpId="0" animBg="1"/>
      <p:bldP spid="386" grpId="0" animBg="1"/>
      <p:bldP spid="387" grpId="0" animBg="1"/>
      <p:bldP spid="388" grpId="0" animBg="1"/>
      <p:bldP spid="389" grpId="0" animBg="1"/>
      <p:bldP spid="390" grpId="0" animBg="1"/>
      <p:bldP spid="391" grpId="0" animBg="1"/>
      <p:bldP spid="392" grpId="0" animBg="1"/>
      <p:bldP spid="393" grpId="0" animBg="1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08" grpId="0" animBg="1"/>
      <p:bldP spid="409" grpId="0" animBg="1"/>
      <p:bldP spid="410" grpId="0" animBg="1"/>
      <p:bldP spid="411" grpId="0" animBg="1"/>
      <p:bldP spid="412" grpId="0" animBg="1"/>
      <p:bldP spid="413" grpId="0" animBg="1"/>
      <p:bldP spid="414" grpId="0" animBg="1"/>
      <p:bldP spid="415" grpId="0" animBg="1"/>
      <p:bldP spid="416" grpId="0" animBg="1"/>
      <p:bldP spid="417" grpId="0" animBg="1"/>
      <p:bldP spid="418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39" grpId="0" animBg="1"/>
      <p:bldP spid="440" grpId="0" animBg="1"/>
      <p:bldP spid="441" grpId="0" animBg="1"/>
      <p:bldP spid="442" grpId="0" animBg="1"/>
      <p:bldP spid="443" grpId="0" animBg="1"/>
      <p:bldP spid="444" grpId="0" animBg="1"/>
      <p:bldP spid="445" grpId="0" animBg="1"/>
      <p:bldP spid="446" grpId="0" animBg="1"/>
      <p:bldP spid="447" grpId="0" animBg="1"/>
      <p:bldP spid="448" grpId="0" animBg="1"/>
      <p:bldP spid="449" grpId="0" animBg="1"/>
      <p:bldP spid="450" grpId="0" animBg="1"/>
      <p:bldP spid="451" grpId="0" animBg="1"/>
      <p:bldP spid="452" grpId="0" animBg="1"/>
      <p:bldP spid="453" grpId="0" animBg="1"/>
      <p:bldP spid="454" grpId="0" animBg="1"/>
      <p:bldP spid="455" grpId="0" animBg="1"/>
      <p:bldP spid="456" grpId="0" animBg="1"/>
      <p:bldP spid="457" grpId="0" animBg="1"/>
      <p:bldP spid="458" grpId="0" animBg="1"/>
      <p:bldP spid="459" grpId="0" animBg="1"/>
      <p:bldP spid="460" grpId="0" animBg="1"/>
      <p:bldP spid="461" grpId="0" animBg="1"/>
      <p:bldP spid="462" grpId="0" animBg="1"/>
      <p:bldP spid="463" grpId="0" animBg="1"/>
      <p:bldP spid="464" grpId="0" animBg="1"/>
      <p:bldP spid="465" grpId="0" animBg="1"/>
      <p:bldP spid="466" grpId="0" animBg="1"/>
      <p:bldP spid="467" grpId="0" animBg="1"/>
      <p:bldP spid="468" grpId="0" animBg="1"/>
      <p:bldP spid="469" grpId="0" animBg="1"/>
      <p:bldP spid="470" grpId="0" animBg="1"/>
      <p:bldP spid="471" grpId="0" animBg="1"/>
      <p:bldP spid="472" grpId="0" animBg="1"/>
      <p:bldP spid="473" grpId="0" animBg="1"/>
      <p:bldP spid="474" grpId="0" animBg="1"/>
      <p:bldP spid="475" grpId="0" animBg="1"/>
      <p:bldP spid="476" grpId="0" animBg="1"/>
      <p:bldP spid="477" grpId="0" animBg="1"/>
      <p:bldP spid="478" grpId="0" animBg="1"/>
      <p:bldP spid="479" grpId="0" animBg="1"/>
      <p:bldP spid="480" grpId="0" animBg="1"/>
      <p:bldP spid="481" grpId="0" animBg="1"/>
      <p:bldP spid="482" grpId="0" animBg="1"/>
      <p:bldP spid="483" grpId="0" animBg="1"/>
      <p:bldP spid="484" grpId="0" animBg="1"/>
      <p:bldP spid="485" grpId="0" animBg="1"/>
      <p:bldP spid="486" grpId="0" animBg="1"/>
      <p:bldP spid="487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498" grpId="0" animBg="1"/>
      <p:bldP spid="499" grpId="0" animBg="1"/>
      <p:bldP spid="500" grpId="0" animBg="1"/>
      <p:bldP spid="501" grpId="0" animBg="1"/>
      <p:bldP spid="502" grpId="0" animBg="1"/>
      <p:bldP spid="503" grpId="0" animBg="1"/>
      <p:bldP spid="504" grpId="0" animBg="1"/>
      <p:bldP spid="505" grpId="0" animBg="1"/>
      <p:bldP spid="506" grpId="0" animBg="1"/>
      <p:bldP spid="507" grpId="0" animBg="1"/>
      <p:bldP spid="508" grpId="0" animBg="1"/>
      <p:bldP spid="509" grpId="0" animBg="1"/>
      <p:bldP spid="510" grpId="0" animBg="1"/>
      <p:bldP spid="511" grpId="0" animBg="1"/>
      <p:bldP spid="512" grpId="0" animBg="1"/>
      <p:bldP spid="5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2344559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2.</a:t>
            </a:r>
            <a:r>
              <a:rPr lang="en-US" b="1" dirty="0" smtClean="0">
                <a:solidFill>
                  <a:schemeClr val="bg1"/>
                </a:solidFill>
              </a:rPr>
              <a:t> Viết lệnh điều khiển Rùa vẽ hình sau: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838271"/>
            <a:ext cx="46482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………………………………………………….……………………………………........................................................................................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8830" y="2529225"/>
            <a:ext cx="2340444" cy="2321048"/>
          </a:xfrm>
          <a:prstGeom prst="rect">
            <a:avLst/>
          </a:prstGeom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733425" y="2873349"/>
            <a:ext cx="17053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REPEAT 6[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79980" y="2875195"/>
            <a:ext cx="2834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REPEAT </a:t>
            </a:r>
            <a:r>
              <a:rPr lang="en-US" b="1" dirty="0">
                <a:solidFill>
                  <a:srgbClr val="FFFF00"/>
                </a:solidFill>
              </a:rPr>
              <a:t>4[FD 50 RT </a:t>
            </a:r>
            <a:r>
              <a:rPr lang="en-US" b="1" dirty="0" smtClean="0">
                <a:solidFill>
                  <a:srgbClr val="FFFF00"/>
                </a:solidFill>
              </a:rPr>
              <a:t>90] </a:t>
            </a:r>
            <a:endParaRPr lang="vi-VN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78064" y="2873349"/>
            <a:ext cx="15529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</a:rPr>
              <a:t>   </a:t>
            </a:r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00B0F0"/>
                </a:solidFill>
              </a:rPr>
              <a:t>RT 60]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57200" y="182433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B.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thöïc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haønh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2990" y="2819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1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40494" y="3745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2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86600" y="45074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3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0" y="4191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4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91200" y="32766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5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31592" y="247934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6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86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3810000" y="4800600"/>
            <a:ext cx="1668310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87" name="Rectangle: Rounded Corners 64">
            <a:extLst>
              <a:ext uri="{FF2B5EF4-FFF2-40B4-BE49-F238E27FC236}">
                <a16:creationId xmlns="" xmlns:a16="http://schemas.microsoft.com/office/drawing/2014/main" id="{7A5B0E33-3262-4457-AA6D-BF58D4E5BC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88" name="Rectangle: Rounded Corners 65">
            <a:extLst>
              <a:ext uri="{FF2B5EF4-FFF2-40B4-BE49-F238E27FC236}">
                <a16:creationId xmlns="" xmlns:a16="http://schemas.microsoft.com/office/drawing/2014/main" id="{2714492A-1420-4772-A683-7D92EBD966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89" name="Rectangle: Rounded Corners 66">
            <a:extLst>
              <a:ext uri="{FF2B5EF4-FFF2-40B4-BE49-F238E27FC236}">
                <a16:creationId xmlns="" xmlns:a16="http://schemas.microsoft.com/office/drawing/2014/main" id="{340B2935-9CE3-49E3-BFDA-0C250EE081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90" name="Rectangle: Rounded Corners 67">
            <a:extLst>
              <a:ext uri="{FF2B5EF4-FFF2-40B4-BE49-F238E27FC236}">
                <a16:creationId xmlns="" xmlns:a16="http://schemas.microsoft.com/office/drawing/2014/main" id="{1FCE88C4-E661-48BB-BAE3-469B0922E6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91" name="Rectangle: Rounded Corners 68">
            <a:extLst>
              <a:ext uri="{FF2B5EF4-FFF2-40B4-BE49-F238E27FC236}">
                <a16:creationId xmlns="" xmlns:a16="http://schemas.microsoft.com/office/drawing/2014/main" id="{720AE6EC-FEF0-4B42-897D-D7FCA6EDE0C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92" name="Rectangle: Rounded Corners 69">
            <a:extLst>
              <a:ext uri="{FF2B5EF4-FFF2-40B4-BE49-F238E27FC236}">
                <a16:creationId xmlns="" xmlns:a16="http://schemas.microsoft.com/office/drawing/2014/main" id="{19428F19-7DEA-4B42-813A-48B6DAC0D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93" name="Rectangle: Rounded Corners 70">
            <a:extLst>
              <a:ext uri="{FF2B5EF4-FFF2-40B4-BE49-F238E27FC236}">
                <a16:creationId xmlns="" xmlns:a16="http://schemas.microsoft.com/office/drawing/2014/main" id="{275AC1DB-1F5C-4F5C-9F66-E5A0A602F81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94" name="Rectangle: Rounded Corners 71">
            <a:extLst>
              <a:ext uri="{FF2B5EF4-FFF2-40B4-BE49-F238E27FC236}">
                <a16:creationId xmlns="" xmlns:a16="http://schemas.microsoft.com/office/drawing/2014/main" id="{DDD7923C-F91D-4B7D-9BFE-C9F38264739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95" name="Rectangle: Rounded Corners 72">
            <a:extLst>
              <a:ext uri="{FF2B5EF4-FFF2-40B4-BE49-F238E27FC236}">
                <a16:creationId xmlns="" xmlns:a16="http://schemas.microsoft.com/office/drawing/2014/main" id="{5291E4A7-3B12-4B5F-B8F4-2B01C4F449A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96" name="Rectangle: Rounded Corners 73">
            <a:extLst>
              <a:ext uri="{FF2B5EF4-FFF2-40B4-BE49-F238E27FC236}">
                <a16:creationId xmlns="" xmlns:a16="http://schemas.microsoft.com/office/drawing/2014/main" id="{0DD2865F-99BC-4A41-AC04-0EB534084D0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97" name="Rectangle: Rounded Corners 74">
            <a:extLst>
              <a:ext uri="{FF2B5EF4-FFF2-40B4-BE49-F238E27FC236}">
                <a16:creationId xmlns="" xmlns:a16="http://schemas.microsoft.com/office/drawing/2014/main" id="{F94F86B1-1ABD-446F-B4A2-FB34F80386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98" name="Rectangle: Rounded Corners 75">
            <a:extLst>
              <a:ext uri="{FF2B5EF4-FFF2-40B4-BE49-F238E27FC236}">
                <a16:creationId xmlns="" xmlns:a16="http://schemas.microsoft.com/office/drawing/2014/main" id="{E17E13E0-31FF-460A-80C1-88C95976B1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99" name="Rectangle: Rounded Corners 76">
            <a:extLst>
              <a:ext uri="{FF2B5EF4-FFF2-40B4-BE49-F238E27FC236}">
                <a16:creationId xmlns="" xmlns:a16="http://schemas.microsoft.com/office/drawing/2014/main" id="{0E8834AE-AB54-442E-B75A-649F89D6DB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100" name="Rectangle: Rounded Corners 77">
            <a:extLst>
              <a:ext uri="{FF2B5EF4-FFF2-40B4-BE49-F238E27FC236}">
                <a16:creationId xmlns="" xmlns:a16="http://schemas.microsoft.com/office/drawing/2014/main" id="{EF961AA6-B693-4367-B2CB-C5A0E7DC0A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101" name="Rectangle: Rounded Corners 78">
            <a:extLst>
              <a:ext uri="{FF2B5EF4-FFF2-40B4-BE49-F238E27FC236}">
                <a16:creationId xmlns="" xmlns:a16="http://schemas.microsoft.com/office/drawing/2014/main" id="{7F600EF4-4543-4C6C-8374-EE1F646BD33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102" name="Rectangle: Rounded Corners 79">
            <a:extLst>
              <a:ext uri="{FF2B5EF4-FFF2-40B4-BE49-F238E27FC236}">
                <a16:creationId xmlns="" xmlns:a16="http://schemas.microsoft.com/office/drawing/2014/main" id="{AFCB6EC1-25F9-4A78-9639-2D746F1A1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103" name="Rectangle: Rounded Corners 80">
            <a:extLst>
              <a:ext uri="{FF2B5EF4-FFF2-40B4-BE49-F238E27FC236}">
                <a16:creationId xmlns="" xmlns:a16="http://schemas.microsoft.com/office/drawing/2014/main" id="{E39CD754-0F77-4266-90C5-DF5EB86620D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104" name="Rectangle: Rounded Corners 81">
            <a:extLst>
              <a:ext uri="{FF2B5EF4-FFF2-40B4-BE49-F238E27FC236}">
                <a16:creationId xmlns="" xmlns:a16="http://schemas.microsoft.com/office/drawing/2014/main" id="{83B89D81-8EC1-4EFB-9A7F-93D0B9ECAF9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105" name="Rectangle: Rounded Corners 82">
            <a:extLst>
              <a:ext uri="{FF2B5EF4-FFF2-40B4-BE49-F238E27FC236}">
                <a16:creationId xmlns="" xmlns:a16="http://schemas.microsoft.com/office/drawing/2014/main" id="{98EE7F9B-4FA1-4FCC-8515-B8E1AF68FBB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106" name="Rectangle: Rounded Corners 83">
            <a:extLst>
              <a:ext uri="{FF2B5EF4-FFF2-40B4-BE49-F238E27FC236}">
                <a16:creationId xmlns="" xmlns:a16="http://schemas.microsoft.com/office/drawing/2014/main" id="{5A13486C-058F-4660-B696-6EA0B6E4C1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107" name="Rectangle: Rounded Corners 84">
            <a:extLst>
              <a:ext uri="{FF2B5EF4-FFF2-40B4-BE49-F238E27FC236}">
                <a16:creationId xmlns="" xmlns:a16="http://schemas.microsoft.com/office/drawing/2014/main" id="{A4C944CD-3A33-4CF6-813F-762A23F58C3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108" name="Rectangle: Rounded Corners 85">
            <a:extLst>
              <a:ext uri="{FF2B5EF4-FFF2-40B4-BE49-F238E27FC236}">
                <a16:creationId xmlns="" xmlns:a16="http://schemas.microsoft.com/office/drawing/2014/main" id="{16462FB6-4297-4F0B-985C-A20A20FFA6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109" name="Rectangle: Rounded Corners 86">
            <a:extLst>
              <a:ext uri="{FF2B5EF4-FFF2-40B4-BE49-F238E27FC236}">
                <a16:creationId xmlns="" xmlns:a16="http://schemas.microsoft.com/office/drawing/2014/main" id="{2C5A4AE4-75DE-48F0-AEBA-00899F139D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110" name="Rectangle: Rounded Corners 87">
            <a:extLst>
              <a:ext uri="{FF2B5EF4-FFF2-40B4-BE49-F238E27FC236}">
                <a16:creationId xmlns="" xmlns:a16="http://schemas.microsoft.com/office/drawing/2014/main" id="{0EEC99C7-F0C3-49F7-B147-E88E3ADBE6B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111" name="Rectangle: Rounded Corners 88">
            <a:extLst>
              <a:ext uri="{FF2B5EF4-FFF2-40B4-BE49-F238E27FC236}">
                <a16:creationId xmlns="" xmlns:a16="http://schemas.microsoft.com/office/drawing/2014/main" id="{CC742F3F-A637-46F7-8CFC-BB76860A34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112" name="Rectangle: Rounded Corners 89">
            <a:extLst>
              <a:ext uri="{FF2B5EF4-FFF2-40B4-BE49-F238E27FC236}">
                <a16:creationId xmlns="" xmlns:a16="http://schemas.microsoft.com/office/drawing/2014/main" id="{C9D01B6E-0E1D-4B85-A587-CE51D6FB6D1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113" name="Rectangle: Rounded Corners 90">
            <a:extLst>
              <a:ext uri="{FF2B5EF4-FFF2-40B4-BE49-F238E27FC236}">
                <a16:creationId xmlns="" xmlns:a16="http://schemas.microsoft.com/office/drawing/2014/main" id="{EBF1371E-9F15-4FCB-9430-EE2AFA3C8D1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114" name="Rectangle: Rounded Corners 91">
            <a:extLst>
              <a:ext uri="{FF2B5EF4-FFF2-40B4-BE49-F238E27FC236}">
                <a16:creationId xmlns="" xmlns:a16="http://schemas.microsoft.com/office/drawing/2014/main" id="{1235F28E-1FE9-4609-9197-BDB44E34AA7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115" name="Rectangle: Rounded Corners 92">
            <a:extLst>
              <a:ext uri="{FF2B5EF4-FFF2-40B4-BE49-F238E27FC236}">
                <a16:creationId xmlns="" xmlns:a16="http://schemas.microsoft.com/office/drawing/2014/main" id="{7663402F-F095-4CB0-8E55-C8911D07D1E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116" name="Rectangle: Rounded Corners 93">
            <a:extLst>
              <a:ext uri="{FF2B5EF4-FFF2-40B4-BE49-F238E27FC236}">
                <a16:creationId xmlns="" xmlns:a16="http://schemas.microsoft.com/office/drawing/2014/main" id="{6AAAE16D-A965-46F2-9469-32FFD35CCC6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117" name="Rectangle: Rounded Corners 94">
            <a:extLst>
              <a:ext uri="{FF2B5EF4-FFF2-40B4-BE49-F238E27FC236}">
                <a16:creationId xmlns="" xmlns:a16="http://schemas.microsoft.com/office/drawing/2014/main" id="{56B66775-BAD0-4F02-8BF5-011B33BC01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118" name="Rectangle: Rounded Corners 95">
            <a:extLst>
              <a:ext uri="{FF2B5EF4-FFF2-40B4-BE49-F238E27FC236}">
                <a16:creationId xmlns="" xmlns:a16="http://schemas.microsoft.com/office/drawing/2014/main" id="{2DD28BD2-70EF-4140-9EE0-7A88BAD177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119" name="Rectangle: Rounded Corners 96">
            <a:extLst>
              <a:ext uri="{FF2B5EF4-FFF2-40B4-BE49-F238E27FC236}">
                <a16:creationId xmlns="" xmlns:a16="http://schemas.microsoft.com/office/drawing/2014/main" id="{4BCD449D-ADEC-46B7-A749-B10C07CB9C8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120" name="Rectangle: Rounded Corners 97">
            <a:extLst>
              <a:ext uri="{FF2B5EF4-FFF2-40B4-BE49-F238E27FC236}">
                <a16:creationId xmlns="" xmlns:a16="http://schemas.microsoft.com/office/drawing/2014/main" id="{8BFD0B61-3A69-4A69-B6A3-92533F7A5BC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121" name="Rectangle: Rounded Corners 98">
            <a:extLst>
              <a:ext uri="{FF2B5EF4-FFF2-40B4-BE49-F238E27FC236}">
                <a16:creationId xmlns="" xmlns:a16="http://schemas.microsoft.com/office/drawing/2014/main" id="{DADC6DA3-036B-42E4-B4DC-70BC0A5BBE9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122" name="Rectangle: Rounded Corners 99">
            <a:extLst>
              <a:ext uri="{FF2B5EF4-FFF2-40B4-BE49-F238E27FC236}">
                <a16:creationId xmlns="" xmlns:a16="http://schemas.microsoft.com/office/drawing/2014/main" id="{425B2372-7157-4333-B60D-07DED6F9C5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123" name="Rectangle: Rounded Corners 100">
            <a:extLst>
              <a:ext uri="{FF2B5EF4-FFF2-40B4-BE49-F238E27FC236}">
                <a16:creationId xmlns="" xmlns:a16="http://schemas.microsoft.com/office/drawing/2014/main" id="{979AC170-B0A5-4475-961E-7F567EDF0F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124" name="Rectangle: Rounded Corners 101">
            <a:extLst>
              <a:ext uri="{FF2B5EF4-FFF2-40B4-BE49-F238E27FC236}">
                <a16:creationId xmlns="" xmlns:a16="http://schemas.microsoft.com/office/drawing/2014/main" id="{B93A3DBD-A6B8-464F-8225-A5F69424D56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125" name="Rectangle: Rounded Corners 102">
            <a:extLst>
              <a:ext uri="{FF2B5EF4-FFF2-40B4-BE49-F238E27FC236}">
                <a16:creationId xmlns="" xmlns:a16="http://schemas.microsoft.com/office/drawing/2014/main" id="{6DBBCA6F-8B92-47B1-A4EC-A73AC72249F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126" name="Rectangle: Rounded Corners 103">
            <a:extLst>
              <a:ext uri="{FF2B5EF4-FFF2-40B4-BE49-F238E27FC236}">
                <a16:creationId xmlns="" xmlns:a16="http://schemas.microsoft.com/office/drawing/2014/main" id="{6F16E111-ED6D-4B2C-804C-61091CB2B5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127" name="Rectangle: Rounded Corners 104">
            <a:extLst>
              <a:ext uri="{FF2B5EF4-FFF2-40B4-BE49-F238E27FC236}">
                <a16:creationId xmlns="" xmlns:a16="http://schemas.microsoft.com/office/drawing/2014/main" id="{581AFCFC-4478-46B5-8467-3239E5480F9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128" name="Rectangle: Rounded Corners 105">
            <a:extLst>
              <a:ext uri="{FF2B5EF4-FFF2-40B4-BE49-F238E27FC236}">
                <a16:creationId xmlns="" xmlns:a16="http://schemas.microsoft.com/office/drawing/2014/main" id="{E7D6436C-14D6-48D7-A5E6-C56563FFC2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129" name="Rectangle: Rounded Corners 106">
            <a:extLst>
              <a:ext uri="{FF2B5EF4-FFF2-40B4-BE49-F238E27FC236}">
                <a16:creationId xmlns="" xmlns:a16="http://schemas.microsoft.com/office/drawing/2014/main" id="{0A6832B7-5DE1-41CA-A9CF-792249944CA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130" name="Rectangle: Rounded Corners 107">
            <a:extLst>
              <a:ext uri="{FF2B5EF4-FFF2-40B4-BE49-F238E27FC236}">
                <a16:creationId xmlns="" xmlns:a16="http://schemas.microsoft.com/office/drawing/2014/main" id="{9520D2E0-738F-4D09-91E2-6BFECF7D39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131" name="Rectangle: Rounded Corners 108">
            <a:extLst>
              <a:ext uri="{FF2B5EF4-FFF2-40B4-BE49-F238E27FC236}">
                <a16:creationId xmlns="" xmlns:a16="http://schemas.microsoft.com/office/drawing/2014/main" id="{9854B76B-FE58-41E1-8FC8-EEC39A8425B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132" name="Rectangle: Rounded Corners 109">
            <a:extLst>
              <a:ext uri="{FF2B5EF4-FFF2-40B4-BE49-F238E27FC236}">
                <a16:creationId xmlns="" xmlns:a16="http://schemas.microsoft.com/office/drawing/2014/main" id="{6EF475BF-1F06-4F35-A10F-F23234CB897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133" name="Rectangle: Rounded Corners 110">
            <a:extLst>
              <a:ext uri="{FF2B5EF4-FFF2-40B4-BE49-F238E27FC236}">
                <a16:creationId xmlns="" xmlns:a16="http://schemas.microsoft.com/office/drawing/2014/main" id="{F38CAC2B-0FBD-49DA-9A8A-6031CA567B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134" name="Rectangle: Rounded Corners 111">
            <a:extLst>
              <a:ext uri="{FF2B5EF4-FFF2-40B4-BE49-F238E27FC236}">
                <a16:creationId xmlns="" xmlns:a16="http://schemas.microsoft.com/office/drawing/2014/main" id="{7ABE033D-126B-41C1-B1E5-FE94F28DD93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135" name="Rectangle: Rounded Corners 112">
            <a:extLst>
              <a:ext uri="{FF2B5EF4-FFF2-40B4-BE49-F238E27FC236}">
                <a16:creationId xmlns="" xmlns:a16="http://schemas.microsoft.com/office/drawing/2014/main" id="{5AD3546E-39F9-4CCF-87BD-E03C83359FA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136" name="Rectangle: Rounded Corners 113">
            <a:extLst>
              <a:ext uri="{FF2B5EF4-FFF2-40B4-BE49-F238E27FC236}">
                <a16:creationId xmlns="" xmlns:a16="http://schemas.microsoft.com/office/drawing/2014/main" id="{E36FCB8F-D24C-4BE6-8BA0-7C2AB472C0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137" name="Rectangle: Rounded Corners 114">
            <a:extLst>
              <a:ext uri="{FF2B5EF4-FFF2-40B4-BE49-F238E27FC236}">
                <a16:creationId xmlns="" xmlns:a16="http://schemas.microsoft.com/office/drawing/2014/main" id="{47850E9D-0D34-4F37-A117-24B164992AF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138" name="Rectangle: Rounded Corners 115">
            <a:extLst>
              <a:ext uri="{FF2B5EF4-FFF2-40B4-BE49-F238E27FC236}">
                <a16:creationId xmlns="" xmlns:a16="http://schemas.microsoft.com/office/drawing/2014/main" id="{0C839A7C-BFD7-48F1-9E84-D79F865810A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139" name="Rectangle: Rounded Corners 116">
            <a:extLst>
              <a:ext uri="{FF2B5EF4-FFF2-40B4-BE49-F238E27FC236}">
                <a16:creationId xmlns="" xmlns:a16="http://schemas.microsoft.com/office/drawing/2014/main" id="{D09F946D-26C7-4C0C-A9EF-379011192D6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140" name="Rectangle: Rounded Corners 117">
            <a:extLst>
              <a:ext uri="{FF2B5EF4-FFF2-40B4-BE49-F238E27FC236}">
                <a16:creationId xmlns="" xmlns:a16="http://schemas.microsoft.com/office/drawing/2014/main" id="{D8B5A074-3E9E-413D-A5EE-4191B4AFCE1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141" name="Rectangle: Rounded Corners 118">
            <a:extLst>
              <a:ext uri="{FF2B5EF4-FFF2-40B4-BE49-F238E27FC236}">
                <a16:creationId xmlns="" xmlns:a16="http://schemas.microsoft.com/office/drawing/2014/main" id="{045F8BD9-09FC-4F31-8615-DF70AA70DEC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142" name="Rectangle: Rounded Corners 119">
            <a:extLst>
              <a:ext uri="{FF2B5EF4-FFF2-40B4-BE49-F238E27FC236}">
                <a16:creationId xmlns="" xmlns:a16="http://schemas.microsoft.com/office/drawing/2014/main" id="{6033B4AF-5A97-4354-A082-60906A7323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143" name="Rectangle: Rounded Corners 120">
            <a:extLst>
              <a:ext uri="{FF2B5EF4-FFF2-40B4-BE49-F238E27FC236}">
                <a16:creationId xmlns="" xmlns:a16="http://schemas.microsoft.com/office/drawing/2014/main" id="{0C47BE9A-3E31-44F9-B8E5-DD96F1D0C95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144" name="Rectangle: Rounded Corners 121">
            <a:extLst>
              <a:ext uri="{FF2B5EF4-FFF2-40B4-BE49-F238E27FC236}">
                <a16:creationId xmlns="" xmlns:a16="http://schemas.microsoft.com/office/drawing/2014/main" id="{59CF9923-AA2A-4FB9-BC25-3092A2789D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145" name="Rectangle: Rounded Corners 122">
            <a:extLst>
              <a:ext uri="{FF2B5EF4-FFF2-40B4-BE49-F238E27FC236}">
                <a16:creationId xmlns="" xmlns:a16="http://schemas.microsoft.com/office/drawing/2014/main" id="{0BB7749A-F808-4666-89F0-2A87378E7FC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146" name="Rectangle: Rounded Corners 123">
            <a:extLst>
              <a:ext uri="{FF2B5EF4-FFF2-40B4-BE49-F238E27FC236}">
                <a16:creationId xmlns="" xmlns:a16="http://schemas.microsoft.com/office/drawing/2014/main" id="{C745544E-4F5B-4696-8760-C31F052B6CB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147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148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149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150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151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152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153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154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155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156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157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158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159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160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161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162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163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164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65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166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167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168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169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170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171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172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173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174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75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176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177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178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179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180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181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182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183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184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185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186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187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188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189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190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191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192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193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194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195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196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197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198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199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00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01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02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03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04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05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06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07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08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3839317" y="4809884"/>
            <a:ext cx="1638992" cy="635625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  <p:sp>
        <p:nvSpPr>
          <p:cNvPr id="209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210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211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212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213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214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215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216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217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218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219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220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221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222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223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224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225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226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227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228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229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230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231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232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233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234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235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236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237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238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239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240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241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242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243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244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245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246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247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248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249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250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251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252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253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254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255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256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257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258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259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260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261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262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63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64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65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66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67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68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69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70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71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3505200" y="45720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169705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3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1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9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1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3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5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6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7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8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9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1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2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3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5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7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80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90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62000"/>
                            </p:stCondLst>
                            <p:childTnLst>
                              <p:par>
                                <p:cTn id="2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3000"/>
                            </p:stCondLst>
                            <p:childTnLst>
                              <p:par>
                                <p:cTn id="2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6400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6500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660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670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680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69000"/>
                            </p:stCondLst>
                            <p:childTnLst>
                              <p:par>
                                <p:cTn id="2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700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710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72000"/>
                            </p:stCondLst>
                            <p:childTnLst>
                              <p:par>
                                <p:cTn id="2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73000"/>
                            </p:stCondLst>
                            <p:childTnLst>
                              <p:par>
                                <p:cTn id="2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740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75000"/>
                            </p:stCondLst>
                            <p:childTnLst>
                              <p:par>
                                <p:cTn id="2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760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7700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780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7900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80000"/>
                            </p:stCondLst>
                            <p:childTnLst>
                              <p:par>
                                <p:cTn id="3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8100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82000"/>
                            </p:stCondLst>
                            <p:childTnLst>
                              <p:par>
                                <p:cTn id="3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83000"/>
                            </p:stCondLst>
                            <p:childTnLst>
                              <p:par>
                                <p:cTn id="3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84000"/>
                            </p:stCondLst>
                            <p:childTnLst>
                              <p:par>
                                <p:cTn id="3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85000"/>
                            </p:stCondLst>
                            <p:childTnLst>
                              <p:par>
                                <p:cTn id="3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86000"/>
                            </p:stCondLst>
                            <p:childTnLst>
                              <p:par>
                                <p:cTn id="3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87000"/>
                            </p:stCondLst>
                            <p:childTnLst>
                              <p:par>
                                <p:cTn id="3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88000"/>
                            </p:stCondLst>
                            <p:childTnLst>
                              <p:par>
                                <p:cTn id="3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89000"/>
                            </p:stCondLst>
                            <p:childTnLst>
                              <p:par>
                                <p:cTn id="3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90000"/>
                            </p:stCondLst>
                            <p:childTnLst>
                              <p:par>
                                <p:cTn id="3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91000"/>
                            </p:stCondLst>
                            <p:childTnLst>
                              <p:par>
                                <p:cTn id="3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92000"/>
                            </p:stCondLst>
                            <p:childTnLst>
                              <p:par>
                                <p:cTn id="3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93000"/>
                            </p:stCondLst>
                            <p:childTnLst>
                              <p:par>
                                <p:cTn id="3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94000"/>
                            </p:stCondLst>
                            <p:childTnLst>
                              <p:par>
                                <p:cTn id="3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95000"/>
                            </p:stCondLst>
                            <p:childTnLst>
                              <p:par>
                                <p:cTn id="3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96000"/>
                            </p:stCondLst>
                            <p:childTnLst>
                              <p:par>
                                <p:cTn id="3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97000"/>
                            </p:stCondLst>
                            <p:childTnLst>
                              <p:par>
                                <p:cTn id="3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98000"/>
                            </p:stCondLst>
                            <p:childTnLst>
                              <p:par>
                                <p:cTn id="3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99000"/>
                            </p:stCondLst>
                            <p:childTnLst>
                              <p:par>
                                <p:cTn id="3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11000"/>
                            </p:stCondLst>
                            <p:childTnLst>
                              <p:par>
                                <p:cTn id="4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4" fill="hold">
                            <p:stCondLst>
                              <p:cond delay="112000"/>
                            </p:stCondLst>
                            <p:childTnLst>
                              <p:par>
                                <p:cTn id="4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113000"/>
                            </p:stCondLst>
                            <p:childTnLst>
                              <p:par>
                                <p:cTn id="4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0" fill="hold">
                            <p:stCondLst>
                              <p:cond delay="114000"/>
                            </p:stCondLst>
                            <p:childTnLst>
                              <p:par>
                                <p:cTn id="4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115000"/>
                            </p:stCondLst>
                            <p:childTnLst>
                              <p:par>
                                <p:cTn id="4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>
                            <p:stCondLst>
                              <p:cond delay="116000"/>
                            </p:stCondLst>
                            <p:childTnLst>
                              <p:par>
                                <p:cTn id="4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17000"/>
                            </p:stCondLst>
                            <p:childTnLst>
                              <p:par>
                                <p:cTn id="4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4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119000"/>
                            </p:stCondLst>
                            <p:childTnLst>
                              <p:par>
                                <p:cTn id="4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4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1" fill="hold">
                            <p:stCondLst>
                              <p:cond delay="121000"/>
                            </p:stCondLst>
                            <p:childTnLst>
                              <p:par>
                                <p:cTn id="4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34" restart="whenNotActive" fill="hold" evtFilter="cancelBubble" nodeType="interactiveSeq">
                <p:stCondLst>
                  <p:cond evt="onClick" delay="0">
                    <p:tgtEl>
                      <p:spTgt spid="2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5" fill="hold">
                      <p:stCondLst>
                        <p:cond delay="0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5000"/>
                            </p:stCondLst>
                            <p:childTnLst>
                              <p:par>
                                <p:cTn id="4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7000"/>
                            </p:stCondLst>
                            <p:childTnLst>
                              <p:par>
                                <p:cTn id="4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8000"/>
                            </p:stCondLst>
                            <p:childTnLst>
                              <p:par>
                                <p:cTn id="4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9000"/>
                            </p:stCondLst>
                            <p:childTnLst>
                              <p:par>
                                <p:cTn id="4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13000"/>
                            </p:stCondLst>
                            <p:childTnLst>
                              <p:par>
                                <p:cTn id="4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16000"/>
                            </p:stCondLst>
                            <p:childTnLst>
                              <p:par>
                                <p:cTn id="4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17000"/>
                            </p:stCondLst>
                            <p:childTnLst>
                              <p:par>
                                <p:cTn id="4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19000"/>
                            </p:stCondLst>
                            <p:childTnLst>
                              <p:par>
                                <p:cTn id="4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20000"/>
                            </p:stCondLst>
                            <p:childTnLst>
                              <p:par>
                                <p:cTn id="4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21000"/>
                            </p:stCondLst>
                            <p:childTnLst>
                              <p:par>
                                <p:cTn id="5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22000"/>
                            </p:stCondLst>
                            <p:childTnLst>
                              <p:par>
                                <p:cTn id="5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23000"/>
                            </p:stCondLst>
                            <p:childTnLst>
                              <p:par>
                                <p:cTn id="5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24000"/>
                            </p:stCondLst>
                            <p:childTnLst>
                              <p:par>
                                <p:cTn id="5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25000"/>
                            </p:stCondLst>
                            <p:childTnLst>
                              <p:par>
                                <p:cTn id="5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26000"/>
                            </p:stCondLst>
                            <p:childTnLst>
                              <p:par>
                                <p:cTn id="5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27000"/>
                            </p:stCondLst>
                            <p:childTnLst>
                              <p:par>
                                <p:cTn id="5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28000"/>
                            </p:stCondLst>
                            <p:childTnLst>
                              <p:par>
                                <p:cTn id="5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>
                            <p:stCondLst>
                              <p:cond delay="29000"/>
                            </p:stCondLst>
                            <p:childTnLst>
                              <p:par>
                                <p:cTn id="5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6" fill="hold">
                            <p:stCondLst>
                              <p:cond delay="30000"/>
                            </p:stCondLst>
                            <p:childTnLst>
                              <p:par>
                                <p:cTn id="5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31000"/>
                            </p:stCondLst>
                            <p:childTnLst>
                              <p:par>
                                <p:cTn id="5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32000"/>
                            </p:stCondLst>
                            <p:childTnLst>
                              <p:par>
                                <p:cTn id="5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33000"/>
                            </p:stCondLst>
                            <p:childTnLst>
                              <p:par>
                                <p:cTn id="5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34000"/>
                            </p:stCondLst>
                            <p:childTnLst>
                              <p:par>
                                <p:cTn id="5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>
                            <p:stCondLst>
                              <p:cond delay="35000"/>
                            </p:stCondLst>
                            <p:childTnLst>
                              <p:par>
                                <p:cTn id="5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36000"/>
                            </p:stCondLst>
                            <p:childTnLst>
                              <p:par>
                                <p:cTn id="5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>
                            <p:stCondLst>
                              <p:cond delay="37000"/>
                            </p:stCondLst>
                            <p:childTnLst>
                              <p:par>
                                <p:cTn id="5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0" fill="hold">
                            <p:stCondLst>
                              <p:cond delay="38000"/>
                            </p:stCondLst>
                            <p:childTnLst>
                              <p:par>
                                <p:cTn id="5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39000"/>
                            </p:stCondLst>
                            <p:childTnLst>
                              <p:par>
                                <p:cTn id="5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>
                            <p:stCondLst>
                              <p:cond delay="40000"/>
                            </p:stCondLst>
                            <p:childTnLst>
                              <p:par>
                                <p:cTn id="5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9" fill="hold">
                            <p:stCondLst>
                              <p:cond delay="41000"/>
                            </p:stCondLst>
                            <p:childTnLst>
                              <p:par>
                                <p:cTn id="5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>
                            <p:stCondLst>
                              <p:cond delay="42000"/>
                            </p:stCondLst>
                            <p:childTnLst>
                              <p:par>
                                <p:cTn id="5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>
                            <p:stCondLst>
                              <p:cond delay="43000"/>
                            </p:stCondLst>
                            <p:childTnLst>
                              <p:par>
                                <p:cTn id="5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8" fill="hold">
                            <p:stCondLst>
                              <p:cond delay="44000"/>
                            </p:stCondLst>
                            <p:childTnLst>
                              <p:par>
                                <p:cTn id="5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1" fill="hold">
                            <p:stCondLst>
                              <p:cond delay="45000"/>
                            </p:stCondLst>
                            <p:childTnLst>
                              <p:par>
                                <p:cTn id="5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>
                            <p:stCondLst>
                              <p:cond delay="46000"/>
                            </p:stCondLst>
                            <p:childTnLst>
                              <p:par>
                                <p:cTn id="5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>
                            <p:stCondLst>
                              <p:cond delay="47000"/>
                            </p:stCondLst>
                            <p:childTnLst>
                              <p:par>
                                <p:cTn id="5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>
                            <p:stCondLst>
                              <p:cond delay="48000"/>
                            </p:stCondLst>
                            <p:childTnLst>
                              <p:par>
                                <p:cTn id="5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49000"/>
                            </p:stCondLst>
                            <p:childTnLst>
                              <p:par>
                                <p:cTn id="5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6" fill="hold">
                            <p:stCondLst>
                              <p:cond delay="50000"/>
                            </p:stCondLst>
                            <p:childTnLst>
                              <p:par>
                                <p:cTn id="5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>
                            <p:stCondLst>
                              <p:cond delay="51000"/>
                            </p:stCondLst>
                            <p:childTnLst>
                              <p:par>
                                <p:cTn id="5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52000"/>
                            </p:stCondLst>
                            <p:childTnLst>
                              <p:par>
                                <p:cTn id="5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53000"/>
                            </p:stCondLst>
                            <p:childTnLst>
                              <p:par>
                                <p:cTn id="5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8" fill="hold">
                            <p:stCondLst>
                              <p:cond delay="54000"/>
                            </p:stCondLst>
                            <p:childTnLst>
                              <p:par>
                                <p:cTn id="5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1" fill="hold">
                            <p:stCondLst>
                              <p:cond delay="55000"/>
                            </p:stCondLst>
                            <p:childTnLst>
                              <p:par>
                                <p:cTn id="6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4" fill="hold">
                            <p:stCondLst>
                              <p:cond delay="56000"/>
                            </p:stCondLst>
                            <p:childTnLst>
                              <p:par>
                                <p:cTn id="6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7" fill="hold">
                            <p:stCondLst>
                              <p:cond delay="57000"/>
                            </p:stCondLst>
                            <p:childTnLst>
                              <p:par>
                                <p:cTn id="6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0" fill="hold">
                            <p:stCondLst>
                              <p:cond delay="58000"/>
                            </p:stCondLst>
                            <p:childTnLst>
                              <p:par>
                                <p:cTn id="6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3" fill="hold">
                            <p:stCondLst>
                              <p:cond delay="59000"/>
                            </p:stCondLst>
                            <p:childTnLst>
                              <p:par>
                                <p:cTn id="6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60000"/>
                            </p:stCondLst>
                            <p:childTnLst>
                              <p:par>
                                <p:cTn id="6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9" fill="hold">
                            <p:stCondLst>
                              <p:cond delay="61000"/>
                            </p:stCondLst>
                            <p:childTnLst>
                              <p:par>
                                <p:cTn id="6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9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5" grpId="0"/>
      <p:bldP spid="3" grpId="0"/>
      <p:bldP spid="18" grpId="0"/>
      <p:bldP spid="19" grpId="0"/>
      <p:bldP spid="20" grpId="0"/>
      <p:bldP spid="21" grpId="0"/>
      <p:bldP spid="22" grpId="0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vi-VN" altLang="vi-VN" smtClean="0">
              <a:latin typeface="Calibri" panose="020F0502020204030204" pitchFamily="34" charset="0"/>
            </a:endParaRPr>
          </a:p>
        </p:txBody>
      </p:sp>
      <p:pic>
        <p:nvPicPr>
          <p:cNvPr id="1029" name="Picture 3" descr="nen5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146834" y="705832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 dirty="0" smtClean="0">
                <a:solidFill>
                  <a:srgbClr val="FF0000"/>
                </a:solidFill>
                <a:latin typeface="VNI-Ariston" pitchFamily="2" charset="0"/>
              </a:rPr>
              <a:t>OÂ </a:t>
            </a:r>
            <a:r>
              <a:rPr lang="en-US" altLang="vi-VN" sz="3600" dirty="0" err="1" smtClean="0">
                <a:solidFill>
                  <a:srgbClr val="FF0000"/>
                </a:solidFill>
                <a:latin typeface="VNI-Ariston" pitchFamily="2" charset="0"/>
              </a:rPr>
              <a:t>soá</a:t>
            </a:r>
            <a:r>
              <a:rPr lang="en-US" altLang="vi-VN" sz="3600" dirty="0" smtClean="0">
                <a:solidFill>
                  <a:srgbClr val="FF0000"/>
                </a:solidFill>
                <a:latin typeface="VNI-Ariston" pitchFamily="2" charset="0"/>
              </a:rPr>
              <a:t> bí </a:t>
            </a:r>
            <a:r>
              <a:rPr lang="en-US" altLang="vi-VN" sz="3600" dirty="0" err="1" smtClean="0">
                <a:solidFill>
                  <a:srgbClr val="FF0000"/>
                </a:solidFill>
                <a:latin typeface="VNI-Ariston" pitchFamily="2" charset="0"/>
              </a:rPr>
              <a:t>maät</a:t>
            </a:r>
            <a:endParaRPr lang="en-US" altLang="vi-VN" sz="3600" dirty="0">
              <a:solidFill>
                <a:srgbClr val="FF0000"/>
              </a:solidFill>
              <a:latin typeface="VNI-Ariston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743200" y="5395913"/>
          <a:ext cx="3657600" cy="1233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</a:tblGrid>
              <a:tr h="370831"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solidFill>
                            <a:srgbClr val="CC0000"/>
                          </a:solidFill>
                        </a:rPr>
                        <a:t>Đội</a:t>
                      </a:r>
                      <a:r>
                        <a:rPr lang="en-US" sz="1800" baseline="0" smtClean="0">
                          <a:solidFill>
                            <a:srgbClr val="CC0000"/>
                          </a:solidFill>
                        </a:rPr>
                        <a:t> 1</a:t>
                      </a:r>
                      <a:endParaRPr lang="en-US" sz="1800">
                        <a:solidFill>
                          <a:srgbClr val="CC0000"/>
                        </a:solidFill>
                      </a:endParaRPr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>
                          <a:solidFill>
                            <a:srgbClr val="CC0000"/>
                          </a:solidFill>
                        </a:rPr>
                        <a:t>Đội</a:t>
                      </a:r>
                      <a:r>
                        <a:rPr lang="en-US" sz="1800" baseline="0" smtClean="0">
                          <a:solidFill>
                            <a:srgbClr val="CC0000"/>
                          </a:solidFill>
                        </a:rPr>
                        <a:t> 2</a:t>
                      </a:r>
                      <a:endParaRPr lang="en-US" sz="1800">
                        <a:solidFill>
                          <a:srgbClr val="CC0000"/>
                        </a:solidFill>
                      </a:endParaRPr>
                    </a:p>
                  </a:txBody>
                  <a:tcPr marT="45719" marB="45719"/>
                </a:tc>
              </a:tr>
              <a:tr h="862656"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19" marB="45719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19" marB="45719"/>
                </a:tc>
              </a:tr>
            </a:tbl>
          </a:graphicData>
        </a:graphic>
      </p:graphicFrame>
      <p:sp>
        <p:nvSpPr>
          <p:cNvPr id="3" name="Action Button: End 2">
            <a:hlinkClick r:id="rId6" action="ppaction://hlinksldjump" highlightClick="1"/>
          </p:cNvPr>
          <p:cNvSpPr/>
          <p:nvPr/>
        </p:nvSpPr>
        <p:spPr>
          <a:xfrm>
            <a:off x="8458200" y="6324600"/>
            <a:ext cx="477838" cy="3810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90600" y="12954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/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Lôùp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chia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thaønh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hai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ñoäi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luaân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phieân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choïn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caâu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hoûi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Neáu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traû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lôøi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ñuùng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seõ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nhaän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ñöôïc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10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ñieåm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,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traû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lôøi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sai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khoâng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ñöôïc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VNI-Ariston" pitchFamily="2" charset="0"/>
              </a:rPr>
              <a:t>ñieåm</a:t>
            </a:r>
            <a:r>
              <a:rPr lang="en-US" sz="2000" dirty="0" smtClean="0">
                <a:solidFill>
                  <a:schemeClr val="bg1"/>
                </a:solidFill>
                <a:latin typeface="VNI-Ariston" pitchFamily="2" charset="0"/>
              </a:rPr>
              <a:t>. </a:t>
            </a:r>
          </a:p>
        </p:txBody>
      </p:sp>
      <p:sp>
        <p:nvSpPr>
          <p:cNvPr id="16" name="AutoShape 3">
            <a:hlinkClick r:id="rId7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2209800" y="2760523"/>
            <a:ext cx="762000" cy="812800"/>
          </a:xfrm>
          <a:prstGeom prst="actionButtonBlank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1</a:t>
            </a:r>
          </a:p>
        </p:txBody>
      </p:sp>
      <p:sp>
        <p:nvSpPr>
          <p:cNvPr id="17" name="AutoShape 4">
            <a:hlinkClick r:id="rId9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3756830" y="2755392"/>
            <a:ext cx="725522" cy="813020"/>
          </a:xfrm>
          <a:prstGeom prst="actionButtonBlank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2</a:t>
            </a:r>
            <a:endParaRPr lang="en-US" sz="8000" dirty="0">
              <a:latin typeface=".VnTime" pitchFamily="34" charset="0"/>
            </a:endParaRPr>
          </a:p>
        </p:txBody>
      </p:sp>
      <p:sp>
        <p:nvSpPr>
          <p:cNvPr id="18" name="AutoShape 5">
            <a:hlinkClick r:id="rId10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5267801" y="2755392"/>
            <a:ext cx="729149" cy="813020"/>
          </a:xfrm>
          <a:prstGeom prst="actionButtonBlank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3</a:t>
            </a:r>
            <a:endParaRPr lang="en-US" sz="8000" dirty="0">
              <a:latin typeface=".VnTime" pitchFamily="34" charset="0"/>
            </a:endParaRPr>
          </a:p>
        </p:txBody>
      </p:sp>
      <p:sp>
        <p:nvSpPr>
          <p:cNvPr id="19" name="AutoShape 6">
            <a:hlinkClick r:id="rId11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3039967" y="3992912"/>
            <a:ext cx="716864" cy="813529"/>
          </a:xfrm>
          <a:prstGeom prst="actionButtonBlank">
            <a:avLst/>
          </a:prstGeom>
          <a:solidFill>
            <a:schemeClr val="accent6">
              <a:lumMod val="40000"/>
              <a:lumOff val="60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4</a:t>
            </a:r>
          </a:p>
        </p:txBody>
      </p:sp>
      <p:sp>
        <p:nvSpPr>
          <p:cNvPr id="20" name="AutoShape 7">
            <a:hlinkClick r:id="rId12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4634751" y="3999361"/>
            <a:ext cx="701921" cy="817563"/>
          </a:xfrm>
          <a:prstGeom prst="actionButtonBlank">
            <a:avLst/>
          </a:prstGeom>
          <a:solidFill>
            <a:srgbClr val="F1CFAD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5</a:t>
            </a:r>
          </a:p>
        </p:txBody>
      </p:sp>
      <p:sp>
        <p:nvSpPr>
          <p:cNvPr id="22" name="AutoShape 8">
            <a:hlinkClick r:id="rId13" action="ppaction://hlinksldjump" highlightClick="1">
              <a:snd r:embed="rId8" name="breeze.wav"/>
            </a:hlinkClick>
          </p:cNvPr>
          <p:cNvSpPr>
            <a:spLocks noChangeArrowheads="1"/>
          </p:cNvSpPr>
          <p:nvPr/>
        </p:nvSpPr>
        <p:spPr bwMode="auto">
          <a:xfrm>
            <a:off x="6112056" y="3962777"/>
            <a:ext cx="732495" cy="817563"/>
          </a:xfrm>
          <a:prstGeom prst="actionButtonBlank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80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.VnTime" pitchFamily="34" charset="0"/>
              </a:rPr>
              <a:t>6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136" name="ComboBox1" r:id="rId2" imgW="1143000" imgH="609480"/>
        </mc:Choice>
        <mc:Fallback>
          <p:control name="ComboBox1" r:id="rId2" imgW="1143000" imgH="609480">
            <p:pic>
              <p:nvPicPr>
                <p:cNvPr id="1026" name="Combo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4"/>
                <a:srcRect/>
                <a:stretch>
                  <a:fillRect/>
                </a:stretch>
              </p:blipFill>
              <p:spPr bwMode="auto">
                <a:xfrm>
                  <a:off x="3124200" y="5867400"/>
                  <a:ext cx="1143000" cy="609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137" name="ComboBox2" r:id="rId3" imgW="1143000" imgH="609480"/>
        </mc:Choice>
        <mc:Fallback>
          <p:control name="ComboBox2" r:id="rId3" imgW="1143000" imgH="609480">
            <p:pic>
              <p:nvPicPr>
                <p:cNvPr id="1027" name="Combo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5"/>
                <a:srcRect/>
                <a:stretch>
                  <a:fillRect/>
                </a:stretch>
              </p:blipFill>
              <p:spPr bwMode="auto">
                <a:xfrm>
                  <a:off x="4800600" y="5867400"/>
                  <a:ext cx="1143000" cy="609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28326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340475" cy="614363"/>
            <a:chOff x="508" y="2112"/>
            <a:chExt cx="3072" cy="387"/>
          </a:xfrm>
        </p:grpSpPr>
        <p:sp>
          <p:nvSpPr>
            <p:cNvPr id="620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4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43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6207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97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98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0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02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6152" name="Text Box 26"/>
          <p:cNvSpPr txBox="1">
            <a:spLocks noChangeArrowheads="1"/>
          </p:cNvSpPr>
          <p:nvPr/>
        </p:nvSpPr>
        <p:spPr bwMode="gray">
          <a:xfrm>
            <a:off x="1163638" y="2281535"/>
            <a:ext cx="69897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1: </a:t>
            </a:r>
            <a:r>
              <a:rPr lang="en-US" altLang="vi-VN" sz="2400" b="1" dirty="0" smtClean="0">
                <a:latin typeface="time new roman"/>
              </a:rPr>
              <a:t>Câu lệnh lặp có dạng nào?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484937" cy="614363"/>
            <a:chOff x="508" y="2112"/>
            <a:chExt cx="3072" cy="387"/>
          </a:xfrm>
        </p:grpSpPr>
        <p:sp>
          <p:nvSpPr>
            <p:cNvPr id="618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90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4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6193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3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84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6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88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6175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6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3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6179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69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170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2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74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44630" y="3421808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5268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n[ ]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FD 50 RT 90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n</a:t>
            </a:r>
            <a:endParaRPr lang="en-US" altLang="vi-VN" sz="2400" b="1" dirty="0"/>
          </a:p>
        </p:txBody>
      </p:sp>
      <p:sp>
        <p:nvSpPr>
          <p:cNvPr id="8" name="Action Button: Back or Previous 7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65" name="TextBox 62"/>
          <p:cNvSpPr txBox="1">
            <a:spLocks noChangeArrowheads="1"/>
          </p:cNvSpPr>
          <p:nvPr/>
        </p:nvSpPr>
        <p:spPr bwMode="auto">
          <a:xfrm>
            <a:off x="3429000" y="533400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>
                <a:solidFill>
                  <a:srgbClr val="FF0000"/>
                </a:solidFill>
                <a:latin typeface=".VnAristote" panose="020B7200000000000000" pitchFamily="34" charset="0"/>
              </a:rPr>
              <a:t>¤ sè bÝ mËt</a:t>
            </a:r>
          </a:p>
        </p:txBody>
      </p:sp>
    </p:spTree>
    <p:extLst>
      <p:ext uri="{BB962C8B-B14F-4D97-AF65-F5344CB8AC3E}">
        <p14:creationId xmlns:p14="http://schemas.microsoft.com/office/powerpoint/2010/main" val="421881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492875" cy="614363"/>
            <a:chOff x="508" y="2112"/>
            <a:chExt cx="3072" cy="387"/>
          </a:xfrm>
        </p:grpSpPr>
        <p:sp>
          <p:nvSpPr>
            <p:cNvPr id="722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722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1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21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2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7176" name="Text Box 26"/>
          <p:cNvSpPr txBox="1">
            <a:spLocks noChangeArrowheads="1"/>
          </p:cNvSpPr>
          <p:nvPr/>
        </p:nvSpPr>
        <p:spPr bwMode="gray">
          <a:xfrm>
            <a:off x="1141413" y="2057400"/>
            <a:ext cx="6989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 smtClean="0">
                <a:latin typeface="time new roman"/>
              </a:rPr>
              <a:t>Câu </a:t>
            </a:r>
            <a:r>
              <a:rPr lang="en-US" altLang="vi-VN" sz="2400" b="1" dirty="0">
                <a:latin typeface="time new roman"/>
              </a:rPr>
              <a:t>2: </a:t>
            </a:r>
            <a:r>
              <a:rPr lang="en-US" altLang="vi-VN" sz="2400" b="1" dirty="0" smtClean="0">
                <a:latin typeface="time new roman"/>
              </a:rPr>
              <a:t>Chỉ số </a:t>
            </a:r>
            <a:r>
              <a:rPr lang="en-US" altLang="vi-VN" sz="2400" b="1" dirty="0" smtClean="0">
                <a:solidFill>
                  <a:srgbClr val="00FF00"/>
                </a:solidFill>
                <a:latin typeface="time new roman"/>
              </a:rPr>
              <a:t>n</a:t>
            </a:r>
            <a:r>
              <a:rPr lang="en-US" altLang="vi-VN" sz="2400" b="1" dirty="0" smtClean="0">
                <a:latin typeface="time new roman"/>
              </a:rPr>
              <a:t> trong câu lệnh lặp </a:t>
            </a:r>
            <a:r>
              <a:rPr lang="en-US" altLang="vi-VN" sz="2400" b="1" dirty="0" smtClean="0">
                <a:solidFill>
                  <a:srgbClr val="00FF00"/>
                </a:solidFill>
                <a:latin typeface="time new roman"/>
              </a:rPr>
              <a:t>Repeat n[ ]  </a:t>
            </a:r>
            <a:r>
              <a:rPr lang="en-US" altLang="vi-VN" sz="2400" b="1" dirty="0" smtClean="0">
                <a:latin typeface="time new roman"/>
              </a:rPr>
              <a:t>cho em biết điều gì?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484937" cy="614363"/>
            <a:chOff x="508" y="2112"/>
            <a:chExt cx="3072" cy="387"/>
          </a:xfrm>
        </p:grpSpPr>
        <p:sp>
          <p:nvSpPr>
            <p:cNvPr id="721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1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721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20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20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7196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720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19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19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907" y="4393337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5268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Nơi ghi các câu lệnh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Số lần lặp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Số tuỳ thích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86" name="TextBox 58"/>
          <p:cNvSpPr txBox="1">
            <a:spLocks noChangeArrowheads="1"/>
          </p:cNvSpPr>
          <p:nvPr/>
        </p:nvSpPr>
        <p:spPr bwMode="auto">
          <a:xfrm>
            <a:off x="3429000" y="533400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>
                <a:solidFill>
                  <a:srgbClr val="FF0000"/>
                </a:solidFill>
                <a:latin typeface=".VnAristote" panose="020B7200000000000000" pitchFamily="34" charset="0"/>
              </a:rPr>
              <a:t>¤ sè bÝ mËt</a:t>
            </a:r>
          </a:p>
        </p:txBody>
      </p:sp>
    </p:spTree>
    <p:extLst>
      <p:ext uri="{BB962C8B-B14F-4D97-AF65-F5344CB8AC3E}">
        <p14:creationId xmlns:p14="http://schemas.microsoft.com/office/powerpoint/2010/main" val="239436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492875" cy="815122"/>
            <a:chOff x="508" y="2112"/>
            <a:chExt cx="3072" cy="387"/>
          </a:xfrm>
        </p:grpSpPr>
        <p:sp>
          <p:nvSpPr>
            <p:cNvPr id="824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52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825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4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4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981200"/>
            <a:ext cx="74563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8200" name="Text Box 26"/>
          <p:cNvSpPr txBox="1">
            <a:spLocks noChangeArrowheads="1"/>
          </p:cNvSpPr>
          <p:nvPr/>
        </p:nvSpPr>
        <p:spPr bwMode="gray">
          <a:xfrm>
            <a:off x="1141413" y="2057400"/>
            <a:ext cx="6989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3: </a:t>
            </a:r>
            <a:r>
              <a:rPr lang="en-US" altLang="vi-VN" sz="2400" b="1" dirty="0" smtClean="0">
                <a:latin typeface="time new roman"/>
              </a:rPr>
              <a:t>Khi sử dụng câu lệnh lặp lồng nhau,  em có thể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5433"/>
            <a:ext cx="6484937" cy="800279"/>
            <a:chOff x="508" y="2112"/>
            <a:chExt cx="3072" cy="387"/>
          </a:xfrm>
        </p:grpSpPr>
        <p:sp>
          <p:nvSpPr>
            <p:cNvPr id="823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4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823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2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2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3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61447"/>
            <a:ext cx="6492875" cy="764963"/>
            <a:chOff x="508" y="2112"/>
            <a:chExt cx="3040" cy="387"/>
          </a:xfrm>
        </p:grpSpPr>
        <p:sp>
          <p:nvSpPr>
            <p:cNvPr id="822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2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47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822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21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1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907" y="4379572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7" y="3200400"/>
            <a:ext cx="55737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2400" b="1" dirty="0" smtClean="0"/>
              <a:t>Tạo ra các hình cơ bản như hình vuông, hình tam giác.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8" y="4327525"/>
            <a:ext cx="4887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Tạo ra nhiều hình giống nhau.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Tạo ra nhiều hình khác nhau.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10" name="TextBox 58"/>
          <p:cNvSpPr txBox="1">
            <a:spLocks noChangeArrowheads="1"/>
          </p:cNvSpPr>
          <p:nvPr/>
        </p:nvSpPr>
        <p:spPr bwMode="auto">
          <a:xfrm>
            <a:off x="3429000" y="533400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>
                <a:solidFill>
                  <a:srgbClr val="FF0000"/>
                </a:solidFill>
                <a:latin typeface=".VnAristote" panose="020B7200000000000000" pitchFamily="34" charset="0"/>
              </a:rPr>
              <a:t>¤ sè bÝ mËt</a:t>
            </a:r>
          </a:p>
        </p:txBody>
      </p:sp>
    </p:spTree>
    <p:extLst>
      <p:ext uri="{BB962C8B-B14F-4D97-AF65-F5344CB8AC3E}">
        <p14:creationId xmlns:p14="http://schemas.microsoft.com/office/powerpoint/2010/main" val="142843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797675" cy="614363"/>
            <a:chOff x="508" y="2112"/>
            <a:chExt cx="3072" cy="387"/>
          </a:xfrm>
        </p:grpSpPr>
        <p:sp>
          <p:nvSpPr>
            <p:cNvPr id="9272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7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927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6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6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6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7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524000"/>
            <a:ext cx="5398993" cy="10668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9224" name="Text Box 26"/>
          <p:cNvSpPr txBox="1">
            <a:spLocks noChangeArrowheads="1"/>
          </p:cNvSpPr>
          <p:nvPr/>
        </p:nvSpPr>
        <p:spPr bwMode="gray">
          <a:xfrm>
            <a:off x="1141413" y="1600200"/>
            <a:ext cx="483044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4: </a:t>
            </a:r>
            <a:r>
              <a:rPr lang="en-US" altLang="vi-VN" sz="2400" b="1" dirty="0" smtClean="0">
                <a:latin typeface="time new roman"/>
              </a:rPr>
              <a:t>Để vẽ được hình bên, em sử dụng câu lệnh lặp nào?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789737" cy="614363"/>
            <a:chOff x="508" y="2112"/>
            <a:chExt cx="3072" cy="387"/>
          </a:xfrm>
        </p:grpSpPr>
        <p:sp>
          <p:nvSpPr>
            <p:cNvPr id="925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926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5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5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789737" cy="614363"/>
            <a:chOff x="508" y="2112"/>
            <a:chExt cx="3040" cy="387"/>
          </a:xfrm>
        </p:grpSpPr>
        <p:sp>
          <p:nvSpPr>
            <p:cNvPr id="9244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5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9248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38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239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1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243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088" y="5383213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8" y="3352800"/>
            <a:ext cx="63844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4[REPEAT 5[FD 50 RT 72] RT 90]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7" y="4327525"/>
            <a:ext cx="63844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5[REPEAT 5[FD 50 RT 72] RT 72]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5999" y="5334000"/>
            <a:ext cx="62593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6[REPEAT 5[FD 50 RT 72] RT 60]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34" name="TextBox 58"/>
          <p:cNvSpPr txBox="1">
            <a:spLocks noChangeArrowheads="1"/>
          </p:cNvSpPr>
          <p:nvPr/>
        </p:nvSpPr>
        <p:spPr bwMode="auto">
          <a:xfrm>
            <a:off x="3429000" y="533400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>
                <a:solidFill>
                  <a:srgbClr val="FF0000"/>
                </a:solidFill>
                <a:latin typeface=".VnAristote" panose="020B7200000000000000" pitchFamily="34" charset="0"/>
              </a:rPr>
              <a:t>¤ sè bÝ mËt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554" y="1232280"/>
            <a:ext cx="2257740" cy="189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66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260725" y="3213100"/>
            <a:ext cx="1750053" cy="677605"/>
            <a:chOff x="508" y="2112"/>
            <a:chExt cx="3040" cy="387"/>
          </a:xfrm>
        </p:grpSpPr>
        <p:sp>
          <p:nvSpPr>
            <p:cNvPr id="8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124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1228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804" cy="2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1030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2312194" y="31662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9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9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295400"/>
            <a:ext cx="7456393" cy="1453516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0248" name="Text Box 26"/>
          <p:cNvSpPr txBox="1">
            <a:spLocks noChangeArrowheads="1"/>
          </p:cNvSpPr>
          <p:nvPr/>
        </p:nvSpPr>
        <p:spPr bwMode="gray">
          <a:xfrm>
            <a:off x="1141413" y="1371600"/>
            <a:ext cx="6989762" cy="134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solidFill>
                  <a:srgbClr val="FFC000"/>
                </a:solidFill>
                <a:latin typeface="time new roman"/>
              </a:rPr>
              <a:t>   </a:t>
            </a:r>
            <a:r>
              <a:rPr lang="en-US" altLang="vi-VN" sz="2400" b="1" dirty="0">
                <a:latin typeface="time new roman"/>
              </a:rPr>
              <a:t>Câu 5: </a:t>
            </a:r>
            <a:r>
              <a:rPr lang="en-US" altLang="vi-VN" sz="2400" b="1" dirty="0" smtClean="0">
                <a:latin typeface="time new roman"/>
              </a:rPr>
              <a:t>Câu lệnh lặp </a:t>
            </a:r>
          </a:p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 smtClean="0">
                <a:solidFill>
                  <a:schemeClr val="bg1"/>
                </a:solidFill>
                <a:latin typeface="time new roman"/>
              </a:rPr>
              <a:t>REPEAT 6[REPEAT 4[FD 50 RT 90] RT 60] 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vi-VN" sz="2400" b="1" dirty="0" smtClean="0">
                <a:latin typeface="time new roman"/>
              </a:rPr>
              <a:t>vẽ được hình nào sau đây?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268663" y="4187825"/>
            <a:ext cx="688555" cy="614363"/>
            <a:chOff x="508" y="2112"/>
            <a:chExt cx="644" cy="387"/>
          </a:xfrm>
        </p:grpSpPr>
        <p:sp>
          <p:nvSpPr>
            <p:cNvPr id="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644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8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638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475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1028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2320131" y="41409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7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7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7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8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3268663" y="5192546"/>
            <a:ext cx="709353" cy="616117"/>
            <a:chOff x="508" y="2112"/>
            <a:chExt cx="3040" cy="387"/>
          </a:xfrm>
        </p:grpSpPr>
        <p:sp>
          <p:nvSpPr>
            <p:cNvPr id="10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9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945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463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10272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2320131" y="51474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2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263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5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67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2554288" y="3319771"/>
            <a:ext cx="465137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2484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55" name="TextBox 57"/>
          <p:cNvSpPr txBox="1">
            <a:spLocks noChangeArrowheads="1"/>
          </p:cNvSpPr>
          <p:nvPr/>
        </p:nvSpPr>
        <p:spPr bwMode="auto">
          <a:xfrm>
            <a:off x="3429000" y="533400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>
                <a:solidFill>
                  <a:srgbClr val="FF0000"/>
                </a:solidFill>
                <a:latin typeface=".VnAristote" panose="020B7200000000000000" pitchFamily="34" charset="0"/>
              </a:rPr>
              <a:t>¤ sè bÝ mËt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88" y="2971800"/>
            <a:ext cx="1126613" cy="11172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287" y="4114800"/>
            <a:ext cx="1126613" cy="94597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871" y="5088978"/>
            <a:ext cx="1125029" cy="1037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41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nen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60525" y="3289300"/>
            <a:ext cx="6797675" cy="614363"/>
            <a:chOff x="508" y="2112"/>
            <a:chExt cx="3072" cy="387"/>
          </a:xfrm>
        </p:grpSpPr>
        <p:sp>
          <p:nvSpPr>
            <p:cNvPr id="11323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21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56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189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A</a:t>
              </a:r>
            </a:p>
          </p:txBody>
        </p:sp>
        <p:sp>
          <p:nvSpPr>
            <p:cNvPr id="11324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37"/>
          <p:cNvGrpSpPr>
            <a:grpSpLocks/>
          </p:cNvGrpSpPr>
          <p:nvPr/>
        </p:nvGrpSpPr>
        <p:grpSpPr bwMode="auto">
          <a:xfrm rot="5400000">
            <a:off x="711994" y="3242469"/>
            <a:ext cx="854075" cy="769937"/>
            <a:chOff x="1872" y="1824"/>
            <a:chExt cx="2014" cy="1807"/>
          </a:xfrm>
        </p:grpSpPr>
        <p:sp>
          <p:nvSpPr>
            <p:cNvPr id="60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1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4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15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5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7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67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19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69" name="AutoShape 17"/>
          <p:cNvSpPr>
            <a:spLocks noChangeArrowheads="1"/>
          </p:cNvSpPr>
          <p:nvPr/>
        </p:nvSpPr>
        <p:spPr bwMode="gray">
          <a:xfrm>
            <a:off x="773207" y="1571625"/>
            <a:ext cx="7456393" cy="14763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cap="rnd" algn="ctr">
            <a:solidFill>
              <a:srgbClr val="FFC000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h="12700"/>
            <a:bevelB/>
          </a:sp3d>
        </p:spPr>
        <p:txBody>
          <a:bodyPr lIns="36000" tIns="36000" rIns="36000" bIns="3600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b="1" smtClean="0">
              <a:solidFill>
                <a:srgbClr val="00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ahoma" pitchFamily="34" charset="0"/>
            </a:endParaRPr>
          </a:p>
        </p:txBody>
      </p:sp>
      <p:sp>
        <p:nvSpPr>
          <p:cNvPr id="11272" name="Text Box 26"/>
          <p:cNvSpPr txBox="1">
            <a:spLocks noChangeArrowheads="1"/>
          </p:cNvSpPr>
          <p:nvPr/>
        </p:nvSpPr>
        <p:spPr bwMode="gray">
          <a:xfrm>
            <a:off x="1066800" y="1695271"/>
            <a:ext cx="69897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altLang="vi-VN" sz="2400" b="1" dirty="0">
                <a:latin typeface="time new roman"/>
              </a:rPr>
              <a:t>   Câu 6: </a:t>
            </a:r>
            <a:r>
              <a:rPr lang="en-US" altLang="vi-VN" sz="2400" b="1" dirty="0" smtClean="0">
                <a:latin typeface="time new roman"/>
              </a:rPr>
              <a:t>Câu lệnh lặp nào để vẽ hình: Lặp lại 5 lần, mỗi lần là một hình vuông, vẽ xong quay một góc 72 độ?</a:t>
            </a:r>
            <a:endParaRPr lang="en-US" altLang="vi-VN" sz="2400" b="1" dirty="0">
              <a:latin typeface="time new roman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668463" y="4264025"/>
            <a:ext cx="6789737" cy="614363"/>
            <a:chOff x="508" y="2112"/>
            <a:chExt cx="3072" cy="387"/>
          </a:xfrm>
        </p:grpSpPr>
        <p:sp>
          <p:nvSpPr>
            <p:cNvPr id="11309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72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7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2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B</a:t>
              </a:r>
            </a:p>
          </p:txBody>
        </p:sp>
        <p:sp>
          <p:nvSpPr>
            <p:cNvPr id="11310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 rot="5400000">
            <a:off x="719931" y="4217194"/>
            <a:ext cx="854075" cy="769938"/>
            <a:chOff x="1872" y="1824"/>
            <a:chExt cx="2014" cy="1807"/>
          </a:xfrm>
        </p:grpSpPr>
        <p:sp>
          <p:nvSpPr>
            <p:cNvPr id="78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9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0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0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301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3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3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85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305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1668463" y="5270500"/>
            <a:ext cx="6492875" cy="614363"/>
            <a:chOff x="508" y="2112"/>
            <a:chExt cx="3040" cy="387"/>
          </a:xfrm>
        </p:grpSpPr>
        <p:sp>
          <p:nvSpPr>
            <p:cNvPr id="11295" name="AutoShape 12"/>
            <p:cNvSpPr>
              <a:spLocks noChangeArrowheads="1"/>
            </p:cNvSpPr>
            <p:nvPr/>
          </p:nvSpPr>
          <p:spPr bwMode="gray">
            <a:xfrm>
              <a:off x="508" y="2112"/>
              <a:ext cx="3036" cy="381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2F2F2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93" name="AutoShape 13"/>
            <p:cNvSpPr>
              <a:spLocks noChangeArrowheads="1"/>
            </p:cNvSpPr>
            <p:nvPr/>
          </p:nvSpPr>
          <p:spPr bwMode="gray">
            <a:xfrm>
              <a:off x="514" y="2147"/>
              <a:ext cx="272" cy="352"/>
            </a:xfrm>
            <a:prstGeom prst="roundRect">
              <a:avLst>
                <a:gd name="adj" fmla="val 11921"/>
              </a:avLst>
            </a:prstGeom>
            <a:solidFill>
              <a:srgbClr val="002060"/>
            </a:solidFill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0" name="Freeform 14"/>
            <p:cNvSpPr>
              <a:spLocks/>
            </p:cNvSpPr>
            <p:nvPr/>
          </p:nvSpPr>
          <p:spPr bwMode="gray">
            <a:xfrm>
              <a:off x="545" y="2184"/>
              <a:ext cx="295" cy="156"/>
            </a:xfrm>
            <a:custGeom>
              <a:avLst/>
              <a:gdLst/>
              <a:ahLst/>
              <a:cxnLst>
                <a:cxn ang="0">
                  <a:pos x="118" y="0"/>
                </a:cxn>
                <a:cxn ang="0">
                  <a:pos x="0" y="118"/>
                </a:cxn>
                <a:cxn ang="0">
                  <a:pos x="0" y="589"/>
                </a:cxn>
                <a:cxn ang="0">
                  <a:pos x="161" y="174"/>
                </a:cxn>
                <a:cxn ang="0">
                  <a:pos x="589" y="0"/>
                </a:cxn>
                <a:cxn ang="0">
                  <a:pos x="118" y="0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588" y="2139"/>
              <a:ext cx="207" cy="3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ahoma" pitchFamily="34" charset="0"/>
                </a:rPr>
                <a:t>C</a:t>
              </a:r>
            </a:p>
          </p:txBody>
        </p:sp>
        <p:sp>
          <p:nvSpPr>
            <p:cNvPr id="11296" name="Text Box 16"/>
            <p:cNvSpPr txBox="1">
              <a:spLocks noChangeArrowheads="1"/>
            </p:cNvSpPr>
            <p:nvPr/>
          </p:nvSpPr>
          <p:spPr bwMode="gray">
            <a:xfrm>
              <a:off x="786" y="2197"/>
              <a:ext cx="27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altLang="vi-VN" sz="24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 rot="5400000">
            <a:off x="719931" y="5223669"/>
            <a:ext cx="854075" cy="769938"/>
            <a:chOff x="1872" y="1824"/>
            <a:chExt cx="2014" cy="1807"/>
          </a:xfrm>
        </p:grpSpPr>
        <p:sp>
          <p:nvSpPr>
            <p:cNvPr id="94" name="AutoShape 38"/>
            <p:cNvSpPr>
              <a:spLocks noChangeArrowheads="1"/>
            </p:cNvSpPr>
            <p:nvPr/>
          </p:nvSpPr>
          <p:spPr bwMode="gray">
            <a:xfrm rot="16200000" flipH="1">
              <a:off x="1820" y="2550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AutoShape 39"/>
            <p:cNvSpPr>
              <a:spLocks noChangeArrowheads="1"/>
            </p:cNvSpPr>
            <p:nvPr/>
          </p:nvSpPr>
          <p:spPr bwMode="gray">
            <a:xfrm rot="5400000" flipH="1">
              <a:off x="3628" y="251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6" name="AutoShape 40"/>
            <p:cNvSpPr>
              <a:spLocks noChangeArrowheads="1"/>
            </p:cNvSpPr>
            <p:nvPr/>
          </p:nvSpPr>
          <p:spPr bwMode="gray">
            <a:xfrm rot="10800000" flipH="1">
              <a:off x="2726" y="3426"/>
              <a:ext cx="307" cy="205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86" name="Oval 41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287" name="Oval 42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99" name="Oval 43"/>
            <p:cNvSpPr>
              <a:spLocks noChangeArrowheads="1"/>
            </p:cNvSpPr>
            <p:nvPr/>
          </p:nvSpPr>
          <p:spPr bwMode="gray">
            <a:xfrm>
              <a:off x="2621" y="2122"/>
              <a:ext cx="528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89" name="Oval 44"/>
            <p:cNvSpPr>
              <a:spLocks noChangeArrowheads="1"/>
            </p:cNvSpPr>
            <p:nvPr/>
          </p:nvSpPr>
          <p:spPr bwMode="gray">
            <a:xfrm>
              <a:off x="2621" y="2123"/>
              <a:ext cx="527" cy="1017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01" name="Oval 45"/>
            <p:cNvSpPr>
              <a:spLocks noChangeArrowheads="1"/>
            </p:cNvSpPr>
            <p:nvPr/>
          </p:nvSpPr>
          <p:spPr bwMode="gray">
            <a:xfrm>
              <a:off x="2336" y="2122"/>
              <a:ext cx="1097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291" name="Oval 46"/>
            <p:cNvSpPr>
              <a:spLocks noChangeArrowheads="1"/>
            </p:cNvSpPr>
            <p:nvPr/>
          </p:nvSpPr>
          <p:spPr bwMode="gray">
            <a:xfrm>
              <a:off x="2337" y="2123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vi-VN" altLang="vi-VN"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16" name="Oval 46"/>
          <p:cNvSpPr>
            <a:spLocks noChangeArrowheads="1"/>
          </p:cNvSpPr>
          <p:nvPr/>
        </p:nvSpPr>
        <p:spPr bwMode="gray">
          <a:xfrm rot="5400000">
            <a:off x="954088" y="3413125"/>
            <a:ext cx="465138" cy="433387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 Box 114"/>
          <p:cNvSpPr txBox="1">
            <a:spLocks noChangeArrowheads="1"/>
          </p:cNvSpPr>
          <p:nvPr/>
        </p:nvSpPr>
        <p:spPr bwMode="auto">
          <a:xfrm>
            <a:off x="2274887" y="3352800"/>
            <a:ext cx="6360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5[REPEAT 4[FD 50 RT 90] RT 72]</a:t>
            </a:r>
            <a:endParaRPr lang="en-US" altLang="vi-VN" sz="2400" b="1" dirty="0"/>
          </a:p>
        </p:txBody>
      </p:sp>
      <p:sp>
        <p:nvSpPr>
          <p:cNvPr id="77" name="Text Box 114"/>
          <p:cNvSpPr txBox="1">
            <a:spLocks noChangeArrowheads="1"/>
          </p:cNvSpPr>
          <p:nvPr/>
        </p:nvSpPr>
        <p:spPr bwMode="auto">
          <a:xfrm>
            <a:off x="2274887" y="4327525"/>
            <a:ext cx="61965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5[REPEAT 5[FD 50 RT 72] RT 72]</a:t>
            </a:r>
            <a:endParaRPr lang="en-US" altLang="vi-VN" sz="2400" b="1" dirty="0"/>
          </a:p>
        </p:txBody>
      </p:sp>
      <p:sp>
        <p:nvSpPr>
          <p:cNvPr id="87" name="Text Box 114"/>
          <p:cNvSpPr txBox="1">
            <a:spLocks noChangeArrowheads="1"/>
          </p:cNvSpPr>
          <p:nvPr/>
        </p:nvSpPr>
        <p:spPr bwMode="auto">
          <a:xfrm>
            <a:off x="2286000" y="5334000"/>
            <a:ext cx="4953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vi-VN" sz="2400" b="1" dirty="0" smtClean="0"/>
              <a:t>REPEAT 4[FD 50 RT 90]</a:t>
            </a:r>
            <a:endParaRPr lang="en-US" altLang="vi-VN" sz="2400" b="1" dirty="0"/>
          </a:p>
        </p:txBody>
      </p:sp>
      <p:sp>
        <p:nvSpPr>
          <p:cNvPr id="63" name="Action Button: Back or Previous 62">
            <a:hlinkClick r:id="rId4" action="ppaction://hlinksldjump" highlightClick="1"/>
          </p:cNvPr>
          <p:cNvSpPr/>
          <p:nvPr/>
        </p:nvSpPr>
        <p:spPr>
          <a:xfrm>
            <a:off x="8458200" y="6324600"/>
            <a:ext cx="381000" cy="3048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82" name="TextBox 63"/>
          <p:cNvSpPr txBox="1">
            <a:spLocks noChangeArrowheads="1"/>
          </p:cNvSpPr>
          <p:nvPr/>
        </p:nvSpPr>
        <p:spPr bwMode="auto">
          <a:xfrm>
            <a:off x="3429000" y="533400"/>
            <a:ext cx="3352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vi-VN" sz="3600" dirty="0">
                <a:solidFill>
                  <a:srgbClr val="FF0000"/>
                </a:solidFill>
                <a:latin typeface=".VnAristote" panose="020B7200000000000000" pitchFamily="34" charset="0"/>
              </a:rPr>
              <a:t>¤ </a:t>
            </a:r>
            <a:r>
              <a:rPr lang="en-US" altLang="vi-VN" sz="3600" dirty="0" err="1">
                <a:solidFill>
                  <a:srgbClr val="FF0000"/>
                </a:solidFill>
                <a:latin typeface=".VnAristote" panose="020B7200000000000000" pitchFamily="34" charset="0"/>
              </a:rPr>
              <a:t>sè</a:t>
            </a:r>
            <a:r>
              <a:rPr lang="en-US" altLang="vi-VN" sz="3600" dirty="0">
                <a:solidFill>
                  <a:srgbClr val="FF0000"/>
                </a:solidFill>
                <a:latin typeface=".VnAristote" panose="020B7200000000000000" pitchFamily="34" charset="0"/>
              </a:rPr>
              <a:t> </a:t>
            </a:r>
            <a:r>
              <a:rPr lang="en-US" altLang="vi-VN" sz="3600" dirty="0" err="1">
                <a:solidFill>
                  <a:srgbClr val="FF0000"/>
                </a:solidFill>
                <a:latin typeface=".VnAristote" panose="020B7200000000000000" pitchFamily="34" charset="0"/>
              </a:rPr>
              <a:t>bÝ</a:t>
            </a:r>
            <a:r>
              <a:rPr lang="en-US" altLang="vi-VN" sz="3600" dirty="0">
                <a:solidFill>
                  <a:srgbClr val="FF0000"/>
                </a:solidFill>
                <a:latin typeface=".VnAristote" panose="020B7200000000000000" pitchFamily="34" charset="0"/>
              </a:rPr>
              <a:t> </a:t>
            </a:r>
            <a:r>
              <a:rPr lang="en-US" altLang="vi-VN" sz="3600" dirty="0" err="1">
                <a:solidFill>
                  <a:srgbClr val="FF0000"/>
                </a:solidFill>
                <a:latin typeface=".VnAristote" panose="020B7200000000000000" pitchFamily="34" charset="0"/>
              </a:rPr>
              <a:t>mËt</a:t>
            </a:r>
            <a:endParaRPr lang="en-US" altLang="vi-VN" sz="3600" dirty="0">
              <a:solidFill>
                <a:srgbClr val="FF0000"/>
              </a:solidFill>
              <a:latin typeface=".VnAristot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44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71" grpId="0"/>
      <p:bldP spid="77" grpId="0"/>
      <p:bldP spid="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60960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6105525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7" descr="SMIL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131" y="5562600"/>
            <a:ext cx="4746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723" y="2986227"/>
            <a:ext cx="1581371" cy="13717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899" y="2379061"/>
            <a:ext cx="1995494" cy="19789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45377" y="450746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NI-Ariston" pitchFamily="2" charset="0"/>
              </a:rPr>
              <a:t>Hình 2</a:t>
            </a:r>
            <a:endParaRPr lang="vi-VN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79393" y="450746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NI-Ariston" pitchFamily="2" charset="0"/>
              </a:rPr>
              <a:t>Hình 3</a:t>
            </a:r>
            <a:endParaRPr lang="vi-VN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51731" y="4507468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VNI-Ariston" pitchFamily="2" charset="0"/>
              </a:rPr>
              <a:t>Hình 1</a:t>
            </a:r>
            <a:endParaRPr lang="vi-VN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4498" y="2765330"/>
            <a:ext cx="1781424" cy="1581371"/>
          </a:xfrm>
          <a:prstGeom prst="rect">
            <a:avLst/>
          </a:prstGeom>
        </p:spPr>
      </p:pic>
    </p:spTree>
  </p:cSld>
  <p:clrMapOvr>
    <a:masterClrMapping/>
  </p:clrMapOvr>
  <p:transition advTm="6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-2952750" y="3046413"/>
            <a:ext cx="6629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5543550" y="3268663"/>
            <a:ext cx="66294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1143000" y="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8" descr="flower[1][1][1][1]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2000250" y="1143000"/>
            <a:ext cx="531495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CHÚC SỨC KHỎE QUÝ THẦY CÔ  </a:t>
            </a:r>
          </a:p>
        </p:txBody>
      </p:sp>
      <p:pic>
        <p:nvPicPr>
          <p:cNvPr id="13319" name="Picture 148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1390650" y="-2476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49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417057">
            <a:off x="4876800" y="41719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50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731978">
            <a:off x="3505200" y="46291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51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5886450" y="3752850"/>
            <a:ext cx="2057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152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983422">
            <a:off x="1562100" y="43243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153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6766835">
            <a:off x="5791200" y="-990600"/>
            <a:ext cx="1676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54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7298871">
            <a:off x="1390650" y="13525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55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6419850" y="10477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56" descr="phao hoa 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4450003">
            <a:off x="3562350" y="57150"/>
            <a:ext cx="1676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143000" y="2819400"/>
            <a:ext cx="7204729" cy="1569660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ngoan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934200" y="6400800"/>
            <a:ext cx="3238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 nodeType="clickPar">
                      <p:stCondLst>
                        <p:cond delay="0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02368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5867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9841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2000" y="2971800"/>
            <a:ext cx="7924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REPEAT 6[FD 50 RT 60 WAIT 30] RT 72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err="1" smtClean="0">
                <a:solidFill>
                  <a:schemeClr val="bg1"/>
                </a:solidFill>
              </a:rPr>
              <a:t>Vẽ</a:t>
            </a:r>
            <a:r>
              <a:rPr lang="en-US" dirty="0" smtClean="0">
                <a:solidFill>
                  <a:schemeClr val="bg1"/>
                </a:solidFill>
              </a:rPr>
              <a:t>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360/5 độ.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077200" y="327462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8086725" y="368168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62000" y="4191000"/>
            <a:ext cx="66294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b) REPEAT 5[REPEAT 6[FD 50 RT 60 WAIT 30] RT 72]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72 độ.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Lặp lại 5 lần, mỗi lần vẽ một hình đa giác sáu cạnh, vẽ xong quay một góc 72 độ.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8067675" y="45720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8" name="Rounded Rectangle 37"/>
          <p:cNvSpPr/>
          <p:nvPr/>
        </p:nvSpPr>
        <p:spPr>
          <a:xfrm>
            <a:off x="8077200" y="49895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9" name="Rounded Rectangle 38"/>
          <p:cNvSpPr/>
          <p:nvPr/>
        </p:nvSpPr>
        <p:spPr>
          <a:xfrm>
            <a:off x="8077200" y="542186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ounded Rectangle 138"/>
          <p:cNvSpPr/>
          <p:nvPr/>
        </p:nvSpPr>
        <p:spPr>
          <a:xfrm>
            <a:off x="2658790" y="1866486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6129362" y="1842790"/>
            <a:ext cx="1674816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147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148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149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150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151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152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153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154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155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156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157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158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159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160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161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162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163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164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65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166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167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168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169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170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171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172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173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174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75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176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177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178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179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180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181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182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183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184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185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186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187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188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189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190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191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192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193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194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195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196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197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198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199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00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01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02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03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04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05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06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07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08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9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1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2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1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4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7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9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2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3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5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6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7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8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9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0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1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2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3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4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5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6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7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8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9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0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1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2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3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4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5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6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7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8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9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60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61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23" grpId="0"/>
      <p:bldP spid="3" grpId="0" animBg="1"/>
      <p:bldP spid="28" grpId="0" animBg="1"/>
      <p:bldP spid="36" grpId="0"/>
      <p:bldP spid="37" grpId="0" animBg="1"/>
      <p:bldP spid="38" grpId="0" animBg="1"/>
      <p:bldP spid="39" grpId="0" animBg="1"/>
      <p:bldP spid="139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73868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2000" y="3091696"/>
            <a:ext cx="7924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REPEAT 6[FD 50 RT 60 WAIT 30] RT 72</a:t>
            </a:r>
          </a:p>
          <a:p>
            <a:pPr marL="342900" indent="-342900" algn="just">
              <a:spcBef>
                <a:spcPts val="600"/>
              </a:spcBef>
              <a:buAutoNum type="alphaLcParenR"/>
            </a:pPr>
            <a:endParaRPr lang="en-US" dirty="0">
              <a:solidFill>
                <a:schemeClr val="bg1"/>
              </a:solidFill>
            </a:endParaRPr>
          </a:p>
          <a:p>
            <a:pPr marL="342900" indent="-342900" algn="just">
              <a:spcBef>
                <a:spcPts val="600"/>
              </a:spcBef>
              <a:buAutoNum type="alphaLcParenR"/>
            </a:pPr>
            <a:endParaRPr lang="en-US" dirty="0" smtClean="0">
              <a:solidFill>
                <a:schemeClr val="bg1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360/5 độ.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Rounded Rectangle 27"/>
          <p:cNvSpPr/>
          <p:nvPr/>
        </p:nvSpPr>
        <p:spPr>
          <a:xfrm>
            <a:off x="8086725" y="455637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" name="TextBox 3"/>
          <p:cNvSpPr txBox="1"/>
          <p:nvPr/>
        </p:nvSpPr>
        <p:spPr>
          <a:xfrm>
            <a:off x="8105775" y="457002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20" name="Right Brace 19"/>
          <p:cNvSpPr/>
          <p:nvPr/>
        </p:nvSpPr>
        <p:spPr>
          <a:xfrm rot="5400000">
            <a:off x="2833738" y="1672866"/>
            <a:ext cx="144068" cy="3509625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4932103" y="3112688"/>
            <a:ext cx="201292" cy="68720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77769" y="3472415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Vẽ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hình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đa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giác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sáu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cạnh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346809" y="355693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</a:rPr>
              <a:t>q</a:t>
            </a:r>
            <a:r>
              <a:rPr lang="en-US" b="1" dirty="0" smtClean="0">
                <a:solidFill>
                  <a:srgbClr val="00FF00"/>
                </a:solidFill>
              </a:rPr>
              <a:t>uay 72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34" name="Right Brace 33"/>
          <p:cNvSpPr/>
          <p:nvPr/>
        </p:nvSpPr>
        <p:spPr>
          <a:xfrm rot="16200000" flipV="1">
            <a:off x="4033256" y="2606650"/>
            <a:ext cx="153989" cy="92349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200400" y="2658805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Tạm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dừng</a:t>
            </a:r>
            <a:r>
              <a:rPr lang="en-US" b="1" dirty="0" smtClean="0">
                <a:solidFill>
                  <a:srgbClr val="00FF00"/>
                </a:solidFill>
              </a:rPr>
              <a:t> 30 </a:t>
            </a:r>
            <a:r>
              <a:rPr lang="en-US" b="1" dirty="0" err="1" smtClean="0">
                <a:solidFill>
                  <a:srgbClr val="00FF00"/>
                </a:solidFill>
              </a:rPr>
              <a:t>tíc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8084552" y="417857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006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4" grpId="0"/>
      <p:bldP spid="20" grpId="0" animBg="1"/>
      <p:bldP spid="22" grpId="0" animBg="1"/>
      <p:bldP spid="24" grpId="0"/>
      <p:bldP spid="30" grpId="0"/>
      <p:bldP spid="34" grpId="0" animBg="1"/>
      <p:bldP spid="34" grpId="1" animBg="1"/>
      <p:bldP spid="35" grpId="0"/>
      <p:bldP spid="3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622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2000" y="2971800"/>
            <a:ext cx="66294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b) REPEAT 5[REPEAT 6[FD 50 RT 60 WAIT 30] RT 72]</a:t>
            </a:r>
          </a:p>
          <a:p>
            <a:pPr algn="just">
              <a:spcBef>
                <a:spcPts val="6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72 độ.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Lặp lại 5 lần, mỗi lần vẽ một hình đa giác sáu cạnh, vẽ xong quay một góc 72 độ.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8067675" y="39624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" name="Rounded Rectangle 30"/>
          <p:cNvSpPr/>
          <p:nvPr/>
        </p:nvSpPr>
        <p:spPr>
          <a:xfrm>
            <a:off x="8077200" y="43799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" name="Rounded Rectangle 31"/>
          <p:cNvSpPr/>
          <p:nvPr/>
        </p:nvSpPr>
        <p:spPr>
          <a:xfrm>
            <a:off x="8077200" y="4812268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" name="TextBox 32"/>
          <p:cNvSpPr txBox="1"/>
          <p:nvPr/>
        </p:nvSpPr>
        <p:spPr>
          <a:xfrm>
            <a:off x="8119646" y="479660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 rot="5400000">
            <a:off x="1543050" y="2838450"/>
            <a:ext cx="190500" cy="11430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2" name="Right Brace 21"/>
          <p:cNvSpPr/>
          <p:nvPr/>
        </p:nvSpPr>
        <p:spPr>
          <a:xfrm rot="5400000">
            <a:off x="3915771" y="1665027"/>
            <a:ext cx="187654" cy="3410803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4" name="Right Brace 23"/>
          <p:cNvSpPr/>
          <p:nvPr/>
        </p:nvSpPr>
        <p:spPr>
          <a:xfrm rot="5400000">
            <a:off x="5987908" y="3124199"/>
            <a:ext cx="190501" cy="5715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7855" y="3472415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Lặp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lại</a:t>
            </a:r>
            <a:r>
              <a:rPr lang="en-US" b="1" dirty="0" smtClean="0">
                <a:solidFill>
                  <a:srgbClr val="00FF00"/>
                </a:solidFill>
              </a:rPr>
              <a:t> 5 </a:t>
            </a:r>
            <a:r>
              <a:rPr lang="en-US" b="1" dirty="0" err="1" smtClean="0">
                <a:solidFill>
                  <a:srgbClr val="00FF00"/>
                </a:solidFill>
              </a:rPr>
              <a:t>lần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4600" y="3489572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Vẽ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hình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đa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giác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sáu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cạnh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57800" y="3516868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FF00"/>
                </a:solidFill>
              </a:rPr>
              <a:t>q</a:t>
            </a:r>
            <a:r>
              <a:rPr lang="en-US" b="1" dirty="0" smtClean="0">
                <a:solidFill>
                  <a:srgbClr val="00FF00"/>
                </a:solidFill>
              </a:rPr>
              <a:t>uay 72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endParaRPr lang="en-US" b="1" dirty="0" smtClean="0">
              <a:solidFill>
                <a:srgbClr val="00FF00"/>
              </a:solidFill>
            </a:endParaRPr>
          </a:p>
          <a:p>
            <a:pPr algn="ctr"/>
            <a:r>
              <a:rPr lang="en-US" b="1" dirty="0" smtClean="0">
                <a:solidFill>
                  <a:srgbClr val="00FF00"/>
                </a:solidFill>
              </a:rPr>
              <a:t>(hay 360/5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r>
              <a:rPr lang="en-US" b="1" dirty="0" smtClean="0">
                <a:solidFill>
                  <a:srgbClr val="00FF00"/>
                </a:solidFill>
              </a:rPr>
              <a:t>)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518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7" grpId="0" animBg="1"/>
      <p:bldP spid="22" grpId="0" animBg="1"/>
      <p:bldP spid="24" grpId="0" animBg="1"/>
      <p:bldP spid="10" grpId="0"/>
      <p:bldP spid="26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3622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62000" y="3745468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b) REPEAT 5[REPEAT 6[FD 50 RT 60 WAIT 30] RT 72]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33400" y="4419600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2. </a:t>
            </a:r>
            <a:r>
              <a:rPr lang="en-US" b="1" dirty="0" smtClean="0">
                <a:solidFill>
                  <a:schemeClr val="bg1"/>
                </a:solidFill>
              </a:rPr>
              <a:t>Dùng máy tính kiểm tra lại kết quả các câu lệnh ở hoạt động 1.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762000" y="3091696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REPEAT 6[FD 50 RT 60 WAIT 30] RT 72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9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220" name="Rectangle: Rounded Corners 4">
            <a:extLst>
              <a:ext uri="{FF2B5EF4-FFF2-40B4-BE49-F238E27FC236}">
                <a16:creationId xmlns="" xmlns:a16="http://schemas.microsoft.com/office/drawing/2014/main" id="{E79F4EBB-0073-4010-B3C4-119E813FE84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3 : 00</a:t>
            </a:r>
          </a:p>
        </p:txBody>
      </p:sp>
      <p:sp>
        <p:nvSpPr>
          <p:cNvPr id="221" name="Rectangle: Rounded Corners 5">
            <a:extLst>
              <a:ext uri="{FF2B5EF4-FFF2-40B4-BE49-F238E27FC236}">
                <a16:creationId xmlns="" xmlns:a16="http://schemas.microsoft.com/office/drawing/2014/main" id="{A1079E4D-0C54-4CD5-BDFD-51133071ECD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59</a:t>
            </a:r>
          </a:p>
        </p:txBody>
      </p:sp>
      <p:sp>
        <p:nvSpPr>
          <p:cNvPr id="222" name="Rectangle: Rounded Corners 6">
            <a:extLst>
              <a:ext uri="{FF2B5EF4-FFF2-40B4-BE49-F238E27FC236}">
                <a16:creationId xmlns="" xmlns:a16="http://schemas.microsoft.com/office/drawing/2014/main" id="{84CEB1CA-51DF-430A-B071-3D3A40A3A76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58</a:t>
            </a:r>
          </a:p>
        </p:txBody>
      </p:sp>
      <p:sp>
        <p:nvSpPr>
          <p:cNvPr id="223" name="Rectangle: Rounded Corners 7">
            <a:extLst>
              <a:ext uri="{FF2B5EF4-FFF2-40B4-BE49-F238E27FC236}">
                <a16:creationId xmlns="" xmlns:a16="http://schemas.microsoft.com/office/drawing/2014/main" id="{7839CB1A-6491-470B-A66F-824A62FC628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57</a:t>
            </a:r>
          </a:p>
        </p:txBody>
      </p:sp>
      <p:sp>
        <p:nvSpPr>
          <p:cNvPr id="224" name="Rectangle: Rounded Corners 8">
            <a:extLst>
              <a:ext uri="{FF2B5EF4-FFF2-40B4-BE49-F238E27FC236}">
                <a16:creationId xmlns="" xmlns:a16="http://schemas.microsoft.com/office/drawing/2014/main" id="{04DA1610-745E-438A-B4A8-7F07298AA4B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56</a:t>
            </a:r>
          </a:p>
        </p:txBody>
      </p:sp>
      <p:sp>
        <p:nvSpPr>
          <p:cNvPr id="225" name="Rectangle: Rounded Corners 9">
            <a:extLst>
              <a:ext uri="{FF2B5EF4-FFF2-40B4-BE49-F238E27FC236}">
                <a16:creationId xmlns="" xmlns:a16="http://schemas.microsoft.com/office/drawing/2014/main" id="{8003A147-A1F1-4192-A52C-FC4E45734A9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55</a:t>
            </a:r>
          </a:p>
        </p:txBody>
      </p:sp>
      <p:sp>
        <p:nvSpPr>
          <p:cNvPr id="226" name="Rectangle: Rounded Corners 10">
            <a:extLst>
              <a:ext uri="{FF2B5EF4-FFF2-40B4-BE49-F238E27FC236}">
                <a16:creationId xmlns="" xmlns:a16="http://schemas.microsoft.com/office/drawing/2014/main" id="{3377B584-E84F-4BAF-A318-7CCA72C1F3B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54</a:t>
            </a:r>
          </a:p>
        </p:txBody>
      </p:sp>
      <p:sp>
        <p:nvSpPr>
          <p:cNvPr id="227" name="Rectangle: Rounded Corners 11">
            <a:extLst>
              <a:ext uri="{FF2B5EF4-FFF2-40B4-BE49-F238E27FC236}">
                <a16:creationId xmlns="" xmlns:a16="http://schemas.microsoft.com/office/drawing/2014/main" id="{130A73BE-A3B2-4033-92BB-14E5241D6D9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53</a:t>
            </a:r>
          </a:p>
        </p:txBody>
      </p:sp>
      <p:sp>
        <p:nvSpPr>
          <p:cNvPr id="228" name="Rectangle: Rounded Corners 12">
            <a:extLst>
              <a:ext uri="{FF2B5EF4-FFF2-40B4-BE49-F238E27FC236}">
                <a16:creationId xmlns="" xmlns:a16="http://schemas.microsoft.com/office/drawing/2014/main" id="{9D68A425-5A38-4265-A37E-525D18C4796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52</a:t>
            </a:r>
          </a:p>
        </p:txBody>
      </p:sp>
      <p:sp>
        <p:nvSpPr>
          <p:cNvPr id="229" name="Rectangle: Rounded Corners 13">
            <a:extLst>
              <a:ext uri="{FF2B5EF4-FFF2-40B4-BE49-F238E27FC236}">
                <a16:creationId xmlns="" xmlns:a16="http://schemas.microsoft.com/office/drawing/2014/main" id="{118BC643-AC02-4FC3-8AFC-7AD08089A13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51</a:t>
            </a:r>
          </a:p>
        </p:txBody>
      </p:sp>
      <p:sp>
        <p:nvSpPr>
          <p:cNvPr id="230" name="Rectangle: Rounded Corners 14">
            <a:extLst>
              <a:ext uri="{FF2B5EF4-FFF2-40B4-BE49-F238E27FC236}">
                <a16:creationId xmlns="" xmlns:a16="http://schemas.microsoft.com/office/drawing/2014/main" id="{E0376578-7023-480B-AA1A-CA7A3C0A580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50</a:t>
            </a:r>
          </a:p>
        </p:txBody>
      </p:sp>
      <p:sp>
        <p:nvSpPr>
          <p:cNvPr id="231" name="Rectangle: Rounded Corners 15">
            <a:extLst>
              <a:ext uri="{FF2B5EF4-FFF2-40B4-BE49-F238E27FC236}">
                <a16:creationId xmlns="" xmlns:a16="http://schemas.microsoft.com/office/drawing/2014/main" id="{5C6BCC16-F474-4382-8093-BD9673D5A9B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49</a:t>
            </a:r>
          </a:p>
        </p:txBody>
      </p:sp>
      <p:sp>
        <p:nvSpPr>
          <p:cNvPr id="232" name="Rectangle: Rounded Corners 16">
            <a:extLst>
              <a:ext uri="{FF2B5EF4-FFF2-40B4-BE49-F238E27FC236}">
                <a16:creationId xmlns="" xmlns:a16="http://schemas.microsoft.com/office/drawing/2014/main" id="{B1639DDC-E393-420C-83DC-65E86EE2593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48</a:t>
            </a:r>
          </a:p>
        </p:txBody>
      </p:sp>
      <p:sp>
        <p:nvSpPr>
          <p:cNvPr id="233" name="Rectangle: Rounded Corners 17">
            <a:extLst>
              <a:ext uri="{FF2B5EF4-FFF2-40B4-BE49-F238E27FC236}">
                <a16:creationId xmlns="" xmlns:a16="http://schemas.microsoft.com/office/drawing/2014/main" id="{23F5F057-567B-4CE7-9431-5FDE6B1857E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47</a:t>
            </a:r>
          </a:p>
        </p:txBody>
      </p:sp>
      <p:sp>
        <p:nvSpPr>
          <p:cNvPr id="234" name="Rectangle: Rounded Corners 18">
            <a:extLst>
              <a:ext uri="{FF2B5EF4-FFF2-40B4-BE49-F238E27FC236}">
                <a16:creationId xmlns="" xmlns:a16="http://schemas.microsoft.com/office/drawing/2014/main" id="{81995952-35BB-4C59-B33E-9C9EC3CBD84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46</a:t>
            </a:r>
          </a:p>
        </p:txBody>
      </p:sp>
      <p:sp>
        <p:nvSpPr>
          <p:cNvPr id="235" name="Rectangle: Rounded Corners 19">
            <a:extLst>
              <a:ext uri="{FF2B5EF4-FFF2-40B4-BE49-F238E27FC236}">
                <a16:creationId xmlns="" xmlns:a16="http://schemas.microsoft.com/office/drawing/2014/main" id="{D1672D6D-FA6A-46F6-8F37-D8A8CB276FF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45</a:t>
            </a:r>
          </a:p>
        </p:txBody>
      </p:sp>
      <p:sp>
        <p:nvSpPr>
          <p:cNvPr id="236" name="Rectangle: Rounded Corners 20">
            <a:extLst>
              <a:ext uri="{FF2B5EF4-FFF2-40B4-BE49-F238E27FC236}">
                <a16:creationId xmlns="" xmlns:a16="http://schemas.microsoft.com/office/drawing/2014/main" id="{6F945539-E4C5-4587-9DAE-DEFCD68E267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44</a:t>
            </a:r>
          </a:p>
        </p:txBody>
      </p:sp>
      <p:sp>
        <p:nvSpPr>
          <p:cNvPr id="237" name="Rectangle: Rounded Corners 21">
            <a:extLst>
              <a:ext uri="{FF2B5EF4-FFF2-40B4-BE49-F238E27FC236}">
                <a16:creationId xmlns="" xmlns:a16="http://schemas.microsoft.com/office/drawing/2014/main" id="{73E6785C-BFB2-47FA-876F-21C270B291D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43</a:t>
            </a:r>
          </a:p>
        </p:txBody>
      </p:sp>
      <p:sp>
        <p:nvSpPr>
          <p:cNvPr id="238" name="Rectangle: Rounded Corners 22">
            <a:extLst>
              <a:ext uri="{FF2B5EF4-FFF2-40B4-BE49-F238E27FC236}">
                <a16:creationId xmlns="" xmlns:a16="http://schemas.microsoft.com/office/drawing/2014/main" id="{4B6AAD2B-5ABF-40B5-8B7C-38A0E5A45CF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42</a:t>
            </a:r>
          </a:p>
        </p:txBody>
      </p:sp>
      <p:sp>
        <p:nvSpPr>
          <p:cNvPr id="239" name="Rectangle: Rounded Corners 23">
            <a:extLst>
              <a:ext uri="{FF2B5EF4-FFF2-40B4-BE49-F238E27FC236}">
                <a16:creationId xmlns="" xmlns:a16="http://schemas.microsoft.com/office/drawing/2014/main" id="{3FB03384-0C0C-4766-B715-FEECE35AB48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41</a:t>
            </a:r>
          </a:p>
        </p:txBody>
      </p:sp>
      <p:sp>
        <p:nvSpPr>
          <p:cNvPr id="240" name="Rectangle: Rounded Corners 24">
            <a:extLst>
              <a:ext uri="{FF2B5EF4-FFF2-40B4-BE49-F238E27FC236}">
                <a16:creationId xmlns="" xmlns:a16="http://schemas.microsoft.com/office/drawing/2014/main" id="{FE5755F3-12E4-4B24-B6F1-2F224732298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40</a:t>
            </a:r>
          </a:p>
        </p:txBody>
      </p:sp>
      <p:sp>
        <p:nvSpPr>
          <p:cNvPr id="241" name="Rectangle: Rounded Corners 25">
            <a:extLst>
              <a:ext uri="{FF2B5EF4-FFF2-40B4-BE49-F238E27FC236}">
                <a16:creationId xmlns="" xmlns:a16="http://schemas.microsoft.com/office/drawing/2014/main" id="{F21D6146-CE51-4E66-9EC9-C6A5BCA73FD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39</a:t>
            </a:r>
          </a:p>
        </p:txBody>
      </p:sp>
      <p:sp>
        <p:nvSpPr>
          <p:cNvPr id="242" name="Rectangle: Rounded Corners 26">
            <a:extLst>
              <a:ext uri="{FF2B5EF4-FFF2-40B4-BE49-F238E27FC236}">
                <a16:creationId xmlns="" xmlns:a16="http://schemas.microsoft.com/office/drawing/2014/main" id="{BC607689-1E2F-42AB-8999-6AE59E26275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38</a:t>
            </a:r>
          </a:p>
        </p:txBody>
      </p:sp>
      <p:sp>
        <p:nvSpPr>
          <p:cNvPr id="243" name="Rectangle: Rounded Corners 27">
            <a:extLst>
              <a:ext uri="{FF2B5EF4-FFF2-40B4-BE49-F238E27FC236}">
                <a16:creationId xmlns="" xmlns:a16="http://schemas.microsoft.com/office/drawing/2014/main" id="{1D1A52C2-882F-496D-B055-518B1F94D93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37</a:t>
            </a:r>
          </a:p>
        </p:txBody>
      </p:sp>
      <p:sp>
        <p:nvSpPr>
          <p:cNvPr id="244" name="Rectangle: Rounded Corners 28">
            <a:extLst>
              <a:ext uri="{FF2B5EF4-FFF2-40B4-BE49-F238E27FC236}">
                <a16:creationId xmlns="" xmlns:a16="http://schemas.microsoft.com/office/drawing/2014/main" id="{C5E81D2A-4E23-466E-8962-FDDDEFBAF6A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36</a:t>
            </a:r>
          </a:p>
        </p:txBody>
      </p:sp>
      <p:sp>
        <p:nvSpPr>
          <p:cNvPr id="245" name="Rectangle: Rounded Corners 29">
            <a:extLst>
              <a:ext uri="{FF2B5EF4-FFF2-40B4-BE49-F238E27FC236}">
                <a16:creationId xmlns="" xmlns:a16="http://schemas.microsoft.com/office/drawing/2014/main" id="{4FF7426F-B567-4F5A-8A1C-BE35901DC4C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35</a:t>
            </a:r>
          </a:p>
        </p:txBody>
      </p:sp>
      <p:sp>
        <p:nvSpPr>
          <p:cNvPr id="246" name="Rectangle: Rounded Corners 30">
            <a:extLst>
              <a:ext uri="{FF2B5EF4-FFF2-40B4-BE49-F238E27FC236}">
                <a16:creationId xmlns="" xmlns:a16="http://schemas.microsoft.com/office/drawing/2014/main" id="{4ACE2B46-860A-4AFC-B6C7-C1D8B417B8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34</a:t>
            </a:r>
          </a:p>
        </p:txBody>
      </p:sp>
      <p:sp>
        <p:nvSpPr>
          <p:cNvPr id="247" name="Rectangle: Rounded Corners 31">
            <a:extLst>
              <a:ext uri="{FF2B5EF4-FFF2-40B4-BE49-F238E27FC236}">
                <a16:creationId xmlns="" xmlns:a16="http://schemas.microsoft.com/office/drawing/2014/main" id="{B3F29373-C379-4789-87A1-C700F1D94AF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43</a:t>
            </a:r>
          </a:p>
        </p:txBody>
      </p:sp>
      <p:sp>
        <p:nvSpPr>
          <p:cNvPr id="248" name="Rectangle: Rounded Corners 32">
            <a:extLst>
              <a:ext uri="{FF2B5EF4-FFF2-40B4-BE49-F238E27FC236}">
                <a16:creationId xmlns="" xmlns:a16="http://schemas.microsoft.com/office/drawing/2014/main" id="{93DF765C-11E0-45C9-84AA-1FB3BDC35E1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32</a:t>
            </a:r>
          </a:p>
        </p:txBody>
      </p:sp>
      <p:sp>
        <p:nvSpPr>
          <p:cNvPr id="249" name="Rectangle: Rounded Corners 33">
            <a:extLst>
              <a:ext uri="{FF2B5EF4-FFF2-40B4-BE49-F238E27FC236}">
                <a16:creationId xmlns="" xmlns:a16="http://schemas.microsoft.com/office/drawing/2014/main" id="{C56F2A80-FC7E-48C6-A6DD-A158DB92ECB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31</a:t>
            </a:r>
          </a:p>
        </p:txBody>
      </p:sp>
      <p:sp>
        <p:nvSpPr>
          <p:cNvPr id="250" name="Rectangle: Rounded Corners 34">
            <a:extLst>
              <a:ext uri="{FF2B5EF4-FFF2-40B4-BE49-F238E27FC236}">
                <a16:creationId xmlns="" xmlns:a16="http://schemas.microsoft.com/office/drawing/2014/main" id="{0154261C-3B76-409C-ACBB-0611C8A8B6B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30</a:t>
            </a:r>
          </a:p>
        </p:txBody>
      </p:sp>
      <p:sp>
        <p:nvSpPr>
          <p:cNvPr id="251" name="Rectangle: Rounded Corners 35">
            <a:extLst>
              <a:ext uri="{FF2B5EF4-FFF2-40B4-BE49-F238E27FC236}">
                <a16:creationId xmlns="" xmlns:a16="http://schemas.microsoft.com/office/drawing/2014/main" id="{C952DA2C-09E8-476C-B99F-E8168004D9C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29</a:t>
            </a:r>
          </a:p>
        </p:txBody>
      </p:sp>
      <p:sp>
        <p:nvSpPr>
          <p:cNvPr id="252" name="Rectangle: Rounded Corners 36">
            <a:extLst>
              <a:ext uri="{FF2B5EF4-FFF2-40B4-BE49-F238E27FC236}">
                <a16:creationId xmlns="" xmlns:a16="http://schemas.microsoft.com/office/drawing/2014/main" id="{3DA37226-FD0D-47D7-BA75-A812A80A54C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28</a:t>
            </a:r>
          </a:p>
        </p:txBody>
      </p:sp>
      <p:sp>
        <p:nvSpPr>
          <p:cNvPr id="253" name="Rectangle: Rounded Corners 37">
            <a:extLst>
              <a:ext uri="{FF2B5EF4-FFF2-40B4-BE49-F238E27FC236}">
                <a16:creationId xmlns="" xmlns:a16="http://schemas.microsoft.com/office/drawing/2014/main" id="{A01B6D1C-6C94-4EBB-BC2F-F97ECD48DF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27</a:t>
            </a:r>
          </a:p>
        </p:txBody>
      </p:sp>
      <p:sp>
        <p:nvSpPr>
          <p:cNvPr id="254" name="Rectangle: Rounded Corners 38">
            <a:extLst>
              <a:ext uri="{FF2B5EF4-FFF2-40B4-BE49-F238E27FC236}">
                <a16:creationId xmlns="" xmlns:a16="http://schemas.microsoft.com/office/drawing/2014/main" id="{F163AEE1-A868-4384-B315-17A00ED92BE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26</a:t>
            </a:r>
          </a:p>
        </p:txBody>
      </p:sp>
      <p:sp>
        <p:nvSpPr>
          <p:cNvPr id="255" name="Rectangle: Rounded Corners 39">
            <a:extLst>
              <a:ext uri="{FF2B5EF4-FFF2-40B4-BE49-F238E27FC236}">
                <a16:creationId xmlns="" xmlns:a16="http://schemas.microsoft.com/office/drawing/2014/main" id="{674A5960-4145-4D29-B3BE-FD8A89F25F4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25</a:t>
            </a:r>
          </a:p>
        </p:txBody>
      </p:sp>
      <p:sp>
        <p:nvSpPr>
          <p:cNvPr id="256" name="Rectangle: Rounded Corners 40">
            <a:extLst>
              <a:ext uri="{FF2B5EF4-FFF2-40B4-BE49-F238E27FC236}">
                <a16:creationId xmlns="" xmlns:a16="http://schemas.microsoft.com/office/drawing/2014/main" id="{174495D0-884A-4B06-BB3A-8301A59B082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24</a:t>
            </a:r>
          </a:p>
        </p:txBody>
      </p:sp>
      <p:sp>
        <p:nvSpPr>
          <p:cNvPr id="257" name="Rectangle: Rounded Corners 41">
            <a:extLst>
              <a:ext uri="{FF2B5EF4-FFF2-40B4-BE49-F238E27FC236}">
                <a16:creationId xmlns="" xmlns:a16="http://schemas.microsoft.com/office/drawing/2014/main" id="{9D910EF1-0E6D-46DB-B80A-C401846842F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23</a:t>
            </a:r>
          </a:p>
        </p:txBody>
      </p:sp>
      <p:sp>
        <p:nvSpPr>
          <p:cNvPr id="258" name="Rectangle: Rounded Corners 42">
            <a:extLst>
              <a:ext uri="{FF2B5EF4-FFF2-40B4-BE49-F238E27FC236}">
                <a16:creationId xmlns="" xmlns:a16="http://schemas.microsoft.com/office/drawing/2014/main" id="{9EDE2903-DD65-4AF0-850A-06250385EC1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22</a:t>
            </a:r>
          </a:p>
        </p:txBody>
      </p:sp>
      <p:sp>
        <p:nvSpPr>
          <p:cNvPr id="259" name="Rectangle: Rounded Corners 43">
            <a:extLst>
              <a:ext uri="{FF2B5EF4-FFF2-40B4-BE49-F238E27FC236}">
                <a16:creationId xmlns="" xmlns:a16="http://schemas.microsoft.com/office/drawing/2014/main" id="{C5715AA8-76FA-4021-ADB9-CBF2AAB0637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21</a:t>
            </a:r>
          </a:p>
        </p:txBody>
      </p:sp>
      <p:sp>
        <p:nvSpPr>
          <p:cNvPr id="260" name="Rectangle: Rounded Corners 44">
            <a:extLst>
              <a:ext uri="{FF2B5EF4-FFF2-40B4-BE49-F238E27FC236}">
                <a16:creationId xmlns="" xmlns:a16="http://schemas.microsoft.com/office/drawing/2014/main" id="{911945F6-A9A0-434B-813E-62D3BA2139F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20</a:t>
            </a:r>
          </a:p>
        </p:txBody>
      </p:sp>
      <p:sp>
        <p:nvSpPr>
          <p:cNvPr id="261" name="Rectangle: Rounded Corners 45">
            <a:extLst>
              <a:ext uri="{FF2B5EF4-FFF2-40B4-BE49-F238E27FC236}">
                <a16:creationId xmlns="" xmlns:a16="http://schemas.microsoft.com/office/drawing/2014/main" id="{91866033-ED23-4E8C-A601-E9EBFD4E505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19</a:t>
            </a:r>
          </a:p>
        </p:txBody>
      </p:sp>
      <p:sp>
        <p:nvSpPr>
          <p:cNvPr id="262" name="Rectangle: Rounded Corners 46">
            <a:extLst>
              <a:ext uri="{FF2B5EF4-FFF2-40B4-BE49-F238E27FC236}">
                <a16:creationId xmlns="" xmlns:a16="http://schemas.microsoft.com/office/drawing/2014/main" id="{593555A8-2E8A-4554-B1C7-1779D9F6874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18</a:t>
            </a:r>
          </a:p>
        </p:txBody>
      </p:sp>
      <p:sp>
        <p:nvSpPr>
          <p:cNvPr id="263" name="Rectangle: Rounded Corners 47">
            <a:extLst>
              <a:ext uri="{FF2B5EF4-FFF2-40B4-BE49-F238E27FC236}">
                <a16:creationId xmlns="" xmlns:a16="http://schemas.microsoft.com/office/drawing/2014/main" id="{84022D71-505D-4FA7-8185-7EDCFB7FCAE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17</a:t>
            </a:r>
          </a:p>
        </p:txBody>
      </p:sp>
      <p:sp>
        <p:nvSpPr>
          <p:cNvPr id="264" name="Rectangle: Rounded Corners 48">
            <a:extLst>
              <a:ext uri="{FF2B5EF4-FFF2-40B4-BE49-F238E27FC236}">
                <a16:creationId xmlns="" xmlns:a16="http://schemas.microsoft.com/office/drawing/2014/main" id="{EA4ADCA6-2A0F-47FE-84B4-8CCCE3B5FA2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16</a:t>
            </a:r>
          </a:p>
        </p:txBody>
      </p:sp>
      <p:sp>
        <p:nvSpPr>
          <p:cNvPr id="265" name="Rectangle: Rounded Corners 49">
            <a:extLst>
              <a:ext uri="{FF2B5EF4-FFF2-40B4-BE49-F238E27FC236}">
                <a16:creationId xmlns="" xmlns:a16="http://schemas.microsoft.com/office/drawing/2014/main" id="{193134E0-A875-49D1-9F3B-02CF9056EAF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15</a:t>
            </a:r>
          </a:p>
        </p:txBody>
      </p:sp>
      <p:sp>
        <p:nvSpPr>
          <p:cNvPr id="266" name="Rectangle: Rounded Corners 50">
            <a:extLst>
              <a:ext uri="{FF2B5EF4-FFF2-40B4-BE49-F238E27FC236}">
                <a16:creationId xmlns="" xmlns:a16="http://schemas.microsoft.com/office/drawing/2014/main" id="{E3A04A43-518D-42B5-834D-766DB3ABFC4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14</a:t>
            </a:r>
          </a:p>
        </p:txBody>
      </p:sp>
      <p:sp>
        <p:nvSpPr>
          <p:cNvPr id="267" name="Rectangle: Rounded Corners 51">
            <a:extLst>
              <a:ext uri="{FF2B5EF4-FFF2-40B4-BE49-F238E27FC236}">
                <a16:creationId xmlns="" xmlns:a16="http://schemas.microsoft.com/office/drawing/2014/main" id="{90AABA55-84D8-42C0-9A81-E85564EDFCC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13</a:t>
            </a:r>
          </a:p>
        </p:txBody>
      </p:sp>
      <p:sp>
        <p:nvSpPr>
          <p:cNvPr id="268" name="Rectangle: Rounded Corners 52">
            <a:extLst>
              <a:ext uri="{FF2B5EF4-FFF2-40B4-BE49-F238E27FC236}">
                <a16:creationId xmlns="" xmlns:a16="http://schemas.microsoft.com/office/drawing/2014/main" id="{0E08BD61-7D06-4AE1-B10B-30FB2AE46CD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12</a:t>
            </a:r>
          </a:p>
        </p:txBody>
      </p:sp>
      <p:sp>
        <p:nvSpPr>
          <p:cNvPr id="269" name="Rectangle: Rounded Corners 53">
            <a:extLst>
              <a:ext uri="{FF2B5EF4-FFF2-40B4-BE49-F238E27FC236}">
                <a16:creationId xmlns="" xmlns:a16="http://schemas.microsoft.com/office/drawing/2014/main" id="{E063C502-CA0A-470F-A073-1EBD53ACAE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11</a:t>
            </a:r>
          </a:p>
        </p:txBody>
      </p:sp>
      <p:sp>
        <p:nvSpPr>
          <p:cNvPr id="270" name="Rectangle: Rounded Corners 54">
            <a:extLst>
              <a:ext uri="{FF2B5EF4-FFF2-40B4-BE49-F238E27FC236}">
                <a16:creationId xmlns="" xmlns:a16="http://schemas.microsoft.com/office/drawing/2014/main" id="{E21F0227-42DA-4B70-801F-87615814AA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10</a:t>
            </a:r>
          </a:p>
        </p:txBody>
      </p:sp>
      <p:sp>
        <p:nvSpPr>
          <p:cNvPr id="271" name="Rectangle: Rounded Corners 55">
            <a:extLst>
              <a:ext uri="{FF2B5EF4-FFF2-40B4-BE49-F238E27FC236}">
                <a16:creationId xmlns="" xmlns:a16="http://schemas.microsoft.com/office/drawing/2014/main" id="{25F14F28-4843-4D7D-95EA-F5EE5686EE0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09</a:t>
            </a:r>
          </a:p>
        </p:txBody>
      </p:sp>
      <p:sp>
        <p:nvSpPr>
          <p:cNvPr id="272" name="Rectangle: Rounded Corners 56">
            <a:extLst>
              <a:ext uri="{FF2B5EF4-FFF2-40B4-BE49-F238E27FC236}">
                <a16:creationId xmlns="" xmlns:a16="http://schemas.microsoft.com/office/drawing/2014/main" id="{E1F8214C-7426-4AD6-919E-532283B1018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08</a:t>
            </a:r>
          </a:p>
        </p:txBody>
      </p:sp>
      <p:sp>
        <p:nvSpPr>
          <p:cNvPr id="273" name="Rectangle: Rounded Corners 57">
            <a:extLst>
              <a:ext uri="{FF2B5EF4-FFF2-40B4-BE49-F238E27FC236}">
                <a16:creationId xmlns="" xmlns:a16="http://schemas.microsoft.com/office/drawing/2014/main" id="{A24AF0D4-7F74-479B-93FD-11C02092665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07</a:t>
            </a:r>
          </a:p>
        </p:txBody>
      </p:sp>
      <p:sp>
        <p:nvSpPr>
          <p:cNvPr id="274" name="Rectangle: Rounded Corners 58">
            <a:extLst>
              <a:ext uri="{FF2B5EF4-FFF2-40B4-BE49-F238E27FC236}">
                <a16:creationId xmlns="" xmlns:a16="http://schemas.microsoft.com/office/drawing/2014/main" id="{8F4CA04D-F046-4366-B5C6-C1C25208482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06</a:t>
            </a:r>
          </a:p>
        </p:txBody>
      </p:sp>
      <p:sp>
        <p:nvSpPr>
          <p:cNvPr id="275" name="Rectangle: Rounded Corners 59">
            <a:extLst>
              <a:ext uri="{FF2B5EF4-FFF2-40B4-BE49-F238E27FC236}">
                <a16:creationId xmlns="" xmlns:a16="http://schemas.microsoft.com/office/drawing/2014/main" id="{801948C3-720A-4236-A493-C8453FA4417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05</a:t>
            </a:r>
          </a:p>
        </p:txBody>
      </p:sp>
      <p:sp>
        <p:nvSpPr>
          <p:cNvPr id="276" name="Rectangle: Rounded Corners 60">
            <a:extLst>
              <a:ext uri="{FF2B5EF4-FFF2-40B4-BE49-F238E27FC236}">
                <a16:creationId xmlns="" xmlns:a16="http://schemas.microsoft.com/office/drawing/2014/main" id="{E0409599-545F-45D9-8161-6BBC4CA03D4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04</a:t>
            </a:r>
          </a:p>
        </p:txBody>
      </p:sp>
      <p:sp>
        <p:nvSpPr>
          <p:cNvPr id="277" name="Rectangle: Rounded Corners 61">
            <a:extLst>
              <a:ext uri="{FF2B5EF4-FFF2-40B4-BE49-F238E27FC236}">
                <a16:creationId xmlns="" xmlns:a16="http://schemas.microsoft.com/office/drawing/2014/main" id="{32074099-AD00-4B66-A0D5-F019C1AF5D8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03</a:t>
            </a:r>
          </a:p>
        </p:txBody>
      </p:sp>
      <p:sp>
        <p:nvSpPr>
          <p:cNvPr id="278" name="Rectangle: Rounded Corners 62">
            <a:extLst>
              <a:ext uri="{FF2B5EF4-FFF2-40B4-BE49-F238E27FC236}">
                <a16:creationId xmlns="" xmlns:a16="http://schemas.microsoft.com/office/drawing/2014/main" id="{F0D54F0D-1F1E-4EE1-A1B8-03A7994BA7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02</a:t>
            </a:r>
          </a:p>
        </p:txBody>
      </p:sp>
      <p:sp>
        <p:nvSpPr>
          <p:cNvPr id="279" name="Rectangle: Rounded Corners 63">
            <a:extLst>
              <a:ext uri="{FF2B5EF4-FFF2-40B4-BE49-F238E27FC236}">
                <a16:creationId xmlns="" xmlns:a16="http://schemas.microsoft.com/office/drawing/2014/main" id="{84284F80-CE4A-4377-9690-51F37C3BD4E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01</a:t>
            </a:r>
          </a:p>
        </p:txBody>
      </p:sp>
      <p:sp>
        <p:nvSpPr>
          <p:cNvPr id="280" name="Rectangle: Rounded Corners 64">
            <a:extLst>
              <a:ext uri="{FF2B5EF4-FFF2-40B4-BE49-F238E27FC236}">
                <a16:creationId xmlns="" xmlns:a16="http://schemas.microsoft.com/office/drawing/2014/main" id="{7A5B0E33-3262-4457-AA6D-BF58D4E5BC3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281" name="Rectangle: Rounded Corners 65">
            <a:extLst>
              <a:ext uri="{FF2B5EF4-FFF2-40B4-BE49-F238E27FC236}">
                <a16:creationId xmlns="" xmlns:a16="http://schemas.microsoft.com/office/drawing/2014/main" id="{2714492A-1420-4772-A683-7D92EBD9669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282" name="Rectangle: Rounded Corners 66">
            <a:extLst>
              <a:ext uri="{FF2B5EF4-FFF2-40B4-BE49-F238E27FC236}">
                <a16:creationId xmlns="" xmlns:a16="http://schemas.microsoft.com/office/drawing/2014/main" id="{340B2935-9CE3-49E3-BFDA-0C250EE081F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283" name="Rectangle: Rounded Corners 67">
            <a:extLst>
              <a:ext uri="{FF2B5EF4-FFF2-40B4-BE49-F238E27FC236}">
                <a16:creationId xmlns="" xmlns:a16="http://schemas.microsoft.com/office/drawing/2014/main" id="{1FCE88C4-E661-48BB-BAE3-469B0922E6F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284" name="Rectangle: Rounded Corners 68">
            <a:extLst>
              <a:ext uri="{FF2B5EF4-FFF2-40B4-BE49-F238E27FC236}">
                <a16:creationId xmlns="" xmlns:a16="http://schemas.microsoft.com/office/drawing/2014/main" id="{720AE6EC-FEF0-4B42-897D-D7FCA6EDE0C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285" name="Rectangle: Rounded Corners 69">
            <a:extLst>
              <a:ext uri="{FF2B5EF4-FFF2-40B4-BE49-F238E27FC236}">
                <a16:creationId xmlns="" xmlns:a16="http://schemas.microsoft.com/office/drawing/2014/main" id="{19428F19-7DEA-4B42-813A-48B6DAC0D8E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286" name="Rectangle: Rounded Corners 70">
            <a:extLst>
              <a:ext uri="{FF2B5EF4-FFF2-40B4-BE49-F238E27FC236}">
                <a16:creationId xmlns="" xmlns:a16="http://schemas.microsoft.com/office/drawing/2014/main" id="{275AC1DB-1F5C-4F5C-9F66-E5A0A602F81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287" name="Rectangle: Rounded Corners 71">
            <a:extLst>
              <a:ext uri="{FF2B5EF4-FFF2-40B4-BE49-F238E27FC236}">
                <a16:creationId xmlns="" xmlns:a16="http://schemas.microsoft.com/office/drawing/2014/main" id="{DDD7923C-F91D-4B7D-9BFE-C9F38264739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288" name="Rectangle: Rounded Corners 72">
            <a:extLst>
              <a:ext uri="{FF2B5EF4-FFF2-40B4-BE49-F238E27FC236}">
                <a16:creationId xmlns="" xmlns:a16="http://schemas.microsoft.com/office/drawing/2014/main" id="{5291E4A7-3B12-4B5F-B8F4-2B01C4F449A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289" name="Rectangle: Rounded Corners 73">
            <a:extLst>
              <a:ext uri="{FF2B5EF4-FFF2-40B4-BE49-F238E27FC236}">
                <a16:creationId xmlns="" xmlns:a16="http://schemas.microsoft.com/office/drawing/2014/main" id="{0DD2865F-99BC-4A41-AC04-0EB534084D0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290" name="Rectangle: Rounded Corners 74">
            <a:extLst>
              <a:ext uri="{FF2B5EF4-FFF2-40B4-BE49-F238E27FC236}">
                <a16:creationId xmlns="" xmlns:a16="http://schemas.microsoft.com/office/drawing/2014/main" id="{F94F86B1-1ABD-446F-B4A2-FB34F803862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291" name="Rectangle: Rounded Corners 75">
            <a:extLst>
              <a:ext uri="{FF2B5EF4-FFF2-40B4-BE49-F238E27FC236}">
                <a16:creationId xmlns="" xmlns:a16="http://schemas.microsoft.com/office/drawing/2014/main" id="{E17E13E0-31FF-460A-80C1-88C95976B17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292" name="Rectangle: Rounded Corners 76">
            <a:extLst>
              <a:ext uri="{FF2B5EF4-FFF2-40B4-BE49-F238E27FC236}">
                <a16:creationId xmlns="" xmlns:a16="http://schemas.microsoft.com/office/drawing/2014/main" id="{0E8834AE-AB54-442E-B75A-649F89D6DBD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293" name="Rectangle: Rounded Corners 77">
            <a:extLst>
              <a:ext uri="{FF2B5EF4-FFF2-40B4-BE49-F238E27FC236}">
                <a16:creationId xmlns="" xmlns:a16="http://schemas.microsoft.com/office/drawing/2014/main" id="{EF961AA6-B693-4367-B2CB-C5A0E7DC0AE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294" name="Rectangle: Rounded Corners 78">
            <a:extLst>
              <a:ext uri="{FF2B5EF4-FFF2-40B4-BE49-F238E27FC236}">
                <a16:creationId xmlns="" xmlns:a16="http://schemas.microsoft.com/office/drawing/2014/main" id="{7F600EF4-4543-4C6C-8374-EE1F646BD33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295" name="Rectangle: Rounded Corners 79">
            <a:extLst>
              <a:ext uri="{FF2B5EF4-FFF2-40B4-BE49-F238E27FC236}">
                <a16:creationId xmlns="" xmlns:a16="http://schemas.microsoft.com/office/drawing/2014/main" id="{AFCB6EC1-25F9-4A78-9639-2D746F1A1E7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296" name="Rectangle: Rounded Corners 80">
            <a:extLst>
              <a:ext uri="{FF2B5EF4-FFF2-40B4-BE49-F238E27FC236}">
                <a16:creationId xmlns="" xmlns:a16="http://schemas.microsoft.com/office/drawing/2014/main" id="{E39CD754-0F77-4266-90C5-DF5EB86620D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297" name="Rectangle: Rounded Corners 81">
            <a:extLst>
              <a:ext uri="{FF2B5EF4-FFF2-40B4-BE49-F238E27FC236}">
                <a16:creationId xmlns="" xmlns:a16="http://schemas.microsoft.com/office/drawing/2014/main" id="{83B89D81-8EC1-4EFB-9A7F-93D0B9ECAF9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298" name="Rectangle: Rounded Corners 82">
            <a:extLst>
              <a:ext uri="{FF2B5EF4-FFF2-40B4-BE49-F238E27FC236}">
                <a16:creationId xmlns="" xmlns:a16="http://schemas.microsoft.com/office/drawing/2014/main" id="{98EE7F9B-4FA1-4FCC-8515-B8E1AF68FBB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299" name="Rectangle: Rounded Corners 83">
            <a:extLst>
              <a:ext uri="{FF2B5EF4-FFF2-40B4-BE49-F238E27FC236}">
                <a16:creationId xmlns="" xmlns:a16="http://schemas.microsoft.com/office/drawing/2014/main" id="{5A13486C-058F-4660-B696-6EA0B6E4C1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300" name="Rectangle: Rounded Corners 84">
            <a:extLst>
              <a:ext uri="{FF2B5EF4-FFF2-40B4-BE49-F238E27FC236}">
                <a16:creationId xmlns="" xmlns:a16="http://schemas.microsoft.com/office/drawing/2014/main" id="{A4C944CD-3A33-4CF6-813F-762A23F58C3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301" name="Rectangle: Rounded Corners 85">
            <a:extLst>
              <a:ext uri="{FF2B5EF4-FFF2-40B4-BE49-F238E27FC236}">
                <a16:creationId xmlns="" xmlns:a16="http://schemas.microsoft.com/office/drawing/2014/main" id="{16462FB6-4297-4F0B-985C-A20A20FFA6C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302" name="Rectangle: Rounded Corners 86">
            <a:extLst>
              <a:ext uri="{FF2B5EF4-FFF2-40B4-BE49-F238E27FC236}">
                <a16:creationId xmlns="" xmlns:a16="http://schemas.microsoft.com/office/drawing/2014/main" id="{2C5A4AE4-75DE-48F0-AEBA-00899F139D8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303" name="Rectangle: Rounded Corners 87">
            <a:extLst>
              <a:ext uri="{FF2B5EF4-FFF2-40B4-BE49-F238E27FC236}">
                <a16:creationId xmlns="" xmlns:a16="http://schemas.microsoft.com/office/drawing/2014/main" id="{0EEC99C7-F0C3-49F7-B147-E88E3ADBE6B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304" name="Rectangle: Rounded Corners 88">
            <a:extLst>
              <a:ext uri="{FF2B5EF4-FFF2-40B4-BE49-F238E27FC236}">
                <a16:creationId xmlns="" xmlns:a16="http://schemas.microsoft.com/office/drawing/2014/main" id="{CC742F3F-A637-46F7-8CFC-BB76860A34C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305" name="Rectangle: Rounded Corners 89">
            <a:extLst>
              <a:ext uri="{FF2B5EF4-FFF2-40B4-BE49-F238E27FC236}">
                <a16:creationId xmlns="" xmlns:a16="http://schemas.microsoft.com/office/drawing/2014/main" id="{C9D01B6E-0E1D-4B85-A587-CE51D6FB6D1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306" name="Rectangle: Rounded Corners 90">
            <a:extLst>
              <a:ext uri="{FF2B5EF4-FFF2-40B4-BE49-F238E27FC236}">
                <a16:creationId xmlns="" xmlns:a16="http://schemas.microsoft.com/office/drawing/2014/main" id="{EBF1371E-9F15-4FCB-9430-EE2AFA3C8D1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307" name="Rectangle: Rounded Corners 91">
            <a:extLst>
              <a:ext uri="{FF2B5EF4-FFF2-40B4-BE49-F238E27FC236}">
                <a16:creationId xmlns="" xmlns:a16="http://schemas.microsoft.com/office/drawing/2014/main" id="{1235F28E-1FE9-4609-9197-BDB44E34AA7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308" name="Rectangle: Rounded Corners 92">
            <a:extLst>
              <a:ext uri="{FF2B5EF4-FFF2-40B4-BE49-F238E27FC236}">
                <a16:creationId xmlns="" xmlns:a16="http://schemas.microsoft.com/office/drawing/2014/main" id="{7663402F-F095-4CB0-8E55-C8911D07D1E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309" name="Rectangle: Rounded Corners 93">
            <a:extLst>
              <a:ext uri="{FF2B5EF4-FFF2-40B4-BE49-F238E27FC236}">
                <a16:creationId xmlns="" xmlns:a16="http://schemas.microsoft.com/office/drawing/2014/main" id="{6AAAE16D-A965-46F2-9469-32FFD35CCC6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310" name="Rectangle: Rounded Corners 94">
            <a:extLst>
              <a:ext uri="{FF2B5EF4-FFF2-40B4-BE49-F238E27FC236}">
                <a16:creationId xmlns="" xmlns:a16="http://schemas.microsoft.com/office/drawing/2014/main" id="{56B66775-BAD0-4F02-8BF5-011B33BC01F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311" name="Rectangle: Rounded Corners 95">
            <a:extLst>
              <a:ext uri="{FF2B5EF4-FFF2-40B4-BE49-F238E27FC236}">
                <a16:creationId xmlns="" xmlns:a16="http://schemas.microsoft.com/office/drawing/2014/main" id="{2DD28BD2-70EF-4140-9EE0-7A88BAD177F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312" name="Rectangle: Rounded Corners 96">
            <a:extLst>
              <a:ext uri="{FF2B5EF4-FFF2-40B4-BE49-F238E27FC236}">
                <a16:creationId xmlns="" xmlns:a16="http://schemas.microsoft.com/office/drawing/2014/main" id="{4BCD449D-ADEC-46B7-A749-B10C07CB9C8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313" name="Rectangle: Rounded Corners 97">
            <a:extLst>
              <a:ext uri="{FF2B5EF4-FFF2-40B4-BE49-F238E27FC236}">
                <a16:creationId xmlns="" xmlns:a16="http://schemas.microsoft.com/office/drawing/2014/main" id="{8BFD0B61-3A69-4A69-B6A3-92533F7A5BC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314" name="Rectangle: Rounded Corners 98">
            <a:extLst>
              <a:ext uri="{FF2B5EF4-FFF2-40B4-BE49-F238E27FC236}">
                <a16:creationId xmlns="" xmlns:a16="http://schemas.microsoft.com/office/drawing/2014/main" id="{DADC6DA3-036B-42E4-B4DC-70BC0A5BBE9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315" name="Rectangle: Rounded Corners 99">
            <a:extLst>
              <a:ext uri="{FF2B5EF4-FFF2-40B4-BE49-F238E27FC236}">
                <a16:creationId xmlns="" xmlns:a16="http://schemas.microsoft.com/office/drawing/2014/main" id="{425B2372-7157-4333-B60D-07DED6F9C5C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316" name="Rectangle: Rounded Corners 100">
            <a:extLst>
              <a:ext uri="{FF2B5EF4-FFF2-40B4-BE49-F238E27FC236}">
                <a16:creationId xmlns="" xmlns:a16="http://schemas.microsoft.com/office/drawing/2014/main" id="{979AC170-B0A5-4475-961E-7F567EDF0FF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317" name="Rectangle: Rounded Corners 101">
            <a:extLst>
              <a:ext uri="{FF2B5EF4-FFF2-40B4-BE49-F238E27FC236}">
                <a16:creationId xmlns="" xmlns:a16="http://schemas.microsoft.com/office/drawing/2014/main" id="{B93A3DBD-A6B8-464F-8225-A5F69424D56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318" name="Rectangle: Rounded Corners 102">
            <a:extLst>
              <a:ext uri="{FF2B5EF4-FFF2-40B4-BE49-F238E27FC236}">
                <a16:creationId xmlns="" xmlns:a16="http://schemas.microsoft.com/office/drawing/2014/main" id="{6DBBCA6F-8B92-47B1-A4EC-A73AC72249F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319" name="Rectangle: Rounded Corners 103">
            <a:extLst>
              <a:ext uri="{FF2B5EF4-FFF2-40B4-BE49-F238E27FC236}">
                <a16:creationId xmlns="" xmlns:a16="http://schemas.microsoft.com/office/drawing/2014/main" id="{6F16E111-ED6D-4B2C-804C-61091CB2B52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320" name="Rectangle: Rounded Corners 104">
            <a:extLst>
              <a:ext uri="{FF2B5EF4-FFF2-40B4-BE49-F238E27FC236}">
                <a16:creationId xmlns="" xmlns:a16="http://schemas.microsoft.com/office/drawing/2014/main" id="{581AFCFC-4478-46B5-8467-3239E5480F9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321" name="Rectangle: Rounded Corners 105">
            <a:extLst>
              <a:ext uri="{FF2B5EF4-FFF2-40B4-BE49-F238E27FC236}">
                <a16:creationId xmlns="" xmlns:a16="http://schemas.microsoft.com/office/drawing/2014/main" id="{E7D6436C-14D6-48D7-A5E6-C56563FFC26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322" name="Rectangle: Rounded Corners 106">
            <a:extLst>
              <a:ext uri="{FF2B5EF4-FFF2-40B4-BE49-F238E27FC236}">
                <a16:creationId xmlns="" xmlns:a16="http://schemas.microsoft.com/office/drawing/2014/main" id="{0A6832B7-5DE1-41CA-A9CF-792249944CA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323" name="Rectangle: Rounded Corners 107">
            <a:extLst>
              <a:ext uri="{FF2B5EF4-FFF2-40B4-BE49-F238E27FC236}">
                <a16:creationId xmlns="" xmlns:a16="http://schemas.microsoft.com/office/drawing/2014/main" id="{9520D2E0-738F-4D09-91E2-6BFECF7D39B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324" name="Rectangle: Rounded Corners 108">
            <a:extLst>
              <a:ext uri="{FF2B5EF4-FFF2-40B4-BE49-F238E27FC236}">
                <a16:creationId xmlns="" xmlns:a16="http://schemas.microsoft.com/office/drawing/2014/main" id="{9854B76B-FE58-41E1-8FC8-EEC39A8425B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325" name="Rectangle: Rounded Corners 109">
            <a:extLst>
              <a:ext uri="{FF2B5EF4-FFF2-40B4-BE49-F238E27FC236}">
                <a16:creationId xmlns="" xmlns:a16="http://schemas.microsoft.com/office/drawing/2014/main" id="{6EF475BF-1F06-4F35-A10F-F23234CB897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326" name="Rectangle: Rounded Corners 110">
            <a:extLst>
              <a:ext uri="{FF2B5EF4-FFF2-40B4-BE49-F238E27FC236}">
                <a16:creationId xmlns="" xmlns:a16="http://schemas.microsoft.com/office/drawing/2014/main" id="{F38CAC2B-0FBD-49DA-9A8A-6031CA567B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327" name="Rectangle: Rounded Corners 111">
            <a:extLst>
              <a:ext uri="{FF2B5EF4-FFF2-40B4-BE49-F238E27FC236}">
                <a16:creationId xmlns="" xmlns:a16="http://schemas.microsoft.com/office/drawing/2014/main" id="{7ABE033D-126B-41C1-B1E5-FE94F28DD93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328" name="Rectangle: Rounded Corners 112">
            <a:extLst>
              <a:ext uri="{FF2B5EF4-FFF2-40B4-BE49-F238E27FC236}">
                <a16:creationId xmlns="" xmlns:a16="http://schemas.microsoft.com/office/drawing/2014/main" id="{5AD3546E-39F9-4CCF-87BD-E03C83359FA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329" name="Rectangle: Rounded Corners 113">
            <a:extLst>
              <a:ext uri="{FF2B5EF4-FFF2-40B4-BE49-F238E27FC236}">
                <a16:creationId xmlns="" xmlns:a16="http://schemas.microsoft.com/office/drawing/2014/main" id="{E36FCB8F-D24C-4BE6-8BA0-7C2AB472C0E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330" name="Rectangle: Rounded Corners 114">
            <a:extLst>
              <a:ext uri="{FF2B5EF4-FFF2-40B4-BE49-F238E27FC236}">
                <a16:creationId xmlns="" xmlns:a16="http://schemas.microsoft.com/office/drawing/2014/main" id="{47850E9D-0D34-4F37-A117-24B164992AF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331" name="Rectangle: Rounded Corners 115">
            <a:extLst>
              <a:ext uri="{FF2B5EF4-FFF2-40B4-BE49-F238E27FC236}">
                <a16:creationId xmlns="" xmlns:a16="http://schemas.microsoft.com/office/drawing/2014/main" id="{0C839A7C-BFD7-48F1-9E84-D79F865810A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332" name="Rectangle: Rounded Corners 116">
            <a:extLst>
              <a:ext uri="{FF2B5EF4-FFF2-40B4-BE49-F238E27FC236}">
                <a16:creationId xmlns="" xmlns:a16="http://schemas.microsoft.com/office/drawing/2014/main" id="{D09F946D-26C7-4C0C-A9EF-379011192D6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333" name="Rectangle: Rounded Corners 117">
            <a:extLst>
              <a:ext uri="{FF2B5EF4-FFF2-40B4-BE49-F238E27FC236}">
                <a16:creationId xmlns="" xmlns:a16="http://schemas.microsoft.com/office/drawing/2014/main" id="{D8B5A074-3E9E-413D-A5EE-4191B4AFCE1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334" name="Rectangle: Rounded Corners 118">
            <a:extLst>
              <a:ext uri="{FF2B5EF4-FFF2-40B4-BE49-F238E27FC236}">
                <a16:creationId xmlns="" xmlns:a16="http://schemas.microsoft.com/office/drawing/2014/main" id="{045F8BD9-09FC-4F31-8615-DF70AA70DEC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335" name="Rectangle: Rounded Corners 119">
            <a:extLst>
              <a:ext uri="{FF2B5EF4-FFF2-40B4-BE49-F238E27FC236}">
                <a16:creationId xmlns="" xmlns:a16="http://schemas.microsoft.com/office/drawing/2014/main" id="{6033B4AF-5A97-4354-A082-60906A7323A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336" name="Rectangle: Rounded Corners 120">
            <a:extLst>
              <a:ext uri="{FF2B5EF4-FFF2-40B4-BE49-F238E27FC236}">
                <a16:creationId xmlns="" xmlns:a16="http://schemas.microsoft.com/office/drawing/2014/main" id="{0C47BE9A-3E31-44F9-B8E5-DD96F1D0C95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337" name="Rectangle: Rounded Corners 121">
            <a:extLst>
              <a:ext uri="{FF2B5EF4-FFF2-40B4-BE49-F238E27FC236}">
                <a16:creationId xmlns="" xmlns:a16="http://schemas.microsoft.com/office/drawing/2014/main" id="{59CF9923-AA2A-4FB9-BC25-3092A2789D2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338" name="Rectangle: Rounded Corners 122">
            <a:extLst>
              <a:ext uri="{FF2B5EF4-FFF2-40B4-BE49-F238E27FC236}">
                <a16:creationId xmlns="" xmlns:a16="http://schemas.microsoft.com/office/drawing/2014/main" id="{0BB7749A-F808-4666-89F0-2A87378E7FC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339" name="Rectangle: Rounded Corners 123">
            <a:extLst>
              <a:ext uri="{FF2B5EF4-FFF2-40B4-BE49-F238E27FC236}">
                <a16:creationId xmlns="" xmlns:a16="http://schemas.microsoft.com/office/drawing/2014/main" id="{C745544E-4F5B-4696-8760-C31F052B6CB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340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341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342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343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344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345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346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347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348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349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350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351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352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353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354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355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356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357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358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359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360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361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362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363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364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365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366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367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368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369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370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371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372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373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374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375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376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377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378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379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380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381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382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383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384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385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386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387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388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389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390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391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392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393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394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395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396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397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398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399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400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401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3422373" y="5105400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339236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40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0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7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0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90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10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20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30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40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6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70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90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10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2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30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4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50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36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70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390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40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4100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420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43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44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450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46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47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480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49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0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1000"/>
                            </p:stCondLst>
                            <p:childTnLst>
                              <p:par>
                                <p:cTn id="1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200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30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4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5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6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70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80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59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60000"/>
                            </p:stCondLst>
                            <p:childTnLst>
                              <p:par>
                                <p:cTn id="1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610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620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63000"/>
                            </p:stCondLst>
                            <p:childTnLst>
                              <p:par>
                                <p:cTn id="2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640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650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660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67000"/>
                            </p:stCondLst>
                            <p:childTnLst>
                              <p:par>
                                <p:cTn id="2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680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6900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700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71000"/>
                            </p:stCondLst>
                            <p:childTnLst>
                              <p:par>
                                <p:cTn id="2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72000"/>
                            </p:stCondLst>
                            <p:childTnLst>
                              <p:par>
                                <p:cTn id="2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7300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>
                            <p:stCondLst>
                              <p:cond delay="74000"/>
                            </p:stCondLst>
                            <p:childTnLst>
                              <p:par>
                                <p:cTn id="2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750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7600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77000"/>
                            </p:stCondLst>
                            <p:childTnLst>
                              <p:par>
                                <p:cTn id="2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78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79000"/>
                            </p:stCondLst>
                            <p:childTnLst>
                              <p:par>
                                <p:cTn id="2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8000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810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82000"/>
                            </p:stCondLst>
                            <p:childTnLst>
                              <p:par>
                                <p:cTn id="2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83000"/>
                            </p:stCondLst>
                            <p:childTnLst>
                              <p:par>
                                <p:cTn id="2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840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85000"/>
                            </p:stCondLst>
                            <p:childTnLst>
                              <p:par>
                                <p:cTn id="2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86000"/>
                            </p:stCondLst>
                            <p:childTnLst>
                              <p:par>
                                <p:cTn id="2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870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88000"/>
                            </p:stCondLst>
                            <p:childTnLst>
                              <p:par>
                                <p:cTn id="2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890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90000"/>
                            </p:stCondLst>
                            <p:childTnLst>
                              <p:par>
                                <p:cTn id="2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91000"/>
                            </p:stCondLst>
                            <p:childTnLst>
                              <p:par>
                                <p:cTn id="2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920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930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940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95000"/>
                            </p:stCondLst>
                            <p:childTnLst>
                              <p:par>
                                <p:cTn id="3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96000"/>
                            </p:stCondLst>
                            <p:childTnLst>
                              <p:par>
                                <p:cTn id="3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97000"/>
                            </p:stCondLst>
                            <p:childTnLst>
                              <p:par>
                                <p:cTn id="3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98000"/>
                            </p:stCondLst>
                            <p:childTnLst>
                              <p:par>
                                <p:cTn id="3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990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2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121000"/>
                            </p:stCondLst>
                            <p:childTnLst>
                              <p:par>
                                <p:cTn id="3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122000"/>
                            </p:stCondLst>
                            <p:childTnLst>
                              <p:par>
                                <p:cTn id="3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123000"/>
                            </p:stCondLst>
                            <p:childTnLst>
                              <p:par>
                                <p:cTn id="3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124000"/>
                            </p:stCondLst>
                            <p:childTnLst>
                              <p:par>
                                <p:cTn id="3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125000"/>
                            </p:stCondLst>
                            <p:childTnLst>
                              <p:par>
                                <p:cTn id="3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126000"/>
                            </p:stCondLst>
                            <p:childTnLst>
                              <p:par>
                                <p:cTn id="3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6" fill="hold">
                            <p:stCondLst>
                              <p:cond delay="127000"/>
                            </p:stCondLst>
                            <p:childTnLst>
                              <p:par>
                                <p:cTn id="3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128000"/>
                            </p:stCondLst>
                            <p:childTnLst>
                              <p:par>
                                <p:cTn id="4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129000"/>
                            </p:stCondLst>
                            <p:childTnLst>
                              <p:par>
                                <p:cTn id="4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130000"/>
                            </p:stCondLst>
                            <p:childTnLst>
                              <p:par>
                                <p:cTn id="4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8" fill="hold">
                            <p:stCondLst>
                              <p:cond delay="131000"/>
                            </p:stCondLst>
                            <p:childTnLst>
                              <p:par>
                                <p:cTn id="4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132000"/>
                            </p:stCondLst>
                            <p:childTnLst>
                              <p:par>
                                <p:cTn id="4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4" fill="hold">
                            <p:stCondLst>
                              <p:cond delay="133000"/>
                            </p:stCondLst>
                            <p:childTnLst>
                              <p:par>
                                <p:cTn id="4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7" fill="hold">
                            <p:stCondLst>
                              <p:cond delay="134000"/>
                            </p:stCondLst>
                            <p:childTnLst>
                              <p:par>
                                <p:cTn id="4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135000"/>
                            </p:stCondLst>
                            <p:childTnLst>
                              <p:par>
                                <p:cTn id="4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3" fill="hold">
                            <p:stCondLst>
                              <p:cond delay="136000"/>
                            </p:stCondLst>
                            <p:childTnLst>
                              <p:par>
                                <p:cTn id="4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6" fill="hold">
                            <p:stCondLst>
                              <p:cond delay="137000"/>
                            </p:stCondLst>
                            <p:childTnLst>
                              <p:par>
                                <p:cTn id="4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>
                            <p:stCondLst>
                              <p:cond delay="138000"/>
                            </p:stCondLst>
                            <p:childTnLst>
                              <p:par>
                                <p:cTn id="4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2" fill="hold">
                            <p:stCondLst>
                              <p:cond delay="139000"/>
                            </p:stCondLst>
                            <p:childTnLst>
                              <p:par>
                                <p:cTn id="4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140000"/>
                            </p:stCondLst>
                            <p:childTnLst>
                              <p:par>
                                <p:cTn id="4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41000"/>
                            </p:stCondLst>
                            <p:childTnLst>
                              <p:par>
                                <p:cTn id="4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142000"/>
                            </p:stCondLst>
                            <p:childTnLst>
                              <p:par>
                                <p:cTn id="4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4" fill="hold">
                            <p:stCondLst>
                              <p:cond delay="143000"/>
                            </p:stCondLst>
                            <p:childTnLst>
                              <p:par>
                                <p:cTn id="4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7" fill="hold">
                            <p:stCondLst>
                              <p:cond delay="144000"/>
                            </p:stCondLst>
                            <p:childTnLst>
                              <p:par>
                                <p:cTn id="4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145000"/>
                            </p:stCondLst>
                            <p:childTnLst>
                              <p:par>
                                <p:cTn id="4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146000"/>
                            </p:stCondLst>
                            <p:childTnLst>
                              <p:par>
                                <p:cTn id="4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>
                            <p:stCondLst>
                              <p:cond delay="147000"/>
                            </p:stCondLst>
                            <p:childTnLst>
                              <p:par>
                                <p:cTn id="4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148000"/>
                            </p:stCondLst>
                            <p:childTnLst>
                              <p:par>
                                <p:cTn id="4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2" fill="hold">
                            <p:stCondLst>
                              <p:cond delay="149000"/>
                            </p:stCondLst>
                            <p:childTnLst>
                              <p:par>
                                <p:cTn id="4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5" fill="hold">
                            <p:stCondLst>
                              <p:cond delay="150000"/>
                            </p:stCondLst>
                            <p:childTnLst>
                              <p:par>
                                <p:cTn id="4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>
                            <p:stCondLst>
                              <p:cond delay="151000"/>
                            </p:stCondLst>
                            <p:childTnLst>
                              <p:par>
                                <p:cTn id="4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1" fill="hold">
                            <p:stCondLst>
                              <p:cond delay="152000"/>
                            </p:stCondLst>
                            <p:childTnLst>
                              <p:par>
                                <p:cTn id="4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4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154000"/>
                            </p:stCondLst>
                            <p:childTnLst>
                              <p:par>
                                <p:cTn id="4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>
                            <p:stCondLst>
                              <p:cond delay="155000"/>
                            </p:stCondLst>
                            <p:childTnLst>
                              <p:par>
                                <p:cTn id="4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156000"/>
                            </p:stCondLst>
                            <p:childTnLst>
                              <p:par>
                                <p:cTn id="4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>
                            <p:stCondLst>
                              <p:cond delay="157000"/>
                            </p:stCondLst>
                            <p:childTnLst>
                              <p:par>
                                <p:cTn id="4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>
                            <p:stCondLst>
                              <p:cond delay="158000"/>
                            </p:stCondLst>
                            <p:childTnLst>
                              <p:par>
                                <p:cTn id="4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>
                            <p:stCondLst>
                              <p:cond delay="159000"/>
                            </p:stCondLst>
                            <p:childTnLst>
                              <p:par>
                                <p:cTn id="4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160000"/>
                            </p:stCondLst>
                            <p:childTnLst>
                              <p:par>
                                <p:cTn id="4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>
                            <p:stCondLst>
                              <p:cond delay="161000"/>
                            </p:stCondLst>
                            <p:childTnLst>
                              <p:par>
                                <p:cTn id="4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>
                            <p:stCondLst>
                              <p:cond delay="162000"/>
                            </p:stCondLst>
                            <p:childTnLst>
                              <p:par>
                                <p:cTn id="5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>
                            <p:stCondLst>
                              <p:cond delay="163000"/>
                            </p:stCondLst>
                            <p:childTnLst>
                              <p:par>
                                <p:cTn id="5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7" fill="hold">
                            <p:stCondLst>
                              <p:cond delay="164000"/>
                            </p:stCondLst>
                            <p:childTnLst>
                              <p:par>
                                <p:cTn id="5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0" fill="hold">
                            <p:stCondLst>
                              <p:cond delay="165000"/>
                            </p:stCondLst>
                            <p:childTnLst>
                              <p:par>
                                <p:cTn id="5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3" fill="hold">
                            <p:stCondLst>
                              <p:cond delay="166000"/>
                            </p:stCondLst>
                            <p:childTnLst>
                              <p:par>
                                <p:cTn id="5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>
                            <p:stCondLst>
                              <p:cond delay="167000"/>
                            </p:stCondLst>
                            <p:childTnLst>
                              <p:par>
                                <p:cTn id="5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68000"/>
                            </p:stCondLst>
                            <p:childTnLst>
                              <p:par>
                                <p:cTn id="5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>
                            <p:stCondLst>
                              <p:cond delay="169000"/>
                            </p:stCondLst>
                            <p:childTnLst>
                              <p:par>
                                <p:cTn id="5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170000"/>
                            </p:stCondLst>
                            <p:childTnLst>
                              <p:par>
                                <p:cTn id="5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>
                            <p:stCondLst>
                              <p:cond delay="171000"/>
                            </p:stCondLst>
                            <p:childTnLst>
                              <p:par>
                                <p:cTn id="5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1" fill="hold">
                            <p:stCondLst>
                              <p:cond delay="172000"/>
                            </p:stCondLst>
                            <p:childTnLst>
                              <p:par>
                                <p:cTn id="5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>
                            <p:stCondLst>
                              <p:cond delay="173000"/>
                            </p:stCondLst>
                            <p:childTnLst>
                              <p:par>
                                <p:cTn id="5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7" fill="hold">
                            <p:stCondLst>
                              <p:cond delay="174000"/>
                            </p:stCondLst>
                            <p:childTnLst>
                              <p:par>
                                <p:cTn id="5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>
                            <p:stCondLst>
                              <p:cond delay="175000"/>
                            </p:stCondLst>
                            <p:childTnLst>
                              <p:par>
                                <p:cTn id="5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3" fill="hold">
                            <p:stCondLst>
                              <p:cond delay="176000"/>
                            </p:stCondLst>
                            <p:childTnLst>
                              <p:par>
                                <p:cTn id="5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5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9" fill="hold">
                            <p:stCondLst>
                              <p:cond delay="178000"/>
                            </p:stCondLst>
                            <p:childTnLst>
                              <p:par>
                                <p:cTn id="5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>
                            <p:stCondLst>
                              <p:cond delay="179000"/>
                            </p:stCondLst>
                            <p:childTnLst>
                              <p:par>
                                <p:cTn id="5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>
                            <p:stCondLst>
                              <p:cond delay="180000"/>
                            </p:stCondLst>
                            <p:childTnLst>
                              <p:par>
                                <p:cTn id="5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>
                            <p:stCondLst>
                              <p:cond delay="181000"/>
                            </p:stCondLst>
                            <p:childTnLst>
                              <p:par>
                                <p:cTn id="5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9"/>
                  </p:tgtEl>
                </p:cond>
              </p:nextCondLst>
            </p:seq>
          </p:childTnLst>
        </p:cTn>
      </p:par>
    </p:tnLst>
    <p:bldLst>
      <p:bldP spid="27" grpId="0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275" grpId="0" animBg="1"/>
      <p:bldP spid="276" grpId="0" animBg="1"/>
      <p:bldP spid="277" grpId="0" animBg="1"/>
      <p:bldP spid="278" grpId="0" animBg="1"/>
      <p:bldP spid="279" grpId="0" animBg="1"/>
      <p:bldP spid="280" grpId="0" animBg="1"/>
      <p:bldP spid="281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  <p:bldP spid="293" grpId="0" animBg="1"/>
      <p:bldP spid="294" grpId="0" animBg="1"/>
      <p:bldP spid="295" grpId="0" animBg="1"/>
      <p:bldP spid="296" grpId="0" animBg="1"/>
      <p:bldP spid="297" grpId="0" animBg="1"/>
      <p:bldP spid="298" grpId="0" animBg="1"/>
      <p:bldP spid="299" grpId="0" animBg="1"/>
      <p:bldP spid="300" grpId="0" animBg="1"/>
      <p:bldP spid="301" grpId="0" animBg="1"/>
      <p:bldP spid="302" grpId="0" animBg="1"/>
      <p:bldP spid="303" grpId="0" animBg="1"/>
      <p:bldP spid="304" grpId="0" animBg="1"/>
      <p:bldP spid="305" grpId="0" animBg="1"/>
      <p:bldP spid="306" grpId="0" animBg="1"/>
      <p:bldP spid="307" grpId="0" animBg="1"/>
      <p:bldP spid="308" grpId="0" animBg="1"/>
      <p:bldP spid="309" grpId="0" animBg="1"/>
      <p:bldP spid="310" grpId="0" animBg="1"/>
      <p:bldP spid="311" grpId="0" animBg="1"/>
      <p:bldP spid="312" grpId="0" animBg="1"/>
      <p:bldP spid="313" grpId="0" animBg="1"/>
      <p:bldP spid="314" grpId="0" animBg="1"/>
      <p:bldP spid="315" grpId="0" animBg="1"/>
      <p:bldP spid="316" grpId="0" animBg="1"/>
      <p:bldP spid="317" grpId="0" animBg="1"/>
      <p:bldP spid="318" grpId="0" animBg="1"/>
      <p:bldP spid="319" grpId="0" animBg="1"/>
      <p:bldP spid="320" grpId="0" animBg="1"/>
      <p:bldP spid="321" grpId="0" animBg="1"/>
      <p:bldP spid="322" grpId="0" animBg="1"/>
      <p:bldP spid="323" grpId="0" animBg="1"/>
      <p:bldP spid="324" grpId="0" animBg="1"/>
      <p:bldP spid="325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1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7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7" grpId="0" animBg="1"/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  <p:bldP spid="385" grpId="0" animBg="1"/>
      <p:bldP spid="386" grpId="0" animBg="1"/>
      <p:bldP spid="387" grpId="0" animBg="1"/>
      <p:bldP spid="388" grpId="0" animBg="1"/>
      <p:bldP spid="389" grpId="0" animBg="1"/>
      <p:bldP spid="390" grpId="0" animBg="1"/>
      <p:bldP spid="391" grpId="0" animBg="1"/>
      <p:bldP spid="392" grpId="0" animBg="1"/>
      <p:bldP spid="393" grpId="0" animBg="1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431962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Rùa thực hiện công việc nào dưới đây khi nhận được các lệnh sau.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38200" y="2877740"/>
            <a:ext cx="70104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REPEAT 8[REPEAT 6[FD 50 RT 60 WAIT 30] RT 45]</a:t>
            </a:r>
          </a:p>
          <a:p>
            <a:pPr algn="just">
              <a:spcBef>
                <a:spcPts val="600"/>
              </a:spcBef>
            </a:pPr>
            <a:endParaRPr lang="en-US" dirty="0">
              <a:solidFill>
                <a:schemeClr val="bg1"/>
              </a:solidFill>
            </a:endParaRPr>
          </a:p>
          <a:p>
            <a:pPr algn="just"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</a:endParaRP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cạnh.</a:t>
            </a:r>
          </a:p>
          <a:p>
            <a:pPr marL="800100" lvl="1" indent="-342900" algn="just">
              <a:spcBef>
                <a:spcPts val="600"/>
              </a:spcBef>
              <a:buAutoNum type="alphaLcParenR"/>
            </a:pPr>
            <a:r>
              <a:rPr lang="en-US" dirty="0" smtClean="0">
                <a:solidFill>
                  <a:schemeClr val="bg1"/>
                </a:solidFill>
              </a:rPr>
              <a:t>Vẽ hình đa giác sáu cạnh, vẽ xong quay một góc 360/8 độ.</a:t>
            </a:r>
          </a:p>
          <a:p>
            <a:pPr marL="0" lvl="1" indent="442913"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c) Lặp </a:t>
            </a:r>
            <a:r>
              <a:rPr lang="en-US" smtClean="0">
                <a:solidFill>
                  <a:schemeClr val="bg1"/>
                </a:solidFill>
              </a:rPr>
              <a:t>lại 8 </a:t>
            </a:r>
            <a:r>
              <a:rPr lang="en-US" dirty="0" smtClean="0">
                <a:solidFill>
                  <a:schemeClr val="bg1"/>
                </a:solidFill>
              </a:rPr>
              <a:t>lần, mỗi lần vẽ một hình đa giác sáu cạnh, vẽ xong quay một góc 45 độ.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067675" y="38862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Rounded Rectangle 12"/>
          <p:cNvSpPr/>
          <p:nvPr/>
        </p:nvSpPr>
        <p:spPr>
          <a:xfrm>
            <a:off x="8077200" y="4303712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" name="Rounded Rectangle 14"/>
          <p:cNvSpPr/>
          <p:nvPr/>
        </p:nvSpPr>
        <p:spPr>
          <a:xfrm>
            <a:off x="8077200" y="4724400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8119646" y="470535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X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17" name="Right Brace 16"/>
          <p:cNvSpPr/>
          <p:nvPr/>
        </p:nvSpPr>
        <p:spPr>
          <a:xfrm rot="5400000">
            <a:off x="1543050" y="2724152"/>
            <a:ext cx="190500" cy="11430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8" name="Right Brace 17"/>
          <p:cNvSpPr/>
          <p:nvPr/>
        </p:nvSpPr>
        <p:spPr>
          <a:xfrm rot="5400000">
            <a:off x="3862600" y="1614702"/>
            <a:ext cx="190500" cy="3361899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19" name="Right Brace 18"/>
          <p:cNvSpPr/>
          <p:nvPr/>
        </p:nvSpPr>
        <p:spPr>
          <a:xfrm rot="5400000">
            <a:off x="5987908" y="3009901"/>
            <a:ext cx="190501" cy="571500"/>
          </a:xfrm>
          <a:prstGeom prst="rightBrac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47855" y="3358117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FF00"/>
                </a:solidFill>
              </a:rPr>
              <a:t>Lặp</a:t>
            </a:r>
            <a:r>
              <a:rPr lang="en-US" b="1" dirty="0" smtClean="0">
                <a:solidFill>
                  <a:srgbClr val="00FF00"/>
                </a:solidFill>
              </a:rPr>
              <a:t> </a:t>
            </a:r>
            <a:r>
              <a:rPr lang="en-US" b="1" dirty="0" err="1" smtClean="0">
                <a:solidFill>
                  <a:srgbClr val="00FF00"/>
                </a:solidFill>
              </a:rPr>
              <a:t>lại</a:t>
            </a:r>
            <a:r>
              <a:rPr lang="en-US" b="1" dirty="0" smtClean="0">
                <a:solidFill>
                  <a:srgbClr val="00FF00"/>
                </a:solidFill>
              </a:rPr>
              <a:t> 8 </a:t>
            </a:r>
            <a:r>
              <a:rPr lang="en-US" b="1" dirty="0" err="1" smtClean="0">
                <a:solidFill>
                  <a:srgbClr val="00FF00"/>
                </a:solidFill>
              </a:rPr>
              <a:t>lần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600" y="3375274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Vẽ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hình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đa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giác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sáu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cạnh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65361" y="3361626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FF00"/>
                </a:solidFill>
              </a:rPr>
              <a:t>q</a:t>
            </a:r>
            <a:r>
              <a:rPr lang="en-US" b="1" dirty="0" smtClean="0">
                <a:solidFill>
                  <a:srgbClr val="00FF00"/>
                </a:solidFill>
              </a:rPr>
              <a:t>uay 45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endParaRPr lang="en-US" b="1" dirty="0" smtClean="0">
              <a:solidFill>
                <a:srgbClr val="00FF00"/>
              </a:solidFill>
            </a:endParaRPr>
          </a:p>
          <a:p>
            <a:pPr algn="ctr"/>
            <a:r>
              <a:rPr lang="en-US" b="1" dirty="0" smtClean="0">
                <a:solidFill>
                  <a:srgbClr val="00FF00"/>
                </a:solidFill>
              </a:rPr>
              <a:t>(hay 360/8 </a:t>
            </a:r>
            <a:r>
              <a:rPr lang="en-US" b="1" dirty="0" err="1" smtClean="0">
                <a:solidFill>
                  <a:srgbClr val="00FF00"/>
                </a:solidFill>
              </a:rPr>
              <a:t>độ</a:t>
            </a:r>
            <a:r>
              <a:rPr lang="en-US" b="1" dirty="0" smtClean="0">
                <a:solidFill>
                  <a:srgbClr val="00FF00"/>
                </a:solidFill>
              </a:rPr>
              <a:t>)</a:t>
            </a:r>
            <a:endParaRPr lang="en-US" b="1" dirty="0">
              <a:solidFill>
                <a:srgbClr val="00FF00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26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6129362" y="1842790"/>
            <a:ext cx="1674816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27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28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29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30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31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32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33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34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35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36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37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38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39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40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41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42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43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44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45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46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47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48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49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50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51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52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53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54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55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56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57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58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59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60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61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62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63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64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65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66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67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68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69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70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71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72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73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74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75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76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77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78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79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80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81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82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83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84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85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86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87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88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6165574" y="1842790"/>
            <a:ext cx="1598618" cy="63205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380632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7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9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3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31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5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9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41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43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4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45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46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47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48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9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50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51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52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53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5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7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80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590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6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25" grpId="0"/>
      <p:bldP spid="12" grpId="0" animBg="1"/>
      <p:bldP spid="13" grpId="0" animBg="1"/>
      <p:bldP spid="15" grpId="0" animBg="1"/>
      <p:bldP spid="14" grpId="0"/>
      <p:bldP spid="17" grpId="0" animBg="1"/>
      <p:bldP spid="18" grpId="0" animBg="1"/>
      <p:bldP spid="19" grpId="0" animBg="1"/>
      <p:bldP spid="20" grpId="0"/>
      <p:bldP spid="21" grpId="0"/>
      <p:bldP spid="22" grpId="0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1868488"/>
            <a:ext cx="815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3. </a:t>
            </a:r>
            <a:r>
              <a:rPr lang="en-US" b="1" dirty="0" smtClean="0">
                <a:solidFill>
                  <a:schemeClr val="bg1"/>
                </a:solidFill>
              </a:rPr>
              <a:t>Đánh dấu X vào        đặt cuối câu trả lời đúng.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38200" y="3733800"/>
            <a:ext cx="701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REPEAT 8[REPEAT 6[FD 50 RT 60 WAIT 30] RT 45]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33400" y="4419600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4. </a:t>
            </a:r>
            <a:r>
              <a:rPr lang="en-US" b="1" dirty="0" smtClean="0">
                <a:solidFill>
                  <a:schemeClr val="bg1"/>
                </a:solidFill>
              </a:rPr>
              <a:t>Dùng máy tính kiểm tra lại kết quả câu lệnh ở hoạt động 3.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914400" y="2450068"/>
            <a:ext cx="6629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 REPEAT 5[REPEAT 6[FD 50 RT 60 WAIT 30] RT 72]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4400" y="3059668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Câu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lệnh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lặp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lồng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nhau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143000" y="4093607"/>
            <a:ext cx="22098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1143000" y="2819400"/>
            <a:ext cx="2209800" cy="0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2662236" y="1862505"/>
            <a:ext cx="381000" cy="369332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sp>
        <p:nvSpPr>
          <p:cNvPr id="87" name="Rectangle: Rounded Corners 3">
            <a:extLst>
              <a:ext uri="{FF2B5EF4-FFF2-40B4-BE49-F238E27FC236}">
                <a16:creationId xmlns="" xmlns:a16="http://schemas.microsoft.com/office/drawing/2014/main" id="{4303BB96-E468-4FF9-973A-AD6A9412E8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 GIAN</a:t>
            </a:r>
          </a:p>
        </p:txBody>
      </p:sp>
      <p:sp>
        <p:nvSpPr>
          <p:cNvPr id="88" name="Rectangle: Rounded Corners 64">
            <a:extLst>
              <a:ext uri="{FF2B5EF4-FFF2-40B4-BE49-F238E27FC236}">
                <a16:creationId xmlns="" xmlns:a16="http://schemas.microsoft.com/office/drawing/2014/main" id="{7A5B0E33-3262-4457-AA6D-BF58D4E5BC3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: 00</a:t>
            </a:r>
          </a:p>
        </p:txBody>
      </p:sp>
      <p:sp>
        <p:nvSpPr>
          <p:cNvPr id="89" name="Rectangle: Rounded Corners 65">
            <a:extLst>
              <a:ext uri="{FF2B5EF4-FFF2-40B4-BE49-F238E27FC236}">
                <a16:creationId xmlns="" xmlns:a16="http://schemas.microsoft.com/office/drawing/2014/main" id="{2714492A-1420-4772-A683-7D92EBD9669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59</a:t>
            </a:r>
          </a:p>
        </p:txBody>
      </p:sp>
      <p:sp>
        <p:nvSpPr>
          <p:cNvPr id="90" name="Rectangle: Rounded Corners 66">
            <a:extLst>
              <a:ext uri="{FF2B5EF4-FFF2-40B4-BE49-F238E27FC236}">
                <a16:creationId xmlns="" xmlns:a16="http://schemas.microsoft.com/office/drawing/2014/main" id="{340B2935-9CE3-49E3-BFDA-0C250EE081F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58</a:t>
            </a:r>
          </a:p>
        </p:txBody>
      </p:sp>
      <p:sp>
        <p:nvSpPr>
          <p:cNvPr id="91" name="Rectangle: Rounded Corners 67">
            <a:extLst>
              <a:ext uri="{FF2B5EF4-FFF2-40B4-BE49-F238E27FC236}">
                <a16:creationId xmlns="" xmlns:a16="http://schemas.microsoft.com/office/drawing/2014/main" id="{1FCE88C4-E661-48BB-BAE3-469B0922E6F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57</a:t>
            </a:r>
          </a:p>
        </p:txBody>
      </p:sp>
      <p:sp>
        <p:nvSpPr>
          <p:cNvPr id="92" name="Rectangle: Rounded Corners 68">
            <a:extLst>
              <a:ext uri="{FF2B5EF4-FFF2-40B4-BE49-F238E27FC236}">
                <a16:creationId xmlns="" xmlns:a16="http://schemas.microsoft.com/office/drawing/2014/main" id="{720AE6EC-FEF0-4B42-897D-D7FCA6EDE0C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56</a:t>
            </a:r>
          </a:p>
        </p:txBody>
      </p:sp>
      <p:sp>
        <p:nvSpPr>
          <p:cNvPr id="93" name="Rectangle: Rounded Corners 69">
            <a:extLst>
              <a:ext uri="{FF2B5EF4-FFF2-40B4-BE49-F238E27FC236}">
                <a16:creationId xmlns="" xmlns:a16="http://schemas.microsoft.com/office/drawing/2014/main" id="{19428F19-7DEA-4B42-813A-48B6DAC0D8E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55</a:t>
            </a:r>
          </a:p>
        </p:txBody>
      </p:sp>
      <p:sp>
        <p:nvSpPr>
          <p:cNvPr id="94" name="Rectangle: Rounded Corners 70">
            <a:extLst>
              <a:ext uri="{FF2B5EF4-FFF2-40B4-BE49-F238E27FC236}">
                <a16:creationId xmlns="" xmlns:a16="http://schemas.microsoft.com/office/drawing/2014/main" id="{275AC1DB-1F5C-4F5C-9F66-E5A0A602F81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54</a:t>
            </a:r>
          </a:p>
        </p:txBody>
      </p:sp>
      <p:sp>
        <p:nvSpPr>
          <p:cNvPr id="95" name="Rectangle: Rounded Corners 71">
            <a:extLst>
              <a:ext uri="{FF2B5EF4-FFF2-40B4-BE49-F238E27FC236}">
                <a16:creationId xmlns="" xmlns:a16="http://schemas.microsoft.com/office/drawing/2014/main" id="{DDD7923C-F91D-4B7D-9BFE-C9F38264739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53</a:t>
            </a:r>
          </a:p>
        </p:txBody>
      </p:sp>
      <p:sp>
        <p:nvSpPr>
          <p:cNvPr id="96" name="Rectangle: Rounded Corners 72">
            <a:extLst>
              <a:ext uri="{FF2B5EF4-FFF2-40B4-BE49-F238E27FC236}">
                <a16:creationId xmlns="" xmlns:a16="http://schemas.microsoft.com/office/drawing/2014/main" id="{5291E4A7-3B12-4B5F-B8F4-2B01C4F449A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52</a:t>
            </a:r>
          </a:p>
        </p:txBody>
      </p:sp>
      <p:sp>
        <p:nvSpPr>
          <p:cNvPr id="97" name="Rectangle: Rounded Corners 73">
            <a:extLst>
              <a:ext uri="{FF2B5EF4-FFF2-40B4-BE49-F238E27FC236}">
                <a16:creationId xmlns="" xmlns:a16="http://schemas.microsoft.com/office/drawing/2014/main" id="{0DD2865F-99BC-4A41-AC04-0EB534084D0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51</a:t>
            </a:r>
          </a:p>
        </p:txBody>
      </p:sp>
      <p:sp>
        <p:nvSpPr>
          <p:cNvPr id="98" name="Rectangle: Rounded Corners 74">
            <a:extLst>
              <a:ext uri="{FF2B5EF4-FFF2-40B4-BE49-F238E27FC236}">
                <a16:creationId xmlns="" xmlns:a16="http://schemas.microsoft.com/office/drawing/2014/main" id="{F94F86B1-1ABD-446F-B4A2-FB34F803862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50</a:t>
            </a:r>
          </a:p>
        </p:txBody>
      </p:sp>
      <p:sp>
        <p:nvSpPr>
          <p:cNvPr id="99" name="Rectangle: Rounded Corners 75">
            <a:extLst>
              <a:ext uri="{FF2B5EF4-FFF2-40B4-BE49-F238E27FC236}">
                <a16:creationId xmlns="" xmlns:a16="http://schemas.microsoft.com/office/drawing/2014/main" id="{E17E13E0-31FF-460A-80C1-88C95976B17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49</a:t>
            </a:r>
          </a:p>
        </p:txBody>
      </p:sp>
      <p:sp>
        <p:nvSpPr>
          <p:cNvPr id="100" name="Rectangle: Rounded Corners 76">
            <a:extLst>
              <a:ext uri="{FF2B5EF4-FFF2-40B4-BE49-F238E27FC236}">
                <a16:creationId xmlns="" xmlns:a16="http://schemas.microsoft.com/office/drawing/2014/main" id="{0E8834AE-AB54-442E-B75A-649F89D6DBD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48</a:t>
            </a:r>
          </a:p>
        </p:txBody>
      </p:sp>
      <p:sp>
        <p:nvSpPr>
          <p:cNvPr id="101" name="Rectangle: Rounded Corners 77">
            <a:extLst>
              <a:ext uri="{FF2B5EF4-FFF2-40B4-BE49-F238E27FC236}">
                <a16:creationId xmlns="" xmlns:a16="http://schemas.microsoft.com/office/drawing/2014/main" id="{EF961AA6-B693-4367-B2CB-C5A0E7DC0AE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47</a:t>
            </a:r>
          </a:p>
        </p:txBody>
      </p:sp>
      <p:sp>
        <p:nvSpPr>
          <p:cNvPr id="102" name="Rectangle: Rounded Corners 78">
            <a:extLst>
              <a:ext uri="{FF2B5EF4-FFF2-40B4-BE49-F238E27FC236}">
                <a16:creationId xmlns="" xmlns:a16="http://schemas.microsoft.com/office/drawing/2014/main" id="{7F600EF4-4543-4C6C-8374-EE1F646BD33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46</a:t>
            </a:r>
          </a:p>
        </p:txBody>
      </p:sp>
      <p:sp>
        <p:nvSpPr>
          <p:cNvPr id="103" name="Rectangle: Rounded Corners 79">
            <a:extLst>
              <a:ext uri="{FF2B5EF4-FFF2-40B4-BE49-F238E27FC236}">
                <a16:creationId xmlns="" xmlns:a16="http://schemas.microsoft.com/office/drawing/2014/main" id="{AFCB6EC1-25F9-4A78-9639-2D746F1A1E7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45</a:t>
            </a:r>
          </a:p>
        </p:txBody>
      </p:sp>
      <p:sp>
        <p:nvSpPr>
          <p:cNvPr id="104" name="Rectangle: Rounded Corners 80">
            <a:extLst>
              <a:ext uri="{FF2B5EF4-FFF2-40B4-BE49-F238E27FC236}">
                <a16:creationId xmlns="" xmlns:a16="http://schemas.microsoft.com/office/drawing/2014/main" id="{E39CD754-0F77-4266-90C5-DF5EB86620D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44</a:t>
            </a:r>
          </a:p>
        </p:txBody>
      </p:sp>
      <p:sp>
        <p:nvSpPr>
          <p:cNvPr id="105" name="Rectangle: Rounded Corners 81">
            <a:extLst>
              <a:ext uri="{FF2B5EF4-FFF2-40B4-BE49-F238E27FC236}">
                <a16:creationId xmlns="" xmlns:a16="http://schemas.microsoft.com/office/drawing/2014/main" id="{83B89D81-8EC1-4EFB-9A7F-93D0B9ECAF9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43</a:t>
            </a:r>
          </a:p>
        </p:txBody>
      </p:sp>
      <p:sp>
        <p:nvSpPr>
          <p:cNvPr id="106" name="Rectangle: Rounded Corners 82">
            <a:extLst>
              <a:ext uri="{FF2B5EF4-FFF2-40B4-BE49-F238E27FC236}">
                <a16:creationId xmlns="" xmlns:a16="http://schemas.microsoft.com/office/drawing/2014/main" id="{98EE7F9B-4FA1-4FCC-8515-B8E1AF68FBB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42</a:t>
            </a:r>
          </a:p>
        </p:txBody>
      </p:sp>
      <p:sp>
        <p:nvSpPr>
          <p:cNvPr id="107" name="Rectangle: Rounded Corners 83">
            <a:extLst>
              <a:ext uri="{FF2B5EF4-FFF2-40B4-BE49-F238E27FC236}">
                <a16:creationId xmlns="" xmlns:a16="http://schemas.microsoft.com/office/drawing/2014/main" id="{5A13486C-058F-4660-B696-6EA0B6E4C1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41</a:t>
            </a:r>
          </a:p>
        </p:txBody>
      </p:sp>
      <p:sp>
        <p:nvSpPr>
          <p:cNvPr id="108" name="Rectangle: Rounded Corners 84">
            <a:extLst>
              <a:ext uri="{FF2B5EF4-FFF2-40B4-BE49-F238E27FC236}">
                <a16:creationId xmlns="" xmlns:a16="http://schemas.microsoft.com/office/drawing/2014/main" id="{A4C944CD-3A33-4CF6-813F-762A23F58C3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40</a:t>
            </a:r>
          </a:p>
        </p:txBody>
      </p:sp>
      <p:sp>
        <p:nvSpPr>
          <p:cNvPr id="109" name="Rectangle: Rounded Corners 85">
            <a:extLst>
              <a:ext uri="{FF2B5EF4-FFF2-40B4-BE49-F238E27FC236}">
                <a16:creationId xmlns="" xmlns:a16="http://schemas.microsoft.com/office/drawing/2014/main" id="{16462FB6-4297-4F0B-985C-A20A20FFA6C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39</a:t>
            </a:r>
          </a:p>
        </p:txBody>
      </p:sp>
      <p:sp>
        <p:nvSpPr>
          <p:cNvPr id="110" name="Rectangle: Rounded Corners 86">
            <a:extLst>
              <a:ext uri="{FF2B5EF4-FFF2-40B4-BE49-F238E27FC236}">
                <a16:creationId xmlns="" xmlns:a16="http://schemas.microsoft.com/office/drawing/2014/main" id="{2C5A4AE4-75DE-48F0-AEBA-00899F139D8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38</a:t>
            </a:r>
          </a:p>
        </p:txBody>
      </p:sp>
      <p:sp>
        <p:nvSpPr>
          <p:cNvPr id="111" name="Rectangle: Rounded Corners 87">
            <a:extLst>
              <a:ext uri="{FF2B5EF4-FFF2-40B4-BE49-F238E27FC236}">
                <a16:creationId xmlns="" xmlns:a16="http://schemas.microsoft.com/office/drawing/2014/main" id="{0EEC99C7-F0C3-49F7-B147-E88E3ADBE6B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37</a:t>
            </a:r>
          </a:p>
        </p:txBody>
      </p:sp>
      <p:sp>
        <p:nvSpPr>
          <p:cNvPr id="112" name="Rectangle: Rounded Corners 88">
            <a:extLst>
              <a:ext uri="{FF2B5EF4-FFF2-40B4-BE49-F238E27FC236}">
                <a16:creationId xmlns="" xmlns:a16="http://schemas.microsoft.com/office/drawing/2014/main" id="{CC742F3F-A637-46F7-8CFC-BB76860A34C1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36</a:t>
            </a:r>
          </a:p>
        </p:txBody>
      </p:sp>
      <p:sp>
        <p:nvSpPr>
          <p:cNvPr id="113" name="Rectangle: Rounded Corners 89">
            <a:extLst>
              <a:ext uri="{FF2B5EF4-FFF2-40B4-BE49-F238E27FC236}">
                <a16:creationId xmlns="" xmlns:a16="http://schemas.microsoft.com/office/drawing/2014/main" id="{C9D01B6E-0E1D-4B85-A587-CE51D6FB6D1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35</a:t>
            </a:r>
          </a:p>
        </p:txBody>
      </p:sp>
      <p:sp>
        <p:nvSpPr>
          <p:cNvPr id="114" name="Rectangle: Rounded Corners 90">
            <a:extLst>
              <a:ext uri="{FF2B5EF4-FFF2-40B4-BE49-F238E27FC236}">
                <a16:creationId xmlns="" xmlns:a16="http://schemas.microsoft.com/office/drawing/2014/main" id="{EBF1371E-9F15-4FCB-9430-EE2AFA3C8D1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34</a:t>
            </a:r>
          </a:p>
        </p:txBody>
      </p:sp>
      <p:sp>
        <p:nvSpPr>
          <p:cNvPr id="115" name="Rectangle: Rounded Corners 91">
            <a:extLst>
              <a:ext uri="{FF2B5EF4-FFF2-40B4-BE49-F238E27FC236}">
                <a16:creationId xmlns="" xmlns:a16="http://schemas.microsoft.com/office/drawing/2014/main" id="{1235F28E-1FE9-4609-9197-BDB44E34AA7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33</a:t>
            </a:r>
          </a:p>
        </p:txBody>
      </p:sp>
      <p:sp>
        <p:nvSpPr>
          <p:cNvPr id="116" name="Rectangle: Rounded Corners 92">
            <a:extLst>
              <a:ext uri="{FF2B5EF4-FFF2-40B4-BE49-F238E27FC236}">
                <a16:creationId xmlns="" xmlns:a16="http://schemas.microsoft.com/office/drawing/2014/main" id="{7663402F-F095-4CB0-8E55-C8911D07D1E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32</a:t>
            </a:r>
          </a:p>
        </p:txBody>
      </p:sp>
      <p:sp>
        <p:nvSpPr>
          <p:cNvPr id="117" name="Rectangle: Rounded Corners 93">
            <a:extLst>
              <a:ext uri="{FF2B5EF4-FFF2-40B4-BE49-F238E27FC236}">
                <a16:creationId xmlns="" xmlns:a16="http://schemas.microsoft.com/office/drawing/2014/main" id="{6AAAE16D-A965-46F2-9469-32FFD35CCC6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31</a:t>
            </a:r>
          </a:p>
        </p:txBody>
      </p:sp>
      <p:sp>
        <p:nvSpPr>
          <p:cNvPr id="118" name="Rectangle: Rounded Corners 94">
            <a:extLst>
              <a:ext uri="{FF2B5EF4-FFF2-40B4-BE49-F238E27FC236}">
                <a16:creationId xmlns="" xmlns:a16="http://schemas.microsoft.com/office/drawing/2014/main" id="{56B66775-BAD0-4F02-8BF5-011B33BC01F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30</a:t>
            </a:r>
          </a:p>
        </p:txBody>
      </p:sp>
      <p:sp>
        <p:nvSpPr>
          <p:cNvPr id="119" name="Rectangle: Rounded Corners 95">
            <a:extLst>
              <a:ext uri="{FF2B5EF4-FFF2-40B4-BE49-F238E27FC236}">
                <a16:creationId xmlns="" xmlns:a16="http://schemas.microsoft.com/office/drawing/2014/main" id="{2DD28BD2-70EF-4140-9EE0-7A88BAD177F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29</a:t>
            </a:r>
          </a:p>
        </p:txBody>
      </p:sp>
      <p:sp>
        <p:nvSpPr>
          <p:cNvPr id="120" name="Rectangle: Rounded Corners 96">
            <a:extLst>
              <a:ext uri="{FF2B5EF4-FFF2-40B4-BE49-F238E27FC236}">
                <a16:creationId xmlns="" xmlns:a16="http://schemas.microsoft.com/office/drawing/2014/main" id="{4BCD449D-ADEC-46B7-A749-B10C07CB9C8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28</a:t>
            </a:r>
          </a:p>
        </p:txBody>
      </p:sp>
      <p:sp>
        <p:nvSpPr>
          <p:cNvPr id="121" name="Rectangle: Rounded Corners 97">
            <a:extLst>
              <a:ext uri="{FF2B5EF4-FFF2-40B4-BE49-F238E27FC236}">
                <a16:creationId xmlns="" xmlns:a16="http://schemas.microsoft.com/office/drawing/2014/main" id="{8BFD0B61-3A69-4A69-B6A3-92533F7A5BC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27</a:t>
            </a:r>
          </a:p>
        </p:txBody>
      </p:sp>
      <p:sp>
        <p:nvSpPr>
          <p:cNvPr id="122" name="Rectangle: Rounded Corners 98">
            <a:extLst>
              <a:ext uri="{FF2B5EF4-FFF2-40B4-BE49-F238E27FC236}">
                <a16:creationId xmlns="" xmlns:a16="http://schemas.microsoft.com/office/drawing/2014/main" id="{DADC6DA3-036B-42E4-B4DC-70BC0A5BBE9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26</a:t>
            </a:r>
          </a:p>
        </p:txBody>
      </p:sp>
      <p:sp>
        <p:nvSpPr>
          <p:cNvPr id="123" name="Rectangle: Rounded Corners 99">
            <a:extLst>
              <a:ext uri="{FF2B5EF4-FFF2-40B4-BE49-F238E27FC236}">
                <a16:creationId xmlns="" xmlns:a16="http://schemas.microsoft.com/office/drawing/2014/main" id="{425B2372-7157-4333-B60D-07DED6F9C5C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25</a:t>
            </a:r>
          </a:p>
        </p:txBody>
      </p:sp>
      <p:sp>
        <p:nvSpPr>
          <p:cNvPr id="124" name="Rectangle: Rounded Corners 100">
            <a:extLst>
              <a:ext uri="{FF2B5EF4-FFF2-40B4-BE49-F238E27FC236}">
                <a16:creationId xmlns="" xmlns:a16="http://schemas.microsoft.com/office/drawing/2014/main" id="{979AC170-B0A5-4475-961E-7F567EDF0FF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24</a:t>
            </a:r>
          </a:p>
        </p:txBody>
      </p:sp>
      <p:sp>
        <p:nvSpPr>
          <p:cNvPr id="125" name="Rectangle: Rounded Corners 101">
            <a:extLst>
              <a:ext uri="{FF2B5EF4-FFF2-40B4-BE49-F238E27FC236}">
                <a16:creationId xmlns="" xmlns:a16="http://schemas.microsoft.com/office/drawing/2014/main" id="{B93A3DBD-A6B8-464F-8225-A5F69424D56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23</a:t>
            </a:r>
          </a:p>
        </p:txBody>
      </p:sp>
      <p:sp>
        <p:nvSpPr>
          <p:cNvPr id="126" name="Rectangle: Rounded Corners 102">
            <a:extLst>
              <a:ext uri="{FF2B5EF4-FFF2-40B4-BE49-F238E27FC236}">
                <a16:creationId xmlns="" xmlns:a16="http://schemas.microsoft.com/office/drawing/2014/main" id="{6DBBCA6F-8B92-47B1-A4EC-A73AC72249F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22</a:t>
            </a:r>
          </a:p>
        </p:txBody>
      </p:sp>
      <p:sp>
        <p:nvSpPr>
          <p:cNvPr id="127" name="Rectangle: Rounded Corners 103">
            <a:extLst>
              <a:ext uri="{FF2B5EF4-FFF2-40B4-BE49-F238E27FC236}">
                <a16:creationId xmlns="" xmlns:a16="http://schemas.microsoft.com/office/drawing/2014/main" id="{6F16E111-ED6D-4B2C-804C-61091CB2B52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21</a:t>
            </a:r>
          </a:p>
        </p:txBody>
      </p:sp>
      <p:sp>
        <p:nvSpPr>
          <p:cNvPr id="128" name="Rectangle: Rounded Corners 104">
            <a:extLst>
              <a:ext uri="{FF2B5EF4-FFF2-40B4-BE49-F238E27FC236}">
                <a16:creationId xmlns="" xmlns:a16="http://schemas.microsoft.com/office/drawing/2014/main" id="{581AFCFC-4478-46B5-8467-3239E5480F9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20</a:t>
            </a:r>
          </a:p>
        </p:txBody>
      </p:sp>
      <p:sp>
        <p:nvSpPr>
          <p:cNvPr id="129" name="Rectangle: Rounded Corners 105">
            <a:extLst>
              <a:ext uri="{FF2B5EF4-FFF2-40B4-BE49-F238E27FC236}">
                <a16:creationId xmlns="" xmlns:a16="http://schemas.microsoft.com/office/drawing/2014/main" id="{E7D6436C-14D6-48D7-A5E6-C56563FFC26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19</a:t>
            </a:r>
          </a:p>
        </p:txBody>
      </p:sp>
      <p:sp>
        <p:nvSpPr>
          <p:cNvPr id="130" name="Rectangle: Rounded Corners 106">
            <a:extLst>
              <a:ext uri="{FF2B5EF4-FFF2-40B4-BE49-F238E27FC236}">
                <a16:creationId xmlns="" xmlns:a16="http://schemas.microsoft.com/office/drawing/2014/main" id="{0A6832B7-5DE1-41CA-A9CF-792249944CA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18</a:t>
            </a:r>
          </a:p>
        </p:txBody>
      </p:sp>
      <p:sp>
        <p:nvSpPr>
          <p:cNvPr id="131" name="Rectangle: Rounded Corners 107">
            <a:extLst>
              <a:ext uri="{FF2B5EF4-FFF2-40B4-BE49-F238E27FC236}">
                <a16:creationId xmlns="" xmlns:a16="http://schemas.microsoft.com/office/drawing/2014/main" id="{9520D2E0-738F-4D09-91E2-6BFECF7D39B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17</a:t>
            </a:r>
          </a:p>
        </p:txBody>
      </p:sp>
      <p:sp>
        <p:nvSpPr>
          <p:cNvPr id="132" name="Rectangle: Rounded Corners 108">
            <a:extLst>
              <a:ext uri="{FF2B5EF4-FFF2-40B4-BE49-F238E27FC236}">
                <a16:creationId xmlns="" xmlns:a16="http://schemas.microsoft.com/office/drawing/2014/main" id="{9854B76B-FE58-41E1-8FC8-EEC39A8425B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16</a:t>
            </a:r>
          </a:p>
        </p:txBody>
      </p:sp>
      <p:sp>
        <p:nvSpPr>
          <p:cNvPr id="133" name="Rectangle: Rounded Corners 109">
            <a:extLst>
              <a:ext uri="{FF2B5EF4-FFF2-40B4-BE49-F238E27FC236}">
                <a16:creationId xmlns="" xmlns:a16="http://schemas.microsoft.com/office/drawing/2014/main" id="{6EF475BF-1F06-4F35-A10F-F23234CB897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15</a:t>
            </a:r>
          </a:p>
        </p:txBody>
      </p:sp>
      <p:sp>
        <p:nvSpPr>
          <p:cNvPr id="134" name="Rectangle: Rounded Corners 110">
            <a:extLst>
              <a:ext uri="{FF2B5EF4-FFF2-40B4-BE49-F238E27FC236}">
                <a16:creationId xmlns="" xmlns:a16="http://schemas.microsoft.com/office/drawing/2014/main" id="{F38CAC2B-0FBD-49DA-9A8A-6031CA567B4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14</a:t>
            </a:r>
          </a:p>
        </p:txBody>
      </p:sp>
      <p:sp>
        <p:nvSpPr>
          <p:cNvPr id="135" name="Rectangle: Rounded Corners 111">
            <a:extLst>
              <a:ext uri="{FF2B5EF4-FFF2-40B4-BE49-F238E27FC236}">
                <a16:creationId xmlns="" xmlns:a16="http://schemas.microsoft.com/office/drawing/2014/main" id="{7ABE033D-126B-41C1-B1E5-FE94F28DD93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13</a:t>
            </a:r>
          </a:p>
        </p:txBody>
      </p:sp>
      <p:sp>
        <p:nvSpPr>
          <p:cNvPr id="136" name="Rectangle: Rounded Corners 112">
            <a:extLst>
              <a:ext uri="{FF2B5EF4-FFF2-40B4-BE49-F238E27FC236}">
                <a16:creationId xmlns="" xmlns:a16="http://schemas.microsoft.com/office/drawing/2014/main" id="{5AD3546E-39F9-4CCF-87BD-E03C83359FA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12</a:t>
            </a:r>
          </a:p>
        </p:txBody>
      </p:sp>
      <p:sp>
        <p:nvSpPr>
          <p:cNvPr id="137" name="Rectangle: Rounded Corners 113">
            <a:extLst>
              <a:ext uri="{FF2B5EF4-FFF2-40B4-BE49-F238E27FC236}">
                <a16:creationId xmlns="" xmlns:a16="http://schemas.microsoft.com/office/drawing/2014/main" id="{E36FCB8F-D24C-4BE6-8BA0-7C2AB472C0E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11</a:t>
            </a:r>
          </a:p>
        </p:txBody>
      </p:sp>
      <p:sp>
        <p:nvSpPr>
          <p:cNvPr id="138" name="Rectangle: Rounded Corners 114">
            <a:extLst>
              <a:ext uri="{FF2B5EF4-FFF2-40B4-BE49-F238E27FC236}">
                <a16:creationId xmlns="" xmlns:a16="http://schemas.microsoft.com/office/drawing/2014/main" id="{47850E9D-0D34-4F37-A117-24B164992AF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10</a:t>
            </a:r>
          </a:p>
        </p:txBody>
      </p:sp>
      <p:sp>
        <p:nvSpPr>
          <p:cNvPr id="139" name="Rectangle: Rounded Corners 115">
            <a:extLst>
              <a:ext uri="{FF2B5EF4-FFF2-40B4-BE49-F238E27FC236}">
                <a16:creationId xmlns="" xmlns:a16="http://schemas.microsoft.com/office/drawing/2014/main" id="{0C839A7C-BFD7-48F1-9E84-D79F865810A8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09</a:t>
            </a:r>
          </a:p>
        </p:txBody>
      </p:sp>
      <p:sp>
        <p:nvSpPr>
          <p:cNvPr id="140" name="Rectangle: Rounded Corners 116">
            <a:extLst>
              <a:ext uri="{FF2B5EF4-FFF2-40B4-BE49-F238E27FC236}">
                <a16:creationId xmlns="" xmlns:a16="http://schemas.microsoft.com/office/drawing/2014/main" id="{D09F946D-26C7-4C0C-A9EF-379011192D6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08</a:t>
            </a:r>
          </a:p>
        </p:txBody>
      </p:sp>
      <p:sp>
        <p:nvSpPr>
          <p:cNvPr id="141" name="Rectangle: Rounded Corners 117">
            <a:extLst>
              <a:ext uri="{FF2B5EF4-FFF2-40B4-BE49-F238E27FC236}">
                <a16:creationId xmlns="" xmlns:a16="http://schemas.microsoft.com/office/drawing/2014/main" id="{D8B5A074-3E9E-413D-A5EE-4191B4AFCE1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07</a:t>
            </a:r>
          </a:p>
        </p:txBody>
      </p:sp>
      <p:sp>
        <p:nvSpPr>
          <p:cNvPr id="142" name="Rectangle: Rounded Corners 118">
            <a:extLst>
              <a:ext uri="{FF2B5EF4-FFF2-40B4-BE49-F238E27FC236}">
                <a16:creationId xmlns="" xmlns:a16="http://schemas.microsoft.com/office/drawing/2014/main" id="{045F8BD9-09FC-4F31-8615-DF70AA70DEC1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06</a:t>
            </a:r>
          </a:p>
        </p:txBody>
      </p:sp>
      <p:sp>
        <p:nvSpPr>
          <p:cNvPr id="143" name="Rectangle: Rounded Corners 119">
            <a:extLst>
              <a:ext uri="{FF2B5EF4-FFF2-40B4-BE49-F238E27FC236}">
                <a16:creationId xmlns="" xmlns:a16="http://schemas.microsoft.com/office/drawing/2014/main" id="{6033B4AF-5A97-4354-A082-60906A7323A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05</a:t>
            </a:r>
          </a:p>
        </p:txBody>
      </p:sp>
      <p:sp>
        <p:nvSpPr>
          <p:cNvPr id="144" name="Rectangle: Rounded Corners 120">
            <a:extLst>
              <a:ext uri="{FF2B5EF4-FFF2-40B4-BE49-F238E27FC236}">
                <a16:creationId xmlns="" xmlns:a16="http://schemas.microsoft.com/office/drawing/2014/main" id="{0C47BE9A-3E31-44F9-B8E5-DD96F1D0C95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04</a:t>
            </a:r>
          </a:p>
        </p:txBody>
      </p:sp>
      <p:sp>
        <p:nvSpPr>
          <p:cNvPr id="145" name="Rectangle: Rounded Corners 121">
            <a:extLst>
              <a:ext uri="{FF2B5EF4-FFF2-40B4-BE49-F238E27FC236}">
                <a16:creationId xmlns="" xmlns:a16="http://schemas.microsoft.com/office/drawing/2014/main" id="{59CF9923-AA2A-4FB9-BC25-3092A2789D2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03</a:t>
            </a:r>
          </a:p>
        </p:txBody>
      </p:sp>
      <p:sp>
        <p:nvSpPr>
          <p:cNvPr id="146" name="Rectangle: Rounded Corners 122">
            <a:extLst>
              <a:ext uri="{FF2B5EF4-FFF2-40B4-BE49-F238E27FC236}">
                <a16:creationId xmlns="" xmlns:a16="http://schemas.microsoft.com/office/drawing/2014/main" id="{0BB7749A-F808-4666-89F0-2A87378E7FC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02</a:t>
            </a:r>
          </a:p>
        </p:txBody>
      </p:sp>
      <p:sp>
        <p:nvSpPr>
          <p:cNvPr id="147" name="Rectangle: Rounded Corners 123">
            <a:extLst>
              <a:ext uri="{FF2B5EF4-FFF2-40B4-BE49-F238E27FC236}">
                <a16:creationId xmlns="" xmlns:a16="http://schemas.microsoft.com/office/drawing/2014/main" id="{C745544E-4F5B-4696-8760-C31F052B6CB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01</a:t>
            </a:r>
          </a:p>
        </p:txBody>
      </p:sp>
      <p:sp>
        <p:nvSpPr>
          <p:cNvPr id="148" name="Rectangle: Rounded Corners 124">
            <a:extLst>
              <a:ext uri="{FF2B5EF4-FFF2-40B4-BE49-F238E27FC236}">
                <a16:creationId xmlns="" xmlns:a16="http://schemas.microsoft.com/office/drawing/2014/main" id="{7CFD3903-C8DA-4B2F-8842-521D41CD86C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 00</a:t>
            </a:r>
          </a:p>
        </p:txBody>
      </p:sp>
      <p:sp>
        <p:nvSpPr>
          <p:cNvPr id="149" name="Rectangle: Rounded Corners 125">
            <a:extLst>
              <a:ext uri="{FF2B5EF4-FFF2-40B4-BE49-F238E27FC236}">
                <a16:creationId xmlns="" xmlns:a16="http://schemas.microsoft.com/office/drawing/2014/main" id="{9469AECA-7C3A-4DAA-A37F-BEC486AB3E1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59</a:t>
            </a:r>
          </a:p>
        </p:txBody>
      </p:sp>
      <p:sp>
        <p:nvSpPr>
          <p:cNvPr id="150" name="Rectangle: Rounded Corners 126">
            <a:extLst>
              <a:ext uri="{FF2B5EF4-FFF2-40B4-BE49-F238E27FC236}">
                <a16:creationId xmlns="" xmlns:a16="http://schemas.microsoft.com/office/drawing/2014/main" id="{2AACBEEA-41FC-449B-9579-7BE8431678F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58</a:t>
            </a:r>
          </a:p>
        </p:txBody>
      </p:sp>
      <p:sp>
        <p:nvSpPr>
          <p:cNvPr id="151" name="Rectangle: Rounded Corners 127">
            <a:extLst>
              <a:ext uri="{FF2B5EF4-FFF2-40B4-BE49-F238E27FC236}">
                <a16:creationId xmlns="" xmlns:a16="http://schemas.microsoft.com/office/drawing/2014/main" id="{1DA8B4BC-958C-4AC7-A069-A3A5AE75FE5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57</a:t>
            </a:r>
          </a:p>
        </p:txBody>
      </p:sp>
      <p:sp>
        <p:nvSpPr>
          <p:cNvPr id="152" name="Rectangle: Rounded Corners 128">
            <a:extLst>
              <a:ext uri="{FF2B5EF4-FFF2-40B4-BE49-F238E27FC236}">
                <a16:creationId xmlns="" xmlns:a16="http://schemas.microsoft.com/office/drawing/2014/main" id="{C3435C5A-E89F-4488-8E44-EF960205E48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56</a:t>
            </a:r>
          </a:p>
        </p:txBody>
      </p:sp>
      <p:sp>
        <p:nvSpPr>
          <p:cNvPr id="153" name="Rectangle: Rounded Corners 129">
            <a:extLst>
              <a:ext uri="{FF2B5EF4-FFF2-40B4-BE49-F238E27FC236}">
                <a16:creationId xmlns="" xmlns:a16="http://schemas.microsoft.com/office/drawing/2014/main" id="{C5B7E97D-343D-4290-B5BE-8C0E766B1D0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55</a:t>
            </a:r>
          </a:p>
        </p:txBody>
      </p:sp>
      <p:sp>
        <p:nvSpPr>
          <p:cNvPr id="154" name="Rectangle: Rounded Corners 130">
            <a:extLst>
              <a:ext uri="{FF2B5EF4-FFF2-40B4-BE49-F238E27FC236}">
                <a16:creationId xmlns="" xmlns:a16="http://schemas.microsoft.com/office/drawing/2014/main" id="{489E9D00-8E24-486A-90EC-5B538BD38C8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54</a:t>
            </a:r>
          </a:p>
        </p:txBody>
      </p:sp>
      <p:sp>
        <p:nvSpPr>
          <p:cNvPr id="155" name="Rectangle: Rounded Corners 131">
            <a:extLst>
              <a:ext uri="{FF2B5EF4-FFF2-40B4-BE49-F238E27FC236}">
                <a16:creationId xmlns="" xmlns:a16="http://schemas.microsoft.com/office/drawing/2014/main" id="{46A8485B-BB1A-46D4-84D0-8553E186C05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53</a:t>
            </a:r>
          </a:p>
        </p:txBody>
      </p:sp>
      <p:sp>
        <p:nvSpPr>
          <p:cNvPr id="156" name="Rectangle: Rounded Corners 132">
            <a:extLst>
              <a:ext uri="{FF2B5EF4-FFF2-40B4-BE49-F238E27FC236}">
                <a16:creationId xmlns="" xmlns:a16="http://schemas.microsoft.com/office/drawing/2014/main" id="{BF2506A6-948A-4054-964F-CCECFC2BE50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52</a:t>
            </a:r>
          </a:p>
        </p:txBody>
      </p:sp>
      <p:sp>
        <p:nvSpPr>
          <p:cNvPr id="157" name="Rectangle: Rounded Corners 133">
            <a:extLst>
              <a:ext uri="{FF2B5EF4-FFF2-40B4-BE49-F238E27FC236}">
                <a16:creationId xmlns="" xmlns:a16="http://schemas.microsoft.com/office/drawing/2014/main" id="{16E25A96-3EF2-4AB4-B74A-0E22026B494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51</a:t>
            </a:r>
          </a:p>
        </p:txBody>
      </p:sp>
      <p:sp>
        <p:nvSpPr>
          <p:cNvPr id="158" name="Rectangle: Rounded Corners 134">
            <a:extLst>
              <a:ext uri="{FF2B5EF4-FFF2-40B4-BE49-F238E27FC236}">
                <a16:creationId xmlns="" xmlns:a16="http://schemas.microsoft.com/office/drawing/2014/main" id="{9A828F1B-0036-4D71-A052-12110091712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50</a:t>
            </a:r>
          </a:p>
        </p:txBody>
      </p:sp>
      <p:sp>
        <p:nvSpPr>
          <p:cNvPr id="159" name="Rectangle: Rounded Corners 135">
            <a:extLst>
              <a:ext uri="{FF2B5EF4-FFF2-40B4-BE49-F238E27FC236}">
                <a16:creationId xmlns="" xmlns:a16="http://schemas.microsoft.com/office/drawing/2014/main" id="{5C86D274-946D-4BC5-8976-A391DED16B5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49</a:t>
            </a:r>
          </a:p>
        </p:txBody>
      </p:sp>
      <p:sp>
        <p:nvSpPr>
          <p:cNvPr id="160" name="Rectangle: Rounded Corners 136">
            <a:extLst>
              <a:ext uri="{FF2B5EF4-FFF2-40B4-BE49-F238E27FC236}">
                <a16:creationId xmlns="" xmlns:a16="http://schemas.microsoft.com/office/drawing/2014/main" id="{2567616E-784E-4FCC-85C5-C49D60A2AF2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48</a:t>
            </a:r>
          </a:p>
        </p:txBody>
      </p:sp>
      <p:sp>
        <p:nvSpPr>
          <p:cNvPr id="161" name="Rectangle: Rounded Corners 137">
            <a:extLst>
              <a:ext uri="{FF2B5EF4-FFF2-40B4-BE49-F238E27FC236}">
                <a16:creationId xmlns="" xmlns:a16="http://schemas.microsoft.com/office/drawing/2014/main" id="{830A6B62-21C5-4294-8EDA-7F5A374797A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47</a:t>
            </a:r>
          </a:p>
        </p:txBody>
      </p:sp>
      <p:sp>
        <p:nvSpPr>
          <p:cNvPr id="162" name="Rectangle: Rounded Corners 138">
            <a:extLst>
              <a:ext uri="{FF2B5EF4-FFF2-40B4-BE49-F238E27FC236}">
                <a16:creationId xmlns="" xmlns:a16="http://schemas.microsoft.com/office/drawing/2014/main" id="{5ECB8C42-A78A-44EC-BAC8-FEC246B57FF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46</a:t>
            </a:r>
          </a:p>
        </p:txBody>
      </p:sp>
      <p:sp>
        <p:nvSpPr>
          <p:cNvPr id="163" name="Rectangle: Rounded Corners 139">
            <a:extLst>
              <a:ext uri="{FF2B5EF4-FFF2-40B4-BE49-F238E27FC236}">
                <a16:creationId xmlns="" xmlns:a16="http://schemas.microsoft.com/office/drawing/2014/main" id="{7E9FEDD3-D963-4400-8591-5C849A3A78E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45</a:t>
            </a:r>
          </a:p>
        </p:txBody>
      </p:sp>
      <p:sp>
        <p:nvSpPr>
          <p:cNvPr id="164" name="Rectangle: Rounded Corners 140">
            <a:extLst>
              <a:ext uri="{FF2B5EF4-FFF2-40B4-BE49-F238E27FC236}">
                <a16:creationId xmlns="" xmlns:a16="http://schemas.microsoft.com/office/drawing/2014/main" id="{2E0AE397-4337-4357-9CD2-3CF8B2A3950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44</a:t>
            </a:r>
          </a:p>
        </p:txBody>
      </p:sp>
      <p:sp>
        <p:nvSpPr>
          <p:cNvPr id="165" name="Rectangle: Rounded Corners 141">
            <a:extLst>
              <a:ext uri="{FF2B5EF4-FFF2-40B4-BE49-F238E27FC236}">
                <a16:creationId xmlns="" xmlns:a16="http://schemas.microsoft.com/office/drawing/2014/main" id="{04DC9D4A-2A7F-4FF1-A964-1863D6F4274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66" name="Rectangle: Rounded Corners 142">
            <a:extLst>
              <a:ext uri="{FF2B5EF4-FFF2-40B4-BE49-F238E27FC236}">
                <a16:creationId xmlns="" xmlns:a16="http://schemas.microsoft.com/office/drawing/2014/main" id="{C62DE3EA-2071-4762-BCAA-11F2AE2A359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42</a:t>
            </a:r>
          </a:p>
        </p:txBody>
      </p:sp>
      <p:sp>
        <p:nvSpPr>
          <p:cNvPr id="167" name="Rectangle: Rounded Corners 143">
            <a:extLst>
              <a:ext uri="{FF2B5EF4-FFF2-40B4-BE49-F238E27FC236}">
                <a16:creationId xmlns="" xmlns:a16="http://schemas.microsoft.com/office/drawing/2014/main" id="{FF98C424-72B7-4270-BE55-875C31C749E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41</a:t>
            </a:r>
          </a:p>
        </p:txBody>
      </p:sp>
      <p:sp>
        <p:nvSpPr>
          <p:cNvPr id="168" name="Rectangle: Rounded Corners 144">
            <a:extLst>
              <a:ext uri="{FF2B5EF4-FFF2-40B4-BE49-F238E27FC236}">
                <a16:creationId xmlns="" xmlns:a16="http://schemas.microsoft.com/office/drawing/2014/main" id="{EC5557A4-DD93-4F65-903C-3F9FED8FFA69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40</a:t>
            </a:r>
          </a:p>
        </p:txBody>
      </p:sp>
      <p:sp>
        <p:nvSpPr>
          <p:cNvPr id="169" name="Rectangle: Rounded Corners 145">
            <a:extLst>
              <a:ext uri="{FF2B5EF4-FFF2-40B4-BE49-F238E27FC236}">
                <a16:creationId xmlns="" xmlns:a16="http://schemas.microsoft.com/office/drawing/2014/main" id="{920A8483-E618-44CD-A323-AB00AB749BE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39</a:t>
            </a:r>
          </a:p>
        </p:txBody>
      </p:sp>
      <p:sp>
        <p:nvSpPr>
          <p:cNvPr id="170" name="Rectangle: Rounded Corners 146">
            <a:extLst>
              <a:ext uri="{FF2B5EF4-FFF2-40B4-BE49-F238E27FC236}">
                <a16:creationId xmlns="" xmlns:a16="http://schemas.microsoft.com/office/drawing/2014/main" id="{5347BA59-A685-499B-A3A0-423A8A1FF14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38</a:t>
            </a:r>
          </a:p>
        </p:txBody>
      </p:sp>
      <p:sp>
        <p:nvSpPr>
          <p:cNvPr id="171" name="Rectangle: Rounded Corners 147">
            <a:extLst>
              <a:ext uri="{FF2B5EF4-FFF2-40B4-BE49-F238E27FC236}">
                <a16:creationId xmlns="" xmlns:a16="http://schemas.microsoft.com/office/drawing/2014/main" id="{0D0F3284-250B-4DB0-BECE-07568308485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37</a:t>
            </a:r>
          </a:p>
        </p:txBody>
      </p:sp>
      <p:sp>
        <p:nvSpPr>
          <p:cNvPr id="172" name="Rectangle: Rounded Corners 148">
            <a:extLst>
              <a:ext uri="{FF2B5EF4-FFF2-40B4-BE49-F238E27FC236}">
                <a16:creationId xmlns="" xmlns:a16="http://schemas.microsoft.com/office/drawing/2014/main" id="{7F7FEBF4-A581-42CC-BE08-C1F563FBCB0F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36</a:t>
            </a:r>
          </a:p>
        </p:txBody>
      </p:sp>
      <p:sp>
        <p:nvSpPr>
          <p:cNvPr id="173" name="Rectangle: Rounded Corners 149">
            <a:extLst>
              <a:ext uri="{FF2B5EF4-FFF2-40B4-BE49-F238E27FC236}">
                <a16:creationId xmlns="" xmlns:a16="http://schemas.microsoft.com/office/drawing/2014/main" id="{D86169BE-2383-48F5-9C09-37D04D4731C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35</a:t>
            </a:r>
          </a:p>
        </p:txBody>
      </p:sp>
      <p:sp>
        <p:nvSpPr>
          <p:cNvPr id="174" name="Rectangle: Rounded Corners 150">
            <a:extLst>
              <a:ext uri="{FF2B5EF4-FFF2-40B4-BE49-F238E27FC236}">
                <a16:creationId xmlns="" xmlns:a16="http://schemas.microsoft.com/office/drawing/2014/main" id="{BE771E9C-73F2-453E-A9EF-CDFF3076D17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34</a:t>
            </a:r>
          </a:p>
        </p:txBody>
      </p:sp>
      <p:sp>
        <p:nvSpPr>
          <p:cNvPr id="175" name="Rectangle: Rounded Corners 151">
            <a:extLst>
              <a:ext uri="{FF2B5EF4-FFF2-40B4-BE49-F238E27FC236}">
                <a16:creationId xmlns="" xmlns:a16="http://schemas.microsoft.com/office/drawing/2014/main" id="{968C1B66-28C9-4070-B6AA-4715CBE06B7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43</a:t>
            </a:r>
          </a:p>
        </p:txBody>
      </p:sp>
      <p:sp>
        <p:nvSpPr>
          <p:cNvPr id="176" name="Rectangle: Rounded Corners 152">
            <a:extLst>
              <a:ext uri="{FF2B5EF4-FFF2-40B4-BE49-F238E27FC236}">
                <a16:creationId xmlns="" xmlns:a16="http://schemas.microsoft.com/office/drawing/2014/main" id="{8A5001A9-7B40-4F56-959D-755EB293FA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32</a:t>
            </a:r>
          </a:p>
        </p:txBody>
      </p:sp>
      <p:sp>
        <p:nvSpPr>
          <p:cNvPr id="177" name="Rectangle: Rounded Corners 153">
            <a:extLst>
              <a:ext uri="{FF2B5EF4-FFF2-40B4-BE49-F238E27FC236}">
                <a16:creationId xmlns="" xmlns:a16="http://schemas.microsoft.com/office/drawing/2014/main" id="{814FDA04-0BB1-479F-BD6A-6A3C87494CD8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31</a:t>
            </a:r>
          </a:p>
        </p:txBody>
      </p:sp>
      <p:sp>
        <p:nvSpPr>
          <p:cNvPr id="178" name="Rectangle: Rounded Corners 154">
            <a:extLst>
              <a:ext uri="{FF2B5EF4-FFF2-40B4-BE49-F238E27FC236}">
                <a16:creationId xmlns="" xmlns:a16="http://schemas.microsoft.com/office/drawing/2014/main" id="{5DEE4CEB-E13F-4E54-9CAB-8082B7CE536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30</a:t>
            </a:r>
          </a:p>
        </p:txBody>
      </p:sp>
      <p:sp>
        <p:nvSpPr>
          <p:cNvPr id="179" name="Rectangle: Rounded Corners 155">
            <a:extLst>
              <a:ext uri="{FF2B5EF4-FFF2-40B4-BE49-F238E27FC236}">
                <a16:creationId xmlns="" xmlns:a16="http://schemas.microsoft.com/office/drawing/2014/main" id="{B341448D-0B2C-4AFD-AA4E-8CC6050E422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29</a:t>
            </a:r>
          </a:p>
        </p:txBody>
      </p:sp>
      <p:sp>
        <p:nvSpPr>
          <p:cNvPr id="180" name="Rectangle: Rounded Corners 156">
            <a:extLst>
              <a:ext uri="{FF2B5EF4-FFF2-40B4-BE49-F238E27FC236}">
                <a16:creationId xmlns="" xmlns:a16="http://schemas.microsoft.com/office/drawing/2014/main" id="{0D7F1BF5-CF44-4984-93AE-4CFF6E88603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28</a:t>
            </a:r>
          </a:p>
        </p:txBody>
      </p:sp>
      <p:sp>
        <p:nvSpPr>
          <p:cNvPr id="181" name="Rectangle: Rounded Corners 157">
            <a:extLst>
              <a:ext uri="{FF2B5EF4-FFF2-40B4-BE49-F238E27FC236}">
                <a16:creationId xmlns="" xmlns:a16="http://schemas.microsoft.com/office/drawing/2014/main" id="{6E3BC4C4-823B-441E-A0BB-9E7E2B27260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27</a:t>
            </a:r>
          </a:p>
        </p:txBody>
      </p:sp>
      <p:sp>
        <p:nvSpPr>
          <p:cNvPr id="182" name="Rectangle: Rounded Corners 158">
            <a:extLst>
              <a:ext uri="{FF2B5EF4-FFF2-40B4-BE49-F238E27FC236}">
                <a16:creationId xmlns="" xmlns:a16="http://schemas.microsoft.com/office/drawing/2014/main" id="{88793236-B96A-4072-BE01-1AD05643F33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26</a:t>
            </a:r>
          </a:p>
        </p:txBody>
      </p:sp>
      <p:sp>
        <p:nvSpPr>
          <p:cNvPr id="183" name="Rectangle: Rounded Corners 159">
            <a:extLst>
              <a:ext uri="{FF2B5EF4-FFF2-40B4-BE49-F238E27FC236}">
                <a16:creationId xmlns="" xmlns:a16="http://schemas.microsoft.com/office/drawing/2014/main" id="{BC8857BE-A132-4784-AC9E-DAF6C404D9C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25</a:t>
            </a:r>
          </a:p>
        </p:txBody>
      </p:sp>
      <p:sp>
        <p:nvSpPr>
          <p:cNvPr id="184" name="Rectangle: Rounded Corners 160">
            <a:extLst>
              <a:ext uri="{FF2B5EF4-FFF2-40B4-BE49-F238E27FC236}">
                <a16:creationId xmlns="" xmlns:a16="http://schemas.microsoft.com/office/drawing/2014/main" id="{686B9027-29E9-4024-938E-43D222270C95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24</a:t>
            </a:r>
          </a:p>
        </p:txBody>
      </p:sp>
      <p:sp>
        <p:nvSpPr>
          <p:cNvPr id="185" name="Rectangle: Rounded Corners 161">
            <a:extLst>
              <a:ext uri="{FF2B5EF4-FFF2-40B4-BE49-F238E27FC236}">
                <a16:creationId xmlns="" xmlns:a16="http://schemas.microsoft.com/office/drawing/2014/main" id="{113214FA-CCEC-44B9-AB7B-04B9495DBC8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23</a:t>
            </a:r>
          </a:p>
        </p:txBody>
      </p:sp>
      <p:sp>
        <p:nvSpPr>
          <p:cNvPr id="186" name="Rectangle: Rounded Corners 162">
            <a:extLst>
              <a:ext uri="{FF2B5EF4-FFF2-40B4-BE49-F238E27FC236}">
                <a16:creationId xmlns="" xmlns:a16="http://schemas.microsoft.com/office/drawing/2014/main" id="{C0B71CE7-26B1-4AB8-8849-F5D19A608F6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22</a:t>
            </a:r>
          </a:p>
        </p:txBody>
      </p:sp>
      <p:sp>
        <p:nvSpPr>
          <p:cNvPr id="187" name="Rectangle: Rounded Corners 163">
            <a:extLst>
              <a:ext uri="{FF2B5EF4-FFF2-40B4-BE49-F238E27FC236}">
                <a16:creationId xmlns="" xmlns:a16="http://schemas.microsoft.com/office/drawing/2014/main" id="{4F517DE3-294F-4F4B-B100-095C056E80E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21</a:t>
            </a:r>
          </a:p>
        </p:txBody>
      </p:sp>
      <p:sp>
        <p:nvSpPr>
          <p:cNvPr id="188" name="Rectangle: Rounded Corners 164">
            <a:extLst>
              <a:ext uri="{FF2B5EF4-FFF2-40B4-BE49-F238E27FC236}">
                <a16:creationId xmlns="" xmlns:a16="http://schemas.microsoft.com/office/drawing/2014/main" id="{56EE57BA-F071-465B-A36D-330D9653E571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20</a:t>
            </a:r>
          </a:p>
        </p:txBody>
      </p:sp>
      <p:sp>
        <p:nvSpPr>
          <p:cNvPr id="189" name="Rectangle: Rounded Corners 165">
            <a:extLst>
              <a:ext uri="{FF2B5EF4-FFF2-40B4-BE49-F238E27FC236}">
                <a16:creationId xmlns="" xmlns:a16="http://schemas.microsoft.com/office/drawing/2014/main" id="{DBA8F11A-01F2-42AE-B4C7-224205CFE01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19</a:t>
            </a:r>
          </a:p>
        </p:txBody>
      </p:sp>
      <p:sp>
        <p:nvSpPr>
          <p:cNvPr id="190" name="Rectangle: Rounded Corners 166">
            <a:extLst>
              <a:ext uri="{FF2B5EF4-FFF2-40B4-BE49-F238E27FC236}">
                <a16:creationId xmlns="" xmlns:a16="http://schemas.microsoft.com/office/drawing/2014/main" id="{68F97C3A-BC6D-4838-AA2E-B8D4EA0DD16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18</a:t>
            </a:r>
          </a:p>
        </p:txBody>
      </p:sp>
      <p:sp>
        <p:nvSpPr>
          <p:cNvPr id="191" name="Rectangle: Rounded Corners 167">
            <a:extLst>
              <a:ext uri="{FF2B5EF4-FFF2-40B4-BE49-F238E27FC236}">
                <a16:creationId xmlns="" xmlns:a16="http://schemas.microsoft.com/office/drawing/2014/main" id="{499B0D9E-C4E4-46EF-9FE6-463564972FF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17</a:t>
            </a:r>
          </a:p>
        </p:txBody>
      </p:sp>
      <p:sp>
        <p:nvSpPr>
          <p:cNvPr id="192" name="Rectangle: Rounded Corners 168">
            <a:extLst>
              <a:ext uri="{FF2B5EF4-FFF2-40B4-BE49-F238E27FC236}">
                <a16:creationId xmlns="" xmlns:a16="http://schemas.microsoft.com/office/drawing/2014/main" id="{1231150D-3145-4F76-B57B-BC7C636068D6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16</a:t>
            </a:r>
          </a:p>
        </p:txBody>
      </p:sp>
      <p:sp>
        <p:nvSpPr>
          <p:cNvPr id="193" name="Rectangle: Rounded Corners 169">
            <a:extLst>
              <a:ext uri="{FF2B5EF4-FFF2-40B4-BE49-F238E27FC236}">
                <a16:creationId xmlns="" xmlns:a16="http://schemas.microsoft.com/office/drawing/2014/main" id="{0B91E6A0-8D6E-49C5-B10B-BB1CF37B81AD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15</a:t>
            </a:r>
          </a:p>
        </p:txBody>
      </p:sp>
      <p:sp>
        <p:nvSpPr>
          <p:cNvPr id="194" name="Rectangle: Rounded Corners 170">
            <a:extLst>
              <a:ext uri="{FF2B5EF4-FFF2-40B4-BE49-F238E27FC236}">
                <a16:creationId xmlns="" xmlns:a16="http://schemas.microsoft.com/office/drawing/2014/main" id="{38026127-711B-435B-94DE-DB6E149DC71C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14</a:t>
            </a:r>
          </a:p>
        </p:txBody>
      </p:sp>
      <p:sp>
        <p:nvSpPr>
          <p:cNvPr id="195" name="Rectangle: Rounded Corners 171">
            <a:extLst>
              <a:ext uri="{FF2B5EF4-FFF2-40B4-BE49-F238E27FC236}">
                <a16:creationId xmlns="" xmlns:a16="http://schemas.microsoft.com/office/drawing/2014/main" id="{C14C8319-0B3A-487C-9EE4-F983C356254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13</a:t>
            </a:r>
          </a:p>
        </p:txBody>
      </p:sp>
      <p:sp>
        <p:nvSpPr>
          <p:cNvPr id="196" name="Rectangle: Rounded Corners 172">
            <a:extLst>
              <a:ext uri="{FF2B5EF4-FFF2-40B4-BE49-F238E27FC236}">
                <a16:creationId xmlns="" xmlns:a16="http://schemas.microsoft.com/office/drawing/2014/main" id="{E9E2E2C0-B1DF-479D-9546-086E854B4CDE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12</a:t>
            </a:r>
          </a:p>
        </p:txBody>
      </p:sp>
      <p:sp>
        <p:nvSpPr>
          <p:cNvPr id="197" name="Rectangle: Rounded Corners 173">
            <a:extLst>
              <a:ext uri="{FF2B5EF4-FFF2-40B4-BE49-F238E27FC236}">
                <a16:creationId xmlns="" xmlns:a16="http://schemas.microsoft.com/office/drawing/2014/main" id="{9C4BF873-A821-4628-97A8-D059937CAAF3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11</a:t>
            </a:r>
          </a:p>
        </p:txBody>
      </p:sp>
      <p:sp>
        <p:nvSpPr>
          <p:cNvPr id="198" name="Rectangle: Rounded Corners 174">
            <a:extLst>
              <a:ext uri="{FF2B5EF4-FFF2-40B4-BE49-F238E27FC236}">
                <a16:creationId xmlns="" xmlns:a16="http://schemas.microsoft.com/office/drawing/2014/main" id="{52691D40-8C0E-4667-A610-1C54EA7D9EE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10</a:t>
            </a:r>
          </a:p>
        </p:txBody>
      </p:sp>
      <p:sp>
        <p:nvSpPr>
          <p:cNvPr id="199" name="Rectangle: Rounded Corners 175">
            <a:extLst>
              <a:ext uri="{FF2B5EF4-FFF2-40B4-BE49-F238E27FC236}">
                <a16:creationId xmlns="" xmlns:a16="http://schemas.microsoft.com/office/drawing/2014/main" id="{93E9F58F-BEA1-46C8-883A-2E2D092369E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09</a:t>
            </a:r>
          </a:p>
        </p:txBody>
      </p:sp>
      <p:sp>
        <p:nvSpPr>
          <p:cNvPr id="200" name="Rectangle: Rounded Corners 176">
            <a:extLst>
              <a:ext uri="{FF2B5EF4-FFF2-40B4-BE49-F238E27FC236}">
                <a16:creationId xmlns="" xmlns:a16="http://schemas.microsoft.com/office/drawing/2014/main" id="{23D056EC-DD40-48B3-8FE2-2B7113C71C1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08</a:t>
            </a:r>
          </a:p>
        </p:txBody>
      </p:sp>
      <p:sp>
        <p:nvSpPr>
          <p:cNvPr id="201" name="Rectangle: Rounded Corners 177">
            <a:extLst>
              <a:ext uri="{FF2B5EF4-FFF2-40B4-BE49-F238E27FC236}">
                <a16:creationId xmlns="" xmlns:a16="http://schemas.microsoft.com/office/drawing/2014/main" id="{90370E08-2678-4A2F-B297-15FB23DDD29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07</a:t>
            </a:r>
          </a:p>
        </p:txBody>
      </p:sp>
      <p:sp>
        <p:nvSpPr>
          <p:cNvPr id="202" name="Rectangle: Rounded Corners 178">
            <a:extLst>
              <a:ext uri="{FF2B5EF4-FFF2-40B4-BE49-F238E27FC236}">
                <a16:creationId xmlns="" xmlns:a16="http://schemas.microsoft.com/office/drawing/2014/main" id="{68B8FE45-45C7-4981-AAA5-E349D81F3027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06</a:t>
            </a:r>
          </a:p>
        </p:txBody>
      </p:sp>
      <p:sp>
        <p:nvSpPr>
          <p:cNvPr id="203" name="Rectangle: Rounded Corners 179">
            <a:extLst>
              <a:ext uri="{FF2B5EF4-FFF2-40B4-BE49-F238E27FC236}">
                <a16:creationId xmlns="" xmlns:a16="http://schemas.microsoft.com/office/drawing/2014/main" id="{3F153729-FDBD-4EB4-AE34-FE8FDA2B9D2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05</a:t>
            </a:r>
          </a:p>
        </p:txBody>
      </p:sp>
      <p:sp>
        <p:nvSpPr>
          <p:cNvPr id="204" name="Rectangle: Rounded Corners 180">
            <a:extLst>
              <a:ext uri="{FF2B5EF4-FFF2-40B4-BE49-F238E27FC236}">
                <a16:creationId xmlns="" xmlns:a16="http://schemas.microsoft.com/office/drawing/2014/main" id="{C504947B-95BA-4E4E-806B-E6908ED53E7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04</a:t>
            </a:r>
          </a:p>
        </p:txBody>
      </p:sp>
      <p:sp>
        <p:nvSpPr>
          <p:cNvPr id="205" name="Rectangle: Rounded Corners 181">
            <a:extLst>
              <a:ext uri="{FF2B5EF4-FFF2-40B4-BE49-F238E27FC236}">
                <a16:creationId xmlns="" xmlns:a16="http://schemas.microsoft.com/office/drawing/2014/main" id="{FA2AE9AA-DF6C-4198-8070-BE28C33BC93B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03</a:t>
            </a:r>
          </a:p>
        </p:txBody>
      </p:sp>
      <p:sp>
        <p:nvSpPr>
          <p:cNvPr id="206" name="Rectangle: Rounded Corners 182">
            <a:extLst>
              <a:ext uri="{FF2B5EF4-FFF2-40B4-BE49-F238E27FC236}">
                <a16:creationId xmlns="" xmlns:a16="http://schemas.microsoft.com/office/drawing/2014/main" id="{5574E918-FCCF-4F5A-8338-F0195D48D322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02</a:t>
            </a:r>
          </a:p>
        </p:txBody>
      </p:sp>
      <p:sp>
        <p:nvSpPr>
          <p:cNvPr id="207" name="Rectangle: Rounded Corners 183">
            <a:extLst>
              <a:ext uri="{FF2B5EF4-FFF2-40B4-BE49-F238E27FC236}">
                <a16:creationId xmlns="" xmlns:a16="http://schemas.microsoft.com/office/drawing/2014/main" id="{84498586-260B-44AC-9119-279CD8106F7A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01</a:t>
            </a:r>
          </a:p>
        </p:txBody>
      </p:sp>
      <p:sp>
        <p:nvSpPr>
          <p:cNvPr id="208" name="Rectangle: Rounded Corners 184">
            <a:extLst>
              <a:ext uri="{FF2B5EF4-FFF2-40B4-BE49-F238E27FC236}">
                <a16:creationId xmlns="" xmlns:a16="http://schemas.microsoft.com/office/drawing/2014/main" id="{07059D34-D489-4C48-9C01-029A2E8240D4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 : 00</a:t>
            </a:r>
          </a:p>
        </p:txBody>
      </p:sp>
      <p:sp>
        <p:nvSpPr>
          <p:cNvPr id="209" name="Rectangle: Rounded Corners 186">
            <a:extLst>
              <a:ext uri="{FF2B5EF4-FFF2-40B4-BE49-F238E27FC236}">
                <a16:creationId xmlns="" xmlns:a16="http://schemas.microsoft.com/office/drawing/2014/main" id="{09BD8570-F3EE-4550-91DC-3636FF64E440}"/>
              </a:ext>
            </a:extLst>
          </p:cNvPr>
          <p:cNvSpPr/>
          <p:nvPr/>
        </p:nvSpPr>
        <p:spPr>
          <a:xfrm>
            <a:off x="3429000" y="5063054"/>
            <a:ext cx="2292627" cy="1103243"/>
          </a:xfrm>
          <a:prstGeom prst="roundRect">
            <a:avLst/>
          </a:prstGeom>
          <a:solidFill>
            <a:srgbClr val="FF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HẾT GIỜ</a:t>
            </a:r>
          </a:p>
        </p:txBody>
      </p:sp>
    </p:spTree>
    <p:extLst>
      <p:ext uri="{BB962C8B-B14F-4D97-AF65-F5344CB8AC3E}">
        <p14:creationId xmlns:p14="http://schemas.microsoft.com/office/powerpoint/2010/main" val="3027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2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4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6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80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9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10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20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30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7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100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30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400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6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37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380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90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0000"/>
                            </p:stCondLst>
                            <p:childTnLst>
                              <p:par>
                                <p:cTn id="1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410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20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43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44000"/>
                            </p:stCondLst>
                            <p:childTnLst>
                              <p:par>
                                <p:cTn id="17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45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60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47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480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49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1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20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53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54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500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56000"/>
                            </p:stCondLst>
                            <p:childTnLst>
                              <p:par>
                                <p:cTn id="2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70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800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9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60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610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62000"/>
                            </p:stCondLst>
                            <p:childTnLst>
                              <p:par>
                                <p:cTn id="2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63000"/>
                            </p:stCondLst>
                            <p:childTnLst>
                              <p:par>
                                <p:cTn id="2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640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650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660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670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680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69000"/>
                            </p:stCondLst>
                            <p:childTnLst>
                              <p:par>
                                <p:cTn id="2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700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710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72000"/>
                            </p:stCondLst>
                            <p:childTnLst>
                              <p:par>
                                <p:cTn id="2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73000"/>
                            </p:stCondLst>
                            <p:childTnLst>
                              <p:par>
                                <p:cTn id="2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7400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75000"/>
                            </p:stCondLst>
                            <p:childTnLst>
                              <p:par>
                                <p:cTn id="2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76000"/>
                            </p:stCondLst>
                            <p:childTnLst>
                              <p:par>
                                <p:cTn id="2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770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780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79000"/>
                            </p:stCondLst>
                            <p:childTnLst>
                              <p:par>
                                <p:cTn id="2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80000"/>
                            </p:stCondLst>
                            <p:childTnLst>
                              <p:par>
                                <p:cTn id="2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81000"/>
                            </p:stCondLst>
                            <p:childTnLst>
                              <p:par>
                                <p:cTn id="2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82000"/>
                            </p:stCondLst>
                            <p:childTnLst>
                              <p:par>
                                <p:cTn id="2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83000"/>
                            </p:stCondLst>
                            <p:childTnLst>
                              <p:par>
                                <p:cTn id="2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840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85000"/>
                            </p:stCondLst>
                            <p:childTnLst>
                              <p:par>
                                <p:cTn id="2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860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87000"/>
                            </p:stCondLst>
                            <p:childTnLst>
                              <p:par>
                                <p:cTn id="3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88000"/>
                            </p:stCondLst>
                            <p:childTnLst>
                              <p:par>
                                <p:cTn id="3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8900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90000"/>
                            </p:stCondLst>
                            <p:childTnLst>
                              <p:par>
                                <p:cTn id="3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9100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92000"/>
                            </p:stCondLst>
                            <p:childTnLst>
                              <p:par>
                                <p:cTn id="3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93000"/>
                            </p:stCondLst>
                            <p:childTnLst>
                              <p:par>
                                <p:cTn id="3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94000"/>
                            </p:stCondLst>
                            <p:childTnLst>
                              <p:par>
                                <p:cTn id="3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95000"/>
                            </p:stCondLst>
                            <p:childTnLst>
                              <p:par>
                                <p:cTn id="3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96000"/>
                            </p:stCondLst>
                            <p:childTnLst>
                              <p:par>
                                <p:cTn id="3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97000"/>
                            </p:stCondLst>
                            <p:childTnLst>
                              <p:par>
                                <p:cTn id="3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98000"/>
                            </p:stCondLst>
                            <p:childTnLst>
                              <p:par>
                                <p:cTn id="3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99000"/>
                            </p:stCondLst>
                            <p:childTnLst>
                              <p:par>
                                <p:cTn id="3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9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2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5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7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9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121000"/>
                            </p:stCondLst>
                            <p:childTnLst>
                              <p:par>
                                <p:cTn id="4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larm clo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3" grpId="0"/>
      <p:bldP spid="29" grpId="0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4157" name="Picture 3" descr="nen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053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38816" y="1062335"/>
            <a:ext cx="43429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ston" pitchFamily="2" charset="0"/>
              </a:rPr>
              <a:t>Bài </a:t>
            </a:r>
            <a:r>
              <a:rPr lang="en-US" dirty="0" smtClean="0">
                <a:solidFill>
                  <a:schemeClr val="bg1"/>
                </a:solidFill>
                <a:latin typeface="Ariston" pitchFamily="2" charset="0"/>
              </a:rPr>
              <a:t>2: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CÂU LỆNH LẶP LỒNG NHAU</a:t>
            </a:r>
            <a:endParaRPr lang="en-US" sz="2200" dirty="0">
              <a:solidFill>
                <a:schemeClr val="bg1"/>
              </a:solidFill>
              <a:latin typeface="Ariston" pitchFamily="2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038600" y="2094587"/>
            <a:ext cx="16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Chú ý: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2000" y="2808982"/>
            <a:ext cx="79248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Câu lệnh lặp có dạng </a:t>
            </a:r>
            <a:r>
              <a:rPr lang="en-US" b="1" dirty="0" smtClean="0">
                <a:solidFill>
                  <a:srgbClr val="00FF00"/>
                </a:solidFill>
              </a:rPr>
              <a:t>Repeat n[ ]</a:t>
            </a:r>
            <a:r>
              <a:rPr lang="en-US" dirty="0" smtClean="0">
                <a:solidFill>
                  <a:schemeClr val="bg1"/>
                </a:solidFill>
              </a:rPr>
              <a:t>. Trong đó: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Số </a:t>
            </a:r>
            <a:r>
              <a:rPr lang="en-US" b="1" dirty="0" smtClean="0">
                <a:solidFill>
                  <a:srgbClr val="00FF00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 trong câu lệnh chỉ số lần lặp; giữa </a:t>
            </a:r>
            <a:r>
              <a:rPr lang="en-US" b="1" dirty="0" smtClean="0">
                <a:solidFill>
                  <a:srgbClr val="00FF00"/>
                </a:solidFill>
              </a:rPr>
              <a:t>Repeat</a:t>
            </a:r>
            <a:r>
              <a:rPr lang="en-US" dirty="0" smtClean="0">
                <a:solidFill>
                  <a:schemeClr val="bg1"/>
                </a:solidFill>
              </a:rPr>
              <a:t> và </a:t>
            </a:r>
            <a:r>
              <a:rPr lang="en-US" b="1" dirty="0" smtClean="0">
                <a:solidFill>
                  <a:srgbClr val="00FF00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 phải có dấu cách.</a:t>
            </a:r>
          </a:p>
          <a:p>
            <a:pPr marL="285750" indent="-285750" algn="just">
              <a:spcBef>
                <a:spcPts val="600"/>
              </a:spcBef>
              <a:buFontTx/>
              <a:buChar char="-"/>
            </a:pPr>
            <a:r>
              <a:rPr lang="en-US" dirty="0" smtClean="0">
                <a:solidFill>
                  <a:schemeClr val="bg1"/>
                </a:solidFill>
              </a:rPr>
              <a:t>Phần trong cặp ngoặc vuông </a:t>
            </a:r>
            <a:r>
              <a:rPr lang="en-US" b="1" dirty="0" smtClean="0">
                <a:solidFill>
                  <a:srgbClr val="00FF00"/>
                </a:solidFill>
              </a:rPr>
              <a:t>[ ]</a:t>
            </a:r>
            <a:r>
              <a:rPr lang="en-US" dirty="0" smtClean="0">
                <a:solidFill>
                  <a:schemeClr val="bg1"/>
                </a:solidFill>
              </a:rPr>
              <a:t> là nơi ghi các lệnh được lặp lại.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1381125"/>
            <a:ext cx="525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A.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Hoaït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ñoäng</a:t>
            </a:r>
            <a:r>
              <a:rPr lang="en-US" sz="2400" dirty="0" smtClean="0">
                <a:solidFill>
                  <a:srgbClr val="FF0000"/>
                </a:solidFill>
                <a:latin typeface="Vni-ariston" pitchFamily="2" charset="0"/>
              </a:rPr>
              <a:t> cô </a:t>
            </a:r>
            <a:r>
              <a:rPr lang="en-US" sz="2400" dirty="0" err="1" smtClean="0">
                <a:solidFill>
                  <a:srgbClr val="FF0000"/>
                </a:solidFill>
                <a:latin typeface="Vni-ariston" pitchFamily="2" charset="0"/>
              </a:rPr>
              <a:t>baûn</a:t>
            </a:r>
            <a:endParaRPr lang="en-US" sz="2400" dirty="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62000" y="3962400"/>
            <a:ext cx="7924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1"/>
                </a:solidFill>
              </a:rPr>
              <a:t>Sử dụng câu lệnh lặp lồng nhau có thể cho ra nhiều hình giống nhau.</a:t>
            </a:r>
          </a:p>
        </p:txBody>
      </p:sp>
    </p:spTree>
    <p:extLst>
      <p:ext uri="{BB962C8B-B14F-4D97-AF65-F5344CB8AC3E}">
        <p14:creationId xmlns:p14="http://schemas.microsoft.com/office/powerpoint/2010/main" val="2448050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6BA7F6A5-52B0-4B36-9E7B-ABBB86DBD464}"/>
</file>

<file path=customXml/itemProps2.xml><?xml version="1.0" encoding="utf-8"?>
<ds:datastoreItem xmlns:ds="http://schemas.openxmlformats.org/officeDocument/2006/customXml" ds:itemID="{78016FAB-6331-4FB3-98CA-80B9A2E5DDC5}"/>
</file>

<file path=customXml/itemProps3.xml><?xml version="1.0" encoding="utf-8"?>
<ds:datastoreItem xmlns:ds="http://schemas.openxmlformats.org/officeDocument/2006/customXml" ds:itemID="{97FBA579-E265-421A-941A-963902FF9D1F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2039</TotalTime>
  <Words>3683</Words>
  <Application>Microsoft Office PowerPoint</Application>
  <PresentationFormat>On-screen Show (4:3)</PresentationFormat>
  <Paragraphs>987</Paragraphs>
  <Slides>20</Slides>
  <Notes>3</Notes>
  <HiddenSlides>0</HiddenSlides>
  <MMClips>1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.VnAristote</vt:lpstr>
      <vt:lpstr>.VnTime</vt:lpstr>
      <vt:lpstr>Arial</vt:lpstr>
      <vt:lpstr>Ariston</vt:lpstr>
      <vt:lpstr>Calibri</vt:lpstr>
      <vt:lpstr>Tahoma</vt:lpstr>
      <vt:lpstr>time new roman</vt:lpstr>
      <vt:lpstr>Times New Roman</vt:lpstr>
      <vt:lpstr>Trebuchet MS</vt:lpstr>
      <vt:lpstr>VNI-Ariston</vt:lpstr>
      <vt:lpstr>VNI-Ariston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203</cp:revision>
  <dcterms:created xsi:type="dcterms:W3CDTF">2017-10-16T08:46:10Z</dcterms:created>
  <dcterms:modified xsi:type="dcterms:W3CDTF">2021-03-11T06:37:30Z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