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848E5EA3-66A8-49B5-B10D-44CC9CA3C9E3}"/>
</file>

<file path=customXml/itemProps2.xml><?xml version="1.0" encoding="utf-8"?>
<ds:datastoreItem xmlns:ds="http://schemas.openxmlformats.org/officeDocument/2006/customXml" ds:itemID="{6602CA70-1C35-4B6D-BD3D-8B97F21E0674}"/>
</file>

<file path=customXml/itemProps3.xml><?xml version="1.0" encoding="utf-8"?>
<ds:datastoreItem xmlns:ds="http://schemas.openxmlformats.org/officeDocument/2006/customXml" ds:itemID="{D3C38E45-1E2C-4694-88EE-FF161DB11526}"/>
</file>

<file path=docProps/app.xml><?xml version="1.0" encoding="utf-8"?>
<Properties xmlns="http://schemas.openxmlformats.org/officeDocument/2006/extended-properties" xmlns:vt="http://schemas.openxmlformats.org/officeDocument/2006/docPropsVTypes">
  <TotalTime>5548</TotalTime>
  <Words>744</Words>
  <Application>Microsoft Office PowerPoint</Application>
  <PresentationFormat>Widescreen</PresentationFormat>
  <Paragraphs>51</Paragraphs>
  <Slides>11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182</cp:revision>
  <dcterms:created xsi:type="dcterms:W3CDTF">2021-11-14T08:33:55Z</dcterms:created>
  <dcterms:modified xsi:type="dcterms:W3CDTF">2022-03-18T17:12:54Z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