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8" r:id="rId3"/>
    <p:sldId id="257" r:id="rId4"/>
    <p:sldId id="307" r:id="rId5"/>
    <p:sldId id="260" r:id="rId6"/>
    <p:sldId id="262" r:id="rId7"/>
    <p:sldId id="263" r:id="rId8"/>
    <p:sldId id="308" r:id="rId9"/>
    <p:sldId id="309" r:id="rId10"/>
    <p:sldId id="312" r:id="rId11"/>
    <p:sldId id="310" r:id="rId12"/>
    <p:sldId id="314" r:id="rId13"/>
    <p:sldId id="315" r:id="rId14"/>
    <p:sldId id="311" r:id="rId15"/>
    <p:sldId id="313" r:id="rId16"/>
    <p:sldId id="259" r:id="rId17"/>
  </p:sldIdLst>
  <p:sldSz cx="9144000" cy="5143500" type="screen16x9"/>
  <p:notesSz cx="7102475" cy="10234613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1" autoAdjust="0"/>
    <p:restoredTop sz="94660"/>
  </p:normalViewPr>
  <p:slideViewPr>
    <p:cSldViewPr>
      <p:cViewPr varScale="1">
        <p:scale>
          <a:sx n="88" d="100"/>
          <a:sy n="88" d="100"/>
        </p:scale>
        <p:origin x="216" y="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4B26BF2-75F1-4369-AB77-9C93A75DDFCF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0C7D6A28-034B-4518-8867-A9AA058529D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130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43E9A9E3-5C3D-40AF-A887-C39095A61F6E}" type="datetimeFigureOut">
              <a:rPr lang="en-US" smtClean="0"/>
              <a:pPr/>
              <a:t>30-Aug-21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250229DA-6633-4CFB-B925-423501EA3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9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229DA-6633-4CFB-B925-423501EA31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4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229DA-6633-4CFB-B925-423501EA31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1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niệm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sẵn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229DA-6633-4CFB-B925-423501EA31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6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tùy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chỉnh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màu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229DA-6633-4CFB-B925-423501EA31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2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574-BEA1-41FC-97FE-F38A38CDEAB8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F227-9709-4C8A-B1FA-89C904774706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37EC-8893-46A8-9DEA-B590A4DDF44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72" y="144660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F227-9709-4C8A-B1FA-89C904774706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637EC-8893-46A8-9DEA-B590A4DDF443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05733" y="0"/>
            <a:ext cx="4657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2400" baseline="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baseline="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baseline="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202..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91205" y="353661"/>
            <a:ext cx="112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BE574-BEA1-41FC-97FE-F38A38CDEAB8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0DA4-2837-4DC0-9756-978CA16F959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Presentation2.ppt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Presentation1.ppt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548719" y="627534"/>
            <a:ext cx="6429420" cy="11116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DẦU TIẾNG</a:t>
            </a:r>
          </a:p>
          <a:p>
            <a:pPr>
              <a:lnSpc>
                <a:spcPct val="120000"/>
              </a:lnSpc>
            </a:pPr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TIN HỌC</a:t>
            </a:r>
            <a:b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LỚP: 5</a:t>
            </a:r>
            <a:endParaRPr lang="en-US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2971497"/>
            <a:ext cx="8748464" cy="1100429"/>
          </a:xfrm>
          <a:prstGeom prst="rect">
            <a:avLst/>
          </a:prstGeom>
          <a:noFill/>
        </p:spPr>
        <p:txBody>
          <a:bodyPr spcFirstLastPara="1" wrap="square" lIns="111773" tIns="55886" rIns="111773" bIns="55886" numCol="1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CHÀO MỪNG QUÝ THẦY CÔ</a:t>
            </a:r>
            <a:b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</a:b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ĐẾN DỰ GIỜ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14" y="4443958"/>
            <a:ext cx="7098030" cy="620695"/>
          </a:xfrm>
          <a:prstGeom prst="rect">
            <a:avLst/>
          </a:prstGeom>
          <a:noFill/>
        </p:spPr>
        <p:txBody>
          <a:bodyPr wrap="square" lIns="111773" tIns="55886" rIns="111773" bIns="5588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b="1" spc="61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Giáo viên: Nguyễn Thị Lệ Hằng</a:t>
            </a:r>
            <a:endParaRPr lang="en-US" sz="3300" b="1" spc="61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 descr="Image result for hinh trang tr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43" b="25945"/>
          <a:stretch/>
        </p:blipFill>
        <p:spPr bwMode="auto">
          <a:xfrm>
            <a:off x="3707904" y="3003798"/>
            <a:ext cx="6191250" cy="18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inh trang tr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098" b="29947"/>
          <a:stretch/>
        </p:blipFill>
        <p:spPr bwMode="auto">
          <a:xfrm flipH="1">
            <a:off x="-690556" y="2996588"/>
            <a:ext cx="6191250" cy="17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6750" y="671233"/>
            <a:ext cx="8929718" cy="60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419148" indent="-419148" defTabSz="944027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07504" y="1192673"/>
            <a:ext cx="6951715" cy="6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Slide Master</a:t>
            </a:r>
            <a:endParaRPr lang="en-US" sz="3200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3642"/>
            <a:ext cx="1904250" cy="1332975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619672" y="2211710"/>
            <a:ext cx="7344816" cy="1987915"/>
          </a:xfrm>
          <a:prstGeom prst="cloud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66"/>
                </a:solidFill>
              </a:rPr>
              <a:t>Hiển</a:t>
            </a: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thị</a:t>
            </a: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trang</a:t>
            </a: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mẫu</a:t>
            </a:r>
            <a:r>
              <a:rPr lang="en-US" sz="4400" dirty="0" smtClean="0">
                <a:solidFill>
                  <a:srgbClr val="FF0066"/>
                </a:solidFill>
              </a:rPr>
              <a:t>.</a:t>
            </a:r>
            <a:endParaRPr lang="vi-VN" sz="4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9068471" cy="51606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9628" y="1707654"/>
            <a:ext cx="2661021" cy="665400"/>
          </a:xfrm>
          <a:prstGeom prst="roundRect">
            <a:avLst/>
          </a:prstGeom>
          <a:solidFill>
            <a:srgbClr val="FFFF00"/>
          </a:solidFill>
          <a:ln w="6350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Vùng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tiêu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endParaRPr lang="en-US" sz="3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1880" y="1491630"/>
            <a:ext cx="5400600" cy="881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133" y="2283718"/>
            <a:ext cx="5400600" cy="2448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79628" y="3075806"/>
            <a:ext cx="3223341" cy="665400"/>
          </a:xfrm>
          <a:prstGeom prst="roundRect">
            <a:avLst/>
          </a:prstGeom>
          <a:solidFill>
            <a:srgbClr val="FFFF00"/>
          </a:solidFill>
          <a:ln w="6350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Vùng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nội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dung</a:t>
            </a:r>
            <a:endParaRPr lang="en-US" sz="3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0312" y="4765400"/>
            <a:ext cx="1512168" cy="378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943803" y="3864684"/>
            <a:ext cx="2088232" cy="665400"/>
          </a:xfrm>
          <a:prstGeom prst="roundRect">
            <a:avLst/>
          </a:prstGeom>
          <a:solidFill>
            <a:srgbClr val="FFFF00"/>
          </a:solidFill>
          <a:ln w="6350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trang</a:t>
            </a:r>
            <a:endParaRPr lang="en-US" sz="3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0071" y="4744325"/>
            <a:ext cx="1946149" cy="378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292080" y="3519565"/>
            <a:ext cx="2448272" cy="1010519"/>
          </a:xfrm>
          <a:prstGeom prst="roundRect">
            <a:avLst/>
          </a:prstGeom>
          <a:solidFill>
            <a:srgbClr val="FFFF00"/>
          </a:solidFill>
          <a:ln w="6350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Nội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dung </a:t>
            </a: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trang</a:t>
            </a:r>
            <a:endParaRPr lang="en-US" sz="3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75923" y="4744325"/>
            <a:ext cx="1672142" cy="378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481980" y="3948214"/>
            <a:ext cx="2088232" cy="665400"/>
          </a:xfrm>
          <a:prstGeom prst="roundRect">
            <a:avLst/>
          </a:prstGeom>
          <a:solidFill>
            <a:srgbClr val="FFFF00"/>
          </a:solidFill>
          <a:ln w="6350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3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endParaRPr lang="en-US" sz="3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7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6750" y="671233"/>
            <a:ext cx="8929718" cy="60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419148" indent="-419148" defTabSz="944027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07504" y="1192673"/>
            <a:ext cx="6951715" cy="6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Slide Master</a:t>
            </a:r>
          </a:p>
        </p:txBody>
      </p:sp>
      <p:sp>
        <p:nvSpPr>
          <p:cNvPr id="4" name="Cloud 3"/>
          <p:cNvSpPr/>
          <p:nvPr/>
        </p:nvSpPr>
        <p:spPr>
          <a:xfrm>
            <a:off x="827584" y="2112852"/>
            <a:ext cx="7344816" cy="1987915"/>
          </a:xfrm>
          <a:prstGeom prst="cloud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66"/>
                </a:solidFill>
              </a:rPr>
              <a:t>GV minh </a:t>
            </a:r>
            <a:r>
              <a:rPr lang="en-US" sz="4400" dirty="0" err="1" smtClean="0">
                <a:solidFill>
                  <a:srgbClr val="FF0066"/>
                </a:solidFill>
              </a:rPr>
              <a:t>họa</a:t>
            </a: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mẫu</a:t>
            </a: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các</a:t>
            </a: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thao</a:t>
            </a: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tác</a:t>
            </a:r>
            <a:endParaRPr lang="vi-VN" sz="4400" dirty="0">
              <a:solidFill>
                <a:srgbClr val="FF0066"/>
              </a:solidFill>
            </a:endParaRPr>
          </a:p>
        </p:txBody>
      </p:sp>
      <p:graphicFrame>
        <p:nvGraphicFramePr>
          <p:cNvPr id="7" name="Object 6">
            <a:hlinkClick r:id="" action="ppaction://ole?verb=2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31407"/>
              </p:ext>
            </p:extLst>
          </p:nvPr>
        </p:nvGraphicFramePr>
        <p:xfrm>
          <a:off x="107504" y="4340008"/>
          <a:ext cx="1043608" cy="78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resentation" r:id="rId4" imgW="4570340" imgH="3427555" progId="PowerPoint.Show.12">
                  <p:embed/>
                </p:oleObj>
              </mc:Choice>
              <mc:Fallback>
                <p:oleObj name="Presentation" r:id="rId4" imgW="4570340" imgH="342755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4340008"/>
                        <a:ext cx="1043608" cy="78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6750" y="671233"/>
            <a:ext cx="8929718" cy="60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419148" indent="-419148" defTabSz="944027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79512" y="1160919"/>
            <a:ext cx="6951715" cy="6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Slide Master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51520" y="1797046"/>
            <a:ext cx="8496944" cy="2862936"/>
          </a:xfrm>
          <a:custGeom>
            <a:avLst/>
            <a:gdLst>
              <a:gd name="connsiteX0" fmla="*/ 0 w 8077200"/>
              <a:gd name="connsiteY0" fmla="*/ 202804 h 1216800"/>
              <a:gd name="connsiteX1" fmla="*/ 202804 w 8077200"/>
              <a:gd name="connsiteY1" fmla="*/ 0 h 1216800"/>
              <a:gd name="connsiteX2" fmla="*/ 7874396 w 8077200"/>
              <a:gd name="connsiteY2" fmla="*/ 0 h 1216800"/>
              <a:gd name="connsiteX3" fmla="*/ 8077200 w 8077200"/>
              <a:gd name="connsiteY3" fmla="*/ 202804 h 1216800"/>
              <a:gd name="connsiteX4" fmla="*/ 8077200 w 8077200"/>
              <a:gd name="connsiteY4" fmla="*/ 1013996 h 1216800"/>
              <a:gd name="connsiteX5" fmla="*/ 7874396 w 8077200"/>
              <a:gd name="connsiteY5" fmla="*/ 1216800 h 1216800"/>
              <a:gd name="connsiteX6" fmla="*/ 202804 w 8077200"/>
              <a:gd name="connsiteY6" fmla="*/ 1216800 h 1216800"/>
              <a:gd name="connsiteX7" fmla="*/ 0 w 8077200"/>
              <a:gd name="connsiteY7" fmla="*/ 1013996 h 1216800"/>
              <a:gd name="connsiteX8" fmla="*/ 0 w 8077200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7200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7874396" y="0"/>
                </a:lnTo>
                <a:cubicBezTo>
                  <a:pt x="7986402" y="0"/>
                  <a:pt x="8077200" y="90798"/>
                  <a:pt x="8077200" y="202804"/>
                </a:cubicBezTo>
                <a:lnTo>
                  <a:pt x="8077200" y="1013996"/>
                </a:lnTo>
                <a:cubicBezTo>
                  <a:pt x="8077200" y="1126002"/>
                  <a:pt x="7986402" y="1216800"/>
                  <a:pt x="7874396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799" tIns="211799" rIns="211799" bIns="211799" numCol="1" spcCol="1270" anchor="ctr" anchorCtr="0">
            <a:no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(Slide Master):</a:t>
            </a:r>
          </a:p>
          <a:p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Tahoma,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0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6750" y="671233"/>
            <a:ext cx="8929718" cy="60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419148" indent="-419148" defTabSz="944027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idx="1"/>
          </p:nvPr>
        </p:nvSpPr>
        <p:spPr bwMode="auto">
          <a:xfrm>
            <a:off x="179512" y="1419622"/>
            <a:ext cx="5112568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/>
              </a:rPr>
              <a:t></a:t>
            </a:r>
            <a:r>
              <a:rPr lang="en-US" sz="3200" b="1" kern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/>
              </a:rPr>
              <a:t> </a:t>
            </a:r>
            <a:r>
              <a:rPr lang="en-US" sz="3200" b="1" u="sng" kern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CỦNG CỐ VÀ DẶN DÒ</a:t>
            </a:r>
            <a:endParaRPr lang="en-US" sz="3200" b="1" u="sng" kern="0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2427734"/>
            <a:ext cx="7858148" cy="1100429"/>
          </a:xfrm>
          <a:prstGeom prst="rect">
            <a:avLst/>
          </a:prstGeom>
          <a:noFill/>
        </p:spPr>
        <p:txBody>
          <a:bodyPr spcFirstLastPara="1" wrap="square" lIns="111773" tIns="55886" rIns="111773" bIns="55886" numCol="1">
            <a:prstTxWarp prst="textArchUp">
              <a:avLst>
                <a:gd name="adj" fmla="val 107712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CẢM ƠN QUÝ THẦY CÔ </a:t>
            </a:r>
            <a:br>
              <a:rPr lang="en-US" sz="5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5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VÀ CÁC EM</a:t>
            </a:r>
            <a:endParaRPr lang="en-US" sz="5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80" y="3832508"/>
            <a:ext cx="1410520" cy="1331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1970"/>
            <a:ext cx="1410520" cy="1331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10224"/>
            <a:ext cx="1410520" cy="1331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832508"/>
            <a:ext cx="1410520" cy="1331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idx="1"/>
          </p:nvPr>
        </p:nvSpPr>
        <p:spPr bwMode="auto">
          <a:xfrm>
            <a:off x="857224" y="857238"/>
            <a:ext cx="2357454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/>
              </a:rPr>
              <a:t></a:t>
            </a:r>
            <a:r>
              <a:rPr lang="en-US" sz="3200" b="1" kern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/>
              </a:rPr>
              <a:t> </a:t>
            </a:r>
            <a:r>
              <a:rPr lang="en-US" sz="3200" b="1" u="sng" kern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CŨ</a:t>
            </a:r>
            <a:endParaRPr lang="en-US" sz="3200" b="1" u="sng" kern="0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55714" y="3104194"/>
            <a:ext cx="918448" cy="83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900" kern="0" dirty="0">
                <a:solidFill>
                  <a:srgbClr val="009900"/>
                </a:solidFill>
                <a:latin typeface="Times New Roman" pitchFamily="18" charset="0"/>
              </a:rPr>
              <a:t>b</a:t>
            </a:r>
            <a:r>
              <a:rPr lang="en-US" sz="3900" kern="0" dirty="0" smtClean="0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en-US" sz="3900" kern="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en-US" sz="3900" kern="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99692" y="3068861"/>
            <a:ext cx="790872" cy="68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900" kern="0" dirty="0" smtClean="0">
                <a:solidFill>
                  <a:srgbClr val="000066"/>
                </a:solidFill>
                <a:latin typeface="Times New Roman" pitchFamily="18" charset="0"/>
              </a:rPr>
              <a:t>a. </a:t>
            </a:r>
            <a:endParaRPr lang="en-US" sz="3900" kern="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324600" y="3028950"/>
            <a:ext cx="609600" cy="72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900" kern="0" dirty="0">
                <a:solidFill>
                  <a:srgbClr val="FF0066"/>
                </a:solidFill>
                <a:latin typeface="Times New Roman" pitchFamily="18" charset="0"/>
              </a:rPr>
              <a:t>c</a:t>
            </a:r>
            <a:r>
              <a:rPr lang="en-US" sz="3900" kern="0" dirty="0" smtClean="0">
                <a:solidFill>
                  <a:srgbClr val="FF0066"/>
                </a:solidFill>
                <a:latin typeface="Times New Roman" pitchFamily="18" charset="0"/>
              </a:rPr>
              <a:t>. </a:t>
            </a:r>
            <a:endParaRPr lang="en-US" sz="3900" kern="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09600" y="1358539"/>
            <a:ext cx="8568952" cy="11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u="sng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Để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bài trình chiếu, em chọn nút lệnh nào trong thẻ Insert?</a:t>
            </a:r>
          </a:p>
        </p:txBody>
      </p:sp>
      <p:sp>
        <p:nvSpPr>
          <p:cNvPr id="23" name="Oval 22"/>
          <p:cNvSpPr/>
          <p:nvPr/>
        </p:nvSpPr>
        <p:spPr>
          <a:xfrm>
            <a:off x="3770905" y="3101098"/>
            <a:ext cx="685800" cy="666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681" y="2797472"/>
            <a:ext cx="552775" cy="89496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092" y="2841109"/>
            <a:ext cx="650816" cy="8771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270" y="2797472"/>
            <a:ext cx="608582" cy="91287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idx="1"/>
          </p:nvPr>
        </p:nvSpPr>
        <p:spPr bwMode="auto">
          <a:xfrm>
            <a:off x="857224" y="699542"/>
            <a:ext cx="2357454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/>
              </a:rPr>
              <a:t></a:t>
            </a:r>
            <a:r>
              <a:rPr lang="en-US" sz="3200" b="1" kern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/>
              </a:rPr>
              <a:t> </a:t>
            </a:r>
            <a:r>
              <a:rPr lang="en-US" sz="3200" b="1" u="sng" kern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CŨ</a:t>
            </a:r>
            <a:endParaRPr lang="en-US" sz="3200" b="1" u="sng" kern="0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926394"/>
              </p:ext>
            </p:extLst>
          </p:nvPr>
        </p:nvGraphicFramePr>
        <p:xfrm>
          <a:off x="611560" y="1733550"/>
          <a:ext cx="8001001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399"/>
                <a:gridCol w="1981201"/>
                <a:gridCol w="3962401"/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32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32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5348">
                <a:tc>
                  <a:txBody>
                    <a:bodyPr/>
                    <a:lstStyle/>
                    <a:p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Video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nháy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chuột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Video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lặp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5348">
                <a:tc>
                  <a:txBody>
                    <a:bodyPr/>
                    <a:lstStyle/>
                    <a:p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Video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42856" y="4683919"/>
            <a:ext cx="2133600" cy="357188"/>
          </a:xfrm>
        </p:spPr>
        <p:txBody>
          <a:bodyPr/>
          <a:lstStyle/>
          <a:p>
            <a:fld id="{523637EC-8893-46A8-9DEA-B590A4DDF443}" type="slidenum">
              <a:rPr lang="vi-VN" smtClean="0"/>
              <a:pPr/>
              <a:t>3</a:t>
            </a:fld>
            <a:endParaRPr lang="vi-VN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28600" y="1200150"/>
            <a:ext cx="3408513" cy="56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u="sng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endParaRPr lang="en-US" sz="32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745159" y="2724150"/>
            <a:ext cx="43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745159" y="4324350"/>
            <a:ext cx="43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4116759" y="2571750"/>
            <a:ext cx="43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4116759" y="3409950"/>
            <a:ext cx="43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116759" y="4324350"/>
            <a:ext cx="43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3011858" y="3295651"/>
            <a:ext cx="1295402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3"/>
          </p:cNvCxnSpPr>
          <p:nvPr/>
        </p:nvCxnSpPr>
        <p:spPr>
          <a:xfrm flipV="1">
            <a:off x="3178518" y="3105152"/>
            <a:ext cx="1014443" cy="1511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/>
          <a:srcRect t="18636"/>
          <a:stretch>
            <a:fillRect/>
          </a:stretch>
        </p:blipFill>
        <p:spPr bwMode="auto">
          <a:xfrm>
            <a:off x="687759" y="2647950"/>
            <a:ext cx="1850316" cy="503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/>
          <a:srcRect r="32986"/>
          <a:stretch>
            <a:fillRect/>
          </a:stretch>
        </p:blipFill>
        <p:spPr bwMode="auto">
          <a:xfrm>
            <a:off x="992559" y="4400550"/>
            <a:ext cx="1327674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92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idx="1"/>
          </p:nvPr>
        </p:nvSpPr>
        <p:spPr bwMode="auto">
          <a:xfrm>
            <a:off x="904860" y="857238"/>
            <a:ext cx="2143140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/>
              </a:rPr>
              <a:t></a:t>
            </a:r>
            <a:r>
              <a:rPr lang="en-US" sz="3200" b="1" kern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/>
              </a:rPr>
              <a:t> </a:t>
            </a:r>
            <a:r>
              <a:rPr lang="en-US" sz="3200" b="1" u="sng" kern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CŨ</a:t>
            </a:r>
            <a:endParaRPr lang="en-US" sz="3200" b="1" u="sng" kern="0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96606" y="1416435"/>
            <a:ext cx="8858280" cy="6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u="sng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691680" y="2399293"/>
            <a:ext cx="7995496" cy="6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video, </a:t>
            </a:r>
            <a:r>
              <a:rPr lang="en-US" sz="32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Insert</a:t>
            </a:r>
            <a:endParaRPr lang="en-US" sz="32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691680" y="3047365"/>
            <a:ext cx="7646502" cy="6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Insert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29200" y="4342702"/>
            <a:ext cx="3406753" cy="7493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4155926"/>
            <a:ext cx="1678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-&gt;</a:t>
            </a:r>
            <a:endParaRPr lang="en-US" sz="5400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8400" y="4168700"/>
            <a:ext cx="17508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c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-&gt;</a:t>
            </a:r>
            <a:endParaRPr lang="en-US" sz="5400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691680" y="3723878"/>
            <a:ext cx="812973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Movie -&gt; Movie from File</a:t>
            </a:r>
            <a:endParaRPr lang="en-US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0440" y="4168700"/>
            <a:ext cx="1440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</a:t>
            </a:r>
            <a:endParaRPr lang="en-US" sz="54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25143" y="819150"/>
            <a:ext cx="1509329" cy="6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u="sng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267744" y="819150"/>
            <a:ext cx="7704856" cy="10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419148" indent="-419148" defTabSz="944027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683569" y="2080298"/>
            <a:ext cx="8246150" cy="834069"/>
          </a:xfrm>
          <a:custGeom>
            <a:avLst/>
            <a:gdLst>
              <a:gd name="connsiteX0" fmla="*/ 0 w 8077200"/>
              <a:gd name="connsiteY0" fmla="*/ 202804 h 1216800"/>
              <a:gd name="connsiteX1" fmla="*/ 202804 w 8077200"/>
              <a:gd name="connsiteY1" fmla="*/ 0 h 1216800"/>
              <a:gd name="connsiteX2" fmla="*/ 7874396 w 8077200"/>
              <a:gd name="connsiteY2" fmla="*/ 0 h 1216800"/>
              <a:gd name="connsiteX3" fmla="*/ 8077200 w 8077200"/>
              <a:gd name="connsiteY3" fmla="*/ 202804 h 1216800"/>
              <a:gd name="connsiteX4" fmla="*/ 8077200 w 8077200"/>
              <a:gd name="connsiteY4" fmla="*/ 1013996 h 1216800"/>
              <a:gd name="connsiteX5" fmla="*/ 7874396 w 8077200"/>
              <a:gd name="connsiteY5" fmla="*/ 1216800 h 1216800"/>
              <a:gd name="connsiteX6" fmla="*/ 202804 w 8077200"/>
              <a:gd name="connsiteY6" fmla="*/ 1216800 h 1216800"/>
              <a:gd name="connsiteX7" fmla="*/ 0 w 8077200"/>
              <a:gd name="connsiteY7" fmla="*/ 1013996 h 1216800"/>
              <a:gd name="connsiteX8" fmla="*/ 0 w 8077200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7200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7874396" y="0"/>
                </a:lnTo>
                <a:cubicBezTo>
                  <a:pt x="7986402" y="0"/>
                  <a:pt x="8077200" y="90798"/>
                  <a:pt x="8077200" y="202804"/>
                </a:cubicBezTo>
                <a:lnTo>
                  <a:pt x="8077200" y="1013996"/>
                </a:lnTo>
                <a:cubicBezTo>
                  <a:pt x="8077200" y="1126002"/>
                  <a:pt x="7986402" y="1216800"/>
                  <a:pt x="7874396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799" tIns="211799" rIns="211799" bIns="211799" numCol="1" spcCol="1270" anchor="ctr" anchorCtr="0">
            <a:no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Slide Master</a:t>
            </a:r>
            <a:endParaRPr lang="en-US" sz="3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10342" y="3081968"/>
            <a:ext cx="8246151" cy="773754"/>
          </a:xfrm>
          <a:custGeom>
            <a:avLst/>
            <a:gdLst>
              <a:gd name="connsiteX0" fmla="*/ 0 w 8077200"/>
              <a:gd name="connsiteY0" fmla="*/ 202804 h 1216800"/>
              <a:gd name="connsiteX1" fmla="*/ 202804 w 8077200"/>
              <a:gd name="connsiteY1" fmla="*/ 0 h 1216800"/>
              <a:gd name="connsiteX2" fmla="*/ 7874396 w 8077200"/>
              <a:gd name="connsiteY2" fmla="*/ 0 h 1216800"/>
              <a:gd name="connsiteX3" fmla="*/ 8077200 w 8077200"/>
              <a:gd name="connsiteY3" fmla="*/ 202804 h 1216800"/>
              <a:gd name="connsiteX4" fmla="*/ 8077200 w 8077200"/>
              <a:gd name="connsiteY4" fmla="*/ 1013996 h 1216800"/>
              <a:gd name="connsiteX5" fmla="*/ 7874396 w 8077200"/>
              <a:gd name="connsiteY5" fmla="*/ 1216800 h 1216800"/>
              <a:gd name="connsiteX6" fmla="*/ 202804 w 8077200"/>
              <a:gd name="connsiteY6" fmla="*/ 1216800 h 1216800"/>
              <a:gd name="connsiteX7" fmla="*/ 0 w 8077200"/>
              <a:gd name="connsiteY7" fmla="*/ 1013996 h 1216800"/>
              <a:gd name="connsiteX8" fmla="*/ 0 w 8077200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7200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7874396" y="0"/>
                </a:lnTo>
                <a:cubicBezTo>
                  <a:pt x="7986402" y="0"/>
                  <a:pt x="8077200" y="90798"/>
                  <a:pt x="8077200" y="202804"/>
                </a:cubicBezTo>
                <a:lnTo>
                  <a:pt x="8077200" y="1013996"/>
                </a:lnTo>
                <a:cubicBezTo>
                  <a:pt x="8077200" y="1126002"/>
                  <a:pt x="7986402" y="1216800"/>
                  <a:pt x="7874396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799" tIns="211799" rIns="211799" bIns="211799" numCol="1" spcCol="1270" anchor="ctr" anchorCtr="0">
            <a:no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kern="1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Slide Master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28597" y="1275606"/>
            <a:ext cx="3197629" cy="6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Nội</a:t>
            </a:r>
            <a:r>
              <a:rPr lang="en-US" sz="3600" u="sng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dung </a:t>
            </a:r>
            <a:r>
              <a:rPr lang="en-US" sz="3600" u="sng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chính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sz="3600" kern="0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0034" y="642924"/>
            <a:ext cx="8929718" cy="10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419148" indent="-419148" defTabSz="944027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83567" y="4072139"/>
            <a:ext cx="8246151" cy="912600"/>
          </a:xfrm>
          <a:custGeom>
            <a:avLst/>
            <a:gdLst>
              <a:gd name="connsiteX0" fmla="*/ 0 w 8077200"/>
              <a:gd name="connsiteY0" fmla="*/ 202804 h 1216800"/>
              <a:gd name="connsiteX1" fmla="*/ 202804 w 8077200"/>
              <a:gd name="connsiteY1" fmla="*/ 0 h 1216800"/>
              <a:gd name="connsiteX2" fmla="*/ 7874396 w 8077200"/>
              <a:gd name="connsiteY2" fmla="*/ 0 h 1216800"/>
              <a:gd name="connsiteX3" fmla="*/ 8077200 w 8077200"/>
              <a:gd name="connsiteY3" fmla="*/ 202804 h 1216800"/>
              <a:gd name="connsiteX4" fmla="*/ 8077200 w 8077200"/>
              <a:gd name="connsiteY4" fmla="*/ 1013996 h 1216800"/>
              <a:gd name="connsiteX5" fmla="*/ 7874396 w 8077200"/>
              <a:gd name="connsiteY5" fmla="*/ 1216800 h 1216800"/>
              <a:gd name="connsiteX6" fmla="*/ 202804 w 8077200"/>
              <a:gd name="connsiteY6" fmla="*/ 1216800 h 1216800"/>
              <a:gd name="connsiteX7" fmla="*/ 0 w 8077200"/>
              <a:gd name="connsiteY7" fmla="*/ 1013996 h 1216800"/>
              <a:gd name="connsiteX8" fmla="*/ 0 w 8077200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7200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7874396" y="0"/>
                </a:lnTo>
                <a:cubicBezTo>
                  <a:pt x="7986402" y="0"/>
                  <a:pt x="8077200" y="90798"/>
                  <a:pt x="8077200" y="202804"/>
                </a:cubicBezTo>
                <a:lnTo>
                  <a:pt x="8077200" y="1013996"/>
                </a:lnTo>
                <a:cubicBezTo>
                  <a:pt x="8077200" y="1126002"/>
                  <a:pt x="7986402" y="1216800"/>
                  <a:pt x="7874396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799" tIns="211799" rIns="211799" bIns="211799" numCol="1" spcCol="1270" anchor="ctr" anchorCtr="0">
            <a:noAutofit/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kern="1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14282" y="1923678"/>
            <a:ext cx="8784976" cy="864096"/>
          </a:xfrm>
          <a:prstGeom prst="round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3600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lang="en-US" sz="3600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“2. </a:t>
            </a:r>
            <a:r>
              <a:rPr lang="en-US" sz="3600" kern="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lang="en-US" sz="3600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trang</a:t>
            </a:r>
            <a:r>
              <a:rPr lang="en-US" sz="3600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mẫu</a:t>
            </a:r>
            <a:r>
              <a:rPr lang="en-US" sz="3600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” </a:t>
            </a:r>
            <a:r>
              <a:rPr lang="en-US" sz="3600" kern="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trang</a:t>
            </a:r>
            <a:r>
              <a:rPr lang="en-US" sz="3600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71-SGK</a:t>
            </a:r>
            <a:endParaRPr lang="en-US" sz="3600" kern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6750" y="671233"/>
            <a:ext cx="8929718" cy="60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419148" indent="-419148" defTabSz="944027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91680" y="2931790"/>
            <a:ext cx="6011826" cy="1008112"/>
          </a:xfrm>
          <a:prstGeom prst="roundRect">
            <a:avLst/>
          </a:prstGeom>
          <a:noFill/>
          <a:ln w="63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Thao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tác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trang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mẫu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endParaRPr lang="en-US" sz="3600" kern="0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180528" y="1275606"/>
            <a:ext cx="6951715" cy="6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Slide Master</a:t>
            </a:r>
            <a:endParaRPr lang="en-US" sz="3200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Object 9">
            <a:hlinkClick r:id="" action="ppaction://ole?verb=2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546729"/>
              </p:ext>
            </p:extLst>
          </p:nvPr>
        </p:nvGraphicFramePr>
        <p:xfrm>
          <a:off x="0" y="4360883"/>
          <a:ext cx="1043608" cy="78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Presentation" r:id="rId4" imgW="4570340" imgH="3427555" progId="PowerPoint.Show.12">
                  <p:embed/>
                </p:oleObj>
              </mc:Choice>
              <mc:Fallback>
                <p:oleObj name="Presentation" r:id="rId4" imgW="4570340" imgH="342755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4360883"/>
                        <a:ext cx="1043608" cy="78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9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6750" y="671233"/>
            <a:ext cx="8929718" cy="60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773" tIns="55886" rIns="111773" bIns="558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40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419148" indent="-419148" defTabSz="944027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84" y="1995686"/>
            <a:ext cx="8048076" cy="20882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48864" y="2211710"/>
            <a:ext cx="99129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3321600" y="2787774"/>
            <a:ext cx="818352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180528" y="1275606"/>
            <a:ext cx="6951715" cy="6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Slide Master</a:t>
            </a:r>
            <a:endParaRPr lang="en-US" sz="3200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9068471" cy="516063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-36512" y="915566"/>
            <a:ext cx="1872208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7596336" y="363166"/>
            <a:ext cx="792088" cy="76842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051720" y="4011910"/>
            <a:ext cx="6768752" cy="665400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4403" tIns="47201" rIns="94403" bIns="472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864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728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591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5455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31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3183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2046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909" algn="l" defTabSz="111772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40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Thao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tác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thoát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khỏi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trang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mẫu</a:t>
            </a:r>
            <a:r>
              <a:rPr lang="en-US" sz="3600" kern="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endParaRPr lang="en-US" sz="3600" kern="0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1" grpId="0" animBg="1"/>
      <p:bldP spid="11" grpId="1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3A5D1FA-08EF-457F-ABEC-7D55169613F1}"/>
</file>

<file path=customXml/itemProps2.xml><?xml version="1.0" encoding="utf-8"?>
<ds:datastoreItem xmlns:ds="http://schemas.openxmlformats.org/officeDocument/2006/customXml" ds:itemID="{C99498AB-A67A-4CBB-9F1A-CAA21380F147}"/>
</file>

<file path=customXml/itemProps3.xml><?xml version="1.0" encoding="utf-8"?>
<ds:datastoreItem xmlns:ds="http://schemas.openxmlformats.org/officeDocument/2006/customXml" ds:itemID="{C4BC6019-CC6D-4CAF-A85A-A965B89A31E8}"/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497</Words>
  <Application>Microsoft Office PowerPoint</Application>
  <PresentationFormat>On-screen Show (16:9)</PresentationFormat>
  <Paragraphs>70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Custom Design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FPT</dc:creator>
  <cp:lastModifiedBy>HangNguyen</cp:lastModifiedBy>
  <cp:revision>352</cp:revision>
  <dcterms:created xsi:type="dcterms:W3CDTF">2018-10-12T00:28:01Z</dcterms:created>
  <dcterms:modified xsi:type="dcterms:W3CDTF">2021-08-30T09:31:23Z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