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wav" ContentType="audio/x-wav"/>
  <Default Extension="xml" ContentType="application/xml"/>
  <Default Extension="wdp" ContentType="image/vnd.ms-photo"/>
  <Default Extension="gif" ContentType="image/gif"/>
  <Default Extension="JPG" ContentType="image/.jp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13" r:id="rId3"/>
    <p:sldId id="414" r:id="rId4"/>
    <p:sldId id="415" r:id="rId5"/>
    <p:sldId id="416" r:id="rId6"/>
    <p:sldId id="417" r:id="rId7"/>
    <p:sldId id="418" r:id="rId8"/>
    <p:sldId id="269" r:id="rId9"/>
    <p:sldId id="366" r:id="rId10"/>
    <p:sldId id="420" r:id="rId11"/>
    <p:sldId id="392" r:id="rId12"/>
    <p:sldId id="421" r:id="rId13"/>
    <p:sldId id="422" r:id="rId14"/>
    <p:sldId id="402" r:id="rId15"/>
    <p:sldId id="404" r:id="rId16"/>
    <p:sldId id="394" r:id="rId17"/>
    <p:sldId id="408" r:id="rId18"/>
    <p:sldId id="430" r:id="rId19"/>
    <p:sldId id="411" r:id="rId20"/>
    <p:sldId id="424" r:id="rId21"/>
    <p:sldId id="426" r:id="rId22"/>
    <p:sldId id="427" r:id="rId23"/>
    <p:sldId id="428" r:id="rId24"/>
    <p:sldId id="429" r:id="rId25"/>
    <p:sldId id="406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CC"/>
    <a:srgbClr val="FF6600"/>
    <a:srgbClr val="FF33CC"/>
    <a:srgbClr val="FC9AE7"/>
    <a:srgbClr val="CDFDD8"/>
    <a:srgbClr val="DF4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14" autoAdjust="0"/>
  </p:normalViewPr>
  <p:slideViewPr>
    <p:cSldViewPr>
      <p:cViewPr varScale="1">
        <p:scale>
          <a:sx n="75" d="100"/>
          <a:sy n="75" d="100"/>
        </p:scale>
        <p:origin x="2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8" Type="http://schemas.openxmlformats.org/officeDocument/2006/relationships/slide" Target="slides/slide1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3.xml"/><Relationship Id="rId7" Type="http://schemas.openxmlformats.org/officeDocument/2006/relationships/slide" Target="slides/slide5.xml"/><Relationship Id="rId25" Type="http://schemas.openxmlformats.org/officeDocument/2006/relationships/slide" Target="slides/slide23.xml"/><Relationship Id="rId17" Type="http://schemas.openxmlformats.org/officeDocument/2006/relationships/slide" Target="slides/slide15.xml"/><Relationship Id="rId12" Type="http://schemas.openxmlformats.org/officeDocument/2006/relationships/slide" Target="slides/slide10.xml"/><Relationship Id="rId33" Type="http://schemas.openxmlformats.org/officeDocument/2006/relationships/customXml" Target="../customXml/item2.xml"/><Relationship Id="rId29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6" Type="http://schemas.openxmlformats.org/officeDocument/2006/relationships/slide" Target="slides/slide14.xml"/><Relationship Id="rId6" Type="http://schemas.openxmlformats.org/officeDocument/2006/relationships/slide" Target="slides/slide4.xml"/><Relationship Id="rId24" Type="http://schemas.openxmlformats.org/officeDocument/2006/relationships/slide" Target="slides/slide22.xml"/><Relationship Id="rId11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32" Type="http://schemas.openxmlformats.org/officeDocument/2006/relationships/customXml" Target="../customXml/item1.xml"/><Relationship Id="rId5" Type="http://schemas.openxmlformats.org/officeDocument/2006/relationships/slide" Target="slides/slide3.xml"/><Relationship Id="rId28" Type="http://schemas.openxmlformats.org/officeDocument/2006/relationships/handoutMaster" Target="handoutMasters/handoutMaster1.xml"/><Relationship Id="rId23" Type="http://schemas.openxmlformats.org/officeDocument/2006/relationships/slide" Target="slides/slide21.xml"/><Relationship Id="rId15" Type="http://schemas.openxmlformats.org/officeDocument/2006/relationships/slide" Target="slides/slide13.xml"/><Relationship Id="rId31" Type="http://schemas.openxmlformats.org/officeDocument/2006/relationships/tableStyles" Target="tableStyles.xml"/><Relationship Id="rId19" Type="http://schemas.openxmlformats.org/officeDocument/2006/relationships/slide" Target="slides/slide17.xml"/><Relationship Id="rId10" Type="http://schemas.openxmlformats.org/officeDocument/2006/relationships/slide" Target="slides/slide8.xml"/><Relationship Id="rId9" Type="http://schemas.openxmlformats.org/officeDocument/2006/relationships/slide" Target="slides/slide7.xml"/><Relationship Id="rId4" Type="http://schemas.openxmlformats.org/officeDocument/2006/relationships/slide" Target="slides/slide2.xml"/><Relationship Id="rId30" Type="http://schemas.openxmlformats.org/officeDocument/2006/relationships/viewProps" Target="viewProps.xml"/><Relationship Id="rId27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14" Type="http://schemas.openxmlformats.org/officeDocument/2006/relationships/slide" Target="slides/slide12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7E2E85B-DF9C-45FC-97BD-360BCADB5D70}" type="datetime8">
              <a:rPr lang="fr-FR"/>
            </a:fld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B6FEAD6-3B59-4078-BF71-614B77003846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A5DC1F6-804A-455F-BF9F-8CC31248EFE9}" type="datetime8">
              <a:rPr lang="fr-FR"/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F3C4A91-9BFD-4D6A-B36D-41D22B6B7B23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923AC-252E-45EC-895F-9D04CD46A73C}" type="datetime8">
              <a:rPr lang="fr-FR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A82B5-E92F-4681-984A-AD1126988AC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52EA9-3FFD-4B9B-AD12-5F1EF0E039CC}" type="datetime8">
              <a:rPr lang="fr-FR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4313D-E31F-4CD3-9377-1B317DE656D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1649A-324E-4BD1-91EF-8BA34D40F227}" type="datetime8">
              <a:rPr lang="fr-FR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D6FAB-D061-468F-855E-FF6B3BE946E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FB788-8DD6-4231-9EE7-34C30531061B}" type="datetime8">
              <a:rPr lang="fr-FR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2A080-C9A2-4B50-8D85-E901E965629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CA185-C119-418E-BE29-670C8F87DD7A}" type="datetime8">
              <a:rPr lang="fr-FR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FE0BC-4D0C-4382-94CF-6AC64A2DC34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B50E0-3051-4D3B-A4F0-D668DA82E50B}" type="datetime8">
              <a:rPr lang="fr-FR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45DBB-FFED-423B-947B-D186FB6441A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AEBDF-770E-438B-806B-326EF315BA7D}" type="datetime8">
              <a:rPr lang="fr-FR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4D652-8C63-4B3E-8E39-25E8BBF5354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40B0E-63F0-45DA-BDBD-05D9EC38E502}" type="datetime8">
              <a:rPr lang="fr-FR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CF41C-4148-43AA-A8FF-4A868159DF4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6697B-F246-4C84-B1DB-2036A4024207}" type="datetime8">
              <a:rPr lang="fr-FR"/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4DD48-581F-48F3-963C-070D2A5E873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CB92A-318A-46BE-8100-7FADF15B0AB3}" type="datetime8">
              <a:rPr lang="fr-FR"/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F693D-F0E3-4CB5-8A9C-0C9D9E94289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02430-378D-49B7-9A4F-A9B041900FB9}" type="datetime8">
              <a:rPr lang="fr-FR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3280E-D1E3-4EBF-B884-886EE585B50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072D6-C271-4AC2-822D-982ED6ACD4A7}" type="datetime8">
              <a:rPr lang="fr-FR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D413C-0A22-4A10-A708-C9BEC0CB934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vi-VN" smtClean="0"/>
              <a:t>Click to edit Master title style</a:t>
            </a:r>
            <a:endParaRPr lang="en-US" altLang="vi-V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vi-VN" smtClean="0"/>
              <a:t>Click to edit Master text styles</a:t>
            </a:r>
            <a:endParaRPr lang="en-US" altLang="vi-VN" smtClean="0"/>
          </a:p>
          <a:p>
            <a:pPr lvl="1"/>
            <a:r>
              <a:rPr lang="en-US" altLang="vi-VN" smtClean="0"/>
              <a:t>Second level</a:t>
            </a:r>
            <a:endParaRPr lang="en-US" altLang="vi-VN" smtClean="0"/>
          </a:p>
          <a:p>
            <a:pPr lvl="2"/>
            <a:r>
              <a:rPr lang="en-US" altLang="vi-VN" smtClean="0"/>
              <a:t>Third level</a:t>
            </a:r>
            <a:endParaRPr lang="en-US" altLang="vi-VN" smtClean="0"/>
          </a:p>
          <a:p>
            <a:pPr lvl="3"/>
            <a:r>
              <a:rPr lang="en-US" altLang="vi-VN" smtClean="0"/>
              <a:t>Fourth level</a:t>
            </a:r>
            <a:endParaRPr lang="en-US" altLang="vi-VN" smtClean="0"/>
          </a:p>
          <a:p>
            <a:pPr lvl="4"/>
            <a:r>
              <a:rPr lang="en-US" altLang="vi-VN" smtClean="0"/>
              <a:t>Fifth level</a:t>
            </a:r>
            <a:endParaRPr lang="en-US" altLang="vi-V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0A31E7A-D9FB-4424-B501-4EB54529E6C1}" type="datetime8">
              <a:rPr lang="fr-FR"/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DA036EA-C8ED-451A-BF5C-B195AA1670A1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GIF"/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png"/><Relationship Id="rId3" Type="http://schemas.openxmlformats.org/officeDocument/2006/relationships/hyperlink" Target="../Word%202016.lnk" TargetMode="External"/><Relationship Id="rId2" Type="http://schemas.openxmlformats.org/officeDocument/2006/relationships/image" Target="../media/image24.png"/><Relationship Id="rId1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file:///C:/Users/Admin/Desktop/Word%202016.lnk" TargetMode="External"/><Relationship Id="rId1" Type="http://schemas.openxmlformats.org/officeDocument/2006/relationships/image" Target="../media/image15.wmf"/><Relationship Id="rId5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microsoft.com/office/2007/relationships/hdphoto" Target="../media/image28.wdp"/><Relationship Id="rId3" Type="http://schemas.openxmlformats.org/officeDocument/2006/relationships/image" Target="../media/image27.png"/><Relationship Id="rId2" Type="http://schemas.microsoft.com/office/2007/relationships/hdphoto" Target="../media/image26.wdp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microsoft.com/office/2007/relationships/media" Target="../media/audio3.wav"/><Relationship Id="rId7" Type="http://schemas.openxmlformats.org/officeDocument/2006/relationships/audio" Target="../media/audio3.wav"/><Relationship Id="rId6" Type="http://schemas.openxmlformats.org/officeDocument/2006/relationships/image" Target="../media/image36.png"/><Relationship Id="rId5" Type="http://schemas.openxmlformats.org/officeDocument/2006/relationships/image" Target="../media/image35.GIF"/><Relationship Id="rId4" Type="http://schemas.openxmlformats.org/officeDocument/2006/relationships/image" Target="../media/image34.GIF"/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GIF"/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43.png"/><Relationship Id="rId7" Type="http://schemas.openxmlformats.org/officeDocument/2006/relationships/image" Target="../media/image42.GIF"/><Relationship Id="rId6" Type="http://schemas.openxmlformats.org/officeDocument/2006/relationships/image" Target="../media/image41.GIF"/><Relationship Id="rId5" Type="http://schemas.openxmlformats.org/officeDocument/2006/relationships/image" Target="../media/image32.GIF"/><Relationship Id="rId4" Type="http://schemas.openxmlformats.org/officeDocument/2006/relationships/image" Target="../media/image40.GIF"/><Relationship Id="rId3" Type="http://schemas.openxmlformats.org/officeDocument/2006/relationships/image" Target="../media/image39.png"/><Relationship Id="rId2" Type="http://schemas.openxmlformats.org/officeDocument/2006/relationships/image" Target="../media/image38.GIF"/><Relationship Id="rId15" Type="http://schemas.openxmlformats.org/officeDocument/2006/relationships/slideLayout" Target="../slideLayouts/slideLayout2.xml"/><Relationship Id="rId14" Type="http://schemas.openxmlformats.org/officeDocument/2006/relationships/audio" Target="../media/audio6.wav"/><Relationship Id="rId13" Type="http://schemas.openxmlformats.org/officeDocument/2006/relationships/audio" Target="../media/audio2.wav"/><Relationship Id="rId12" Type="http://schemas.openxmlformats.org/officeDocument/2006/relationships/audio" Target="../media/audio5.wav"/><Relationship Id="rId11" Type="http://schemas.openxmlformats.org/officeDocument/2006/relationships/audio" Target="../media/audio4.wav"/><Relationship Id="rId10" Type="http://schemas.openxmlformats.org/officeDocument/2006/relationships/image" Target="../media/image44.png"/><Relationship Id="rId1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GIF"/><Relationship Id="rId8" Type="http://schemas.openxmlformats.org/officeDocument/2006/relationships/image" Target="../media/image36.png"/><Relationship Id="rId7" Type="http://schemas.openxmlformats.org/officeDocument/2006/relationships/image" Target="../media/image44.png"/><Relationship Id="rId6" Type="http://schemas.openxmlformats.org/officeDocument/2006/relationships/image" Target="../media/image40.GIF"/><Relationship Id="rId5" Type="http://schemas.openxmlformats.org/officeDocument/2006/relationships/image" Target="../media/image42.GIF"/><Relationship Id="rId4" Type="http://schemas.openxmlformats.org/officeDocument/2006/relationships/image" Target="../media/image41.GIF"/><Relationship Id="rId3" Type="http://schemas.openxmlformats.org/officeDocument/2006/relationships/image" Target="../media/image32.GIF"/><Relationship Id="rId2" Type="http://schemas.openxmlformats.org/officeDocument/2006/relationships/image" Target="../media/image38.GIF"/><Relationship Id="rId16" Type="http://schemas.openxmlformats.org/officeDocument/2006/relationships/slideLayout" Target="../slideLayouts/slideLayout2.xml"/><Relationship Id="rId15" Type="http://schemas.openxmlformats.org/officeDocument/2006/relationships/audio" Target="../media/audio5.wav"/><Relationship Id="rId14" Type="http://schemas.openxmlformats.org/officeDocument/2006/relationships/audio" Target="../media/audio2.wav"/><Relationship Id="rId13" Type="http://schemas.openxmlformats.org/officeDocument/2006/relationships/audio" Target="../media/audio6.wav"/><Relationship Id="rId12" Type="http://schemas.openxmlformats.org/officeDocument/2006/relationships/image" Target="../media/image48.png"/><Relationship Id="rId11" Type="http://schemas.openxmlformats.org/officeDocument/2006/relationships/image" Target="../media/image47.png"/><Relationship Id="rId10" Type="http://schemas.openxmlformats.org/officeDocument/2006/relationships/image" Target="../media/image46.png"/><Relationship Id="rId1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43.png"/><Relationship Id="rId7" Type="http://schemas.openxmlformats.org/officeDocument/2006/relationships/image" Target="../media/image42.GIF"/><Relationship Id="rId6" Type="http://schemas.openxmlformats.org/officeDocument/2006/relationships/image" Target="../media/image41.GIF"/><Relationship Id="rId5" Type="http://schemas.openxmlformats.org/officeDocument/2006/relationships/image" Target="../media/image32.GIF"/><Relationship Id="rId4" Type="http://schemas.openxmlformats.org/officeDocument/2006/relationships/image" Target="../media/image40.GIF"/><Relationship Id="rId3" Type="http://schemas.openxmlformats.org/officeDocument/2006/relationships/image" Target="../media/image39.png"/><Relationship Id="rId2" Type="http://schemas.openxmlformats.org/officeDocument/2006/relationships/image" Target="../media/image38.GIF"/><Relationship Id="rId18" Type="http://schemas.openxmlformats.org/officeDocument/2006/relationships/slideLayout" Target="../slideLayouts/slideLayout2.xml"/><Relationship Id="rId17" Type="http://schemas.openxmlformats.org/officeDocument/2006/relationships/audio" Target="../media/audio6.wav"/><Relationship Id="rId16" Type="http://schemas.openxmlformats.org/officeDocument/2006/relationships/audio" Target="../media/audio2.wav"/><Relationship Id="rId15" Type="http://schemas.openxmlformats.org/officeDocument/2006/relationships/audio" Target="../media/audio5.wav"/><Relationship Id="rId14" Type="http://schemas.openxmlformats.org/officeDocument/2006/relationships/audio" Target="../media/audio4.wav"/><Relationship Id="rId13" Type="http://schemas.openxmlformats.org/officeDocument/2006/relationships/image" Target="../media/image48.png"/><Relationship Id="rId12" Type="http://schemas.openxmlformats.org/officeDocument/2006/relationships/image" Target="../media/image47.png"/><Relationship Id="rId11" Type="http://schemas.openxmlformats.org/officeDocument/2006/relationships/image" Target="../media/image46.png"/><Relationship Id="rId10" Type="http://schemas.openxmlformats.org/officeDocument/2006/relationships/image" Target="../media/image44.png"/><Relationship Id="rId1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GIF"/><Relationship Id="rId8" Type="http://schemas.openxmlformats.org/officeDocument/2006/relationships/image" Target="../media/image49.GIF"/><Relationship Id="rId7" Type="http://schemas.openxmlformats.org/officeDocument/2006/relationships/image" Target="../media/image36.png"/><Relationship Id="rId6" Type="http://schemas.openxmlformats.org/officeDocument/2006/relationships/image" Target="../media/image44.png"/><Relationship Id="rId5" Type="http://schemas.openxmlformats.org/officeDocument/2006/relationships/image" Target="../media/image40.GIF"/><Relationship Id="rId4" Type="http://schemas.openxmlformats.org/officeDocument/2006/relationships/image" Target="../media/image42.GIF"/><Relationship Id="rId3" Type="http://schemas.openxmlformats.org/officeDocument/2006/relationships/image" Target="../media/image41.GIF"/><Relationship Id="rId2" Type="http://schemas.openxmlformats.org/officeDocument/2006/relationships/image" Target="../media/image38.GIF"/><Relationship Id="rId14" Type="http://schemas.openxmlformats.org/officeDocument/2006/relationships/slideLayout" Target="../slideLayouts/slideLayout2.xml"/><Relationship Id="rId13" Type="http://schemas.openxmlformats.org/officeDocument/2006/relationships/audio" Target="../media/audio5.wav"/><Relationship Id="rId12" Type="http://schemas.openxmlformats.org/officeDocument/2006/relationships/audio" Target="../media/audio2.wav"/><Relationship Id="rId11" Type="http://schemas.openxmlformats.org/officeDocument/2006/relationships/audio" Target="../media/audio7.wav"/><Relationship Id="rId10" Type="http://schemas.openxmlformats.org/officeDocument/2006/relationships/audio" Target="../media/audio6.wav"/><Relationship Id="rId1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6.GIF"/><Relationship Id="rId8" Type="http://schemas.openxmlformats.org/officeDocument/2006/relationships/image" Target="../media/image55.GIF"/><Relationship Id="rId7" Type="http://schemas.openxmlformats.org/officeDocument/2006/relationships/image" Target="../media/image54.png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microsoft.com/office/2007/relationships/media" Target="ppt/slides/ppt/slides/123.mp3" TargetMode="External"/><Relationship Id="rId3" Type="http://schemas.openxmlformats.org/officeDocument/2006/relationships/audio" Target="ppt/slides/ppt/slides/123.mp3" TargetMode="External"/><Relationship Id="rId2" Type="http://schemas.openxmlformats.org/officeDocument/2006/relationships/image" Target="../media/image51.GIF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60.GIF"/><Relationship Id="rId13" Type="http://schemas.openxmlformats.org/officeDocument/2006/relationships/image" Target="../media/image59.GIF"/><Relationship Id="rId12" Type="http://schemas.openxmlformats.org/officeDocument/2006/relationships/image" Target="../media/image58.wmf"/><Relationship Id="rId11" Type="http://schemas.openxmlformats.org/officeDocument/2006/relationships/image" Target="../media/image57.GIF"/><Relationship Id="rId10" Type="http://schemas.openxmlformats.org/officeDocument/2006/relationships/image" Target="../media/image3.wmf"/><Relationship Id="rId1" Type="http://schemas.openxmlformats.org/officeDocument/2006/relationships/image" Target="../media/image50.GIF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GIF"/><Relationship Id="rId8" Type="http://schemas.openxmlformats.org/officeDocument/2006/relationships/image" Target="../media/image3.wmf"/><Relationship Id="rId7" Type="http://schemas.openxmlformats.org/officeDocument/2006/relationships/image" Target="../media/image2.png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0" Type="http://schemas.openxmlformats.org/officeDocument/2006/relationships/slideLayout" Target="../slideLayouts/slideLayout7.xml"/><Relationship Id="rId1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2.wav"/><Relationship Id="rId7" Type="http://schemas.openxmlformats.org/officeDocument/2006/relationships/audio" Target="../media/audio1.wav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4.GIF"/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2.wav"/><Relationship Id="rId7" Type="http://schemas.openxmlformats.org/officeDocument/2006/relationships/audio" Target="../media/audio1.wav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GIF"/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GIF"/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2.xml"/><Relationship Id="rId11" Type="http://schemas.openxmlformats.org/officeDocument/2006/relationships/audio" Target="../media/audio2.wav"/><Relationship Id="rId10" Type="http://schemas.openxmlformats.org/officeDocument/2006/relationships/audio" Target="../media/audio1.wav"/><Relationship Id="rId1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hyperlink" Target="../Word%202016.lnk" TargetMode="External"/><Relationship Id="rId1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ertical Scroll 12"/>
          <p:cNvSpPr/>
          <p:nvPr/>
        </p:nvSpPr>
        <p:spPr>
          <a:xfrm>
            <a:off x="3657600" y="3276600"/>
            <a:ext cx="1676400" cy="2286000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</a:rPr>
              <a:t>CÂU HỎI DÀNH CHO BẠN</a:t>
            </a:r>
            <a:endParaRPr lang="en-US" sz="2000" b="1">
              <a:solidFill>
                <a:srgbClr val="FF0000"/>
              </a:solidFill>
            </a:endParaRPr>
          </a:p>
        </p:txBody>
      </p:sp>
      <p:pic>
        <p:nvPicPr>
          <p:cNvPr id="4" name="Picture 3" descr="cau mon 5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2840038" y="2436813"/>
            <a:ext cx="1665287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u mon 5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4503738" y="2433638"/>
            <a:ext cx="1835150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au mon 5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au mon 5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388143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au mon 5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181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724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au mon 5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58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u mon 5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276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au mon 5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943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Slide Number Placeholder 9"/>
          <p:cNvSpPr txBox="1">
            <a:spLocks noGrp="1"/>
          </p:cNvSpPr>
          <p:nvPr/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FC6D77D-E3DA-4CB8-B5A7-A25002297BA1}" type="slidenum">
              <a:rPr lang="en-US" altLang="en-US" sz="1000">
                <a:latin typeface="Arial" panose="020B0604020202020204" pitchFamily="34" charset="0"/>
              </a:rPr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68425" y="-44450"/>
            <a:ext cx="608647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3400" y="1177925"/>
            <a:ext cx="9372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altLang="en-US" sz="4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 MẬT QUẢ BÓNG</a:t>
            </a:r>
            <a:endParaRPr lang="en-US" altLang="en-US" sz="44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cau mon 5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791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4" descr="BAR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2025"/>
            <a:ext cx="9144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5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3037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6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43019" y="-81756"/>
            <a:ext cx="1419225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24" descr="RBWDBL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3357562" y="3381375"/>
            <a:ext cx="6858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6" descr="RBWDBL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938" y="6738938"/>
            <a:ext cx="8610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24" descr="RBWDBL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5624513" y="3381375"/>
            <a:ext cx="6858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26" descr="RBWDBL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200" y="0"/>
            <a:ext cx="8610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08E-6 C -0.00018 -0.01735 -0.0007 -0.03377 -0.00087 -0.03377 C -0.00209 -0.03377 -0.0033 0.2315 -0.0033 0.49745 C -0.0033 0.36309 -0.004 0.2315 -0.00452 0.2315 C -0.00521 0.2315 -0.00573 0.36494 -0.00573 0.49745 C -0.00573 0.43108 -0.00608 0.36309 -0.00643 0.36309 C -0.00677 0.36309 -0.00712 0.429 -0.00712 0.49745 C -0.00712 0.46276 -0.00729 0.43108 -0.00729 0.43108 C -0.00747 0.43108 -0.00764 0.46485 -0.00764 0.49745 C -0.00764 0.48011 -0.00782 0.46276 -0.00782 0.46276 C -0.00782 0.46276 -0.00799 0.48011 -0.00799 0.49745 C -0.00799 0.4882 -0.00799 0.48011 -0.00816 0.48011 C -0.00816 0.48219 -0.00816 0.4882 -0.00816 0.49745 C -0.00816 0.49237 -0.00816 0.4882 -0.00816 0.4882 C -0.00816 0.49075 -0.00816 0.49283 -0.00816 0.49745 C -0.00816 0.49491 -0.00816 0.49237 -0.00816 0.49075 C -0.00834 0.49075 -0.00834 0.49283 -0.00834 0.49537 C -0.00834 0.49537 -0.00834 0.49283 -0.00834 0.49075 C -0.00834 0.49075 -0.00834 0.49283 -0.00834 0.49537 " pathEditMode="relative" rAng="0" ptsTypes="fffffffffffffffffff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2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1319 C -0.02466 -0.00277 -0.02153 -0.01827 -0.02066 -0.01827 C -0.01459 -0.01827 -0.00851 0.22919 -0.00851 0.47734 C -0.00851 0.35222 -0.00556 0.22919 -0.00243 0.22919 C 0.00052 0.22919 0.00364 0.35384 0.00364 0.47734 C 0.00364 0.41536 0.00538 0.35222 0.00659 0.35222 C 0.00833 0.35222 0.00972 0.41328 0.00972 0.47734 C 0.00972 0.44496 0.01059 0.41536 0.01146 0.41536 C 0.01232 0.41536 0.01319 0.44681 0.01319 0.47734 C 0.01319 0.46092 0.01354 0.44496 0.01354 0.44519 C 0.01406 0.44496 0.01441 0.46092 0.01441 0.47734 C 0.01441 0.46878 0.01493 0.46092 0.01493 0.46115 C 0.01493 0.46323 0.01527 0.46878 0.01527 0.47734 C 0.01527 0.47295 0.01527 0.46878 0.0158 0.46878 C 0.0158 0.47086 0.0158 0.47318 0.0158 0.47734 C 0.0158 0.4748 0.0158 0.47295 0.0158 0.47086 C 0.01614 0.47086 0.01614 0.47318 0.01614 0.47526 C 0.01614 0.47572 0.01614 0.47318 0.01614 0.47086 C 0.01666 0.47086 0.01666 0.47318 0.01666 0.47526 " pathEditMode="relative" rAng="0" ptsTypes="fffffffffffffffffff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21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0.17646 C -0.05798 0.16582 -0.05625 0.15541 -0.05573 0.15541 C -0.05208 0.15541 -0.04843 0.32192 -0.04843 0.48844 C -0.04843 0.40426 -0.04652 0.32192 -0.04479 0.32192 C -0.04288 0.32192 -0.04114 0.40564 -0.04114 0.48844 C -0.04114 0.44681 -0.0401 0.40426 -0.03923 0.40426 C -0.03819 0.40426 -0.03732 0.44565 -0.03732 0.48844 C -0.03732 0.46693 -0.0368 0.44681 -0.03645 0.44681 C -0.03593 0.44681 -0.03541 0.46809 -0.03541 0.48844 C -0.03541 0.47757 -0.03524 0.46693 -0.03507 0.46693 C -0.03489 0.46693 -0.03455 0.47757 -0.03455 0.48844 C -0.03455 0.48289 -0.03437 0.47757 -0.0342 0.47757 C -0.0342 0.47895 -0.03402 0.48289 -0.03402 0.48844 C -0.03402 0.48543 -0.03402 0.48289 -0.03385 0.48289 C -0.03385 0.48427 -0.03385 0.48566 -0.03385 0.48844 C -0.03385 0.48682 -0.03385 0.48543 -0.03385 0.48427 C -0.03368 0.48427 -0.03368 0.48566 -0.03368 0.48705 C -0.0335 0.48705 -0.0335 0.48566 -0.0335 0.48427 C -0.03333 0.48427 -0.03333 0.48566 -0.03333 0.48705 " pathEditMode="relative" rAng="0" ptsTypes="fffffffffffffffffff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4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1643 C 0.00052 -0.125 0.0026 -0.13333 0.0033 -0.13333 C 0.00798 -0.13333 0.01267 0.00047 0.01267 0.13403 C 0.01267 0.06644 0.0151 0.00047 0.01736 0.00047 C 0.01979 0.00047 0.02187 0.06736 0.02187 0.13403 C 0.02187 0.10047 0.02309 0.06644 0.0243 0.06644 C 0.02552 0.06644 0.02673 0.09954 0.02673 0.13403 C 0.02673 0.11667 0.02725 0.10047 0.02795 0.10047 C 0.02847 0.10047 0.02916 0.11759 0.02916 0.13403 C 0.02916 0.12523 0.02934 0.11667 0.02968 0.11667 C 0.02986 0.11667 0.03021 0.12523 0.03021 0.13403 C 0.03021 0.1294 0.03038 0.12523 0.03055 0.12523 C 0.03055 0.12639 0.0309 0.1294 0.0309 0.13403 C 0.0309 0.13172 0.0309 0.1294 0.03107 0.1294 C 0.03107 0.13056 0.03125 0.13172 0.03125 0.13403 C 0.03125 0.13287 0.03125 0.13172 0.03125 0.13056 C 0.03142 0.13056 0.03142 0.13172 0.03142 0.13287 C 0.03159 0.13287 0.03159 0.13172 0.03159 0.13056 C 0.03177 0.13056 0.03177 0.13172 0.03177 0.13287 " pathEditMode="relative" rAng="0" ptsTypes="fffffffffffffffffff">
                                      <p:cBhvr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1166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8363E-6 C -0.00035 -0.01411 -0.00209 -0.02799 -0.00261 -0.02799 C -0.00625 -0.02799 -0.0099 0.19796 -0.0099 0.42461 C -0.0099 0.31036 -0.01181 0.19796 -0.01354 0.19796 C -0.01545 0.19796 -0.01719 0.31152 -0.01719 0.42461 C -0.01719 0.36748 -0.01823 0.31036 -0.0191 0.31036 C -0.02014 0.31036 -0.02084 0.36633 -0.02084 0.42461 C -0.02084 0.39523 -0.02136 0.36748 -0.02188 0.36748 C -0.0224 0.36748 -0.02292 0.39639 -0.02292 0.42461 C -0.02292 0.40957 -0.02292 0.39523 -0.02327 0.39523 C -0.02344 0.39523 -0.02379 0.40957 -0.02379 0.42461 C -0.02379 0.41651 -0.02396 0.40957 -0.02396 0.41004 C -0.02396 0.41165 -0.02431 0.41651 -0.02431 0.42461 C -0.02431 0.42021 -0.02431 0.41651 -0.02448 0.41651 C -0.02448 0.41882 -0.02448 0.42067 -0.02448 0.42461 C -0.02448 0.42229 -0.02448 0.42021 -0.02448 0.41882 C -0.02448 0.41905 -0.02448 0.42067 -0.02448 0.42252 C -0.02483 0.42252 -0.02483 0.42067 -0.02483 0.41882 C -0.025 0.41882 -0.025 0.42067 -0.025 0.42252 " pathEditMode="relative" rAng="0" ptsTypes="fffffffffffffffffff">
                                      <p:cBhvr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9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804 C 0.0007 -0.00161 0.0033 -0.02035 0.00417 -0.02035 C 0.01007 -0.02035 0.01598 0.284 0.01598 0.58835 C 0.01598 0.43479 0.0191 0.284 0.02188 0.284 C 0.02483 0.284 0.02778 0.43641 0.02778 0.58835 C 0.02778 0.51226 0.02917 0.43479 0.03073 0.43479 C 0.0323 0.43479 0.03368 0.50995 0.03368 0.58835 C 0.03368 0.5488 0.03455 0.51226 0.03525 0.51226 C 0.03594 0.51226 0.03681 0.55111 0.03681 0.58835 C 0.03681 0.56846 0.03716 0.5488 0.0375 0.5488 C 0.03768 0.5488 0.0382 0.56846 0.0382 0.58835 C 0.0382 0.57817 0.03837 0.56846 0.03872 0.56846 C 0.03872 0.57123 0.03907 0.57817 0.03907 0.58835 C 0.03907 0.58303 0.03907 0.57817 0.03924 0.57817 C 0.03924 0.58072 0.03941 0.58349 0.03941 0.58835 C 0.03941 0.58557 0.03941 0.58303 0.03941 0.58072 C 0.03959 0.58072 0.03959 0.58349 0.03959 0.58604 C 0.03976 0.58604 0.03976 0.58349 0.03976 0.58072 C 0.04011 0.58072 0.04011 0.58349 0.04011 0.58604 " pathEditMode="relative" rAng="0" ptsTypes="fffffffffffffffffff">
                                      <p:cBhvr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26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77521E-7 C 0.00035 -0.01549 0.00209 -0.03006 0.00261 -0.03006 C 0.0066 -0.03006 0.01042 0.20722 0.01042 0.44565 C 0.01042 0.32516 0.0125 0.20722 0.01424 0.20722 C 0.01632 0.20722 0.01823 0.32701 0.01823 0.44565 C 0.01823 0.38622 0.01927 0.32516 0.02014 0.32516 C 0.02118 0.32516 0.02223 0.38414 0.02223 0.44565 C 0.02223 0.41443 0.02275 0.38622 0.02309 0.38622 C 0.02379 0.38622 0.02431 0.41628 0.02431 0.44565 C 0.02431 0.4297 0.02448 0.41443 0.02466 0.41443 C 0.02483 0.41443 0.02518 0.4297 0.02518 0.44565 C 0.02518 0.43756 0.02535 0.4297 0.02535 0.43016 C 0.02535 0.43178 0.0257 0.43756 0.0257 0.44565 C 0.0257 0.44103 0.0257 0.43756 0.02587 0.43756 C 0.02587 0.43941 0.02587 0.44126 0.02587 0.44565 C 0.02587 0.44288 0.02587 0.44103 0.02587 0.43941 C 0.02605 0.43941 0.02605 0.44126 0.02605 0.44334 C 0.02622 0.44334 0.02622 0.44126 0.02622 0.43941 C 0.02657 0.43941 0.02657 0.44126 0.02657 0.44334 " pathEditMode="relative" rAng="0" ptsTypes="fffffffffffffffffff">
                                      <p:cBhvr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0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36 -0.00463 L -0.11598 -0.00463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11 -0.00463 L 0.12327 0.00509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48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8363E-6 C -0.00035 -0.01411 -0.00209 -0.02799 -0.00261 -0.02799 C -0.00625 -0.02799 -0.0099 0.19796 -0.0099 0.42461 C -0.0099 0.31036 -0.01181 0.19796 -0.01354 0.19796 C -0.01545 0.19796 -0.01719 0.31152 -0.01719 0.42461 C -0.01719 0.36748 -0.01823 0.31036 -0.0191 0.31036 C -0.02014 0.31036 -0.02084 0.36633 -0.02084 0.42461 C -0.02084 0.39523 -0.02136 0.36748 -0.02188 0.36748 C -0.0224 0.36748 -0.02292 0.39639 -0.02292 0.42461 C -0.02292 0.40957 -0.02292 0.39523 -0.02327 0.39523 C -0.02344 0.39523 -0.02379 0.40957 -0.02379 0.42461 C -0.02379 0.41651 -0.02396 0.40957 -0.02396 0.41004 C -0.02396 0.41165 -0.02431 0.41651 -0.02431 0.42461 C -0.02431 0.42021 -0.02431 0.41651 -0.02448 0.41651 C -0.02448 0.41882 -0.02448 0.42067 -0.02448 0.42461 C -0.02448 0.42229 -0.02448 0.42021 -0.02448 0.41882 C -0.02448 0.41905 -0.02448 0.42067 -0.02448 0.42252 C -0.02483 0.42252 -0.02483 0.42067 -0.02483 0.41882 C -0.025 0.41882 -0.025 0.42067 -0.025 0.42252 " pathEditMode="relative" rAng="0" ptsTypes="fffffffffffffffffff">
                                      <p:cBhvr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2" descr="Picture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5400000">
            <a:off x="7850188" y="1587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3" descr="Picture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4" descr="Picture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0800000">
            <a:off x="7391400" y="5110163"/>
            <a:ext cx="175260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5" descr="Picture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5400000">
            <a:off x="-2381" y="5183981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04800" y="1752600"/>
            <a:ext cx="4495800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 algn="just"/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29"/>
          <p:cNvGrpSpPr/>
          <p:nvPr/>
        </p:nvGrpSpPr>
        <p:grpSpPr bwMode="auto">
          <a:xfrm>
            <a:off x="2743200" y="3272246"/>
            <a:ext cx="3646488" cy="762000"/>
            <a:chOff x="838200" y="3657600"/>
            <a:chExt cx="3647094" cy="762000"/>
          </a:xfrm>
        </p:grpSpPr>
        <p:cxnSp>
          <p:nvCxnSpPr>
            <p:cNvPr id="11" name="Straight Arrow Connector 10"/>
            <p:cNvCxnSpPr/>
            <p:nvPr/>
          </p:nvCxnSpPr>
          <p:spPr>
            <a:xfrm rot="16200000" flipH="1">
              <a:off x="4224138" y="3777444"/>
              <a:ext cx="381000" cy="14131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648494" y="4228306"/>
              <a:ext cx="381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>
              <a:off x="1181182" y="4152881"/>
              <a:ext cx="304800" cy="22863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0800000">
              <a:off x="1676539" y="4267200"/>
              <a:ext cx="381063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28600" y="4648200"/>
            <a:ext cx="78486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 algn="just"/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Kéo thả chuột để thay đổi kích thước của hình.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524000"/>
            <a:ext cx="32083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524000" y="247471"/>
            <a:ext cx="6477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hình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8600" y="1305393"/>
            <a:ext cx="78486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2" descr="Picture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5400000">
            <a:off x="7850188" y="1587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3" descr="Picture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24" descr="Picture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0800000">
            <a:off x="7391400" y="5110163"/>
            <a:ext cx="175260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5" descr="Picture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5400000">
            <a:off x="-2381" y="5183981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" y="1524000"/>
            <a:ext cx="53340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1000" y="2286000"/>
            <a:ext cx="78486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2819400"/>
            <a:ext cx="78486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 algn="just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7200" y="3352800"/>
            <a:ext cx="78486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 algn="just"/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Trong thẻ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chọn               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743200"/>
            <a:ext cx="2971800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10795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69900" y="3886200"/>
            <a:ext cx="4940300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 algn="just"/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Chọn một màu trong bảng màu như hình bên.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0" y="247471"/>
            <a:ext cx="6477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hình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2" descr="Picture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5400000">
            <a:off x="7850188" y="1587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3" descr="Picture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24" descr="Picture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0800000">
            <a:off x="7391400" y="5110163"/>
            <a:ext cx="175260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5" descr="Picture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5400000">
            <a:off x="-2381" y="5183981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" y="1371600"/>
            <a:ext cx="91440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" y="1981200"/>
            <a:ext cx="8305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5575" y="3276600"/>
            <a:ext cx="1192213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581400" y="2743200"/>
            <a:ext cx="507365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 algn="just"/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Nháy chuột vào hình.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581400" y="3200400"/>
            <a:ext cx="42672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/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Trong thẻ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chọn                   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581400" y="3657600"/>
            <a:ext cx="4940300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 algn="just"/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Chọn một màu trong bảng màu như hình bên.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819400"/>
            <a:ext cx="213360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505200" y="4419600"/>
            <a:ext cx="494030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 algn="just"/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Nháy chọn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rồi chọn độ dày đường viền của hình trong danh sách.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Elbow Connector 32"/>
          <p:cNvCxnSpPr/>
          <p:nvPr/>
        </p:nvCxnSpPr>
        <p:spPr>
          <a:xfrm rot="10800000" flipV="1">
            <a:off x="2133600" y="4800600"/>
            <a:ext cx="1371600" cy="60960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21" idx="1"/>
          </p:cNvCxnSpPr>
          <p:nvPr/>
        </p:nvCxnSpPr>
        <p:spPr>
          <a:xfrm rot="10800000">
            <a:off x="2362200" y="3505200"/>
            <a:ext cx="1219200" cy="568325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581400" y="5486400"/>
            <a:ext cx="494030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 algn="just"/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5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Nháy chọn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Dashes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rồi chọn kiểu đường viền của hình trong danh sách.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0" y="228600"/>
            <a:ext cx="6477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hình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9" grpId="0"/>
      <p:bldP spid="20" grpId="0"/>
      <p:bldP spid="21" grpId="0"/>
      <p:bldP spid="26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2" descr="Picture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5400000">
            <a:off x="7850188" y="1587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3" descr="Picture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24" descr="Picture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0800000">
            <a:off x="7391400" y="5110163"/>
            <a:ext cx="175260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5" descr="Picture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5400000">
            <a:off x="-2381" y="5183981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000" y="1676400"/>
            <a:ext cx="37338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38600" y="2819400"/>
            <a:ext cx="42672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 algn="just"/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Chọn hình cần viết chữ.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067175" y="3352800"/>
            <a:ext cx="4191000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 algn="just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Text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114800" y="4271963"/>
            <a:ext cx="44958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 algn="just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95600"/>
            <a:ext cx="33289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24000" y="323671"/>
            <a:ext cx="6477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hình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909" y="5548312"/>
            <a:ext cx="923925" cy="9429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2" descr="Picture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5400000">
            <a:off x="7850188" y="1587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3" descr="Picture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4" descr="Picture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0800000">
            <a:off x="7391400" y="5110163"/>
            <a:ext cx="175260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5" descr="Picture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5400000">
            <a:off x="-2381" y="5183981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ounded Rectangle 15"/>
          <p:cNvSpPr/>
          <p:nvPr/>
        </p:nvSpPr>
        <p:spPr>
          <a:xfrm>
            <a:off x="1371600" y="3200400"/>
            <a:ext cx="6629400" cy="24384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0" y="247471"/>
            <a:ext cx="6477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hình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1828800"/>
            <a:ext cx="2379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Lưu</a:t>
            </a:r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ý: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2" descr="Picture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5400000">
            <a:off x="7850188" y="1587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3" descr="Picture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4" descr="Picture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0800000">
            <a:off x="7391400" y="5110163"/>
            <a:ext cx="175260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5" descr="Picture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5400000">
            <a:off x="-2381" y="5183981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537405" y="829668"/>
            <a:ext cx="72561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HOẠT ĐỘNG THỰC HÀNH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50019" y="2189291"/>
            <a:ext cx="87630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58 –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/>
          <p:cNvSpPr/>
          <p:nvPr/>
        </p:nvSpPr>
        <p:spPr>
          <a:xfrm>
            <a:off x="1735137" y="1629661"/>
            <a:ext cx="6057900" cy="3048000"/>
          </a:xfrm>
          <a:prstGeom prst="horizontalScroll">
            <a:avLst/>
          </a:prstGeom>
          <a:solidFill>
            <a:srgbClr val="92D050"/>
          </a:solidFill>
          <a:ln w="5715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 CHÚC TÂN XUÂN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 SỰ NHƯ Ý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46614" y="2095229"/>
            <a:ext cx="2552700" cy="4171950"/>
            <a:chOff x="0" y="0"/>
            <a:chExt cx="2552700" cy="4171950"/>
          </a:xfrm>
        </p:grpSpPr>
        <p:sp>
          <p:nvSpPr>
            <p:cNvPr id="12" name="Wave 11"/>
            <p:cNvSpPr/>
            <p:nvPr/>
          </p:nvSpPr>
          <p:spPr>
            <a:xfrm>
              <a:off x="0" y="0"/>
              <a:ext cx="2552700" cy="1971675"/>
            </a:xfrm>
            <a:prstGeom prst="wav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0" y="257175"/>
              <a:ext cx="0" cy="391477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5-Point Star 13"/>
            <p:cNvSpPr/>
            <p:nvPr/>
          </p:nvSpPr>
          <p:spPr>
            <a:xfrm>
              <a:off x="942975" y="523875"/>
              <a:ext cx="762000" cy="733425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en-US"/>
            </a:p>
          </p:txBody>
        </p:sp>
      </p:grpSp>
      <p:pic>
        <p:nvPicPr>
          <p:cNvPr id="11266" name="Picture 22" descr="Picture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5400000">
            <a:off x="7850188" y="1587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3" descr="Picture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4" descr="Picture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0800000">
            <a:off x="7391400" y="5110163"/>
            <a:ext cx="175260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5" descr="Picture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5400000">
            <a:off x="-2381" y="5183981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776920" y="585726"/>
            <a:ext cx="78527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SÁNG TẠO CỦA EM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333500" y="2036511"/>
            <a:ext cx="6934200" cy="3240882"/>
          </a:xfrm>
          <a:prstGeom prst="roundRect">
            <a:avLst/>
          </a:prstGeom>
          <a:solidFill>
            <a:srgbClr val="FC9AE7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 err="1" smtClean="0">
                <a:solidFill>
                  <a:srgbClr val="FF0000"/>
                </a:solidFill>
              </a:rPr>
              <a:t>Thiệp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mời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 err="1" smtClean="0">
                <a:solidFill>
                  <a:schemeClr val="tx1"/>
                </a:solidFill>
              </a:rPr>
              <a:t>Thân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mời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bạn</a:t>
            </a:r>
            <a:r>
              <a:rPr lang="en-US" b="1" dirty="0" smtClean="0">
                <a:solidFill>
                  <a:schemeClr val="tx1"/>
                </a:solidFill>
              </a:rPr>
              <a:t>…………………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 err="1" smtClean="0">
                <a:solidFill>
                  <a:schemeClr val="tx1"/>
                </a:solidFill>
              </a:rPr>
              <a:t>Vui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lòng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đến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dự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bữa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tiệc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sinh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nhật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lần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thứ</a:t>
            </a:r>
            <a:r>
              <a:rPr lang="en-US" b="1" dirty="0" smtClean="0">
                <a:solidFill>
                  <a:schemeClr val="tx1"/>
                </a:solidFill>
              </a:rPr>
              <a:t> 10 </a:t>
            </a:r>
            <a:r>
              <a:rPr lang="en-US" b="1" dirty="0" err="1" smtClean="0">
                <a:solidFill>
                  <a:schemeClr val="tx1"/>
                </a:solidFill>
              </a:rPr>
              <a:t>của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mình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tại</a:t>
            </a:r>
            <a:r>
              <a:rPr lang="en-US" b="1" dirty="0" smtClean="0">
                <a:solidFill>
                  <a:schemeClr val="tx1"/>
                </a:solidFill>
              </a:rPr>
              <a:t>  </a:t>
            </a:r>
            <a:r>
              <a:rPr lang="en-US" b="1" dirty="0" err="1" smtClean="0">
                <a:solidFill>
                  <a:schemeClr val="tx1"/>
                </a:solidFill>
              </a:rPr>
              <a:t>nhà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số</a:t>
            </a:r>
            <a:r>
              <a:rPr lang="en-US" b="1" dirty="0" smtClean="0">
                <a:solidFill>
                  <a:schemeClr val="tx1"/>
                </a:solidFill>
              </a:rPr>
              <a:t>  10 </a:t>
            </a:r>
            <a:r>
              <a:rPr lang="en-US" b="1" dirty="0" err="1" smtClean="0">
                <a:solidFill>
                  <a:schemeClr val="tx1"/>
                </a:solidFill>
              </a:rPr>
              <a:t>đường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Nguyễn</a:t>
            </a:r>
            <a:r>
              <a:rPr lang="en-US" b="1" dirty="0" smtClean="0">
                <a:solidFill>
                  <a:schemeClr val="tx1"/>
                </a:solidFill>
              </a:rPr>
              <a:t> Du – </a:t>
            </a:r>
            <a:r>
              <a:rPr lang="en-US" b="1" dirty="0" err="1" smtClean="0">
                <a:solidFill>
                  <a:schemeClr val="tx1"/>
                </a:solidFill>
              </a:rPr>
              <a:t>Khối</a:t>
            </a:r>
            <a:r>
              <a:rPr lang="en-US" b="1" dirty="0" smtClean="0">
                <a:solidFill>
                  <a:schemeClr val="tx1"/>
                </a:solidFill>
              </a:rPr>
              <a:t> 9 </a:t>
            </a:r>
            <a:r>
              <a:rPr lang="en-US" b="1" dirty="0" err="1" smtClean="0">
                <a:solidFill>
                  <a:schemeClr val="tx1"/>
                </a:solidFill>
              </a:rPr>
              <a:t>Phường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Trung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Đô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 err="1" smtClean="0">
                <a:solidFill>
                  <a:schemeClr val="tx1"/>
                </a:solidFill>
              </a:rPr>
              <a:t>Vào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lúc</a:t>
            </a:r>
            <a:r>
              <a:rPr lang="en-US" b="1" dirty="0" smtClean="0">
                <a:solidFill>
                  <a:schemeClr val="tx1"/>
                </a:solidFill>
              </a:rPr>
              <a:t> 8h </a:t>
            </a:r>
            <a:r>
              <a:rPr lang="en-US" b="1" dirty="0" err="1" smtClean="0">
                <a:solidFill>
                  <a:schemeClr val="tx1"/>
                </a:solidFill>
              </a:rPr>
              <a:t>ngày</a:t>
            </a:r>
            <a:r>
              <a:rPr lang="en-US" b="1" dirty="0" smtClean="0">
                <a:solidFill>
                  <a:schemeClr val="tx1"/>
                </a:solidFill>
              </a:rPr>
              <a:t> 10 </a:t>
            </a:r>
            <a:r>
              <a:rPr lang="en-US" b="1" dirty="0" err="1" smtClean="0">
                <a:solidFill>
                  <a:schemeClr val="tx1"/>
                </a:solidFill>
              </a:rPr>
              <a:t>tháng</a:t>
            </a:r>
            <a:r>
              <a:rPr lang="en-US" b="1" dirty="0" smtClean="0">
                <a:solidFill>
                  <a:schemeClr val="tx1"/>
                </a:solidFill>
              </a:rPr>
              <a:t> 12 </a:t>
            </a:r>
            <a:r>
              <a:rPr lang="en-US" b="1" dirty="0" err="1" smtClean="0">
                <a:solidFill>
                  <a:schemeClr val="tx1"/>
                </a:solidFill>
              </a:rPr>
              <a:t>năm</a:t>
            </a:r>
            <a:r>
              <a:rPr lang="en-US" b="1" dirty="0" smtClean="0">
                <a:solidFill>
                  <a:schemeClr val="tx1"/>
                </a:solidFill>
              </a:rPr>
              <a:t> 2021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 err="1" smtClean="0">
                <a:solidFill>
                  <a:schemeClr val="tx1"/>
                </a:solidFill>
              </a:rPr>
              <a:t>Sự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hiện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diện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của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bạn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là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niềm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vinh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hạnh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cho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mình</a:t>
            </a:r>
            <a:endParaRPr lang="en-US" b="1" dirty="0" smtClean="0">
              <a:solidFill>
                <a:schemeClr val="tx1"/>
              </a:solidFill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b="1" dirty="0" err="1" smtClean="0">
                <a:solidFill>
                  <a:schemeClr val="tx1"/>
                </a:solidFill>
              </a:rPr>
              <a:t>Thân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mời</a:t>
            </a:r>
            <a:r>
              <a:rPr lang="en-US" b="1" dirty="0" smtClean="0">
                <a:solidFill>
                  <a:schemeClr val="tx1"/>
                </a:solidFill>
              </a:rPr>
              <a:t>!</a:t>
            </a:r>
            <a:endParaRPr lang="en-US" b="1" dirty="0" smtClean="0">
              <a:solidFill>
                <a:schemeClr val="tx1"/>
              </a:solidFill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b="1" dirty="0" err="1" smtClean="0">
                <a:solidFill>
                  <a:schemeClr val="tx1"/>
                </a:solidFill>
              </a:rPr>
              <a:t>Hoài</a:t>
            </a:r>
            <a:r>
              <a:rPr lang="en-US" b="1" dirty="0" smtClean="0">
                <a:solidFill>
                  <a:schemeClr val="tx1"/>
                </a:solidFill>
              </a:rPr>
              <a:t> An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18" name="Picture 17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618" y="6267179"/>
            <a:ext cx="428625" cy="43746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062602" y="1550787"/>
            <a:ext cx="3281362" cy="4352925"/>
            <a:chOff x="0" y="0"/>
            <a:chExt cx="2295525" cy="3676650"/>
          </a:xfrm>
        </p:grpSpPr>
        <p:sp>
          <p:nvSpPr>
            <p:cNvPr id="20" name="Flowchart: Magnetic Disk 19"/>
            <p:cNvSpPr/>
            <p:nvPr/>
          </p:nvSpPr>
          <p:spPr>
            <a:xfrm>
              <a:off x="0" y="2343150"/>
              <a:ext cx="2295525" cy="1333500"/>
            </a:xfrm>
            <a:prstGeom prst="flowChartMagneticDisk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HAPPY BIRTHDAY 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 YOU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lowchart: Magnetic Disk 20"/>
            <p:cNvSpPr/>
            <p:nvPr/>
          </p:nvSpPr>
          <p:spPr>
            <a:xfrm>
              <a:off x="222858" y="1683709"/>
              <a:ext cx="1781175" cy="981075"/>
            </a:xfrm>
            <a:prstGeom prst="flowChartMagneticDisk">
              <a:avLst/>
            </a:prstGeom>
            <a:solidFill>
              <a:srgbClr val="FF660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22" name="Flowchart: Magnetic Disk 21"/>
            <p:cNvSpPr/>
            <p:nvPr/>
          </p:nvSpPr>
          <p:spPr>
            <a:xfrm>
              <a:off x="476601" y="1173446"/>
              <a:ext cx="1228725" cy="800100"/>
            </a:xfrm>
            <a:prstGeom prst="flowChartMagneticDisk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90600" y="504825"/>
              <a:ext cx="104775" cy="7143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981075" y="0"/>
              <a:ext cx="104775" cy="50482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25" name="Heart 24"/>
            <p:cNvSpPr/>
            <p:nvPr/>
          </p:nvSpPr>
          <p:spPr>
            <a:xfrm>
              <a:off x="781050" y="2105025"/>
              <a:ext cx="438150" cy="447675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26" name="5-Point Star 25"/>
            <p:cNvSpPr/>
            <p:nvPr/>
          </p:nvSpPr>
          <p:spPr>
            <a:xfrm>
              <a:off x="340738" y="2119313"/>
              <a:ext cx="247650" cy="20955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27" name="5-Point Star 26"/>
            <p:cNvSpPr/>
            <p:nvPr/>
          </p:nvSpPr>
          <p:spPr>
            <a:xfrm>
              <a:off x="1500833" y="2140195"/>
              <a:ext cx="247650" cy="20955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28" name="Smiley Face 27"/>
            <p:cNvSpPr/>
            <p:nvPr/>
          </p:nvSpPr>
          <p:spPr>
            <a:xfrm>
              <a:off x="900607" y="1487380"/>
              <a:ext cx="314325" cy="342900"/>
            </a:xfrm>
            <a:prstGeom prst="smileyFac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29" name="6-Point Star 28"/>
            <p:cNvSpPr/>
            <p:nvPr/>
          </p:nvSpPr>
          <p:spPr>
            <a:xfrm>
              <a:off x="530462" y="1487380"/>
              <a:ext cx="142875" cy="190500"/>
            </a:xfrm>
            <a:prstGeom prst="star6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30" name="6-Point Star 29"/>
            <p:cNvSpPr/>
            <p:nvPr/>
          </p:nvSpPr>
          <p:spPr>
            <a:xfrm>
              <a:off x="1367283" y="1504950"/>
              <a:ext cx="142875" cy="190500"/>
            </a:xfrm>
            <a:prstGeom prst="star6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en-US"/>
            </a:p>
          </p:txBody>
        </p:sp>
      </p:grpSp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6858000" y="6324600"/>
            <a:ext cx="533400" cy="380042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48257" y="2227342"/>
            <a:ext cx="4603454" cy="2551183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u="sng" dirty="0" smtClean="0">
                <a:solidFill>
                  <a:schemeClr val="tx1"/>
                </a:solidFill>
              </a:rPr>
              <a:t>TRƯỜNG TIỂU HỌC TRUNG YÊN</a:t>
            </a:r>
            <a:endParaRPr lang="en-US" sz="2000" u="sng" dirty="0" smtClean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i="1" dirty="0" err="1" smtClean="0">
                <a:solidFill>
                  <a:schemeClr val="tx1"/>
                </a:solidFill>
              </a:rPr>
              <a:t>Họ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và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tên</a:t>
            </a:r>
            <a:r>
              <a:rPr lang="en-US" sz="2000" dirty="0" smtClean="0">
                <a:solidFill>
                  <a:schemeClr val="tx1"/>
                </a:solidFill>
              </a:rPr>
              <a:t>: Nguyễn Văn A</a:t>
            </a:r>
            <a:endParaRPr lang="en-US" sz="2000" b="1" i="1" dirty="0" smtClean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 smtClean="0">
                <a:solidFill>
                  <a:schemeClr val="tx1"/>
                </a:solidFill>
              </a:rPr>
              <a:t>Lớp</a:t>
            </a:r>
            <a:r>
              <a:rPr lang="en-US" sz="2000" dirty="0" smtClean="0">
                <a:solidFill>
                  <a:schemeClr val="tx1"/>
                </a:solidFill>
              </a:rPr>
              <a:t> 4A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 smtClean="0">
                <a:solidFill>
                  <a:schemeClr val="tx1"/>
                </a:solidFill>
              </a:rPr>
              <a:t>Vở</a:t>
            </a:r>
            <a:r>
              <a:rPr lang="en-US" sz="2000" dirty="0" smtClean="0">
                <a:solidFill>
                  <a:schemeClr val="tx1"/>
                </a:solidFill>
              </a:rPr>
              <a:t>: Dặn dò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err="1" smtClean="0">
                <a:solidFill>
                  <a:schemeClr val="tx1"/>
                </a:solidFill>
              </a:rPr>
              <a:t>Năm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học</a:t>
            </a:r>
            <a:r>
              <a:rPr lang="en-US" sz="2000" b="1" i="1" dirty="0" smtClean="0">
                <a:solidFill>
                  <a:schemeClr val="tx1"/>
                </a:solidFill>
              </a:rPr>
              <a:t>: 2021- 2022</a:t>
            </a:r>
            <a:endParaRPr lang="en-US" sz="2000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" grpId="0" animBg="1"/>
      <p:bldP spid="2" grpId="1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5111" y="49735"/>
            <a:ext cx="3880077" cy="9351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cần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ghi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nhớ</a:t>
            </a:r>
            <a:endParaRPr lang="en-US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 descr="Kết quả hình ảnh cho mũi tên'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986" b="898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43" y="1701999"/>
            <a:ext cx="783919" cy="12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mũi tên'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6" b="898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60" y="3174895"/>
            <a:ext cx="1023509" cy="10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ết quả hình ảnh cho mũi tên'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6" b="898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88" y="4536983"/>
            <a:ext cx="1001723" cy="112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60" y="-152400"/>
            <a:ext cx="1785938" cy="13394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762" y="235954"/>
            <a:ext cx="1371599" cy="10287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932362" y="1600036"/>
            <a:ext cx="8287838" cy="1570264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47800" y="3371955"/>
            <a:ext cx="7744020" cy="819045"/>
          </a:xfrm>
          <a:prstGeom prst="roundRect">
            <a:avLst/>
          </a:prstGeom>
          <a:ln>
            <a:noFill/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755111" y="4648200"/>
            <a:ext cx="7388890" cy="1143000"/>
          </a:xfrm>
          <a:prstGeom prst="roundRect">
            <a:avLst/>
          </a:prstGeom>
          <a:ln>
            <a:noFill/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Thao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2" descr="Picture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5400000">
            <a:off x="7850188" y="1587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3" descr="Picture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4" descr="Picture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0800000">
            <a:off x="7391400" y="5110163"/>
            <a:ext cx="175260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5" descr="Picture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5400000">
            <a:off x="-2381" y="5183981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541918" y="481876"/>
            <a:ext cx="61022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4000" b="1" cap="none" spc="0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 THỎ NHỔ CÀ RỐT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0019" y="2189291"/>
            <a:ext cx="8763000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9525"/>
            <a:ext cx="9186863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-13062"/>
            <a:ext cx="2709863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70363" y="1288881"/>
            <a:ext cx="4517903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GIÚP THỎ NHỔ 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CÀ RỐT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5364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2841625"/>
            <a:ext cx="11969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7775" y="2379663"/>
            <a:ext cx="2039938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70363" y="3201988"/>
            <a:ext cx="1485900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7340600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5119688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2884488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728663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95325" y="6049963"/>
            <a:ext cx="7678738" cy="823912"/>
          </a:xfrm>
          <a:prstGeom prst="rect">
            <a:avLst/>
          </a:prstGeom>
          <a:solidFill>
            <a:srgbClr val="FFC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5C911060.wav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313" y="2536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500"/>
                            </p:stCondLst>
                            <p:childTnLst>
                              <p:par>
                                <p:cTn id="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hinh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2075" y="544513"/>
            <a:ext cx="8153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5"/>
          <p:cNvGrpSpPr/>
          <p:nvPr/>
        </p:nvGrpSpPr>
        <p:grpSpPr bwMode="auto">
          <a:xfrm>
            <a:off x="1676400" y="228600"/>
            <a:ext cx="5486400" cy="1905000"/>
            <a:chOff x="1676400" y="228600"/>
            <a:chExt cx="5486400" cy="1905000"/>
          </a:xfrm>
        </p:grpSpPr>
        <p:sp>
          <p:nvSpPr>
            <p:cNvPr id="4" name="Down Arrow Callout 3"/>
            <p:cNvSpPr/>
            <p:nvPr/>
          </p:nvSpPr>
          <p:spPr>
            <a:xfrm>
              <a:off x="1676400" y="228600"/>
              <a:ext cx="5486400" cy="190500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438400" y="304800"/>
              <a:ext cx="4065537" cy="92333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LUẬT CHƠI</a:t>
              </a:r>
              <a:endPara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381000" y="2209800"/>
            <a:ext cx="853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7173" name="TextBox 20"/>
          <p:cNvSpPr txBox="1">
            <a:spLocks noChangeArrowheads="1"/>
          </p:cNvSpPr>
          <p:nvPr/>
        </p:nvSpPr>
        <p:spPr bwMode="auto">
          <a:xfrm>
            <a:off x="2136775" y="2006600"/>
            <a:ext cx="45688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4" name="TextBox 20"/>
          <p:cNvSpPr txBox="1">
            <a:spLocks noChangeArrowheads="1"/>
          </p:cNvSpPr>
          <p:nvPr/>
        </p:nvSpPr>
        <p:spPr bwMode="auto">
          <a:xfrm>
            <a:off x="1873250" y="3798888"/>
            <a:ext cx="4743450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của bạn là trả lời các câu hỏi chứa trong quả bóng bí mật. </a:t>
            </a:r>
            <a:endParaRPr lang="en-US" altLang="en-US" sz="28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5" name="Slide Number Placeholder 9"/>
          <p:cNvSpPr txBox="1">
            <a:spLocks noGrp="1"/>
          </p:cNvSpPr>
          <p:nvPr/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9B9DA1D-A9DC-4AFB-8CA1-AD490C26A403}" type="slidenum">
              <a:rPr lang="en-US" altLang="en-US" sz="1000">
                <a:latin typeface="Arial" panose="020B0604020202020204" pitchFamily="34" charset="0"/>
              </a:rPr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7176" name="Picture 4" descr="BAR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2025"/>
            <a:ext cx="9144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7" name="Group 1"/>
          <p:cNvGrpSpPr/>
          <p:nvPr/>
        </p:nvGrpSpPr>
        <p:grpSpPr bwMode="auto">
          <a:xfrm>
            <a:off x="0" y="0"/>
            <a:ext cx="9144000" cy="1674813"/>
            <a:chOff x="0" y="0"/>
            <a:chExt cx="9144000" cy="1674813"/>
          </a:xfrm>
        </p:grpSpPr>
        <p:pic>
          <p:nvPicPr>
            <p:cNvPr id="7182" name="Picture 5" descr="POINSET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0375" cy="167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3" name="Picture 6" descr="POINSET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643019" y="-81756"/>
              <a:ext cx="1419225" cy="158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8" name="Picture 24" descr="RBWDBL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3357562" y="3381375"/>
            <a:ext cx="6858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26" descr="RBWDBL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938" y="6738938"/>
            <a:ext cx="8610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4" descr="RBWDBL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5624513" y="3381375"/>
            <a:ext cx="6858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26" descr="RBWDBL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200" y="0"/>
            <a:ext cx="8610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9525"/>
            <a:ext cx="9186863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6363" y="4586288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4489450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8" y="4429125"/>
            <a:ext cx="15811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738" y="4384675"/>
            <a:ext cx="158115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9800" y="4556125"/>
            <a:ext cx="125095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Sun 41"/>
          <p:cNvSpPr/>
          <p:nvPr/>
        </p:nvSpPr>
        <p:spPr>
          <a:xfrm>
            <a:off x="6765925" y="3944938"/>
            <a:ext cx="2162175" cy="2084387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28600" y="330200"/>
            <a:ext cx="1660525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-346075" y="2209800"/>
            <a:ext cx="19589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405063"/>
            <a:ext cx="10604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4332288"/>
            <a:ext cx="107315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7340600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4059238" y="5121275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728663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ounded Rectangular Callout 50"/>
          <p:cNvSpPr/>
          <p:nvPr/>
        </p:nvSpPr>
        <p:spPr>
          <a:xfrm>
            <a:off x="1612900" y="9525"/>
            <a:ext cx="7054850" cy="139382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Shapes Fill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thẻ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95325" y="6049963"/>
            <a:ext cx="7678738" cy="823912"/>
          </a:xfrm>
          <a:prstGeom prst="rect">
            <a:avLst/>
          </a:prstGeom>
          <a:solidFill>
            <a:srgbClr val="FFC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          B                             C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1695450" y="5480050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3840163" y="5400675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3776663" y="1382713"/>
            <a:ext cx="51736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chemeClr val="bg1"/>
                </a:solidFill>
                <a:cs typeface="Times New Roman" panose="02020603050405020304" pitchFamily="18" charset="0"/>
              </a:rPr>
              <a:t>A : LAYOUT</a:t>
            </a:r>
            <a:endParaRPr lang="en-US" altLang="en-US" sz="2400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3781425" y="2000250"/>
            <a:ext cx="5246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B : </a:t>
            </a:r>
            <a:r>
              <a:rPr lang="en-US" altLang="en-US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HOME</a:t>
            </a:r>
            <a:endParaRPr lang="en-US" altLang="en-US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3749675" y="2541588"/>
            <a:ext cx="5246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C : </a:t>
            </a:r>
            <a:r>
              <a:rPr lang="en-US" altLang="en-US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FORMAT</a:t>
            </a:r>
            <a:endParaRPr lang="en-US" altLang="en-US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99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69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19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699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50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"/>
                            </p:stCondLst>
                            <p:childTnLst>
                              <p:par>
                                <p:cTn id="17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6000"/>
                            </p:stCondLst>
                            <p:childTnLst>
                              <p:par>
                                <p:cTn id="1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0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51" grpId="0" animBg="1"/>
      <p:bldP spid="56" grpId="0" build="allAtOnce"/>
      <p:bldP spid="57" grpId="0" build="allAtOnce"/>
      <p:bldP spid="58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9525"/>
            <a:ext cx="9186863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9800" y="4556125"/>
            <a:ext cx="125095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0450" y="4578350"/>
            <a:ext cx="124936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un 76"/>
          <p:cNvSpPr/>
          <p:nvPr/>
        </p:nvSpPr>
        <p:spPr>
          <a:xfrm>
            <a:off x="3043238" y="4116388"/>
            <a:ext cx="2162175" cy="208280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28600" y="330200"/>
            <a:ext cx="1660525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-346075" y="2209800"/>
            <a:ext cx="19589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405063"/>
            <a:ext cx="10604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4489450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92963" y="4556125"/>
            <a:ext cx="144303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8224838" y="5480050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7340600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94113" y="4591050"/>
            <a:ext cx="10620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3849688" y="5314950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738" y="4384675"/>
            <a:ext cx="158115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728663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ounded Rectangular Callout 44"/>
          <p:cNvSpPr/>
          <p:nvPr/>
        </p:nvSpPr>
        <p:spPr>
          <a:xfrm>
            <a:off x="1612900" y="9525"/>
            <a:ext cx="7054850" cy="836613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325" y="6049963"/>
            <a:ext cx="7678738" cy="823912"/>
          </a:xfrm>
          <a:prstGeom prst="rect">
            <a:avLst/>
          </a:prstGeom>
          <a:solidFill>
            <a:srgbClr val="FFC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        B                                C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1695450" y="5480050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654300" y="2095500"/>
            <a:ext cx="5246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chemeClr val="bg1"/>
                </a:solidFill>
                <a:cs typeface="Times New Roman" panose="02020603050405020304" pitchFamily="18" charset="0"/>
              </a:rPr>
              <a:t>A : </a:t>
            </a:r>
            <a:endParaRPr lang="en-US" altLang="en-US" sz="2400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864706" y="2110260"/>
            <a:ext cx="5246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B :</a:t>
            </a:r>
            <a:endParaRPr lang="en-US" altLang="en-US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629400" y="2125663"/>
            <a:ext cx="5246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chemeClr val="bg1"/>
                </a:solidFill>
                <a:cs typeface="Times New Roman" panose="02020603050405020304" pitchFamily="18" charset="0"/>
              </a:rPr>
              <a:t>C : </a:t>
            </a:r>
            <a:endParaRPr lang="en-US" altLang="en-US" sz="2400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85670" y="1157200"/>
            <a:ext cx="5341001" cy="1025524"/>
            <a:chOff x="2185670" y="1157200"/>
            <a:chExt cx="5341001" cy="10255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85670" y="1157200"/>
              <a:ext cx="1668780" cy="102552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44028" y="1157200"/>
              <a:ext cx="1317949" cy="98116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332683" y="1157200"/>
              <a:ext cx="1193988" cy="102552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9525"/>
            <a:ext cx="9186863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6363" y="4586288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4489450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8" y="4429125"/>
            <a:ext cx="15811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738" y="4384675"/>
            <a:ext cx="158115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9800" y="4556125"/>
            <a:ext cx="125095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Sun 41"/>
          <p:cNvSpPr/>
          <p:nvPr/>
        </p:nvSpPr>
        <p:spPr>
          <a:xfrm>
            <a:off x="6765925" y="3944938"/>
            <a:ext cx="2162175" cy="2084387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28600" y="330200"/>
            <a:ext cx="1660525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-346075" y="2209800"/>
            <a:ext cx="19589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405063"/>
            <a:ext cx="10604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4332288"/>
            <a:ext cx="107315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7340600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4059238" y="5121275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728663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ounded Rectangular Callout 50"/>
          <p:cNvSpPr/>
          <p:nvPr/>
        </p:nvSpPr>
        <p:spPr>
          <a:xfrm>
            <a:off x="1612900" y="9525"/>
            <a:ext cx="7054850" cy="139382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0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3</a:t>
            </a:r>
            <a:r>
              <a:rPr lang="en-US" altLang="en-US" sz="2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nút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dày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95325" y="6049963"/>
            <a:ext cx="7678738" cy="823912"/>
          </a:xfrm>
          <a:prstGeom prst="rect">
            <a:avLst/>
          </a:prstGeom>
          <a:solidFill>
            <a:srgbClr val="FFC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          B                             C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1695450" y="5480050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3840163" y="5400675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2463800" y="3095625"/>
            <a:ext cx="5173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chemeClr val="bg1"/>
                </a:solidFill>
                <a:cs typeface="Times New Roman" panose="02020603050405020304" pitchFamily="18" charset="0"/>
              </a:rPr>
              <a:t>A : </a:t>
            </a:r>
            <a:endParaRPr lang="en-US" altLang="en-US" sz="2400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4899025" y="3141663"/>
            <a:ext cx="5246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chemeClr val="bg1"/>
                </a:solidFill>
                <a:cs typeface="Times New Roman" panose="02020603050405020304" pitchFamily="18" charset="0"/>
              </a:rPr>
              <a:t>B : </a:t>
            </a:r>
            <a:endParaRPr lang="en-US" altLang="en-US" sz="2400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7523163" y="3148013"/>
            <a:ext cx="5246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chemeClr val="bg1"/>
                </a:solidFill>
                <a:cs typeface="Times New Roman" panose="02020603050405020304" pitchFamily="18" charset="0"/>
              </a:rPr>
              <a:t>C : </a:t>
            </a:r>
            <a:endParaRPr lang="en-US" altLang="en-US" sz="2400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31660" y="2047082"/>
            <a:ext cx="1668780" cy="102552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30905" y="2020353"/>
            <a:ext cx="1317949" cy="98116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64077" y="2006601"/>
            <a:ext cx="1193988" cy="1025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349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4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34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849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50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"/>
                            </p:stCondLst>
                            <p:childTnLst>
                              <p:par>
                                <p:cTn id="17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6000"/>
                            </p:stCondLst>
                            <p:childTnLst>
                              <p:par>
                                <p:cTn id="1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0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51" grpId="0" animBg="1"/>
      <p:bldP spid="56" grpId="0" build="allAtOnce"/>
      <p:bldP spid="57" grpId="0" build="allAtOnce"/>
      <p:bldP spid="58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9525"/>
            <a:ext cx="9186863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664075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un 76"/>
          <p:cNvSpPr/>
          <p:nvPr/>
        </p:nvSpPr>
        <p:spPr>
          <a:xfrm>
            <a:off x="190500" y="3981450"/>
            <a:ext cx="2162175" cy="208280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6075" y="2209800"/>
            <a:ext cx="19589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5063"/>
            <a:ext cx="10604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4489450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0" y="4592638"/>
            <a:ext cx="1443038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7223125" y="5332413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6731000" y="53546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4641850"/>
            <a:ext cx="144303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4749800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3768725" y="5451475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3409950" y="5440363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4343400"/>
            <a:ext cx="1103313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728663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ounded Rectangular Callout 44"/>
          <p:cNvSpPr/>
          <p:nvPr/>
        </p:nvSpPr>
        <p:spPr>
          <a:xfrm>
            <a:off x="1581150" y="34925"/>
            <a:ext cx="7054850" cy="1393825"/>
          </a:xfrm>
          <a:prstGeom prst="wedgeRoundRectCallout">
            <a:avLst>
              <a:gd name="adj1" fmla="val -62305"/>
              <a:gd name="adj2" fmla="val -5271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nháy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chuột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nút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325" y="6049963"/>
            <a:ext cx="7678738" cy="823912"/>
          </a:xfrm>
          <a:prstGeom prst="rect">
            <a:avLst/>
          </a:prstGeom>
          <a:solidFill>
            <a:srgbClr val="FFC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    B                              C                  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3703638" y="3460750"/>
            <a:ext cx="5246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chemeClr val="bg1"/>
                </a:solidFill>
                <a:cs typeface="Times New Roman" panose="02020603050405020304" pitchFamily="18" charset="0"/>
              </a:rPr>
              <a:t>D : </a:t>
            </a:r>
            <a:endParaRPr lang="en-US" altLang="en-US" sz="2400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3767137" y="1522066"/>
            <a:ext cx="423863" cy="46166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3733701" y="2097394"/>
            <a:ext cx="457299" cy="46166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40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 dirty="0" smtClean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03638" y="2655196"/>
            <a:ext cx="516154" cy="46166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altLang="en-US">
                <a:solidFill>
                  <a:srgbClr val="FF0000"/>
                </a:solidFill>
              </a:rPr>
              <a:t>C</a:t>
            </a:r>
            <a:r>
              <a:rPr lang="en-US" altLang="en-US">
                <a:solidFill>
                  <a:schemeClr val="accent2"/>
                </a:solidFill>
              </a:rPr>
              <a:t>. </a:t>
            </a:r>
            <a:endParaRPr lang="en-US" altLang="en-US" sz="2400">
              <a:solidFill>
                <a:srgbClr val="0000CC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450" y="0"/>
            <a:ext cx="1362075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4484687" y="1522066"/>
            <a:ext cx="1704976" cy="46166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Add text  </a:t>
            </a:r>
            <a:endParaRPr lang="en-US" altLang="en-US" sz="24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4484687" y="2123579"/>
            <a:ext cx="1704976" cy="46166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Edit point</a:t>
            </a:r>
            <a:endParaRPr lang="en-US" altLang="en-US" sz="24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4484687" y="2660026"/>
            <a:ext cx="1704976" cy="46166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Copy</a:t>
            </a:r>
            <a:endParaRPr lang="en-US" altLang="en-US" sz="24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99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000"/>
                            </p:stCondLst>
                            <p:childTnLst>
                              <p:par>
                                <p:cTn id="17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3" grpId="0" build="allAtOnce"/>
      <p:bldP spid="34" grpId="0" animBg="1"/>
      <p:bldP spid="37" grpId="0" animBg="1"/>
      <p:bldP spid="2" grpId="0" animBg="1"/>
      <p:bldP spid="32" grpId="0" animBg="1"/>
      <p:bldP spid="36" grpId="0" animBg="1"/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4" descr="horse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638800" y="3581400"/>
            <a:ext cx="7524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3d butterfl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276600"/>
            <a:ext cx="7381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123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8200" y="3505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3" name="WordArt 9"/>
          <p:cNvSpPr>
            <a:spLocks noChangeArrowheads="1" noChangeShapeType="1" noTextEdit="1"/>
          </p:cNvSpPr>
          <p:nvPr/>
        </p:nvSpPr>
        <p:spPr bwMode="auto">
          <a:xfrm>
            <a:off x="422275" y="914400"/>
            <a:ext cx="8153400" cy="24384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</a:ln>
                <a:solidFill>
                  <a:srgbClr val="FF0000"/>
                </a:solidFill>
                <a:effectLst>
                  <a:outerShdw sy="50000" kx="-2453608" algn="b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Chúc các em chăm ngoan - học giỏi</a:t>
            </a:r>
            <a:endParaRPr lang="en-US" sz="3600" kern="10">
              <a:ln w="9525">
                <a:solidFill>
                  <a:schemeClr val="tx1"/>
                </a:solidFill>
                <a:round/>
              </a:ln>
              <a:solidFill>
                <a:srgbClr val="FF0000"/>
              </a:solidFill>
              <a:effectLst>
                <a:outerShdw sy="50000" kx="-2453608" algn="br" rotWithShape="0">
                  <a:srgbClr val="868686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8075" name="Picture 11" descr="0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762000" cy="4619625"/>
          </a:xfrm>
          <a:prstGeom prst="rect">
            <a:avLst/>
          </a:prstGeom>
          <a:noFill/>
        </p:spPr>
      </p:pic>
      <p:pic>
        <p:nvPicPr>
          <p:cNvPr id="88076" name="Picture 12" descr="00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6248400" cy="685800"/>
          </a:xfrm>
          <a:prstGeom prst="rect">
            <a:avLst/>
          </a:prstGeom>
          <a:noFill/>
        </p:spPr>
      </p:pic>
      <p:pic>
        <p:nvPicPr>
          <p:cNvPr id="88078" name="Picture 14" descr="0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34400" y="2238375"/>
            <a:ext cx="762000" cy="4619625"/>
          </a:xfrm>
          <a:prstGeom prst="rect">
            <a:avLst/>
          </a:prstGeom>
          <a:noFill/>
        </p:spPr>
      </p:pic>
      <p:pic>
        <p:nvPicPr>
          <p:cNvPr id="88079" name="Picture 15" descr="bloema1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5200" y="4953000"/>
            <a:ext cx="2514600" cy="1905000"/>
          </a:xfrm>
          <a:prstGeom prst="rect">
            <a:avLst/>
          </a:prstGeom>
          <a:noFill/>
        </p:spPr>
      </p:pic>
      <p:pic>
        <p:nvPicPr>
          <p:cNvPr id="88083" name="Picture 13" descr="b36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208171">
            <a:off x="-228600" y="4114800"/>
            <a:ext cx="2198688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216" name="Picture 152" descr="POINSET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14478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217" name="Picture 153" descr="POINSET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400000">
            <a:off x="7622382" y="2381"/>
            <a:ext cx="1447800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218" name="Picture 154" descr="balonnen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24400" y="2209800"/>
            <a:ext cx="2941638" cy="4148138"/>
          </a:xfrm>
          <a:prstGeom prst="rect">
            <a:avLst/>
          </a:prstGeom>
          <a:noFill/>
        </p:spPr>
      </p:pic>
      <p:grpSp>
        <p:nvGrpSpPr>
          <p:cNvPr id="2" name="Group 158"/>
          <p:cNvGrpSpPr/>
          <p:nvPr/>
        </p:nvGrpSpPr>
        <p:grpSpPr bwMode="auto">
          <a:xfrm>
            <a:off x="1752600" y="5410200"/>
            <a:ext cx="1981200" cy="1447800"/>
            <a:chOff x="5760" y="2544"/>
            <a:chExt cx="1111" cy="768"/>
          </a:xfrm>
        </p:grpSpPr>
        <p:pic>
          <p:nvPicPr>
            <p:cNvPr id="88223" name="Picture 159" descr="FLOWERS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</p:spPr>
        </p:pic>
        <p:pic>
          <p:nvPicPr>
            <p:cNvPr id="88224" name="Picture 160" descr="aaf6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61"/>
          <p:cNvGrpSpPr/>
          <p:nvPr/>
        </p:nvGrpSpPr>
        <p:grpSpPr bwMode="auto">
          <a:xfrm>
            <a:off x="2590800" y="3810000"/>
            <a:ext cx="1295400" cy="762000"/>
            <a:chOff x="5760" y="2544"/>
            <a:chExt cx="1111" cy="768"/>
          </a:xfrm>
        </p:grpSpPr>
        <p:pic>
          <p:nvPicPr>
            <p:cNvPr id="88226" name="Picture 162" descr="FLOWERS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</p:spPr>
        </p:pic>
        <p:pic>
          <p:nvPicPr>
            <p:cNvPr id="88227" name="Picture 163" descr="aaf6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64"/>
          <p:cNvGrpSpPr/>
          <p:nvPr/>
        </p:nvGrpSpPr>
        <p:grpSpPr bwMode="auto">
          <a:xfrm>
            <a:off x="1295400" y="3657600"/>
            <a:ext cx="1295400" cy="990600"/>
            <a:chOff x="5760" y="2544"/>
            <a:chExt cx="1111" cy="768"/>
          </a:xfrm>
        </p:grpSpPr>
        <p:pic>
          <p:nvPicPr>
            <p:cNvPr id="88229" name="Picture 165" descr="FLOWERS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</p:spPr>
        </p:pic>
        <p:pic>
          <p:nvPicPr>
            <p:cNvPr id="88230" name="Picture 166" descr="aaf6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67"/>
          <p:cNvGrpSpPr/>
          <p:nvPr/>
        </p:nvGrpSpPr>
        <p:grpSpPr bwMode="auto">
          <a:xfrm>
            <a:off x="6400800" y="5334000"/>
            <a:ext cx="2057400" cy="1524000"/>
            <a:chOff x="5760" y="2544"/>
            <a:chExt cx="1111" cy="768"/>
          </a:xfrm>
        </p:grpSpPr>
        <p:pic>
          <p:nvPicPr>
            <p:cNvPr id="88232" name="Picture 168" descr="FLOWERS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</p:spPr>
        </p:pic>
        <p:pic>
          <p:nvPicPr>
            <p:cNvPr id="88233" name="Picture 169" descr="aaf6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70"/>
          <p:cNvGrpSpPr/>
          <p:nvPr/>
        </p:nvGrpSpPr>
        <p:grpSpPr bwMode="auto">
          <a:xfrm>
            <a:off x="6781800" y="3657600"/>
            <a:ext cx="990600" cy="990600"/>
            <a:chOff x="5760" y="2544"/>
            <a:chExt cx="1111" cy="768"/>
          </a:xfrm>
        </p:grpSpPr>
        <p:pic>
          <p:nvPicPr>
            <p:cNvPr id="88235" name="Picture 171" descr="FLOWERS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</p:spPr>
        </p:pic>
        <p:pic>
          <p:nvPicPr>
            <p:cNvPr id="88236" name="Picture 172" descr="aaf6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73"/>
          <p:cNvGrpSpPr/>
          <p:nvPr/>
        </p:nvGrpSpPr>
        <p:grpSpPr bwMode="auto">
          <a:xfrm>
            <a:off x="7543800" y="3886200"/>
            <a:ext cx="1066800" cy="1143000"/>
            <a:chOff x="5760" y="2544"/>
            <a:chExt cx="1111" cy="768"/>
          </a:xfrm>
        </p:grpSpPr>
        <p:pic>
          <p:nvPicPr>
            <p:cNvPr id="88238" name="Picture 174" descr="FLOWERS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</p:spPr>
        </p:pic>
        <p:pic>
          <p:nvPicPr>
            <p:cNvPr id="88239" name="Picture 175" descr="aaf6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8240" name="Picture 13" descr="Picture12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-5400000">
            <a:off x="533400" y="-228600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241" name="Picture 13" descr="Picture12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-5400000">
            <a:off x="6858000" y="1676400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242" name="Picture 13" descr="Picture12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-5400000">
            <a:off x="3505200" y="1676400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243" name="Picture 13" descr="Picture12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-5400000">
            <a:off x="3505200" y="-152400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244" name="Picture 13" descr="Picture12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-5400000">
            <a:off x="6019800" y="76200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8 -0.12835 C 0.06944 -0.12326 0.0026 -0.1302 -0.02031 -0.13066 C -0.0599 -0.12997 -0.09965 -0.12974 -0.13924 -0.12835 C -0.14531 -0.12812 -0.15504 -0.1228 -0.15955 -0.11702 C -0.16337 -0.11193 -0.16563 -0.10384 -0.17066 -0.10129 C -0.17934 -0.09713 -0.18559 -0.08742 -0.1941 -0.08325 C -0.19948 -0.07493 -0.20209 -0.06591 -0.2066 -0.0562 C -0.2066 -0.05596 -0.21285 -0.04278 -0.21285 -0.04255 C -0.21389 -0.03793 -0.21493 -0.03353 -0.21597 -0.02891 C -0.2165 -0.02659 -0.21771 -0.0222 -0.21771 -0.02197 C -0.21632 0.01018 -0.21563 0.01388 -0.21129 0.03862 C -0.21233 0.05366 -0.21268 0.06892 -0.21441 0.08395 C -0.21493 0.08835 -0.22344 0.10523 -0.22396 0.10639 C -0.22691 0.11309 -0.22847 0.12003 -0.2316 0.12674 C -0.23125 0.13714 -0.23195 0.19126 -0.22691 0.21254 C -0.22604 0.21601 -0.22361 0.21832 -0.22222 0.22156 C -0.2191 0.22965 -0.21771 0.24075 -0.21441 0.24861 C -0.20712 0.26573 -0.19931 0.28446 -0.19097 0.30065 C -0.18854 0.31406 -0.18611 0.3099 -0.1816 0.321 C -0.17969 0.32563 -0.179 0.33187 -0.17691 0.3365 C -0.17361 0.34436 -0.16945 0.35153 -0.1658 0.35916 C -0.1632 0.37188 -0.16667 0.36009 -0.15816 0.37257 C -0.15695 0.37442 -0.15643 0.37766 -0.15486 0.37951 C -0.14479 0.39223 -0.129 0.40518 -0.1158 0.40865 C -0.09879 0.42137 -0.10764 0.41813 -0.0783 0.41536 C -0.06806 0.39339 -0.06875 0.36332 -0.06424 0.33881 C -0.06476 0.31869 -0.06493 0.29834 -0.0658 0.27799 C -0.06632 0.26642 -0.07257 0.25509 -0.07518 0.24422 C -0.08108 0.21832 -0.075 0.23381 -0.08143 0.21924 C -0.08872 0.17762 -0.08472 0.15981 -0.08299 0.10199 C -0.08264 0.09297 -0.07743 0.08326 -0.07205 0.07933 C -0.06528 0.07447 -0.05573 0.07424 -0.04844 0.07262 C -0.00938 0.07331 0.02969 0.07285 0.06892 0.07493 C 0.07812 0.0754 0.09548 0.08603 0.09548 0.08626 C 0.10295 0.09367 0.11302 0.09505 0.12205 0.09737 C 0.13055 0.10592 0.14166 0.108 0.15173 0.11101 C 0.16666 0.12165 0.17847 0.12072 0.19566 0.12234 C 0.23837 0.12072 0.28125 0.12049 0.32396 0.11772 C 0.33594 0.11702 0.34844 0.10615 0.35989 0.10199 C 0.36389 0.09783 0.36684 0.09228 0.37083 0.08835 C 0.37934 0.08025 0.38889 0.07563 0.39739 0.06799 C 0.41597 0.03122 0.41753 -0.01411 0.42725 -0.0562 C 0.42708 -0.0666 0.43524 -0.13991 0.41319 -0.15102 C 0.40434 -0.1605 0.3941 -0.16512 0.38333 -0.16905 C 0.36857 -0.18293 0.3441 -0.18571 0.32708 -0.18941 C 0.30729 -0.18779 0.28732 -0.18686 0.26771 -0.18478 C 0.2618 -0.18409 0.26319 -0.18154 0.25972 -0.17576 C 0.25278 -0.1635 0.24757 -0.14061 0.23941 -0.13298 C 0.23698 -0.12604 0.23385 -0.11979 0.2316 -0.11263 C 0.22743 -0.09898 0.22465 -0.08372 0.22066 -0.06961 C 0.21962 -0.06128 0.21857 -0.05319 0.21753 -0.04486 C 0.21684 -0.03885 0.21736 -0.03238 0.21597 -0.02682 C 0.21475 -0.02243 0.2118 -0.01919 0.20972 -0.01549 C 0.2066 0.00717 0.20017 0.02868 0.1941 0.04996 C 0.19028 0.06291 0.18819 0.07632 0.18316 0.08835 C 0.18194 0.09112 0.17986 0.09251 0.1783 0.09505 C 0.17291 0.10453 0.16771 0.11448 0.16285 0.12419 C 0.16111 0.12743 0.15816 0.13344 0.15816 0.13367 C 0.15538 0.14501 0.14653 0.15102 0.13923 0.15611 C 0.13107 0.1679 0.13819 0.15981 0.12361 0.16513 C 0.11493 0.16813 0.10694 0.17461 0.09861 0.17877 C 0.09132 0.18247 0.09618 0.17947 0.08767 0.18317 C 0.08437 0.18455 0.0783 0.18779 0.0783 0.18802 C 0.06423 0.20305 0.04375 0.20976 0.02656 0.21254 C 0.01875 0.21647 0.01562 0.21485 0.00937 0.22387 C 0.00781 0.23058 0.00538 0.23566 0.00312 0.24191 " pathEditMode="relative" rAng="0" ptsTypes="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2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repeatCount="5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3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11273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</p:childTnLst>
        </p:cTn>
      </p:par>
    </p:tnLst>
    <p:bldLst>
      <p:bldP spid="880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kern="0" dirty="0" err="1" smtClean="0">
                <a:solidFill>
                  <a:srgbClr val="0000CC"/>
                </a:solidFill>
              </a:rPr>
              <a:t>Trò</a:t>
            </a:r>
            <a:r>
              <a:rPr lang="en-US" sz="4000" b="1" kern="0" dirty="0" smtClean="0">
                <a:solidFill>
                  <a:srgbClr val="0000CC"/>
                </a:solidFill>
              </a:rPr>
              <a:t> </a:t>
            </a:r>
            <a:r>
              <a:rPr lang="en-US" sz="4000" b="1" kern="0" dirty="0" err="1" smtClean="0">
                <a:solidFill>
                  <a:srgbClr val="0000CC"/>
                </a:solidFill>
              </a:rPr>
              <a:t>chơi</a:t>
            </a:r>
            <a:r>
              <a:rPr lang="en-US" sz="4000" b="1" kern="0" dirty="0" smtClean="0">
                <a:solidFill>
                  <a:srgbClr val="0000CC"/>
                </a:solidFill>
              </a:rPr>
              <a:t>: </a:t>
            </a:r>
            <a:r>
              <a:rPr lang="en-US" sz="4000" b="1" kern="0" dirty="0" err="1" smtClean="0">
                <a:solidFill>
                  <a:srgbClr val="0000CC"/>
                </a:solidFill>
              </a:rPr>
              <a:t>Bí</a:t>
            </a:r>
            <a:r>
              <a:rPr lang="en-US" sz="4000" b="1" kern="0" dirty="0" smtClean="0">
                <a:solidFill>
                  <a:srgbClr val="0000CC"/>
                </a:solidFill>
              </a:rPr>
              <a:t> </a:t>
            </a:r>
            <a:r>
              <a:rPr lang="en-US" sz="4000" b="1" kern="0" dirty="0" err="1" smtClean="0">
                <a:solidFill>
                  <a:srgbClr val="0000CC"/>
                </a:solidFill>
              </a:rPr>
              <a:t>Mật</a:t>
            </a:r>
            <a:r>
              <a:rPr lang="en-US" sz="4000" b="1" kern="0" dirty="0" smtClean="0">
                <a:solidFill>
                  <a:srgbClr val="0000CC"/>
                </a:solidFill>
              </a:rPr>
              <a:t> </a:t>
            </a:r>
            <a:r>
              <a:rPr lang="en-US" sz="4000" b="1" kern="0" dirty="0" err="1" smtClean="0">
                <a:solidFill>
                  <a:srgbClr val="0000CC"/>
                </a:solidFill>
              </a:rPr>
              <a:t>quả</a:t>
            </a:r>
            <a:r>
              <a:rPr lang="en-US" sz="4000" b="1" kern="0" dirty="0" smtClean="0">
                <a:solidFill>
                  <a:srgbClr val="0000CC"/>
                </a:solidFill>
              </a:rPr>
              <a:t> </a:t>
            </a:r>
            <a:r>
              <a:rPr lang="en-US" sz="4000" b="1" kern="0" dirty="0" err="1" smtClean="0">
                <a:solidFill>
                  <a:srgbClr val="0000CC"/>
                </a:solidFill>
              </a:rPr>
              <a:t>bóng</a:t>
            </a:r>
            <a:br>
              <a:rPr lang="en-US" sz="4000" b="1" kern="0" dirty="0" smtClean="0">
                <a:solidFill>
                  <a:srgbClr val="0000CC"/>
                </a:solidFill>
              </a:rPr>
            </a:br>
            <a:endParaRPr lang="en-US" sz="4000" kern="0" dirty="0" smtClean="0">
              <a:solidFill>
                <a:srgbClr val="0000CC"/>
              </a:solidFill>
            </a:endParaRPr>
          </a:p>
        </p:txBody>
      </p:sp>
      <p:sp>
        <p:nvSpPr>
          <p:cNvPr id="4" name="Oval 3">
            <a:hlinkClick r:id="rId1" action="ppaction://hlinksldjump"/>
          </p:cNvPr>
          <p:cNvSpPr/>
          <p:nvPr/>
        </p:nvSpPr>
        <p:spPr>
          <a:xfrm>
            <a:off x="1617663" y="1457325"/>
            <a:ext cx="1143000" cy="1143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</a:rPr>
              <a:t>1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5311775" y="1370285"/>
            <a:ext cx="1143000" cy="1143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</a:rPr>
              <a:t>2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3830457" y="3082925"/>
            <a:ext cx="1143000" cy="1143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3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4" name="Up Arrow Callout 13"/>
          <p:cNvSpPr/>
          <p:nvPr/>
        </p:nvSpPr>
        <p:spPr>
          <a:xfrm>
            <a:off x="2884488" y="4492625"/>
            <a:ext cx="4191000" cy="1447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 err="1">
                <a:solidFill>
                  <a:srgbClr val="FFFFFF"/>
                </a:solidFill>
              </a:rPr>
              <a:t>Chọn</a:t>
            </a:r>
            <a:r>
              <a:rPr lang="en-US" sz="4400" b="1" dirty="0">
                <a:solidFill>
                  <a:srgbClr val="FFFFFF"/>
                </a:solidFill>
              </a:rPr>
              <a:t> </a:t>
            </a:r>
            <a:r>
              <a:rPr lang="en-US" sz="4400" b="1" dirty="0" err="1">
                <a:solidFill>
                  <a:srgbClr val="FFFFFF"/>
                </a:solidFill>
              </a:rPr>
              <a:t>bóng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8200" name="Slide Number Placeholder 9"/>
          <p:cNvSpPr txBox="1">
            <a:spLocks noGrp="1"/>
          </p:cNvSpPr>
          <p:nvPr/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38129E7-F937-4165-A5CA-A77233B5A52C}" type="slidenum">
              <a:rPr lang="en-US" altLang="en-US" sz="1000">
                <a:latin typeface="Arial" panose="020B0604020202020204" pitchFamily="34" charset="0"/>
              </a:rPr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3" name="Right Arrow 2">
            <a:hlinkClick r:id="rId5" action="ppaction://hlinksldjump"/>
          </p:cNvPr>
          <p:cNvSpPr/>
          <p:nvPr/>
        </p:nvSpPr>
        <p:spPr>
          <a:xfrm>
            <a:off x="8229600" y="6248400"/>
            <a:ext cx="457200" cy="515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202" name="Picture 4" descr="BAR5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6013450"/>
            <a:ext cx="6665912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5" descr="POINSET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3037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6" descr="POINSET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43019" y="-81756"/>
            <a:ext cx="1419225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24" descr="RBWDBLB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5400000">
            <a:off x="-3357562" y="3381375"/>
            <a:ext cx="6858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26" descr="RBWDBLB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1938" y="6738938"/>
            <a:ext cx="8610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24" descr="RBWDBLB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5400000">
            <a:off x="5624513" y="3381375"/>
            <a:ext cx="6858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26" descr="RBWDBLB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3200" y="0"/>
            <a:ext cx="8610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2800" y="304800"/>
            <a:ext cx="196720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AutoShape 2" descr="Kết quả hình ảnh cho hình ảnh cục tẩ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0" name="AutoShape 4" descr="Kết quả hình ảnh cho hình ảnh cục tẩ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1" name="AutoShape 6" descr="Kết quả hình ảnh cho hình ảnh cục tẩ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2" name="AutoShape 2">
            <a:hlinkClick r:id="rId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5100" y="5219700"/>
            <a:ext cx="1143000" cy="990600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2800">
              <a:latin typeface="Arial" panose="020B0604020202020204" pitchFamily="34" charset="0"/>
            </a:endParaRPr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928688" y="3370263"/>
            <a:ext cx="412750" cy="404812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2800">
              <a:latin typeface="Arial" panose="020B0604020202020204" pitchFamily="34" charset="0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307975" y="1646238"/>
            <a:ext cx="91440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chèn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thẻ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917575" y="2590800"/>
            <a:ext cx="20780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</a:rPr>
              <a:t>A</a:t>
            </a:r>
            <a:r>
              <a:rPr lang="en-US" altLang="en-US" dirty="0">
                <a:latin typeface="Times New Roman" panose="02020603050405020304" pitchFamily="18" charset="0"/>
              </a:rPr>
              <a:t>. </a:t>
            </a:r>
            <a:r>
              <a:rPr lang="en-US" altLang="en-US" dirty="0" smtClean="0">
                <a:latin typeface="Times New Roman" panose="02020603050405020304" pitchFamily="18" charset="0"/>
              </a:rPr>
              <a:t>Home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917575" y="3311525"/>
            <a:ext cx="1879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</a:rPr>
              <a:t>B. </a:t>
            </a:r>
            <a:r>
              <a:rPr lang="en-US" altLang="en-US" sz="2600" dirty="0" smtClean="0">
                <a:latin typeface="Times New Roman" panose="02020603050405020304" pitchFamily="18" charset="0"/>
              </a:rPr>
              <a:t> Insert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928688" y="3911600"/>
            <a:ext cx="2184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</a:rPr>
              <a:t>C. </a:t>
            </a:r>
            <a:r>
              <a:rPr lang="en-US" altLang="en-US" dirty="0" smtClean="0">
                <a:latin typeface="Times New Roman" panose="02020603050405020304" pitchFamily="18" charset="0"/>
              </a:rPr>
              <a:t>File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pic>
        <p:nvPicPr>
          <p:cNvPr id="9228" name="Picture 4" descr="BAR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2025"/>
            <a:ext cx="9144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5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3037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6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43019" y="-81756"/>
            <a:ext cx="1419225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24" descr="RBWDBL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57562" y="3381375"/>
            <a:ext cx="6858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26" descr="RBWDBL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6738938"/>
            <a:ext cx="8610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24" descr="RBWDBL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24513" y="3381375"/>
            <a:ext cx="6858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26" descr="RBWDBL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8610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21" descr="Kết quả hình ảnh cho hop q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4383088"/>
            <a:ext cx="22161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2290763"/>
            <a:ext cx="36766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9"/>
                  </p:tgtEl>
                </p:cond>
              </p:nextCondLst>
            </p:seq>
          </p:childTnLst>
        </p:cTn>
      </p:par>
    </p:tnLst>
    <p:bldLst>
      <p:bldP spid="25" grpId="0" animBg="1" autoUpdateAnimBg="0"/>
      <p:bldP spid="24" grpId="0" autoUpdateAnimBg="0"/>
      <p:bldP spid="26" grpId="0" autoUpdateAnimBg="0"/>
      <p:bldP spid="27" grpId="0" autoUpdateAnimBg="0"/>
      <p:bldP spid="2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685800"/>
            <a:ext cx="196720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endParaRPr lang="en-US" sz="5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AutoShape 2">
            <a:hlinkClick r:id="rId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3200" y="5432425"/>
            <a:ext cx="1143000" cy="990600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2800">
              <a:latin typeface="Arial" panose="020B0604020202020204" pitchFamily="34" charset="0"/>
            </a:endParaRPr>
          </a:p>
        </p:txBody>
      </p:sp>
      <p:sp>
        <p:nvSpPr>
          <p:cNvPr id="21" name="Oval 25"/>
          <p:cNvSpPr>
            <a:spLocks noChangeArrowheads="1"/>
          </p:cNvSpPr>
          <p:nvPr/>
        </p:nvSpPr>
        <p:spPr bwMode="auto">
          <a:xfrm>
            <a:off x="1812925" y="2876549"/>
            <a:ext cx="622300" cy="567631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2800">
              <a:latin typeface="Arial" panose="020B0604020202020204" pitchFamily="34" charset="0"/>
            </a:endParaRP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407988" y="1670050"/>
            <a:ext cx="811053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chèn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1855289" y="2867601"/>
            <a:ext cx="53752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</a:rPr>
              <a:t>A.  </a:t>
            </a:r>
            <a:r>
              <a:rPr lang="en-US" altLang="en-US" dirty="0" smtClean="0">
                <a:latin typeface="Times New Roman" panose="02020603050405020304" pitchFamily="18" charset="0"/>
              </a:rPr>
              <a:t>Insert/Shapes.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1892300" y="3602038"/>
            <a:ext cx="47894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</a:rPr>
              <a:t>B. </a:t>
            </a:r>
            <a:r>
              <a:rPr lang="en-US" altLang="en-US" dirty="0" smtClean="0">
                <a:latin typeface="Times New Roman" panose="02020603050405020304" pitchFamily="18" charset="0"/>
              </a:rPr>
              <a:t>Insert/Picture.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1914525" y="4337050"/>
            <a:ext cx="561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</a:rPr>
              <a:t>C. </a:t>
            </a:r>
            <a:r>
              <a:rPr lang="en-US" altLang="en-US" dirty="0" smtClean="0">
                <a:latin typeface="Times New Roman" panose="02020603050405020304" pitchFamily="18" charset="0"/>
              </a:rPr>
              <a:t>Insert/Table.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pic>
        <p:nvPicPr>
          <p:cNvPr id="10249" name="Picture 4" descr="BAR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2025"/>
            <a:ext cx="9144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5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3037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6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43019" y="-81756"/>
            <a:ext cx="1419225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24" descr="RBWDBL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57562" y="3381375"/>
            <a:ext cx="6858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26" descr="RBWDBL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6738938"/>
            <a:ext cx="8610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24" descr="RBWDBL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24513" y="3381375"/>
            <a:ext cx="6858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26" descr="RBWDBL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8610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252888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9" t="10880" r="3407" b="7343"/>
          <a:stretch>
            <a:fillRect/>
          </a:stretch>
        </p:blipFill>
        <p:spPr bwMode="auto">
          <a:xfrm>
            <a:off x="7029450" y="4556125"/>
            <a:ext cx="1828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1" grpId="0" animBg="1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00925" y="318046"/>
            <a:ext cx="196720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AutoShape 2">
            <a:hlinkClick r:id="rId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813" y="5405438"/>
            <a:ext cx="1143000" cy="990600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2800">
              <a:latin typeface="Arial" panose="020B0604020202020204" pitchFamily="34" charset="0"/>
            </a:endParaRPr>
          </a:p>
        </p:txBody>
      </p:sp>
      <p:sp>
        <p:nvSpPr>
          <p:cNvPr id="20" name="Oval 25"/>
          <p:cNvSpPr>
            <a:spLocks noChangeArrowheads="1"/>
          </p:cNvSpPr>
          <p:nvPr/>
        </p:nvSpPr>
        <p:spPr bwMode="auto">
          <a:xfrm>
            <a:off x="820738" y="4630738"/>
            <a:ext cx="438150" cy="4318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2800">
              <a:latin typeface="Arial" panose="020B0604020202020204" pitchFamily="34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625793" y="1339354"/>
            <a:ext cx="81819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chèn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9" name="Text Box 20"/>
          <p:cNvSpPr txBox="1">
            <a:spLocks noChangeArrowheads="1"/>
          </p:cNvSpPr>
          <p:nvPr/>
        </p:nvSpPr>
        <p:spPr bwMode="auto">
          <a:xfrm>
            <a:off x="865188" y="2492375"/>
            <a:ext cx="61928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</a:rPr>
              <a:t>A. </a:t>
            </a:r>
            <a:endParaRPr lang="en-US" altLang="en-US" sz="2600" dirty="0">
              <a:latin typeface="Times New Roman" panose="02020603050405020304" pitchFamily="18" charset="0"/>
            </a:endParaRPr>
          </a:p>
        </p:txBody>
      </p:sp>
      <p:sp>
        <p:nvSpPr>
          <p:cNvPr id="13320" name="Text Box 20"/>
          <p:cNvSpPr txBox="1">
            <a:spLocks noChangeArrowheads="1"/>
          </p:cNvSpPr>
          <p:nvPr/>
        </p:nvSpPr>
        <p:spPr bwMode="auto">
          <a:xfrm>
            <a:off x="865187" y="3567429"/>
            <a:ext cx="566737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</a:rPr>
              <a:t>B. </a:t>
            </a:r>
            <a:endParaRPr lang="en-US" altLang="en-US" sz="2600" dirty="0">
              <a:latin typeface="Times New Roman" panose="02020603050405020304" pitchFamily="18" charset="0"/>
            </a:endParaRPr>
          </a:p>
        </p:txBody>
      </p:sp>
      <p:sp>
        <p:nvSpPr>
          <p:cNvPr id="13321" name="Text Box 20"/>
          <p:cNvSpPr txBox="1">
            <a:spLocks noChangeArrowheads="1"/>
          </p:cNvSpPr>
          <p:nvPr/>
        </p:nvSpPr>
        <p:spPr bwMode="auto">
          <a:xfrm>
            <a:off x="820738" y="4622618"/>
            <a:ext cx="61928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</a:rPr>
              <a:t>C. </a:t>
            </a:r>
            <a:endParaRPr lang="en-US" altLang="en-US" sz="2600" dirty="0">
              <a:latin typeface="Times New Roman" panose="02020603050405020304" pitchFamily="18" charset="0"/>
            </a:endParaRPr>
          </a:p>
        </p:txBody>
      </p:sp>
      <p:pic>
        <p:nvPicPr>
          <p:cNvPr id="12297" name="Picture 4" descr="BAR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2025"/>
            <a:ext cx="9144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5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3037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6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43019" y="-81756"/>
            <a:ext cx="1419225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24" descr="RBWDBL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57562" y="3381375"/>
            <a:ext cx="6858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26" descr="RBWDBL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6738938"/>
            <a:ext cx="8610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24" descr="RBWDBL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24513" y="3381375"/>
            <a:ext cx="6858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26" descr="RBWDBL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8610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4343400"/>
            <a:ext cx="2192337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236378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3689" y="2398713"/>
            <a:ext cx="798511" cy="842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9089" y="3439482"/>
            <a:ext cx="854073" cy="9964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2912" y="4508499"/>
            <a:ext cx="730250" cy="739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13319" grpId="0"/>
      <p:bldP spid="13320" grpId="0"/>
      <p:bldP spid="133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1"/>
          <p:cNvSpPr>
            <a:spLocks noChangeArrowheads="1" noChangeShapeType="1" noTextEdit="1"/>
          </p:cNvSpPr>
          <p:nvPr/>
        </p:nvSpPr>
        <p:spPr bwMode="auto">
          <a:xfrm>
            <a:off x="838200" y="533400"/>
            <a:ext cx="2133600" cy="1066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 panose="020B0604030504040204"/>
                <a:ea typeface="Tahoma" panose="020B0604030504040204"/>
                <a:cs typeface="Tahoma" panose="020B0604030504040204"/>
              </a:rPr>
              <a:t>Chủ đề III</a:t>
            </a:r>
            <a:endParaRPr lang="en-US" sz="3600" b="1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ahoma" panose="020B0604030504040204"/>
              <a:ea typeface="Tahoma" panose="020B0604030504040204"/>
              <a:cs typeface="Tahoma" panose="020B060403050404020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099" name="Picture 22" descr="Picture13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 rot="5400000">
              <a:off x="7850188" y="1587"/>
              <a:ext cx="1295400" cy="129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" name="Picture 23" descr="Picture13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0"/>
              <a:ext cx="1676400" cy="167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Picture 24" descr="Picture13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 rot="10800000">
              <a:off x="7391400" y="5110163"/>
              <a:ext cx="1752600" cy="1747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2" name="Picture 25" descr="Picture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5400000">
            <a:off x="-2381" y="5183981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WordArt 26"/>
          <p:cNvSpPr>
            <a:spLocks noChangeArrowheads="1" noChangeShapeType="1" noTextEdit="1"/>
          </p:cNvSpPr>
          <p:nvPr/>
        </p:nvSpPr>
        <p:spPr bwMode="auto">
          <a:xfrm>
            <a:off x="2743200" y="1600200"/>
            <a:ext cx="4343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/>
                <a:cs typeface="Arial" panose="020B0604020202020204"/>
              </a:rPr>
              <a:t>SOẠN THẢO VĂN BẢN</a:t>
            </a:r>
            <a:endParaRPr 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008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2971800"/>
            <a:ext cx="8610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cap="none" spc="0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2: </a:t>
            </a:r>
            <a:r>
              <a:rPr lang="en-US" sz="5400" b="1" cap="none" spc="0" dirty="0" err="1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Chỉnh</a:t>
            </a:r>
            <a:r>
              <a:rPr lang="en-US" sz="5400" b="1" cap="none" spc="0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sửa</a:t>
            </a:r>
            <a:r>
              <a:rPr lang="en-US" sz="5400" b="1" cap="none" spc="0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5400" b="1" cap="none" spc="0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endParaRPr lang="en-US" sz="5400" b="1" cap="none" spc="0" dirty="0" smtClean="0">
              <a:ln w="11430"/>
              <a:solidFill>
                <a:schemeClr val="accent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 err="1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viết</a:t>
            </a:r>
            <a:r>
              <a:rPr lang="en-US" sz="5400" b="1" cap="none" spc="0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chữ</a:t>
            </a:r>
            <a:r>
              <a:rPr lang="en-US" sz="5400" b="1" cap="none" spc="0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lên</a:t>
            </a:r>
            <a:r>
              <a:rPr lang="en-US" sz="5400" b="1" cap="none" spc="0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endParaRPr lang="en-US" sz="5400" b="1" cap="none" spc="0" dirty="0">
              <a:ln w="11430"/>
              <a:solidFill>
                <a:schemeClr val="accent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5" name="Group 19"/>
          <p:cNvGrpSpPr/>
          <p:nvPr/>
        </p:nvGrpSpPr>
        <p:grpSpPr bwMode="auto">
          <a:xfrm>
            <a:off x="2590800" y="4953000"/>
            <a:ext cx="4114800" cy="1905000"/>
            <a:chOff x="669" y="2064"/>
            <a:chExt cx="675" cy="503"/>
          </a:xfrm>
        </p:grpSpPr>
        <p:pic>
          <p:nvPicPr>
            <p:cNvPr id="16" name="Picture 20" descr="HOAHO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5" y="2064"/>
              <a:ext cx="377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1" descr="HOA N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9" y="2112"/>
              <a:ext cx="675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2" descr="Picture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5400000">
            <a:off x="7850188" y="1587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23" descr="Picture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24" descr="Picture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0800000">
            <a:off x="7391400" y="5110163"/>
            <a:ext cx="175260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5" descr="Picture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5400000">
            <a:off x="-2381" y="5183981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14400" y="1371600"/>
            <a:ext cx="35814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0" y="2117725"/>
            <a:ext cx="9144000" cy="31692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5588" y="429379"/>
            <a:ext cx="6477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hình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2" descr="Picture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5400000">
            <a:off x="7850188" y="1587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23" descr="Picture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24" descr="Picture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0800000">
            <a:off x="7391400" y="5110163"/>
            <a:ext cx="175260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5" descr="Picture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5400000">
            <a:off x="-2381" y="5183981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400" y="2527791"/>
            <a:ext cx="8492836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 algn="just">
              <a:buFontTx/>
              <a:buAutoNum type="arabicPeriod"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3400" y="3744742"/>
            <a:ext cx="78486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10348" y="584396"/>
            <a:ext cx="6477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hình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1684069"/>
            <a:ext cx="60872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HOẠT ĐỘNG CƠ BẢN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689" y="5791200"/>
            <a:ext cx="923925" cy="942975"/>
          </a:xfrm>
          <a:prstGeom prst="rect">
            <a:avLst/>
          </a:prstGeom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19100" y="2400921"/>
            <a:ext cx="784860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 algn="just"/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7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9452134B-5F21-4688-A8B6-4E61319EDBCC}"/>
</file>

<file path=customXml/itemProps2.xml><?xml version="1.0" encoding="utf-8"?>
<ds:datastoreItem xmlns:ds="http://schemas.openxmlformats.org/officeDocument/2006/customXml" ds:itemID="{106FDB5F-89BD-492E-A493-E9D8B336ABA1}"/>
</file>

<file path=customXml/itemProps3.xml><?xml version="1.0" encoding="utf-8"?>
<ds:datastoreItem xmlns:ds="http://schemas.openxmlformats.org/officeDocument/2006/customXml" ds:itemID="{817418B3-18E3-4111-8DBF-DB09B389317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3831</Words>
  <Application>WPS Presentation</Application>
  <PresentationFormat>On-screen Show (4:3)</PresentationFormat>
  <Paragraphs>229</Paragraphs>
  <Slides>24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Arial</vt:lpstr>
      <vt:lpstr>SimSun</vt:lpstr>
      <vt:lpstr>Wingdings</vt:lpstr>
      <vt:lpstr>Calibri</vt:lpstr>
      <vt:lpstr>Times New Roman</vt:lpstr>
      <vt:lpstr>Tahoma</vt:lpstr>
      <vt:lpstr>Arial</vt:lpstr>
      <vt:lpstr>Arial Rounded MT Bold</vt:lpstr>
      <vt:lpstr>Microsoft YaHei</vt:lpstr>
      <vt:lpstr>Arial Unicode MS</vt:lpstr>
      <vt:lpstr>Times New Roman</vt:lpstr>
      <vt:lpstr>Default Design</vt:lpstr>
      <vt:lpstr>PowerPoint 演示文稿</vt:lpstr>
      <vt:lpstr>PowerPoint 演示文稿</vt:lpstr>
      <vt:lpstr>Trò chơi: Bí Mật quả bóng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cdspqt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Thi My Phuong</dc:creator>
  <cp:lastModifiedBy>ACER</cp:lastModifiedBy>
  <cp:revision>387</cp:revision>
  <dcterms:created xsi:type="dcterms:W3CDTF">2009-02-23T22:49:00Z</dcterms:created>
  <dcterms:modified xsi:type="dcterms:W3CDTF">2021-11-29T00:48:18Z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33917923C34A4F15B6B6BBA1B46D5610</vt:lpwstr>
  </property>
  <property fmtid="{D5CDD505-2E9C-101B-9397-08002B2CF9AE}" pid="3" name="KSOProductBuildVer">
    <vt:lpwstr>1033-11.2.0.10382</vt:lpwstr>
  </property>
  <property fmtid="{D5CDD505-2E9C-101B-9397-08002B2CF9AE}" pid="4" name="ContentTypeId">
    <vt:lpwstr>0x010100D136222746B9DD4E9009FC74C2167E69</vt:lpwstr>
  </property>
</Properties>
</file>