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7" r:id="rId2"/>
    <p:sldId id="3059" r:id="rId3"/>
    <p:sldId id="3060" r:id="rId4"/>
    <p:sldId id="3061" r:id="rId5"/>
    <p:sldId id="3062" r:id="rId6"/>
    <p:sldId id="3063" r:id="rId7"/>
    <p:sldId id="3064" r:id="rId8"/>
    <p:sldId id="3066" r:id="rId9"/>
    <p:sldId id="3067" r:id="rId10"/>
    <p:sldId id="3068" r:id="rId11"/>
    <p:sldId id="306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60439" y="142505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id="{519AE2ED-4440-4D28-98F3-366ED24AEF3F}"/>
              </a:ext>
            </a:extLst>
          </p:cNvPr>
          <p:cNvSpPr/>
          <p:nvPr/>
        </p:nvSpPr>
        <p:spPr>
          <a:xfrm>
            <a:off x="710851" y="1913719"/>
            <a:ext cx="10517588" cy="497957"/>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Em muốn xem lại những bàn thắng đẹp mắt của đội bóng mà em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yêu thích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5B95543-6EFE-477A-B58B-9A7F128B98C8}"/>
              </a:ext>
            </a:extLst>
          </p:cNvPr>
          <p:cNvSpPr/>
          <p:nvPr/>
        </p:nvSpPr>
        <p:spPr>
          <a:xfrm>
            <a:off x="710851" y="240237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Em muốn giúp mẹ quét nhà sau khi học bài xong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E186B27-2DB5-4F3C-BBA3-E66842FF1946}"/>
              </a:ext>
            </a:extLst>
          </p:cNvPr>
          <p:cNvSpPr/>
          <p:nvPr/>
        </p:nvSpPr>
        <p:spPr>
          <a:xfrm>
            <a:off x="710851" y="2891039"/>
            <a:ext cx="10920710" cy="95032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Em muốn biết kỉ lục Xoay ru-bíc 3 3 3 hiện nay trên thế giới là bao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nhiêu giây và tên người lập kỉ lục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76B4C0D-BA51-48FA-BA86-D87EB8EC7ECA}"/>
              </a:ext>
            </a:extLst>
          </p:cNvPr>
          <p:cNvSpPr/>
          <p:nvPr/>
        </p:nvSpPr>
        <p:spPr>
          <a:xfrm>
            <a:off x="710851" y="3841364"/>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Em muốn nói chuyện, hỏi thăm ông bà, người thân hay bạn bè ở xa</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D32BAAE-06EA-4CC7-91DE-74881536AC87}"/>
              </a:ext>
            </a:extLst>
          </p:cNvPr>
          <p:cNvSpPr/>
          <p:nvPr/>
        </p:nvSpPr>
        <p:spPr>
          <a:xfrm>
            <a:off x="560439" y="441676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Ý nào dưới đây </a:t>
            </a:r>
            <a:r>
              <a:rPr lang="vi-VN" sz="2000" b="1">
                <a:solidFill>
                  <a:srgbClr val="C00000"/>
                </a:solidFill>
                <a:latin typeface="UTM Avo" panose="02040603050506020204" pitchFamily="18" charset="0"/>
                <a:cs typeface="Times New Roman" panose="02020603050405020304" pitchFamily="18" charset="0"/>
              </a:rPr>
              <a:t>không phải </a:t>
            </a:r>
            <a:r>
              <a:rPr lang="vi-VN" sz="200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id="{56F7C74E-422E-40E3-962E-808B0DA46541}"/>
              </a:ext>
            </a:extLst>
          </p:cNvPr>
          <p:cNvSpPr/>
          <p:nvPr/>
        </p:nvSpPr>
        <p:spPr>
          <a:xfrm>
            <a:off x="710851" y="4905420"/>
            <a:ext cx="1051758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Đáng tin cậy, luôn chính xác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054A1A-54D0-4B04-8F0F-4A82F469FCF1}"/>
              </a:ext>
            </a:extLst>
          </p:cNvPr>
          <p:cNvSpPr/>
          <p:nvPr/>
        </p:nvSpPr>
        <p:spPr>
          <a:xfrm>
            <a:off x="710851" y="5394080"/>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Được cập nhật thường xuyên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D577479-C3CB-4986-8DBA-DDFA453FA5A8}"/>
              </a:ext>
            </a:extLst>
          </p:cNvPr>
          <p:cNvSpPr/>
          <p:nvPr/>
        </p:nvSpPr>
        <p:spPr>
          <a:xfrm>
            <a:off x="710851" y="5882740"/>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Đa dạng và phong phú</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76AA117D-5B3E-4572-9368-8B5E64A2047A}"/>
              </a:ext>
            </a:extLst>
          </p:cNvPr>
          <p:cNvSpPr/>
          <p:nvPr/>
        </p:nvSpPr>
        <p:spPr>
          <a:xfrm>
            <a:off x="678598" y="495753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CF2E5E95-920F-4983-A207-F645D4982522}"/>
              </a:ext>
            </a:extLst>
          </p:cNvPr>
          <p:cNvSpPr/>
          <p:nvPr/>
        </p:nvSpPr>
        <p:spPr>
          <a:xfrm>
            <a:off x="334805" y="1787403"/>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12E12DA-2A5B-4927-86B6-08C83C5F0D5D}"/>
              </a:ext>
            </a:extLst>
          </p:cNvPr>
          <p:cNvSpPr/>
          <p:nvPr/>
        </p:nvSpPr>
        <p:spPr>
          <a:xfrm>
            <a:off x="334805" y="273143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8653D5C-5E11-440D-AE45-CC9B93892C73}"/>
              </a:ext>
            </a:extLst>
          </p:cNvPr>
          <p:cNvSpPr/>
          <p:nvPr/>
        </p:nvSpPr>
        <p:spPr>
          <a:xfrm>
            <a:off x="336107" y="3679955"/>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6694E0AD-9193-4CF6-8C5F-F7399EE661DD}"/>
              </a:ext>
            </a:extLst>
          </p:cNvPr>
          <p:cNvSpPr/>
          <p:nvPr/>
        </p:nvSpPr>
        <p:spPr>
          <a:xfrm>
            <a:off x="298354" y="2283116"/>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C88AA0B7-FA09-4418-A490-83C200BCB64D}"/>
              </a:ext>
            </a:extLst>
          </p:cNvPr>
          <p:cNvSpPr/>
          <p:nvPr/>
        </p:nvSpPr>
        <p:spPr>
          <a:xfrm>
            <a:off x="1652195" y="1425059"/>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Trước khi đi mua một món đồ nào đó, chị của Khoa thường vào Internet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a16="http://schemas.microsoft.com/office/drawing/2014/main" id="{8D1FCF2D-DF3D-4F95-A9A1-4F98FB836F38}"/>
              </a:ext>
            </a:extLst>
          </p:cNvPr>
          <p:cNvSpPr/>
          <p:nvPr/>
        </p:nvSpPr>
        <p:spPr>
          <a:xfrm>
            <a:off x="1652195" y="2504136"/>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2000">
                <a:latin typeface="UTM Avo" panose="02040603050506020204" pitchFamily="18" charset="0"/>
                <a:cs typeface="Times New Roman" panose="02020603050405020304" pitchFamily="18" charset="0"/>
              </a:rPr>
              <a:t>xem các chương trình phù hợp mà em yêu thích.</a:t>
            </a: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90632" y="2852397"/>
            <a:ext cx="6665626" cy="1695354"/>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780596" y="3078706"/>
            <a:ext cx="6405328" cy="1121846"/>
          </a:xfrm>
          <a:prstGeom prst="rect">
            <a:avLst/>
          </a:prstGeom>
        </p:spPr>
        <p:txBody>
          <a:bodyPr wrap="square">
            <a:spAutoFit/>
          </a:bodyPr>
          <a:lstStyle/>
          <a:p>
            <a:pPr indent="342900" algn="just" defTabSz="342900">
              <a:lnSpc>
                <a:spcPct val="150000"/>
              </a:lnSpc>
            </a:pPr>
            <a:r>
              <a:rPr lang="vi-VN" sz="2400">
                <a:latin typeface="UTM Avo" panose="02040603050506020204" pitchFamily="18" charset="0"/>
                <a:cs typeface="Times New Roman" panose="02020603050405020304" pitchFamily="18" charset="0"/>
              </a:rPr>
              <a:t>Hãy kể những điều em biết về Internet. </a:t>
            </a:r>
            <a:endParaRPr lang="en-US" sz="2400">
              <a:latin typeface="UTM Avo" panose="02040603050506020204" pitchFamily="18" charset="0"/>
              <a:cs typeface="Times New Roman" panose="02020603050405020304" pitchFamily="18" charset="0"/>
            </a:endParaRPr>
          </a:p>
          <a:p>
            <a:pPr indent="342900" algn="just" defTabSz="342900">
              <a:lnSpc>
                <a:spcPct val="150000"/>
              </a:lnSpc>
            </a:pPr>
            <a:r>
              <a:rPr lang="vi-VN" sz="24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695529"/>
            </a:xfrm>
            <a:prstGeom prst="rect">
              <a:avLst/>
            </a:prstGeom>
          </p:spPr>
          <p:txBody>
            <a:bodyPr wrap="square">
              <a:spAutoFit/>
            </a:bodyPr>
            <a:lstStyle/>
            <a:p>
              <a:pPr defTabSz="342900">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342900">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03901F6B-7B75-4AAC-92F6-3B3E1B4B291E}"/>
              </a:ext>
            </a:extLst>
          </p:cNvPr>
          <p:cNvPicPr>
            <a:picLocks noChangeAspect="1"/>
          </p:cNvPicPr>
          <p:nvPr/>
        </p:nvPicPr>
        <p:blipFill>
          <a:blip r:embed="rId6"/>
          <a:stretch>
            <a:fillRect/>
          </a:stretch>
        </p:blipFill>
        <p:spPr>
          <a:xfrm>
            <a:off x="2339799" y="3737155"/>
            <a:ext cx="2263809" cy="1758115"/>
          </a:xfrm>
          <a:prstGeom prst="rect">
            <a:avLst/>
          </a:prstGeom>
        </p:spPr>
      </p:pic>
      <p:pic>
        <p:nvPicPr>
          <p:cNvPr id="25" name="Picture 24">
            <a:extLst>
              <a:ext uri="{FF2B5EF4-FFF2-40B4-BE49-F238E27FC236}">
                <a16:creationId xmlns:a16="http://schemas.microsoft.com/office/drawing/2014/main" id="{1D5EF31F-3406-4F36-844B-87422A8B45A6}"/>
              </a:ext>
            </a:extLst>
          </p:cNvPr>
          <p:cNvPicPr>
            <a:picLocks noChangeAspect="1"/>
          </p:cNvPicPr>
          <p:nvPr/>
        </p:nvPicPr>
        <p:blipFill>
          <a:blip r:embed="rId7"/>
          <a:stretch>
            <a:fillRect/>
          </a:stretch>
        </p:blipFill>
        <p:spPr>
          <a:xfrm>
            <a:off x="7598193" y="3721693"/>
            <a:ext cx="2454957" cy="1789038"/>
          </a:xfrm>
          <a:prstGeom prst="rect">
            <a:avLst/>
          </a:prstGeom>
        </p:spPr>
      </p:pic>
      <p:sp>
        <p:nvSpPr>
          <p:cNvPr id="26" name="Rectangle 25">
            <a:extLst>
              <a:ext uri="{FF2B5EF4-FFF2-40B4-BE49-F238E27FC236}">
                <a16:creationId xmlns:a16="http://schemas.microsoft.com/office/drawing/2014/main" id="{035773EA-06C3-4D17-9CA4-42BB90626366}"/>
              </a:ext>
            </a:extLst>
          </p:cNvPr>
          <p:cNvSpPr/>
          <p:nvPr/>
        </p:nvSpPr>
        <p:spPr>
          <a:xfrm>
            <a:off x="818792"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Mẹ và chị gái của Khoa cũng sử dụng Internet </a:t>
            </a:r>
            <a:endParaRPr lang="en-US" sz="1600" i="1">
              <a:latin typeface="UTM Avo" panose="02040603050506020204" pitchFamily="18" charset="0"/>
              <a:cs typeface="Times New Roman" panose="02020603050405020304" pitchFamily="18" charset="0"/>
            </a:endParaRPr>
          </a:p>
          <a:p>
            <a:pPr algn="ctr" defTabSz="342900">
              <a:lnSpc>
                <a:spcPct val="150000"/>
              </a:lnSpc>
            </a:pPr>
            <a:r>
              <a:rPr lang="vi-VN" sz="1600" i="1">
                <a:latin typeface="UTM Avo" panose="020406030505060202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34C9E49-4872-4627-9C82-95FD200DA704}"/>
              </a:ext>
            </a:extLst>
          </p:cNvPr>
          <p:cNvPicPr>
            <a:picLocks noChangeAspect="1"/>
          </p:cNvPicPr>
          <p:nvPr/>
        </p:nvPicPr>
        <p:blipFill>
          <a:blip r:embed="rId2"/>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a16="http://schemas.microsoft.com/office/drawing/2014/main" id="{B4C63417-DA9E-42F2-BB69-56F2C9126703}"/>
              </a:ext>
            </a:extLst>
          </p:cNvPr>
          <p:cNvSpPr/>
          <p:nvPr/>
        </p:nvSpPr>
        <p:spPr>
          <a:xfrm>
            <a:off x="1096321" y="1622524"/>
            <a:ext cx="7117924"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Sau bữa cơm tối vui vẻ, cả gia đình bật t</a:t>
            </a:r>
            <a:r>
              <a:rPr lang="en-US" sz="2000" i="1">
                <a:latin typeface="UTM Avo" panose="02040603050506020204" pitchFamily="18" charset="0"/>
                <a:cs typeface="Times New Roman" panose="02020603050405020304" pitchFamily="18" charset="0"/>
              </a:rPr>
              <a:t>i vi có </a:t>
            </a:r>
            <a:r>
              <a:rPr lang="vi-VN" sz="2000" i="1">
                <a:latin typeface="UTM Avo" panose="02040603050506020204" pitchFamily="18" charset="0"/>
                <a:cs typeface="Times New Roman" panose="02020603050405020304" pitchFamily="18" charset="0"/>
              </a:rPr>
              <a:t>kết nối Internet để xem một số chương trình giải trí</a:t>
            </a:r>
            <a:r>
              <a:rPr lang="en-US" sz="2000" i="1">
                <a:latin typeface="UTM Avo" panose="02040603050506020204" pitchFamily="18" charset="0"/>
                <a:cs typeface="Times New Roman" panose="02020603050405020304" pitchFamily="18" charset="0"/>
              </a:rPr>
              <a:t>.</a:t>
            </a:r>
            <a:endParaRPr lang="vi-VN" sz="20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D9A1839-3388-45F5-9F22-2C3960116CFC}"/>
              </a:ext>
            </a:extLst>
          </p:cNvPr>
          <p:cNvSpPr/>
          <p:nvPr/>
        </p:nvSpPr>
        <p:spPr>
          <a:xfrm>
            <a:off x="1842891" y="1859877"/>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Lịch thi đấu bóng đá. </a:t>
            </a:r>
            <a:endParaRPr lang="vi-VN"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842891" y="2462014"/>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Phim hoạt hình dành cho thiếu nhi. </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842890" y="3064151"/>
            <a:ext cx="968051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Video giới thiệu các danh lam thắng cảnh, điểm du lịch nổi tiếng.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FB3967A-9058-4772-9CA8-C01D349EB71C}"/>
              </a:ext>
            </a:extLst>
          </p:cNvPr>
          <p:cNvSpPr/>
          <p:nvPr/>
        </p:nvSpPr>
        <p:spPr>
          <a:xfrm>
            <a:off x="1842891" y="3661649"/>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Cả A, B và C. </a:t>
            </a:r>
            <a:endParaRPr lang="vi-VN" sz="220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355AECD-C797-48F0-9DCA-FAA47569C464}"/>
              </a:ext>
            </a:extLst>
          </p:cNvPr>
          <p:cNvPicPr>
            <a:picLocks noChangeAspect="1"/>
          </p:cNvPicPr>
          <p:nvPr/>
        </p:nvPicPr>
        <p:blipFill>
          <a:blip r:embed="rId6"/>
          <a:stretch>
            <a:fillRect/>
          </a:stretch>
        </p:blipFill>
        <p:spPr>
          <a:xfrm>
            <a:off x="5421933" y="3089710"/>
            <a:ext cx="4646299" cy="2668698"/>
          </a:xfrm>
          <a:prstGeom prst="rect">
            <a:avLst/>
          </a:prstGeom>
        </p:spPr>
      </p:pic>
      <p:sp>
        <p:nvSpPr>
          <p:cNvPr id="28" name="Rectangle 27">
            <a:extLst>
              <a:ext uri="{FF2B5EF4-FFF2-40B4-BE49-F238E27FC236}">
                <a16:creationId xmlns:a16="http://schemas.microsoft.com/office/drawing/2014/main" id="{F9043955-7485-4B13-BCB9-263E99A71D5A}"/>
              </a:ext>
            </a:extLst>
          </p:cNvPr>
          <p:cNvSpPr/>
          <p:nvPr/>
        </p:nvSpPr>
        <p:spPr>
          <a:xfrm>
            <a:off x="4474160" y="5767945"/>
            <a:ext cx="6243001"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38. </a:t>
            </a:r>
            <a:r>
              <a:rPr lang="en-US" sz="2000">
                <a:latin typeface="UTM Avo" panose="020406030505060202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744207" y="739223"/>
            <a:ext cx="110391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06315" y="678222"/>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975051"/>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Internet là kho thông tin khổng lồ.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a16="http://schemas.microsoft.com/office/drawing/2014/main" id="{810B64AB-0B5B-480C-971D-375685FBA22F}"/>
              </a:ext>
            </a:extLst>
          </p:cNvPr>
          <p:cNvPicPr>
            <a:picLocks noChangeAspect="1"/>
          </p:cNvPicPr>
          <p:nvPr/>
        </p:nvPicPr>
        <p:blipFill>
          <a:blip r:embed="rId4"/>
          <a:stretch>
            <a:fillRect/>
          </a:stretch>
        </p:blipFill>
        <p:spPr>
          <a:xfrm>
            <a:off x="7325030" y="3544403"/>
            <a:ext cx="4090219" cy="2551022"/>
          </a:xfrm>
          <a:prstGeom prst="rect">
            <a:avLst/>
          </a:prstGeom>
        </p:spPr>
      </p:pic>
      <p:pic>
        <p:nvPicPr>
          <p:cNvPr id="13" name="Picture 12">
            <a:extLst>
              <a:ext uri="{FF2B5EF4-FFF2-40B4-BE49-F238E27FC236}">
                <a16:creationId xmlns:a16="http://schemas.microsoft.com/office/drawing/2014/main" id="{4A398E04-0178-4120-88DE-48653A84F7E6}"/>
              </a:ext>
            </a:extLst>
          </p:cNvPr>
          <p:cNvPicPr>
            <a:picLocks noChangeAspect="1"/>
          </p:cNvPicPr>
          <p:nvPr/>
        </p:nvPicPr>
        <p:blipFill>
          <a:blip r:embed="rId5"/>
          <a:stretch>
            <a:fillRect/>
          </a:stretch>
        </p:blipFill>
        <p:spPr>
          <a:xfrm>
            <a:off x="395437" y="3550158"/>
            <a:ext cx="745392" cy="733836"/>
          </a:xfrm>
          <a:prstGeom prst="rect">
            <a:avLst/>
          </a:prstGeom>
        </p:spPr>
      </p:pic>
      <p:sp>
        <p:nvSpPr>
          <p:cNvPr id="14" name="Rectangle 13">
            <a:extLst>
              <a:ext uri="{FF2B5EF4-FFF2-40B4-BE49-F238E27FC236}">
                <a16:creationId xmlns:a16="http://schemas.microsoft.com/office/drawing/2014/main"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800"/>
              </a:spcBef>
            </a:pPr>
            <a:r>
              <a:rPr lang="vi-VN" sz="2000">
                <a:latin typeface="UTM Avo" panose="02040603050506020204" pitchFamily="18" charset="0"/>
                <a:cs typeface="Times New Roman" panose="02020603050405020304" pitchFamily="18" charset="0"/>
              </a:rPr>
              <a:t>Em hãy quan sát và cho biết: Ngày thứ</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a16="http://schemas.microsoft.com/office/drawing/2014/main" id="{BB4FC036-18F1-4F36-9129-2B20616139F1}"/>
              </a:ext>
            </a:extLst>
          </p:cNvPr>
          <p:cNvSpPr/>
          <p:nvPr/>
        </p:nvSpPr>
        <p:spPr>
          <a:xfrm>
            <a:off x="7703814" y="6087179"/>
            <a:ext cx="3332653"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39. </a:t>
            </a:r>
            <a:r>
              <a:rPr lang="en-US" sz="20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74770" y="1803019"/>
              <a:ext cx="1043784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D8A6B8DE-CF22-4C37-890F-E1BDCBB097A5}"/>
              </a:ext>
            </a:extLst>
          </p:cNvPr>
          <p:cNvPicPr>
            <a:picLocks noChangeAspect="1"/>
          </p:cNvPicPr>
          <p:nvPr/>
        </p:nvPicPr>
        <p:blipFill>
          <a:blip r:embed="rId6"/>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342900">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849298" y="624035"/>
            <a:ext cx="10702211" cy="2116028"/>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68823" y="459740"/>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763284" y="2751254"/>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a16="http://schemas.microsoft.com/office/drawing/2014/main" id="{EE3F0B0A-4877-4919-8B96-0147A3472F89}"/>
              </a:ext>
            </a:extLst>
          </p:cNvPr>
          <p:cNvPicPr>
            <a:picLocks noChangeAspect="1"/>
          </p:cNvPicPr>
          <p:nvPr/>
        </p:nvPicPr>
        <p:blipFill>
          <a:blip r:embed="rId4"/>
          <a:stretch>
            <a:fillRect/>
          </a:stretch>
        </p:blipFill>
        <p:spPr>
          <a:xfrm>
            <a:off x="518995" y="4365641"/>
            <a:ext cx="745392" cy="733836"/>
          </a:xfrm>
          <a:prstGeom prst="rect">
            <a:avLst/>
          </a:prstGeom>
        </p:spPr>
      </p:pic>
      <p:sp>
        <p:nvSpPr>
          <p:cNvPr id="17" name="Rectangle 16">
            <a:extLst>
              <a:ext uri="{FF2B5EF4-FFF2-40B4-BE49-F238E27FC236}">
                <a16:creationId xmlns:a16="http://schemas.microsoft.com/office/drawing/2014/main" id="{6B1FE36F-9FDA-4844-8146-E2177F9FF6F1}"/>
              </a:ext>
            </a:extLst>
          </p:cNvPr>
          <p:cNvSpPr/>
          <p:nvPr/>
        </p:nvSpPr>
        <p:spPr>
          <a:xfrm>
            <a:off x="1438438" y="4488229"/>
            <a:ext cx="931512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a16="http://schemas.microsoft.com/office/drawing/2014/main" id="{70EA7827-7EBE-4C2C-9E8F-FCECF2FD42E7}"/>
              </a:ext>
            </a:extLst>
          </p:cNvPr>
          <p:cNvSpPr/>
          <p:nvPr/>
        </p:nvSpPr>
        <p:spPr>
          <a:xfrm>
            <a:off x="1438438" y="4976889"/>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Trang thông tin về các trò chơi dân gian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DE4DD4F-1A20-4895-A3DC-C8DAE2968F1A}"/>
              </a:ext>
            </a:extLst>
          </p:cNvPr>
          <p:cNvSpPr/>
          <p:nvPr/>
        </p:nvSpPr>
        <p:spPr>
          <a:xfrm>
            <a:off x="1438438" y="546554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Trang thông tin về lịch sử, địa lí</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4E309F9-896E-49ED-8A46-4EC9D6E9B5BC}"/>
              </a:ext>
            </a:extLst>
          </p:cNvPr>
          <p:cNvSpPr/>
          <p:nvPr/>
        </p:nvSpPr>
        <p:spPr>
          <a:xfrm>
            <a:off x="1438438" y="595420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Trang thông tin có nội dung bạo lực</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AC74CD05-F234-4142-9131-AE51EA63561E}"/>
              </a:ext>
            </a:extLst>
          </p:cNvPr>
          <p:cNvSpPr/>
          <p:nvPr/>
        </p:nvSpPr>
        <p:spPr>
          <a:xfrm>
            <a:off x="1417656" y="60259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AC17B437-DE00-4937-B84B-A2CE9D6903E1}"/>
</file>

<file path=customXml/itemProps2.xml><?xml version="1.0" encoding="utf-8"?>
<ds:datastoreItem xmlns:ds="http://schemas.openxmlformats.org/officeDocument/2006/customXml" ds:itemID="{32F07C5B-BF75-4B7B-9221-4CD9B3D041D2}"/>
</file>

<file path=customXml/itemProps3.xml><?xml version="1.0" encoding="utf-8"?>
<ds:datastoreItem xmlns:ds="http://schemas.openxmlformats.org/officeDocument/2006/customXml" ds:itemID="{5C9B97A7-20A1-4A7C-8179-517E328A0459}"/>
</file>

<file path=docProps/app.xml><?xml version="1.0" encoding="utf-8"?>
<Properties xmlns="http://schemas.openxmlformats.org/officeDocument/2006/extended-properties" xmlns:vt="http://schemas.openxmlformats.org/officeDocument/2006/docPropsVTypes">
  <TotalTime>5557</TotalTime>
  <Words>963</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184</cp:revision>
  <dcterms:created xsi:type="dcterms:W3CDTF">2021-11-14T08:33:55Z</dcterms:created>
  <dcterms:modified xsi:type="dcterms:W3CDTF">2022-03-18T17:10:44Z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