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Masters/slideMaster2.xml" ContentType="application/vnd.openxmlformats-officedocument.presentationml.slide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9"/>
  </p:notesMasterIdLst>
  <p:sldIdLst>
    <p:sldId id="282" r:id="rId4"/>
    <p:sldId id="258" r:id="rId5"/>
    <p:sldId id="283" r:id="rId6"/>
    <p:sldId id="323" r:id="rId7"/>
    <p:sldId id="288" r:id="rId8"/>
    <p:sldId id="265" r:id="rId10"/>
    <p:sldId id="315" r:id="rId11"/>
    <p:sldId id="277" r:id="rId12"/>
    <p:sldId id="308" r:id="rId13"/>
    <p:sldId id="309" r:id="rId14"/>
    <p:sldId id="310" r:id="rId15"/>
    <p:sldId id="300" r:id="rId16"/>
    <p:sldId id="314" r:id="rId17"/>
    <p:sldId id="316" r:id="rId18"/>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99"/>
    <a:srgbClr val="CC66FF"/>
    <a:srgbClr val="FFFF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70" d="100"/>
          <a:sy n="70" d="100"/>
        </p:scale>
        <p:origin x="516" y="72"/>
      </p:cViewPr>
      <p:guideLst>
        <p:guide orient="horz" pos="2160"/>
        <p:guide pos="2868"/>
      </p:guideLst>
    </p:cSldViewPr>
  </p:slideViewPr>
  <p:notesTextViewPr>
    <p:cViewPr>
      <p:scale>
        <a:sx n="100" d="100"/>
        <a:sy n="100" d="100"/>
      </p:scale>
      <p:origin x="0" y="0"/>
    </p:cViewPr>
  </p:notesTextViewPr>
  <p:gridSpacing cx="76199" cy="76199"/>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8" Type="http://schemas.openxmlformats.org/officeDocument/2006/relationships/slide" Target="slides/slide14.xml"/><Relationship Id="rId13" Type="http://schemas.openxmlformats.org/officeDocument/2006/relationships/slide" Target="slides/slide9.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7" Type="http://schemas.openxmlformats.org/officeDocument/2006/relationships/slide" Target="slides/slide13.xml"/><Relationship Id="rId12" Type="http://schemas.openxmlformats.org/officeDocument/2006/relationships/slide" Target="slides/slide8.xml"/><Relationship Id="rId20" Type="http://schemas.openxmlformats.org/officeDocument/2006/relationships/viewProps" Target="viewProps.xml"/><Relationship Id="rId2" Type="http://schemas.openxmlformats.org/officeDocument/2006/relationships/theme" Target="theme/theme1.xml"/><Relationship Id="rId16" Type="http://schemas.openxmlformats.org/officeDocument/2006/relationships/slide" Target="slides/slide12.xml"/><Relationship Id="rId6" Type="http://schemas.openxmlformats.org/officeDocument/2006/relationships/slide" Target="slides/slide3.xml"/><Relationship Id="rId11" Type="http://schemas.openxmlformats.org/officeDocument/2006/relationships/slide" Target="slides/slide7.xml"/><Relationship Id="rId1" Type="http://schemas.openxmlformats.org/officeDocument/2006/relationships/slideMaster" Target="slideMasters/slideMaster1.xml"/><Relationship Id="rId24" Type="http://schemas.openxmlformats.org/officeDocument/2006/relationships/customXml" Target="../customXml/item3.xml"/><Relationship Id="rId5"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customXml" Target="../customXml/item2.xml"/><Relationship Id="rId19" Type="http://schemas.openxmlformats.org/officeDocument/2006/relationships/presProps" Target="presProps.xml"/><Relationship Id="rId10" Type="http://schemas.openxmlformats.org/officeDocument/2006/relationships/slide" Target="slides/slide6.xml"/><Relationship Id="rId9" Type="http://schemas.openxmlformats.org/officeDocument/2006/relationships/notesMaster" Target="notesMasters/notesMaster1.xml"/><Relationship Id="rId4" Type="http://schemas.openxmlformats.org/officeDocument/2006/relationships/slide" Target="slides/slide1.xml"/><Relationship Id="rId14" Type="http://schemas.openxmlformats.org/officeDocument/2006/relationships/slide" Target="slides/slide10.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vi-VN"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0E6AE304-89D2-4E89-B72B-C57208FB4146}" type="datetimeFigureOut">
              <a:rPr kumimoji="0" lang="vi-VN"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vi-VN"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Chỗ dành sẵn cho Hình ảnh của Bản chiế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vi-VN"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25605" name="Chỗ dành sẵn cho Ghi chú 4"/>
          <p:cNvSpPr>
            <a:spLocks noGrp="1"/>
          </p:cNvSpPr>
          <p:nvPr>
            <p:ph type="body" sz="quarter"/>
          </p:nvPr>
        </p:nvSpPr>
        <p:spPr>
          <a:xfrm>
            <a:off x="685800" y="4400550"/>
            <a:ext cx="5486400" cy="3600450"/>
          </a:xfrm>
          <a:prstGeom prst="rect">
            <a:avLst/>
          </a:prstGeom>
          <a:noFill/>
          <a:ln w="9525">
            <a:noFill/>
          </a:ln>
        </p:spPr>
        <p:txBody>
          <a:bodyPr vert="horz" lIns="91440" tIns="45720" rIns="91440" bIns="45720" anchor="t" anchorCtr="0"/>
          <a:p>
            <a:pPr lvl="0"/>
            <a:r>
              <a:rPr lang="vi-VN" altLang="x-none" dirty="0"/>
              <a:t>Bấm để sửa kiểu văn bản Bản cái</a:t>
            </a:r>
            <a:endParaRPr lang="vi-VN" altLang="x-none" dirty="0"/>
          </a:p>
          <a:p>
            <a:pPr lvl="1"/>
            <a:r>
              <a:rPr lang="vi-VN" altLang="x-none" dirty="0"/>
              <a:t>Mức hai</a:t>
            </a:r>
            <a:endParaRPr lang="vi-VN" altLang="x-none" dirty="0"/>
          </a:p>
          <a:p>
            <a:pPr lvl="2"/>
            <a:r>
              <a:rPr lang="vi-VN" altLang="x-none" dirty="0"/>
              <a:t>Mức ba</a:t>
            </a:r>
            <a:endParaRPr lang="vi-VN" altLang="x-none" dirty="0"/>
          </a:p>
          <a:p>
            <a:pPr lvl="3"/>
            <a:r>
              <a:rPr lang="vi-VN" altLang="x-none" dirty="0"/>
              <a:t>Mức bốn</a:t>
            </a:r>
            <a:endParaRPr lang="vi-VN" altLang="x-none" dirty="0"/>
          </a:p>
          <a:p>
            <a:pPr lvl="4"/>
            <a:r>
              <a:rPr lang="vi-VN" altLang="x-none" dirty="0"/>
              <a:t>Mức năm</a:t>
            </a:r>
            <a:endParaRPr lang="vi-VN" altLang="x-none" dirty="0"/>
          </a:p>
        </p:txBody>
      </p:sp>
      <p:sp>
        <p:nvSpPr>
          <p:cNvPr id="6" name="Chỗ dành sẵn cho Chân trang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vi-VN"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ADB48C06-BFA0-407E-AD22-4146FA129B5A}" type="slidenum">
              <a:rPr kumimoji="0" lang="vi-VN"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vi-VN"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Slide Image Placeholder 1"/>
          <p:cNvSpPr>
            <a:spLocks noGrp="1" noRot="1" noChangeAspect="1" noTextEdit="1"/>
          </p:cNvSpPr>
          <p:nvPr>
            <p:ph type="sldImg"/>
          </p:nvPr>
        </p:nvSpPr>
        <p:spPr>
          <a:ln>
            <a:solidFill>
              <a:srgbClr val="000000"/>
            </a:solidFill>
            <a:miter/>
          </a:ln>
        </p:spPr>
      </p:sp>
      <p:sp>
        <p:nvSpPr>
          <p:cNvPr id="31746" name="Notes Placeholder 2"/>
          <p:cNvSpPr>
            <a:spLocks noGrp="1"/>
          </p:cNvSpPr>
          <p:nvPr>
            <p:ph type="body"/>
          </p:nvPr>
        </p:nvSpPr>
        <p:spPr>
          <a:ln/>
        </p:spPr>
        <p:txBody>
          <a:bodyPr wrap="square" lIns="91440" tIns="45720" rIns="91440" bIns="45720" anchor="t" anchorCtr="0"/>
          <a:p>
            <a:pPr lvl="0" eaLnBrk="1" hangingPunct="1">
              <a:spcBef>
                <a:spcPct val="0"/>
              </a:spcBef>
            </a:pPr>
            <a:endParaRPr lang="vi-VN" altLang="vi-VN" dirty="0"/>
          </a:p>
        </p:txBody>
      </p:sp>
      <p:sp>
        <p:nvSpPr>
          <p:cNvPr id="31747" name="Slide Number Placeholder 3"/>
          <p:cNvSpPr txBox="1">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en-US" altLang="vi-VN" sz="1200" dirty="0">
                <a:solidFill>
                  <a:srgbClr val="000000"/>
                </a:solidFill>
                <a:latin typeface="Calibri" panose="020F0502020204030204" pitchFamily="34" charset="0"/>
              </a:rPr>
            </a:fld>
            <a:endParaRPr lang="en-US" altLang="vi-VN" sz="1200" dirty="0">
              <a:solidFill>
                <a:srgbClr val="000000"/>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C0B0A875-17F4-4D0F-A649-3A5C5365C453}"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F5CD0550-7763-4EE4-9756-FFF6EC49CFFB}"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81359739-D04B-4AF8-BA8C-DA455F92B66B}"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3FC435C8-5C0F-4EDE-AF92-437E3623B135}"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39F20287-4728-4145-B91C-B540D6E9BE14}"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endParaRPr lang="en-US" strike="noStrike" noProof="1" smtClean="0"/>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2ADECC26-A797-4E45-968E-E00840B3BF6D}"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6"/>
          <p:cNvSpPr>
            <a:spLocks noGrp="1" noChangeArrowheads="1"/>
          </p:cNvSpPr>
          <p:nvPr>
            <p:ph type="dt" sz="half" idx="1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7"/>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8"/>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DDCBBF17-EC81-457B-A72A-14602E6A444D}"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1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1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1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1B8A8C35-39BE-4E56-896F-C522CB253170}"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E500D858-C66A-40EE-BD45-3F6921D85B15}"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DFF9322A-5CDD-49FB-ABE6-C54FD9727EFD}"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7" name="Rectangle 6"/>
          <p:cNvSpPr>
            <a:spLocks noGrp="1" noChangeArrowheads="1"/>
          </p:cNvSpPr>
          <p:nvPr>
            <p:ph type="dt" sz="half" idx="1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7"/>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8"/>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37F0590B-D0CE-4403-AE83-26B84ECF03EB}"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86C0C877-781B-4A57-BA06-E9EF529FB24D}"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7" name="Rectangle 6"/>
          <p:cNvSpPr>
            <a:spLocks noGrp="1" noChangeArrowheads="1"/>
          </p:cNvSpPr>
          <p:nvPr>
            <p:ph type="dt" sz="half" idx="1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7"/>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8"/>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978A8A67-142C-43B7-B31C-715F0DA0E05C}"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5AB65509-5147-4E1E-ADFB-6E4AE204EEA6}"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44BAB2CE-DC2C-4D32-8DB7-72C5993B04F8}"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endParaRPr lang="en-US" strike="noStrike" noProof="1" smtClean="0"/>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AA95C57E-512D-480C-A3F1-C523C74BF864}"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6"/>
          <p:cNvSpPr>
            <a:spLocks noGrp="1" noChangeArrowheads="1"/>
          </p:cNvSpPr>
          <p:nvPr>
            <p:ph type="dt" sz="half" idx="1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7"/>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8"/>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72C0E212-A267-4B5B-83DA-85CA9C5A6161}"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Rectangle 4"/>
          <p:cNvSpPr>
            <a:spLocks noGrp="1" noChangeArrowheads="1"/>
          </p:cNvSpPr>
          <p:nvPr>
            <p:ph type="dt" sz="half" idx="1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1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1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C27FBA4B-2EC2-41B7-AD43-C96EF04B5A2B}"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A868D6DE-1709-495A-8EB4-27A130D4B27D}"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AAFA19F1-CB9F-4890-BE38-C0AFE8A27D79}"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7" name="Rectangle 6"/>
          <p:cNvSpPr>
            <a:spLocks noGrp="1" noChangeArrowheads="1"/>
          </p:cNvSpPr>
          <p:nvPr>
            <p:ph type="dt" sz="half" idx="1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7"/>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8"/>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7114B928-950D-4FFD-A39E-3963D5EAACB0}"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7" name="Rectangle 6"/>
          <p:cNvSpPr>
            <a:spLocks noGrp="1" noChangeArrowheads="1"/>
          </p:cNvSpPr>
          <p:nvPr>
            <p:ph type="dt" sz="half" idx="1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Rectangle 7"/>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Rectangle 8"/>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eaLnBrk="0" hangingPunct="0">
              <a:defRPr>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22A13217-BCE5-4654-8BA4-6C71BBBFE921}" type="slidenum">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en-US" altLang="vi-VN" dirty="0"/>
              <a:t>Click to edit Master title style</a:t>
            </a:r>
            <a:endParaRPr lang="en-US" altLang="vi-VN" dirty="0"/>
          </a:p>
        </p:txBody>
      </p:sp>
      <p:sp>
        <p:nvSpPr>
          <p:cNvPr id="1027" name="Rectangle 3"/>
          <p:cNvSpPr>
            <a:spLocks noGrp="1"/>
          </p:cNvSpPr>
          <p:nvPr>
            <p:ph type="body"/>
          </p:nvPr>
        </p:nvSpPr>
        <p:spPr>
          <a:xfrm>
            <a:off x="457200" y="1600200"/>
            <a:ext cx="8229600" cy="4525963"/>
          </a:xfrm>
          <a:prstGeom prst="rect">
            <a:avLst/>
          </a:prstGeom>
          <a:noFill/>
          <a:ln w="9525">
            <a:noFill/>
          </a:ln>
        </p:spPr>
        <p:txBody>
          <a:bodyPr anchor="t" anchorCtr="0"/>
          <a:p>
            <a:pPr lvl="0"/>
            <a:r>
              <a:rPr lang="en-US" altLang="vi-VN" dirty="0"/>
              <a:t>Click to edit Master text styles</a:t>
            </a:r>
            <a:endParaRPr lang="en-US" altLang="vi-VN" dirty="0"/>
          </a:p>
          <a:p>
            <a:pPr lvl="1"/>
            <a:r>
              <a:rPr lang="en-US" altLang="vi-VN" dirty="0"/>
              <a:t>Second level</a:t>
            </a:r>
            <a:endParaRPr lang="en-US" altLang="vi-VN" dirty="0"/>
          </a:p>
          <a:p>
            <a:pPr lvl="2"/>
            <a:r>
              <a:rPr lang="en-US" altLang="vi-VN" dirty="0"/>
              <a:t>Third level</a:t>
            </a:r>
            <a:endParaRPr lang="en-US" altLang="vi-VN" dirty="0"/>
          </a:p>
          <a:p>
            <a:pPr lvl="3"/>
            <a:r>
              <a:rPr lang="en-US" altLang="vi-VN" dirty="0"/>
              <a:t>Fourth level</a:t>
            </a:r>
            <a:endParaRPr lang="en-US" altLang="vi-VN" dirty="0"/>
          </a:p>
          <a:p>
            <a:pPr lvl="4"/>
            <a:r>
              <a:rPr lang="en-US" altLang="vi-VN" dirty="0"/>
              <a:t>Fifth level</a:t>
            </a:r>
            <a:endParaRPr lang="en-US" altLang="vi-VN"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1" hangingPunct="1">
              <a:defRPr sz="1400" b="0">
                <a:solidFill>
                  <a:srgbClr val="000000"/>
                </a:solidFill>
                <a:latin typeface="Times New Roman" panose="02020603050405020304" pitchFamily="18" charset="0"/>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1" hangingPunct="1">
              <a:defRPr sz="1400" b="0">
                <a:solidFill>
                  <a:srgbClr val="000000"/>
                </a:solidFill>
                <a:latin typeface="Times New Roman" panose="02020603050405020304" pitchFamily="18" charset="0"/>
                <a:cs typeface="+mn-cs"/>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eaLnBrk="1" hangingPunct="1">
              <a:defRPr sz="1400" b="0">
                <a:solidFill>
                  <a:srgbClr val="000000"/>
                </a:solidFill>
                <a:latin typeface="Times New Roman" panose="02020603050405020304" pitchFamily="18" charset="0"/>
                <a:cs typeface="+mn-cs"/>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FAD89EF-4169-44AA-A475-818FF6007F8D}" type="slidenum">
              <a:rPr kumimoji="0" 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fld>
            <a:endParaRPr kumimoji="0" 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Times New Roman" panose="02020603050405020304" pitchFamily="18" charset="0"/>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anose="02020603050405020304"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anose="02020603050405020304"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anose="02020603050405020304"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anose="02020603050405020304"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anose="02020603050405020304" pitchFamily="18"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2050"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en-US" altLang="vi-VN" dirty="0"/>
              <a:t>Click to edit Master title style</a:t>
            </a:r>
            <a:endParaRPr lang="en-US" altLang="vi-VN" dirty="0"/>
          </a:p>
        </p:txBody>
      </p:sp>
      <p:sp>
        <p:nvSpPr>
          <p:cNvPr id="2051" name="Rectangle 3"/>
          <p:cNvSpPr>
            <a:spLocks noGrp="1"/>
          </p:cNvSpPr>
          <p:nvPr>
            <p:ph type="body"/>
          </p:nvPr>
        </p:nvSpPr>
        <p:spPr>
          <a:xfrm>
            <a:off x="457200" y="1600200"/>
            <a:ext cx="8229600" cy="4525963"/>
          </a:xfrm>
          <a:prstGeom prst="rect">
            <a:avLst/>
          </a:prstGeom>
          <a:noFill/>
          <a:ln w="9525">
            <a:noFill/>
          </a:ln>
        </p:spPr>
        <p:txBody>
          <a:bodyPr anchor="t" anchorCtr="0"/>
          <a:p>
            <a:pPr lvl="0"/>
            <a:r>
              <a:rPr lang="en-US" altLang="vi-VN" dirty="0"/>
              <a:t>Click to edit Master text styles</a:t>
            </a:r>
            <a:endParaRPr lang="en-US" altLang="vi-VN" dirty="0"/>
          </a:p>
          <a:p>
            <a:pPr lvl="1"/>
            <a:r>
              <a:rPr lang="en-US" altLang="vi-VN" dirty="0"/>
              <a:t>Second level</a:t>
            </a:r>
            <a:endParaRPr lang="en-US" altLang="vi-VN" dirty="0"/>
          </a:p>
          <a:p>
            <a:pPr lvl="2"/>
            <a:r>
              <a:rPr lang="en-US" altLang="vi-VN" dirty="0"/>
              <a:t>Third level</a:t>
            </a:r>
            <a:endParaRPr lang="en-US" altLang="vi-VN" dirty="0"/>
          </a:p>
          <a:p>
            <a:pPr lvl="3"/>
            <a:r>
              <a:rPr lang="en-US" altLang="vi-VN" dirty="0"/>
              <a:t>Fourth level</a:t>
            </a:r>
            <a:endParaRPr lang="en-US" altLang="vi-VN" dirty="0"/>
          </a:p>
          <a:p>
            <a:pPr lvl="4"/>
            <a:r>
              <a:rPr lang="en-US" altLang="vi-VN" dirty="0"/>
              <a:t>Fifth level</a:t>
            </a:r>
            <a:endParaRPr lang="en-US" altLang="vi-VN"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1" hangingPunct="1">
              <a:defRPr sz="1400" b="0">
                <a:solidFill>
                  <a:srgbClr val="000000"/>
                </a:solidFill>
                <a:latin typeface="Times New Roman" panose="02020603050405020304" pitchFamily="18" charset="0"/>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1" hangingPunct="1">
              <a:defRPr sz="1400" b="0">
                <a:solidFill>
                  <a:srgbClr val="000000"/>
                </a:solidFill>
                <a:latin typeface="Times New Roman" panose="02020603050405020304" pitchFamily="18" charset="0"/>
                <a:cs typeface="+mn-cs"/>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eaLnBrk="1" hangingPunct="1">
              <a:defRPr sz="1400" b="0">
                <a:solidFill>
                  <a:srgbClr val="000000"/>
                </a:solidFill>
                <a:latin typeface="Times New Roman" panose="02020603050405020304" pitchFamily="18" charset="0"/>
                <a:cs typeface="+mn-cs"/>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96491D4-E94A-49F5-B053-210E556CB5AB}" type="slidenum">
              <a:rPr kumimoji="0" 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fld>
            <a:endParaRPr kumimoji="0" lang="en-US" sz="1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a:solidFill>
            <a:schemeClr val="tx2"/>
          </a:solidFill>
          <a:latin typeface="Times New Roman" panose="02020603050405020304" pitchFamily="18" charset="0"/>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anose="02020603050405020304"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anose="02020603050405020304"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anose="02020603050405020304"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anose="02020603050405020304"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anose="02020603050405020304" pitchFamily="18"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image" Target="../media/image12.jpeg"/><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14.png"/><Relationship Id="rId3" Type="http://schemas.microsoft.com/office/2007/relationships/media" Target="file:///D:\Khoi%202\TNXH-Phung\Phung%20len%20tiet%20tnxh%2007-08\Nhac%20lop%201\12%20Theo%20do&#771;i%2012.wma" TargetMode="External"/><Relationship Id="rId2" Type="http://schemas.openxmlformats.org/officeDocument/2006/relationships/audio" Target="file:///D:\Khoi%202\TNXH-Phung\Phung%20len%20tiet%20tnxh%2007-08\Nhac%20lop%201\12%20Theo%20do&#771;i%2012.wma" TargetMode="External"/><Relationship Id="rId1" Type="http://schemas.openxmlformats.org/officeDocument/2006/relationships/image" Target="../media/image13.png"/></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8.GIF"/><Relationship Id="rId3" Type="http://schemas.openxmlformats.org/officeDocument/2006/relationships/image" Target="../media/image17.GIF"/><Relationship Id="rId2" Type="http://schemas.openxmlformats.org/officeDocument/2006/relationships/image" Target="../media/image16.GIF"/><Relationship Id="rId1" Type="http://schemas.openxmlformats.org/officeDocument/2006/relationships/image" Target="../media/image1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6625" name="Picture 4" descr="Hoa"/>
          <p:cNvPicPr>
            <a:picLocks noChangeAspect="1"/>
          </p:cNvPicPr>
          <p:nvPr/>
        </p:nvPicPr>
        <p:blipFill>
          <a:blip r:embed="rId1"/>
          <a:stretch>
            <a:fillRect/>
          </a:stretch>
        </p:blipFill>
        <p:spPr>
          <a:xfrm>
            <a:off x="152400" y="0"/>
            <a:ext cx="8991600" cy="6858000"/>
          </a:xfrm>
          <a:prstGeom prst="rect">
            <a:avLst/>
          </a:prstGeom>
          <a:noFill/>
          <a:ln w="9525">
            <a:noFill/>
          </a:ln>
        </p:spPr>
      </p:pic>
      <p:sp>
        <p:nvSpPr>
          <p:cNvPr id="193541" name="Text Box 5"/>
          <p:cNvSpPr txBox="1"/>
          <p:nvPr/>
        </p:nvSpPr>
        <p:spPr>
          <a:xfrm>
            <a:off x="788988" y="838200"/>
            <a:ext cx="7391400" cy="4584700"/>
          </a:xfrm>
          <a:prstGeom prst="rect">
            <a:avLst/>
          </a:prstGeom>
          <a:noFill/>
          <a:ln w="9525">
            <a:noFill/>
          </a:ln>
        </p:spPr>
        <p:txBody>
          <a:bodyPr anchor="t" anchorCtr="0">
            <a:spAutoFit/>
          </a:bodyPr>
          <a:p>
            <a:pPr>
              <a:spcBef>
                <a:spcPct val="50000"/>
              </a:spcBef>
            </a:pPr>
            <a:endParaRPr lang="en-US" altLang="vi-VN" sz="1300" dirty="0">
              <a:latin typeface="Times New Roman" panose="02020603050405020304" pitchFamily="18" charset="0"/>
            </a:endParaRPr>
          </a:p>
          <a:p>
            <a:pPr>
              <a:spcBef>
                <a:spcPct val="50000"/>
              </a:spcBef>
            </a:pPr>
            <a:endParaRPr lang="en-US" altLang="vi-VN" sz="1300" dirty="0">
              <a:latin typeface="Times New Roman" panose="02020603050405020304" pitchFamily="18" charset="0"/>
            </a:endParaRPr>
          </a:p>
          <a:p>
            <a:pPr>
              <a:spcBef>
                <a:spcPct val="50000"/>
              </a:spcBef>
            </a:pPr>
            <a:endParaRPr lang="en-US" altLang="vi-VN" sz="1300" dirty="0">
              <a:latin typeface="Times New Roman" panose="02020603050405020304" pitchFamily="18" charset="0"/>
            </a:endParaRPr>
          </a:p>
          <a:p>
            <a:pPr algn="ctr">
              <a:spcBef>
                <a:spcPct val="50000"/>
              </a:spcBef>
            </a:pPr>
            <a:endParaRPr lang="en-US" altLang="vi-VN" sz="2700" dirty="0">
              <a:latin typeface="Times New Roman" panose="02020603050405020304" pitchFamily="18" charset="0"/>
            </a:endParaRPr>
          </a:p>
          <a:p>
            <a:pPr algn="ctr">
              <a:spcBef>
                <a:spcPct val="50000"/>
              </a:spcBef>
            </a:pPr>
            <a:r>
              <a:rPr lang="en-US" altLang="vi-VN" sz="4800" b="1" dirty="0">
                <a:solidFill>
                  <a:srgbClr val="FF0000"/>
                </a:solidFill>
                <a:latin typeface="Times New Roman" panose="02020603050405020304" pitchFamily="18" charset="0"/>
              </a:rPr>
              <a:t>Môn Tin học</a:t>
            </a:r>
            <a:endParaRPr lang="en-US" altLang="vi-VN" sz="4800" b="1" dirty="0">
              <a:solidFill>
                <a:srgbClr val="FF0000"/>
              </a:solidFill>
              <a:latin typeface="Times New Roman" panose="02020603050405020304" pitchFamily="18" charset="0"/>
            </a:endParaRPr>
          </a:p>
          <a:p>
            <a:pPr algn="ctr">
              <a:spcBef>
                <a:spcPct val="50000"/>
              </a:spcBef>
            </a:pPr>
            <a:r>
              <a:rPr lang="en-US" altLang="vi-VN" sz="4800" b="1" dirty="0">
                <a:solidFill>
                  <a:srgbClr val="FF0000"/>
                </a:solidFill>
                <a:latin typeface="Times New Roman" panose="02020603050405020304" pitchFamily="18" charset="0"/>
              </a:rPr>
              <a:t>Lớp 5</a:t>
            </a:r>
            <a:endParaRPr lang="en-US" altLang="vi-VN" sz="4800" b="1" dirty="0">
              <a:solidFill>
                <a:srgbClr val="FF0000"/>
              </a:solidFill>
              <a:latin typeface="Times New Roman" panose="02020603050405020304" pitchFamily="18" charset="0"/>
            </a:endParaRPr>
          </a:p>
          <a:p>
            <a:pPr>
              <a:spcBef>
                <a:spcPct val="50000"/>
              </a:spcBef>
            </a:pPr>
            <a:endParaRPr lang="en-US" altLang="vi-VN" sz="2400" dirty="0">
              <a:latin typeface="VNI-Times" pitchFamily="2" charset="0"/>
            </a:endParaRPr>
          </a:p>
          <a:p>
            <a:pPr>
              <a:spcBef>
                <a:spcPct val="50000"/>
              </a:spcBef>
            </a:pPr>
            <a:endParaRPr lang="en-US" altLang="vi-VN" sz="1300" dirty="0">
              <a:latin typeface="VNI-Times" pitchFamily="2" charset="0"/>
              <a:ea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193541"/>
                                        </p:tgtEl>
                                        <p:attrNameLst>
                                          <p:attrName>style.visibility</p:attrName>
                                        </p:attrNameLst>
                                      </p:cBhvr>
                                      <p:to>
                                        <p:strVal val="visible"/>
                                      </p:to>
                                    </p:set>
                                    <p:anim to="" calcmode="lin" valueType="num">
                                      <p:cBhvr>
                                        <p:cTn id="7" dur="1" fill="hold"/>
                                        <p:tgtEl>
                                          <p:spTgt spid="193541"/>
                                        </p:tgtEl>
                                        <p:attrNameLst>
                                          <p:attrName>style.visibility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1"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Chỗ dành sẵn cho Nội dung 2"/>
          <p:cNvSpPr>
            <a:spLocks noGrp="1"/>
          </p:cNvSpPr>
          <p:nvPr>
            <p:ph idx="1"/>
          </p:nvPr>
        </p:nvSpPr>
        <p:spPr>
          <a:xfrm>
            <a:off x="457200" y="609600"/>
            <a:ext cx="8229600" cy="5791200"/>
          </a:xfrm>
          <a:ln/>
        </p:spPr>
        <p:txBody>
          <a:bodyPr vert="horz" wrap="square" lIns="91440" tIns="45720" rIns="91440" bIns="45720" anchor="t" anchorCtr="0"/>
          <a:p>
            <a:pPr algn="just"/>
            <a:r>
              <a:rPr lang="en-US" altLang="vi-VN" sz="2000" dirty="0"/>
              <a:t>Em rất tự hào vì mình được sinh ra và lớn lên trên mảnh đất quê hương thuộc xã Phước Lộc, huyện Tuy Phước, tỉnh Bình Định. Con người quê em rất hiền hòa, chất phát và mến khách. Nơi đây đã sinh ra rất nhiều nhân tài như: nhà hát tuồng Đào Tấn, nhà thơ Xuân Diệu, Hàn Mạc Tử... </a:t>
            </a:r>
            <a:endParaRPr lang="en-US" altLang="vi-VN" sz="2000" dirty="0"/>
          </a:p>
          <a:p>
            <a:pPr algn="just"/>
            <a:endParaRPr lang="en-US" altLang="vi-VN" sz="2000" dirty="0"/>
          </a:p>
          <a:p>
            <a:pPr algn="just"/>
            <a:endParaRPr lang="en-US" altLang="vi-VN" sz="2000" dirty="0"/>
          </a:p>
          <a:p>
            <a:pPr algn="just"/>
            <a:endParaRPr lang="en-US" altLang="vi-VN" sz="2000" dirty="0"/>
          </a:p>
          <a:p>
            <a:pPr algn="just"/>
            <a:endParaRPr lang="en-US" altLang="vi-VN" sz="2000" dirty="0"/>
          </a:p>
          <a:p>
            <a:pPr algn="just"/>
            <a:endParaRPr lang="en-US" altLang="vi-VN" sz="2000" dirty="0"/>
          </a:p>
          <a:p>
            <a:pPr algn="just"/>
            <a:r>
              <a:rPr lang="en-US" altLang="vi-VN" sz="2000" dirty="0"/>
              <a:t> Bên cạnh  những cánh đồng lúa rộng mênh mông, trù phú quanh năm, nơi đây cũng có rất nhiều cảnh đẹp hấp dẫn khách du lịch như: tháp Bánh Ít, Mộ Đào Tấn, tháp Bình Lâm, Đầm Thị Nại,...</a:t>
            </a:r>
            <a:r>
              <a:rPr lang="vi-VN" altLang="vi-VN" sz="2000" dirty="0"/>
              <a:t> </a:t>
            </a:r>
            <a:endParaRPr lang="vi-VN" altLang="vi-VN" sz="2000" dirty="0"/>
          </a:p>
          <a:p>
            <a:endParaRPr lang="vi-VN" altLang="vi-VN" sz="2400" dirty="0"/>
          </a:p>
        </p:txBody>
      </p:sp>
      <p:pic>
        <p:nvPicPr>
          <p:cNvPr id="48132" name="Ảnh 4"/>
          <p:cNvPicPr>
            <a:picLocks noChangeAspect="1"/>
          </p:cNvPicPr>
          <p:nvPr/>
        </p:nvPicPr>
        <p:blipFill>
          <a:blip r:embed="rId1"/>
          <a:stretch>
            <a:fillRect/>
          </a:stretch>
        </p:blipFill>
        <p:spPr>
          <a:xfrm>
            <a:off x="914400" y="4772025"/>
            <a:ext cx="2800350" cy="1628775"/>
          </a:xfrm>
          <a:prstGeom prst="rect">
            <a:avLst/>
          </a:prstGeom>
          <a:noFill/>
          <a:ln w="9525">
            <a:noFill/>
          </a:ln>
        </p:spPr>
      </p:pic>
      <p:pic>
        <p:nvPicPr>
          <p:cNvPr id="48133" name="Ảnh 5"/>
          <p:cNvPicPr>
            <a:picLocks noChangeAspect="1"/>
          </p:cNvPicPr>
          <p:nvPr/>
        </p:nvPicPr>
        <p:blipFill>
          <a:blip r:embed="rId2"/>
          <a:stretch>
            <a:fillRect/>
          </a:stretch>
        </p:blipFill>
        <p:spPr>
          <a:xfrm>
            <a:off x="4724400" y="4772025"/>
            <a:ext cx="2771775" cy="1628775"/>
          </a:xfrm>
          <a:prstGeom prst="rect">
            <a:avLst/>
          </a:prstGeom>
          <a:noFill/>
          <a:ln w="9525">
            <a:noFill/>
          </a:ln>
        </p:spPr>
      </p:pic>
      <p:pic>
        <p:nvPicPr>
          <p:cNvPr id="2" name="Ảnh 1"/>
          <p:cNvPicPr>
            <a:picLocks noChangeAspect="1"/>
          </p:cNvPicPr>
          <p:nvPr/>
        </p:nvPicPr>
        <p:blipFill>
          <a:blip r:embed="rId3"/>
          <a:stretch>
            <a:fillRect/>
          </a:stretch>
        </p:blipFill>
        <p:spPr>
          <a:xfrm>
            <a:off x="914400" y="1905000"/>
            <a:ext cx="7620000" cy="1905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8130">
                                            <p:txEl>
                                              <p:charRg st="0" end="278"/>
                                            </p:txEl>
                                          </p:spTgt>
                                        </p:tgtEl>
                                        <p:attrNameLst>
                                          <p:attrName>style.visibility</p:attrName>
                                        </p:attrNameLst>
                                      </p:cBhvr>
                                      <p:to>
                                        <p:strVal val="visible"/>
                                      </p:to>
                                    </p:set>
                                    <p:animEffect transition="in" filter="randombar(horizontal)">
                                      <p:cBhvr>
                                        <p:cTn id="7" dur="500"/>
                                        <p:tgtEl>
                                          <p:spTgt spid="48130">
                                            <p:txEl>
                                              <p:charRg st="0" end="278"/>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48130">
                                            <p:txEl>
                                              <p:charRg st="283" end="469"/>
                                            </p:txEl>
                                          </p:spTgt>
                                        </p:tgtEl>
                                        <p:attrNameLst>
                                          <p:attrName>style.visibility</p:attrName>
                                        </p:attrNameLst>
                                      </p:cBhvr>
                                      <p:to>
                                        <p:strVal val="visible"/>
                                      </p:to>
                                    </p:set>
                                    <p:animEffect transition="in" filter="randombar(horizontal)">
                                      <p:cBhvr>
                                        <p:cTn id="16" dur="500"/>
                                        <p:tgtEl>
                                          <p:spTgt spid="48130">
                                            <p:txEl>
                                              <p:charRg st="283" end="469"/>
                                            </p:txEl>
                                          </p:spTgt>
                                        </p:tgtEl>
                                      </p:cBhvr>
                                    </p:animEffect>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48132"/>
                                        </p:tgtEl>
                                        <p:attrNameLst>
                                          <p:attrName>style.visibility</p:attrName>
                                        </p:attrNameLst>
                                      </p:cBhvr>
                                      <p:to>
                                        <p:strVal val="visible"/>
                                      </p:to>
                                    </p:set>
                                    <p:animEffect transition="in" filter="wipe(down)">
                                      <p:cBhvr>
                                        <p:cTn id="20" dur="500"/>
                                        <p:tgtEl>
                                          <p:spTgt spid="48132"/>
                                        </p:tgtEl>
                                      </p:cBhvr>
                                    </p:animEffect>
                                  </p:childTnLst>
                                </p:cTn>
                              </p:par>
                            </p:childTnLst>
                          </p:cTn>
                        </p:par>
                        <p:par>
                          <p:cTn id="21" fill="hold">
                            <p:stCondLst>
                              <p:cond delay="1000"/>
                            </p:stCondLst>
                            <p:childTnLst>
                              <p:par>
                                <p:cTn id="22" presetID="22" presetClass="entr" presetSubtype="4" fill="hold" nodeType="afterEffect">
                                  <p:stCondLst>
                                    <p:cond delay="0"/>
                                  </p:stCondLst>
                                  <p:childTnLst>
                                    <p:set>
                                      <p:cBhvr>
                                        <p:cTn id="23" dur="1" fill="hold">
                                          <p:stCondLst>
                                            <p:cond delay="0"/>
                                          </p:stCondLst>
                                        </p:cTn>
                                        <p:tgtEl>
                                          <p:spTgt spid="48133"/>
                                        </p:tgtEl>
                                        <p:attrNameLst>
                                          <p:attrName>style.visibility</p:attrName>
                                        </p:attrNameLst>
                                      </p:cBhvr>
                                      <p:to>
                                        <p:strVal val="visible"/>
                                      </p:to>
                                    </p:set>
                                    <p:animEffect transition="in" filter="wipe(down)">
                                      <p:cBhvr>
                                        <p:cTn id="24" dur="500"/>
                                        <p:tgtEl>
                                          <p:spTgt spid="48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Hình chữ nhật 4"/>
          <p:cNvSpPr/>
          <p:nvPr/>
        </p:nvSpPr>
        <p:spPr>
          <a:xfrm>
            <a:off x="457200" y="533400"/>
            <a:ext cx="8153400" cy="4894263"/>
          </a:xfrm>
          <a:prstGeom prst="rect">
            <a:avLst/>
          </a:prstGeom>
          <a:noFill/>
          <a:ln w="9525">
            <a:noFill/>
          </a:ln>
        </p:spPr>
        <p:txBody>
          <a:bodyPr anchor="t" anchorCtr="0">
            <a:spAutoFit/>
          </a:bodyPr>
          <a:p>
            <a:pPr marL="342900" indent="-342900" algn="just" eaLnBrk="0" hangingPunct="0">
              <a:spcBef>
                <a:spcPct val="20000"/>
              </a:spcBef>
              <a:buChar char="•"/>
            </a:pPr>
            <a:r>
              <a:rPr lang="vi-VN" altLang="x-none" sz="2000" dirty="0">
                <a:solidFill>
                  <a:srgbClr val="000000"/>
                </a:solidFill>
                <a:latin typeface="Times New Roman" panose="02020603050405020304" pitchFamily="18" charset="0"/>
              </a:rPr>
              <a:t>Tuy Phước còn có rất nhiều các món ăn đặc sản như: bánh ít lá gai, nem chợ huyện,... </a:t>
            </a:r>
            <a:endParaRPr lang="vi-VN" altLang="x-none" sz="2000" dirty="0">
              <a:solidFill>
                <a:srgbClr val="000000"/>
              </a:solidFill>
              <a:latin typeface="Times New Roman" panose="02020603050405020304" pitchFamily="18" charset="0"/>
            </a:endParaRPr>
          </a:p>
          <a:p>
            <a:pPr marL="342900" indent="-342900" algn="just" eaLnBrk="0" hangingPunct="0">
              <a:spcBef>
                <a:spcPct val="20000"/>
              </a:spcBef>
            </a:pPr>
            <a:r>
              <a:rPr lang="vi-VN" altLang="x-none" sz="2000" dirty="0">
                <a:solidFill>
                  <a:srgbClr val="000000"/>
                </a:solidFill>
                <a:latin typeface="Times New Roman" panose="02020603050405020304" pitchFamily="18" charset="0"/>
              </a:rPr>
              <a:t> </a:t>
            </a:r>
            <a:endParaRPr lang="vi-VN" altLang="x-none" sz="2000" dirty="0">
              <a:solidFill>
                <a:srgbClr val="000000"/>
              </a:solidFill>
              <a:latin typeface="Times New Roman" panose="02020603050405020304" pitchFamily="18" charset="0"/>
            </a:endParaRPr>
          </a:p>
          <a:p>
            <a:pPr marL="342900" indent="-342900" algn="just" eaLnBrk="0" hangingPunct="0">
              <a:spcBef>
                <a:spcPct val="20000"/>
              </a:spcBef>
            </a:pPr>
            <a:endParaRPr lang="vi-VN" altLang="x-none" sz="2000" dirty="0">
              <a:solidFill>
                <a:srgbClr val="000000"/>
              </a:solidFill>
              <a:latin typeface="Times New Roman" panose="02020603050405020304" pitchFamily="18" charset="0"/>
            </a:endParaRPr>
          </a:p>
          <a:p>
            <a:pPr marL="342900" indent="-342900" algn="just" eaLnBrk="0" hangingPunct="0">
              <a:spcBef>
                <a:spcPct val="20000"/>
              </a:spcBef>
            </a:pPr>
            <a:endParaRPr lang="vi-VN" altLang="x-none" sz="2000" dirty="0">
              <a:solidFill>
                <a:srgbClr val="000000"/>
              </a:solidFill>
              <a:latin typeface="Times New Roman" panose="02020603050405020304" pitchFamily="18" charset="0"/>
            </a:endParaRPr>
          </a:p>
          <a:p>
            <a:pPr marL="342900" indent="-342900" algn="just" eaLnBrk="0" hangingPunct="0">
              <a:spcBef>
                <a:spcPct val="20000"/>
              </a:spcBef>
            </a:pPr>
            <a:endParaRPr lang="vi-VN" altLang="x-none" sz="2000" dirty="0">
              <a:solidFill>
                <a:srgbClr val="000000"/>
              </a:solidFill>
              <a:latin typeface="Times New Roman" panose="02020603050405020304" pitchFamily="18" charset="0"/>
            </a:endParaRPr>
          </a:p>
          <a:p>
            <a:pPr marL="342900" indent="-342900" algn="just" eaLnBrk="0" hangingPunct="0">
              <a:spcBef>
                <a:spcPct val="20000"/>
              </a:spcBef>
            </a:pPr>
            <a:endParaRPr lang="vi-VN" altLang="x-none" sz="2000" dirty="0">
              <a:solidFill>
                <a:srgbClr val="000000"/>
              </a:solidFill>
              <a:latin typeface="Times New Roman" panose="02020603050405020304" pitchFamily="18" charset="0"/>
            </a:endParaRPr>
          </a:p>
          <a:p>
            <a:pPr marL="342900" indent="-342900" algn="just" eaLnBrk="0" hangingPunct="0">
              <a:spcBef>
                <a:spcPct val="20000"/>
              </a:spcBef>
            </a:pPr>
            <a:r>
              <a:rPr lang="vi-VN" altLang="x-none" sz="2000" dirty="0">
                <a:solidFill>
                  <a:srgbClr val="000000"/>
                </a:solidFill>
                <a:latin typeface="Times New Roman" panose="02020603050405020304" pitchFamily="18" charset="0"/>
              </a:rPr>
              <a:t>     Không những thế, Tuy Phước còn có nhà ga Diêu Trì rộng lớn và đường sắt Bắc Nam chạy song song quốc lộ 1A rất kiên cố. Ngoài ra quê em còn có chợ phiên nữa đấy. Tờ mờ sáng, chợ đã khá đông. Từng tốp, từng tốp người quang gánh kĩu kịt, từ trên đê xuống, từ làng dưới lên, tíu tít đổ về chợ, tiếng trò chuyện rôm rả. Con đường làng em tấp nập người qua lại, đông vui như hội.</a:t>
            </a:r>
            <a:endParaRPr lang="vi-VN" altLang="x-none" sz="2000" dirty="0">
              <a:solidFill>
                <a:srgbClr val="000000"/>
              </a:solidFill>
              <a:latin typeface="Times New Roman" panose="02020603050405020304" pitchFamily="18" charset="0"/>
            </a:endParaRPr>
          </a:p>
          <a:p>
            <a:pPr marL="342900" indent="-342900" algn="just" eaLnBrk="0" hangingPunct="0">
              <a:spcBef>
                <a:spcPct val="20000"/>
              </a:spcBef>
              <a:buChar char="•"/>
            </a:pPr>
            <a:endParaRPr lang="vi-VN" altLang="x-none" sz="2000" dirty="0">
              <a:solidFill>
                <a:srgbClr val="000000"/>
              </a:solidFill>
              <a:latin typeface="Times New Roman" panose="02020603050405020304" pitchFamily="18" charset="0"/>
            </a:endParaRPr>
          </a:p>
        </p:txBody>
      </p:sp>
      <p:pic>
        <p:nvPicPr>
          <p:cNvPr id="49155" name="Ảnh 5"/>
          <p:cNvPicPr>
            <a:picLocks noChangeAspect="1"/>
          </p:cNvPicPr>
          <p:nvPr/>
        </p:nvPicPr>
        <p:blipFill>
          <a:blip r:embed="rId1"/>
          <a:stretch>
            <a:fillRect/>
          </a:stretch>
        </p:blipFill>
        <p:spPr>
          <a:xfrm>
            <a:off x="842963" y="1179513"/>
            <a:ext cx="3238500" cy="1792287"/>
          </a:xfrm>
          <a:prstGeom prst="rect">
            <a:avLst/>
          </a:prstGeom>
          <a:noFill/>
          <a:ln w="9525">
            <a:noFill/>
          </a:ln>
        </p:spPr>
      </p:pic>
      <p:pic>
        <p:nvPicPr>
          <p:cNvPr id="49156" name="Ảnh 6"/>
          <p:cNvPicPr>
            <a:picLocks noChangeAspect="1"/>
          </p:cNvPicPr>
          <p:nvPr/>
        </p:nvPicPr>
        <p:blipFill>
          <a:blip r:embed="rId2"/>
          <a:stretch>
            <a:fillRect/>
          </a:stretch>
        </p:blipFill>
        <p:spPr>
          <a:xfrm>
            <a:off x="4953000" y="1179513"/>
            <a:ext cx="2895600" cy="1792287"/>
          </a:xfrm>
          <a:prstGeom prst="rect">
            <a:avLst/>
          </a:prstGeom>
          <a:noFill/>
          <a:ln w="9525">
            <a:noFill/>
          </a:ln>
        </p:spPr>
      </p:pic>
      <p:pic>
        <p:nvPicPr>
          <p:cNvPr id="49157" name="Ảnh 9"/>
          <p:cNvPicPr>
            <a:picLocks noChangeAspect="1"/>
          </p:cNvPicPr>
          <p:nvPr/>
        </p:nvPicPr>
        <p:blipFill>
          <a:blip r:embed="rId3"/>
          <a:stretch>
            <a:fillRect/>
          </a:stretch>
        </p:blipFill>
        <p:spPr>
          <a:xfrm>
            <a:off x="1152525" y="4648200"/>
            <a:ext cx="2619375" cy="1743075"/>
          </a:xfrm>
          <a:prstGeom prst="rect">
            <a:avLst/>
          </a:prstGeom>
          <a:noFill/>
          <a:ln w="9525">
            <a:noFill/>
          </a:ln>
        </p:spPr>
      </p:pic>
      <p:pic>
        <p:nvPicPr>
          <p:cNvPr id="49158" name="Ảnh 10"/>
          <p:cNvPicPr>
            <a:picLocks noChangeAspect="1"/>
          </p:cNvPicPr>
          <p:nvPr/>
        </p:nvPicPr>
        <p:blipFill>
          <a:blip r:embed="rId4"/>
          <a:stretch>
            <a:fillRect/>
          </a:stretch>
        </p:blipFill>
        <p:spPr>
          <a:xfrm>
            <a:off x="4875213" y="4772025"/>
            <a:ext cx="2828925" cy="161925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charRg st="0" end="86"/>
                                            </p:txEl>
                                          </p:spTgt>
                                        </p:tgtEl>
                                        <p:attrNameLst>
                                          <p:attrName>style.visibility</p:attrName>
                                        </p:attrNameLst>
                                      </p:cBhvr>
                                      <p:to>
                                        <p:strVal val="visible"/>
                                      </p:to>
                                    </p:set>
                                    <p:animEffect transition="in" filter="randombar(horizontal)">
                                      <p:cBhvr>
                                        <p:cTn id="7" dur="500"/>
                                        <p:tgtEl>
                                          <p:spTgt spid="5">
                                            <p:txEl>
                                              <p:charRg st="0" end="86"/>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9155"/>
                                        </p:tgtEl>
                                        <p:attrNameLst>
                                          <p:attrName>style.visibility</p:attrName>
                                        </p:attrNameLst>
                                      </p:cBhvr>
                                      <p:to>
                                        <p:strVal val="visible"/>
                                      </p:to>
                                    </p:set>
                                    <p:animEffect transition="in" filter="fade">
                                      <p:cBhvr>
                                        <p:cTn id="11" dur="500"/>
                                        <p:tgtEl>
                                          <p:spTgt spid="49155"/>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49156"/>
                                        </p:tgtEl>
                                        <p:attrNameLst>
                                          <p:attrName>style.visibility</p:attrName>
                                        </p:attrNameLst>
                                      </p:cBhvr>
                                      <p:to>
                                        <p:strVal val="visible"/>
                                      </p:to>
                                    </p:set>
                                    <p:animEffect transition="in" filter="barn(inVertical)">
                                      <p:cBhvr>
                                        <p:cTn id="15" dur="500"/>
                                        <p:tgtEl>
                                          <p:spTgt spid="49156"/>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5">
                                            <p:txEl>
                                              <p:charRg st="92" end="471"/>
                                            </p:txEl>
                                          </p:spTgt>
                                        </p:tgtEl>
                                        <p:attrNameLst>
                                          <p:attrName>style.visibility</p:attrName>
                                        </p:attrNameLst>
                                      </p:cBhvr>
                                      <p:to>
                                        <p:strVal val="visible"/>
                                      </p:to>
                                    </p:set>
                                    <p:animEffect transition="in" filter="circle(in)">
                                      <p:cBhvr>
                                        <p:cTn id="20" dur="2000"/>
                                        <p:tgtEl>
                                          <p:spTgt spid="5">
                                            <p:txEl>
                                              <p:charRg st="92" end="471"/>
                                            </p:txEl>
                                          </p:spTgt>
                                        </p:tgtEl>
                                      </p:cBhvr>
                                    </p:animEffect>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49157"/>
                                        </p:tgtEl>
                                        <p:attrNameLst>
                                          <p:attrName>style.visibility</p:attrName>
                                        </p:attrNameLst>
                                      </p:cBhvr>
                                      <p:to>
                                        <p:strVal val="visible"/>
                                      </p:to>
                                    </p:set>
                                    <p:animEffect transition="in" filter="fade">
                                      <p:cBhvr>
                                        <p:cTn id="24" dur="1000"/>
                                        <p:tgtEl>
                                          <p:spTgt spid="49157"/>
                                        </p:tgtEl>
                                      </p:cBhvr>
                                    </p:animEffect>
                                    <p:anim calcmode="lin" valueType="num">
                                      <p:cBhvr>
                                        <p:cTn id="25" dur="1000" fill="hold"/>
                                        <p:tgtEl>
                                          <p:spTgt spid="49157"/>
                                        </p:tgtEl>
                                        <p:attrNameLst>
                                          <p:attrName>ppt_x</p:attrName>
                                        </p:attrNameLst>
                                      </p:cBhvr>
                                      <p:tavLst>
                                        <p:tav tm="0">
                                          <p:val>
                                            <p:strVal val="#ppt_x"/>
                                          </p:val>
                                        </p:tav>
                                        <p:tav tm="100000">
                                          <p:val>
                                            <p:strVal val="#ppt_x"/>
                                          </p:val>
                                        </p:tav>
                                      </p:tavLst>
                                    </p:anim>
                                    <p:anim calcmode="lin" valueType="num">
                                      <p:cBhvr>
                                        <p:cTn id="26" dur="1000" fill="hold"/>
                                        <p:tgtEl>
                                          <p:spTgt spid="49157"/>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nodeType="afterEffect">
                                  <p:stCondLst>
                                    <p:cond delay="0"/>
                                  </p:stCondLst>
                                  <p:childTnLst>
                                    <p:set>
                                      <p:cBhvr>
                                        <p:cTn id="29" dur="1" fill="hold">
                                          <p:stCondLst>
                                            <p:cond delay="0"/>
                                          </p:stCondLst>
                                        </p:cTn>
                                        <p:tgtEl>
                                          <p:spTgt spid="49158"/>
                                        </p:tgtEl>
                                        <p:attrNameLst>
                                          <p:attrName>style.visibility</p:attrName>
                                        </p:attrNameLst>
                                      </p:cBhvr>
                                      <p:to>
                                        <p:strVal val="visible"/>
                                      </p:to>
                                    </p:set>
                                    <p:animEffect transition="in" filter="fade">
                                      <p:cBhvr>
                                        <p:cTn id="30" dur="1000"/>
                                        <p:tgtEl>
                                          <p:spTgt spid="49158"/>
                                        </p:tgtEl>
                                      </p:cBhvr>
                                    </p:animEffect>
                                    <p:anim calcmode="lin" valueType="num">
                                      <p:cBhvr>
                                        <p:cTn id="31" dur="1000" fill="hold"/>
                                        <p:tgtEl>
                                          <p:spTgt spid="49158"/>
                                        </p:tgtEl>
                                        <p:attrNameLst>
                                          <p:attrName>ppt_x</p:attrName>
                                        </p:attrNameLst>
                                      </p:cBhvr>
                                      <p:tavLst>
                                        <p:tav tm="0">
                                          <p:val>
                                            <p:strVal val="#ppt_x"/>
                                          </p:val>
                                        </p:tav>
                                        <p:tav tm="100000">
                                          <p:val>
                                            <p:strVal val="#ppt_x"/>
                                          </p:val>
                                        </p:tav>
                                      </p:tavLst>
                                    </p:anim>
                                    <p:anim calcmode="lin" valueType="num">
                                      <p:cBhvr>
                                        <p:cTn id="32" dur="1000" fill="hold"/>
                                        <p:tgtEl>
                                          <p:spTgt spid="491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Title 1"/>
          <p:cNvSpPr txBox="1"/>
          <p:nvPr/>
        </p:nvSpPr>
        <p:spPr>
          <a:xfrm>
            <a:off x="668338" y="4114800"/>
            <a:ext cx="7942262" cy="1214438"/>
          </a:xfrm>
          <a:prstGeom prst="rect">
            <a:avLst/>
          </a:prstGeom>
          <a:noFill/>
          <a:ln w="9525">
            <a:noFill/>
          </a:ln>
        </p:spPr>
        <p:txBody>
          <a:bodyPr anchor="ctr" anchorCtr="0"/>
          <a:p>
            <a:pPr algn="just">
              <a:lnSpc>
                <a:spcPct val="90000"/>
              </a:lnSpc>
            </a:pPr>
            <a:r>
              <a:rPr lang="en-US" sz="3100" b="1" dirty="0">
                <a:solidFill>
                  <a:srgbClr val="002060"/>
                </a:solidFill>
                <a:latin typeface="Times New Roman" panose="02020603050405020304" pitchFamily="18" charset="0"/>
                <a:sym typeface="Wingdings" panose="05000000000000000000" pitchFamily="2" charset="2"/>
              </a:rPr>
              <a:t></a:t>
            </a:r>
            <a:r>
              <a:rPr lang="en-US" sz="2700" b="1" dirty="0">
                <a:solidFill>
                  <a:srgbClr val="002060"/>
                </a:solidFill>
                <a:latin typeface="Times New Roman" panose="02020603050405020304" pitchFamily="18" charset="0"/>
              </a:rPr>
              <a:t>Về nhà xem lại bài </a:t>
            </a:r>
            <a:endParaRPr lang="en-US" sz="2700" b="1" dirty="0">
              <a:solidFill>
                <a:srgbClr val="002060"/>
              </a:solidFill>
              <a:latin typeface="Times New Roman" panose="02020603050405020304" pitchFamily="18" charset="0"/>
            </a:endParaRPr>
          </a:p>
          <a:p>
            <a:pPr algn="just">
              <a:lnSpc>
                <a:spcPct val="90000"/>
              </a:lnSpc>
            </a:pPr>
            <a:r>
              <a:rPr lang="en-US" sz="2700" b="1" dirty="0">
                <a:solidFill>
                  <a:srgbClr val="002060"/>
                </a:solidFill>
                <a:latin typeface="Times New Roman" panose="02020603050405020304" pitchFamily="18" charset="0"/>
                <a:sym typeface="Wingdings" panose="05000000000000000000" pitchFamily="2" charset="2"/>
              </a:rPr>
              <a:t> </a:t>
            </a:r>
            <a:r>
              <a:rPr lang="en-US" sz="2700" b="1" dirty="0">
                <a:solidFill>
                  <a:srgbClr val="002060"/>
                </a:solidFill>
                <a:latin typeface="Times New Roman" panose="02020603050405020304" pitchFamily="18" charset="0"/>
              </a:rPr>
              <a:t>Chuẩn bị bài “Những gì em đã biết” cho tiết sau.</a:t>
            </a:r>
            <a:endParaRPr lang="en-US" sz="2700" b="1" dirty="0">
              <a:solidFill>
                <a:srgbClr val="002060"/>
              </a:solidFill>
              <a:latin typeface="Times New Roman" panose="02020603050405020304" pitchFamily="18" charset="0"/>
              <a:ea typeface="Times New Roman" panose="02020603050405020304" pitchFamily="18" charset="0"/>
            </a:endParaRPr>
          </a:p>
        </p:txBody>
      </p:sp>
      <p:grpSp>
        <p:nvGrpSpPr>
          <p:cNvPr id="38914" name="Group 66"/>
          <p:cNvGrpSpPr/>
          <p:nvPr/>
        </p:nvGrpSpPr>
        <p:grpSpPr>
          <a:xfrm>
            <a:off x="484188" y="2903538"/>
            <a:ext cx="4354512" cy="1039812"/>
            <a:chOff x="192" y="873"/>
            <a:chExt cx="2630" cy="655"/>
          </a:xfrm>
        </p:grpSpPr>
        <p:grpSp>
          <p:nvGrpSpPr>
            <p:cNvPr id="38915" name="Group 55"/>
            <p:cNvGrpSpPr/>
            <p:nvPr/>
          </p:nvGrpSpPr>
          <p:grpSpPr>
            <a:xfrm>
              <a:off x="192" y="873"/>
              <a:ext cx="2630" cy="655"/>
              <a:chOff x="2160" y="1678"/>
              <a:chExt cx="1303" cy="1134"/>
            </a:xfrm>
          </p:grpSpPr>
          <p:sp>
            <p:nvSpPr>
              <p:cNvPr id="16" name="Oval 56"/>
              <p:cNvSpPr/>
              <p:nvPr/>
            </p:nvSpPr>
            <p:spPr>
              <a:xfrm>
                <a:off x="2781" y="1981"/>
                <a:ext cx="64" cy="525"/>
              </a:xfrm>
              <a:prstGeom prst="ellipse">
                <a:avLst/>
              </a:prstGeom>
              <a:gradFill rotWithShape="1">
                <a:gsLst>
                  <a:gs pos="0">
                    <a:srgbClr val="FFFFFF"/>
                  </a:gs>
                  <a:gs pos="50000">
                    <a:srgbClr val="FCDF06"/>
                  </a:gs>
                  <a:gs pos="100000">
                    <a:srgbClr val="FFFFFF"/>
                  </a:gs>
                </a:gsLst>
                <a:lin ang="2700000" scaled="1"/>
                <a:tileRect/>
              </a:gradFill>
              <a:ln w="38100">
                <a:noFill/>
              </a:ln>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000000"/>
                  </a:solidFill>
                  <a:effectLst/>
                  <a:uLnTx/>
                  <a:uFillTx/>
                  <a:latin typeface="Franklin Gothic Book" panose="020B0503020102020204" pitchFamily="34" charset="0"/>
                  <a:ea typeface="+mn-ea"/>
                  <a:cs typeface="+mn-cs"/>
                </a:endParaRPr>
              </a:p>
            </p:txBody>
          </p:sp>
          <p:sp>
            <p:nvSpPr>
              <p:cNvPr id="17" name="Oval 57"/>
              <p:cNvSpPr/>
              <p:nvPr/>
            </p:nvSpPr>
            <p:spPr>
              <a:xfrm>
                <a:off x="2783" y="1981"/>
                <a:ext cx="64" cy="525"/>
              </a:xfrm>
              <a:prstGeom prst="ellipse">
                <a:avLst/>
              </a:prstGeom>
              <a:solidFill>
                <a:srgbClr val="00FF00">
                  <a:alpha val="32156"/>
                </a:srgbClr>
              </a:solidFill>
              <a:ln w="38100">
                <a:noFill/>
              </a:ln>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000000"/>
                  </a:solidFill>
                  <a:effectLst/>
                  <a:uLnTx/>
                  <a:uFillTx/>
                  <a:latin typeface="Franklin Gothic Book" panose="020B0503020102020204" pitchFamily="34" charset="0"/>
                  <a:ea typeface="+mn-ea"/>
                  <a:cs typeface="+mn-cs"/>
                </a:endParaRPr>
              </a:p>
            </p:txBody>
          </p:sp>
          <p:sp>
            <p:nvSpPr>
              <p:cNvPr id="18" name="Oval 58"/>
              <p:cNvSpPr/>
              <p:nvPr/>
            </p:nvSpPr>
            <p:spPr>
              <a:xfrm>
                <a:off x="2163" y="1983"/>
                <a:ext cx="1300" cy="525"/>
              </a:xfrm>
              <a:prstGeom prst="ellipse">
                <a:avLst/>
              </a:prstGeom>
              <a:gradFill rotWithShape="1">
                <a:gsLst>
                  <a:gs pos="0">
                    <a:srgbClr val="887903"/>
                  </a:gs>
                  <a:gs pos="50000">
                    <a:srgbClr val="FCDF06"/>
                  </a:gs>
                  <a:gs pos="100000">
                    <a:srgbClr val="887903"/>
                  </a:gs>
                </a:gsLst>
                <a:lin ang="18900000" scaled="1"/>
                <a:tileRect/>
              </a:gradFill>
              <a:ln w="38100">
                <a:noFill/>
              </a:ln>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000000"/>
                  </a:solidFill>
                  <a:effectLst/>
                  <a:uLnTx/>
                  <a:uFillTx/>
                  <a:latin typeface="Franklin Gothic Book" panose="020B0503020102020204" pitchFamily="34" charset="0"/>
                  <a:ea typeface="+mn-ea"/>
                  <a:cs typeface="+mn-cs"/>
                </a:endParaRPr>
              </a:p>
            </p:txBody>
          </p:sp>
          <p:sp>
            <p:nvSpPr>
              <p:cNvPr id="19" name="Oval 59"/>
              <p:cNvSpPr/>
              <p:nvPr/>
            </p:nvSpPr>
            <p:spPr>
              <a:xfrm>
                <a:off x="2160" y="1948"/>
                <a:ext cx="1300" cy="566"/>
              </a:xfrm>
              <a:prstGeom prst="ellipse">
                <a:avLst/>
              </a:prstGeom>
              <a:solidFill>
                <a:srgbClr val="FF00FF">
                  <a:alpha val="0"/>
                </a:srgbClr>
              </a:solidFill>
              <a:ln w="38100" cap="flat" cmpd="sng">
                <a:solidFill>
                  <a:schemeClr val="bg1"/>
                </a:solidFill>
                <a:prstDash val="solid"/>
                <a:headEnd type="none" w="med" len="med"/>
                <a:tailEnd type="none" w="med" len="med"/>
              </a:ln>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000000"/>
                  </a:solidFill>
                  <a:effectLst/>
                  <a:uLnTx/>
                  <a:uFillTx/>
                  <a:latin typeface="Franklin Gothic Book" panose="020B0503020102020204" pitchFamily="34" charset="0"/>
                  <a:ea typeface="+mn-ea"/>
                  <a:cs typeface="+mn-cs"/>
                </a:endParaRPr>
              </a:p>
            </p:txBody>
          </p:sp>
          <p:sp>
            <p:nvSpPr>
              <p:cNvPr id="20" name="Oval 60"/>
              <p:cNvSpPr/>
              <p:nvPr/>
            </p:nvSpPr>
            <p:spPr>
              <a:xfrm>
                <a:off x="2228" y="1983"/>
                <a:ext cx="1170" cy="525"/>
              </a:xfrm>
              <a:prstGeom prst="ellipse">
                <a:avLst/>
              </a:prstGeom>
              <a:solidFill>
                <a:srgbClr val="FF00FF"/>
              </a:solidFill>
              <a:ln w="38100">
                <a:noFill/>
              </a:ln>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000000"/>
                  </a:solidFill>
                  <a:effectLst/>
                  <a:uLnTx/>
                  <a:uFillTx/>
                  <a:latin typeface="Franklin Gothic Book" panose="020B0503020102020204" pitchFamily="34" charset="0"/>
                  <a:ea typeface="+mn-ea"/>
                  <a:cs typeface="+mn-cs"/>
                </a:endParaRPr>
              </a:p>
            </p:txBody>
          </p:sp>
          <p:sp>
            <p:nvSpPr>
              <p:cNvPr id="21" name="Oval 61"/>
              <p:cNvSpPr/>
              <p:nvPr/>
            </p:nvSpPr>
            <p:spPr>
              <a:xfrm>
                <a:off x="2246" y="1678"/>
                <a:ext cx="1134" cy="1134"/>
              </a:xfrm>
              <a:prstGeom prst="ellipse">
                <a:avLst/>
              </a:prstGeom>
              <a:gradFill rotWithShape="1">
                <a:gsLst>
                  <a:gs pos="0">
                    <a:srgbClr val="595959"/>
                  </a:gs>
                  <a:gs pos="100000">
                    <a:srgbClr val="C0C0C0"/>
                  </a:gs>
                </a:gsLst>
                <a:lin ang="5400000" scaled="1"/>
                <a:tileRect/>
              </a:gradFill>
              <a:ln w="9525">
                <a:noFill/>
              </a:ln>
            </p:spPr>
            <p:txBody>
              <a:bodyPr vert="eaVert"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000000"/>
                  </a:solidFill>
                  <a:effectLst/>
                  <a:uLnTx/>
                  <a:uFillTx/>
                  <a:latin typeface="Franklin Gothic Book" panose="020B0503020102020204" pitchFamily="34" charset="0"/>
                  <a:ea typeface="+mn-ea"/>
                  <a:cs typeface="+mn-cs"/>
                </a:endParaRPr>
              </a:p>
            </p:txBody>
          </p:sp>
          <p:sp>
            <p:nvSpPr>
              <p:cNvPr id="22" name="Oval 62"/>
              <p:cNvSpPr/>
              <p:nvPr/>
            </p:nvSpPr>
            <p:spPr>
              <a:xfrm>
                <a:off x="2261" y="1685"/>
                <a:ext cx="1105" cy="1105"/>
              </a:xfrm>
              <a:prstGeom prst="ellipse">
                <a:avLst/>
              </a:prstGeom>
              <a:gradFill rotWithShape="1">
                <a:gsLst>
                  <a:gs pos="0">
                    <a:srgbClr val="C0C0C0">
                      <a:alpha val="0"/>
                    </a:srgbClr>
                  </a:gs>
                  <a:gs pos="100000">
                    <a:srgbClr val="E9E9E9"/>
                  </a:gs>
                </a:gsLst>
                <a:lin ang="5400000" scaled="1"/>
                <a:tileRect/>
              </a:gradFill>
              <a:ln w="9525">
                <a:noFill/>
              </a:ln>
            </p:spPr>
            <p:txBody>
              <a:bodyPr vert="eaVert"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000000"/>
                  </a:solidFill>
                  <a:effectLst/>
                  <a:uLnTx/>
                  <a:uFillTx/>
                  <a:latin typeface="Franklin Gothic Book" panose="020B0503020102020204" pitchFamily="34" charset="0"/>
                  <a:ea typeface="+mn-ea"/>
                  <a:cs typeface="+mn-cs"/>
                </a:endParaRPr>
              </a:p>
            </p:txBody>
          </p:sp>
          <p:sp>
            <p:nvSpPr>
              <p:cNvPr id="23" name="Oval 63"/>
              <p:cNvSpPr/>
              <p:nvPr/>
            </p:nvSpPr>
            <p:spPr>
              <a:xfrm>
                <a:off x="2273" y="1695"/>
                <a:ext cx="1052" cy="1032"/>
              </a:xfrm>
              <a:prstGeom prst="ellipse">
                <a:avLst/>
              </a:prstGeom>
              <a:solidFill>
                <a:schemeClr val="bg1">
                  <a:alpha val="47842"/>
                </a:schemeClr>
              </a:solidFill>
              <a:ln w="9525">
                <a:noFill/>
              </a:ln>
            </p:spPr>
            <p:txBody>
              <a:bodyPr vert="eaVert"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000000"/>
                  </a:solidFill>
                  <a:effectLst/>
                  <a:uLnTx/>
                  <a:uFillTx/>
                  <a:latin typeface="Franklin Gothic Book" panose="020B0503020102020204" pitchFamily="34" charset="0"/>
                  <a:ea typeface="+mn-ea"/>
                  <a:cs typeface="+mn-cs"/>
                </a:endParaRPr>
              </a:p>
            </p:txBody>
          </p:sp>
          <p:sp>
            <p:nvSpPr>
              <p:cNvPr id="24" name="Oval 64"/>
              <p:cNvSpPr/>
              <p:nvPr/>
            </p:nvSpPr>
            <p:spPr>
              <a:xfrm>
                <a:off x="2334" y="1725"/>
                <a:ext cx="936" cy="838"/>
              </a:xfrm>
              <a:prstGeom prst="ellipse">
                <a:avLst/>
              </a:prstGeom>
              <a:gradFill rotWithShape="1">
                <a:gsLst>
                  <a:gs pos="0">
                    <a:srgbClr val="FFFFFF"/>
                  </a:gs>
                  <a:gs pos="100000">
                    <a:srgbClr val="C0C0C0">
                      <a:alpha val="37999"/>
                    </a:srgbClr>
                  </a:gs>
                </a:gsLst>
                <a:lin ang="5400000" scaled="1"/>
                <a:tileRect/>
              </a:gradFill>
              <a:ln w="9525">
                <a:noFill/>
              </a:ln>
            </p:spPr>
            <p:txBody>
              <a:bodyPr vert="eaVert"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sz="1800" b="0" i="0" u="none" strike="noStrike" kern="1200" cap="none" spc="0" normalizeH="0" baseline="0" noProof="0" dirty="0">
                  <a:ln>
                    <a:noFill/>
                  </a:ln>
                  <a:solidFill>
                    <a:srgbClr val="000000"/>
                  </a:solidFill>
                  <a:effectLst/>
                  <a:uLnTx/>
                  <a:uFillTx/>
                  <a:latin typeface="Franklin Gothic Book" panose="020B0503020102020204" pitchFamily="34" charset="0"/>
                  <a:ea typeface="+mn-ea"/>
                  <a:cs typeface="+mn-cs"/>
                </a:endParaRPr>
              </a:p>
            </p:txBody>
          </p:sp>
        </p:grpSp>
        <p:sp>
          <p:nvSpPr>
            <p:cNvPr id="38925" name="Text Box 65"/>
            <p:cNvSpPr txBox="1"/>
            <p:nvPr/>
          </p:nvSpPr>
          <p:spPr>
            <a:xfrm>
              <a:off x="493" y="1008"/>
              <a:ext cx="2034" cy="368"/>
            </a:xfrm>
            <a:prstGeom prst="rect">
              <a:avLst/>
            </a:prstGeom>
            <a:noFill/>
            <a:ln w="9525">
              <a:noFill/>
            </a:ln>
          </p:spPr>
          <p:txBody>
            <a:bodyPr anchor="t" anchorCtr="0">
              <a:spAutoFit/>
            </a:bodyPr>
            <a:p>
              <a:pPr algn="ctr"/>
              <a:r>
                <a:rPr lang="en-US" sz="3200" b="1" dirty="0">
                  <a:solidFill>
                    <a:srgbClr val="3333FF"/>
                  </a:solidFill>
                  <a:latin typeface="Times New Roman" panose="02020603050405020304" pitchFamily="18" charset="0"/>
                </a:rPr>
                <a:t>DẶN DÒ</a:t>
              </a:r>
              <a:endParaRPr lang="zh-CN" altLang="x-none" sz="3200" b="1">
                <a:solidFill>
                  <a:srgbClr val="3333FF"/>
                </a:solidFill>
                <a:latin typeface="Times New Roman" panose="02020603050405020304" pitchFamily="18" charset="0"/>
              </a:endParaRPr>
            </a:p>
          </p:txBody>
        </p:sp>
      </p:gr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9937" name="Picture 2" descr="9"/>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9938" name="Text Box 3"/>
          <p:cNvSpPr txBox="1"/>
          <p:nvPr/>
        </p:nvSpPr>
        <p:spPr>
          <a:xfrm>
            <a:off x="1908175" y="1196975"/>
            <a:ext cx="5726113" cy="2289175"/>
          </a:xfrm>
          <a:prstGeom prst="rect">
            <a:avLst/>
          </a:prstGeom>
          <a:noFill/>
          <a:ln w="9525">
            <a:noFill/>
          </a:ln>
        </p:spPr>
        <p:txBody>
          <a:bodyPr anchor="t" anchorCtr="0">
            <a:spAutoFit/>
          </a:bodyPr>
          <a:p>
            <a:pPr marL="342900" indent="-342900">
              <a:spcBef>
                <a:spcPct val="50000"/>
              </a:spcBef>
            </a:pPr>
            <a:endParaRPr lang="en-US" altLang="vi-VN" sz="3600" dirty="0">
              <a:solidFill>
                <a:srgbClr val="FF3300"/>
              </a:solidFill>
              <a:latin typeface="VNI-Vari" pitchFamily="2" charset="0"/>
            </a:endParaRPr>
          </a:p>
          <a:p>
            <a:pPr marL="342900" indent="-342900">
              <a:spcBef>
                <a:spcPct val="50000"/>
              </a:spcBef>
            </a:pPr>
            <a:endParaRPr lang="en-US" altLang="vi-VN" sz="3600" dirty="0">
              <a:solidFill>
                <a:srgbClr val="FF3300"/>
              </a:solidFill>
              <a:latin typeface="VNI-Vari" pitchFamily="2" charset="0"/>
            </a:endParaRPr>
          </a:p>
          <a:p>
            <a:pPr marL="342900" indent="-342900">
              <a:spcBef>
                <a:spcPct val="50000"/>
              </a:spcBef>
            </a:pPr>
            <a:endParaRPr lang="en-US" altLang="vi-VN" sz="3600" dirty="0">
              <a:latin typeface="VNI-Vari" pitchFamily="2" charset="0"/>
              <a:ea typeface="Arial" panose="020B0604020202020204" pitchFamily="34" charset="0"/>
            </a:endParaRPr>
          </a:p>
        </p:txBody>
      </p:sp>
      <p:sp>
        <p:nvSpPr>
          <p:cNvPr id="39939" name="AutoShape 4"/>
          <p:cNvSpPr/>
          <p:nvPr/>
        </p:nvSpPr>
        <p:spPr>
          <a:xfrm>
            <a:off x="1908175" y="5445125"/>
            <a:ext cx="5257800" cy="1412875"/>
          </a:xfrm>
          <a:prstGeom prst="ellipseRibbon2">
            <a:avLst>
              <a:gd name="adj1" fmla="val 26023"/>
              <a:gd name="adj2" fmla="val 49972"/>
              <a:gd name="adj3" fmla="val 12500"/>
            </a:avLst>
          </a:prstGeom>
          <a:solidFill>
            <a:srgbClr val="99CC00"/>
          </a:solidFill>
          <a:ln w="38100" cap="flat" cmpd="sng">
            <a:solidFill>
              <a:schemeClr val="hlink"/>
            </a:solidFill>
            <a:prstDash val="solid"/>
            <a:round/>
            <a:headEnd type="none" w="med" len="med"/>
            <a:tailEnd type="none" w="med" len="med"/>
          </a:ln>
        </p:spPr>
        <p:txBody>
          <a:bodyPr wrap="none" anchor="ctr" anchorCtr="0"/>
          <a:p>
            <a:pPr algn="ctr"/>
            <a:r>
              <a:rPr lang="en-US" altLang="vi-VN" sz="3200" dirty="0">
                <a:latin typeface="VNI-Vari" pitchFamily="2" charset="0"/>
              </a:rPr>
              <a:t>Cả lớp</a:t>
            </a:r>
            <a:endParaRPr lang="en-US" altLang="vi-VN" sz="3200" dirty="0">
              <a:latin typeface="VNI-Vari" pitchFamily="2" charset="0"/>
            </a:endParaRPr>
          </a:p>
          <a:p>
            <a:pPr algn="ctr"/>
            <a:r>
              <a:rPr lang="en-US" altLang="vi-VN" sz="3200" dirty="0">
                <a:latin typeface="VNI-Vari" pitchFamily="2" charset="0"/>
              </a:rPr>
              <a:t> lắng nghe</a:t>
            </a:r>
            <a:endParaRPr lang="en-US" altLang="vi-VN" sz="3200" dirty="0">
              <a:latin typeface="VNI-Vari" pitchFamily="2" charset="0"/>
              <a:ea typeface="Arial" panose="020B0604020202020204" pitchFamily="34" charset="0"/>
            </a:endParaRPr>
          </a:p>
        </p:txBody>
      </p:sp>
      <p:pic>
        <p:nvPicPr>
          <p:cNvPr id="39940" name="12 Theo dõi 12.wma">
            <a:hlinkClick r:id="" action="ppaction://media"/>
          </p:cNvPr>
          <p:cNvPicPr>
            <a:picLocks noRot="1" noChangeAspect="1"/>
          </p:cNvPicPr>
          <p:nvPr>
            <a:audioFile r:link="rId2"/>
            <p:extLst>
              <p:ext uri="{DAA4B4D4-6D71-4841-9C94-3DE7FCFB9230}">
                <p14:media xmlns:p14="http://schemas.microsoft.com/office/powerpoint/2010/main" r:link="rId3"/>
              </p:ext>
            </p:extLst>
          </p:nvPr>
        </p:nvPicPr>
        <p:blipFill>
          <a:blip r:embed="rId4"/>
          <a:stretch>
            <a:fillRect/>
          </a:stretch>
        </p:blipFill>
        <p:spPr>
          <a:xfrm>
            <a:off x="8532813" y="836613"/>
            <a:ext cx="304800" cy="304800"/>
          </a:xfrm>
          <a:prstGeom prst="rect">
            <a:avLst/>
          </a:prstGeom>
          <a:noFill/>
          <a:ln w="9525">
            <a:noFill/>
          </a:ln>
        </p:spPr>
      </p:pic>
      <p:sp>
        <p:nvSpPr>
          <p:cNvPr id="39941" name="Text Box 6"/>
          <p:cNvSpPr txBox="1"/>
          <p:nvPr/>
        </p:nvSpPr>
        <p:spPr>
          <a:xfrm>
            <a:off x="1763713" y="620713"/>
            <a:ext cx="5761037" cy="641350"/>
          </a:xfrm>
          <a:prstGeom prst="rect">
            <a:avLst/>
          </a:prstGeom>
          <a:noFill/>
          <a:ln w="9525">
            <a:noFill/>
          </a:ln>
        </p:spPr>
        <p:txBody>
          <a:bodyPr anchor="t" anchorCtr="0">
            <a:spAutoFit/>
          </a:bodyPr>
          <a:p>
            <a:pPr marL="342900" indent="-342900" algn="ctr">
              <a:spcBef>
                <a:spcPct val="50000"/>
              </a:spcBef>
            </a:pPr>
            <a:endParaRPr lang="vi-VN" altLang="vi-VN" sz="3600" dirty="0">
              <a:solidFill>
                <a:srgbClr val="000099"/>
              </a:solidFill>
              <a:latin typeface="VNI-Vari" pitchFamily="2" charset="0"/>
              <a:ea typeface="Arial" panose="020B0604020202020204" pitchFamily="34" charset="0"/>
            </a:endParaRPr>
          </a:p>
        </p:txBody>
      </p:sp>
      <p:sp>
        <p:nvSpPr>
          <p:cNvPr id="39942" name="WordArt 7"/>
          <p:cNvSpPr>
            <a:spLocks noTextEdit="1"/>
          </p:cNvSpPr>
          <p:nvPr/>
        </p:nvSpPr>
        <p:spPr>
          <a:xfrm>
            <a:off x="1692275" y="1557338"/>
            <a:ext cx="5905500" cy="1943100"/>
          </a:xfrm>
          <a:prstGeom prst="rect">
            <a:avLst/>
          </a:prstGeom>
        </p:spPr>
        <p:txBody>
          <a:bodyPr wrap="none" fromWordArt="1">
            <a:prstTxWarp prst="textDoubleWave1">
              <a:avLst>
                <a:gd name="adj1" fmla="val 6500"/>
                <a:gd name="adj2" fmla="val 0"/>
              </a:avLst>
            </a:prstTxWarp>
            <a:normAutofit/>
          </a:bodyPr>
          <a:p>
            <a:pPr algn="ctr" eaLnBrk="0" hangingPunct="0"/>
            <a:r>
              <a:rPr lang="en-US" sz="3600" spc="-360">
                <a:ln w="12700" cap="flat" cmpd="sng">
                  <a:solidFill>
                    <a:srgbClr val="000099"/>
                  </a:solidFill>
                  <a:prstDash val="solid"/>
                  <a:round/>
                  <a:headEnd type="none" w="med" len="med"/>
                  <a:tailEnd type="none" w="med" len="med"/>
                </a:ln>
                <a:solidFill>
                  <a:srgbClr val="33CCFF"/>
                </a:solidFill>
                <a:effectLst>
                  <a:outerShdw dist="125724" dir="18900000" algn="ctr" rotWithShape="0">
                    <a:srgbClr val="000099"/>
                  </a:outerShdw>
                </a:effectLst>
                <a:latin typeface="Times New Roman" panose="02020603050405020304" pitchFamily="18" charset="0"/>
                <a:ea typeface="Times New Roman" panose="02020603050405020304" pitchFamily="18" charset="0"/>
              </a:rPr>
              <a:t>NHẬN XÉT TIẾT HỌC</a:t>
            </a:r>
            <a:endParaRPr lang="en-US" sz="3600" spc="-360">
              <a:ln w="12700" cap="flat" cmpd="sng">
                <a:solidFill>
                  <a:srgbClr val="000099"/>
                </a:solidFill>
                <a:prstDash val="solid"/>
                <a:round/>
                <a:headEnd type="none" w="med" len="med"/>
                <a:tailEnd type="none" w="med" len="med"/>
              </a:ln>
              <a:solidFill>
                <a:srgbClr val="33CCFF"/>
              </a:solidFill>
              <a:effectLst>
                <a:outerShdw dist="125724" dir="18900000" algn="ctr" rotWithShape="0">
                  <a:srgbClr val="000099"/>
                </a:outerShdw>
              </a:effectLst>
              <a:latin typeface="Times New Roman" panose="02020603050405020304" pitchFamily="18" charset="0"/>
              <a:ea typeface="Times New Roman" panose="02020603050405020304" pitchFamily="18" charset="0"/>
            </a:endParaRPr>
          </a:p>
        </p:txBody>
      </p:sp>
    </p:spTree>
  </p:cSld>
  <p:clrMapOvr>
    <a:masterClrMapping/>
  </p:clrMapOvr>
  <p:transition/>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39940"/>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61" name="Ảnh 3"/>
          <p:cNvPicPr>
            <a:picLocks noChangeAspect="1"/>
          </p:cNvPicPr>
          <p:nvPr/>
        </p:nvPicPr>
        <p:blipFill>
          <a:blip r:embed="rId1"/>
          <a:stretch>
            <a:fillRect/>
          </a:stretch>
        </p:blipFill>
        <p:spPr>
          <a:xfrm>
            <a:off x="34925" y="-6350"/>
            <a:ext cx="9140825" cy="6845300"/>
          </a:xfrm>
          <a:prstGeom prst="rect">
            <a:avLst/>
          </a:prstGeom>
          <a:noFill/>
          <a:ln w="9525">
            <a:noFill/>
          </a:ln>
        </p:spPr>
      </p:pic>
      <p:sp>
        <p:nvSpPr>
          <p:cNvPr id="40963" name="WordArt 4"/>
          <p:cNvSpPr>
            <a:spLocks noTextEdit="1"/>
          </p:cNvSpPr>
          <p:nvPr/>
        </p:nvSpPr>
        <p:spPr>
          <a:xfrm>
            <a:off x="381000" y="1266825"/>
            <a:ext cx="8305800" cy="1450975"/>
          </a:xfrm>
          <a:prstGeom prst="rect">
            <a:avLst/>
          </a:prstGeom>
        </p:spPr>
        <p:txBody>
          <a:bodyPr wrap="none" fromWordArt="1">
            <a:prstTxWarp prst="textArchUp">
              <a:avLst>
                <a:gd name="adj" fmla="val 11164679"/>
              </a:avLst>
            </a:prstTxWarp>
            <a:normAutofit/>
          </a:bodyPr>
          <a:p>
            <a:pPr algn="ctr" eaLnBrk="0" hangingPunct="0"/>
            <a:r>
              <a:rPr lang="en-US" sz="3600">
                <a:ln w="9525" cap="flat" cmpd="sng">
                  <a:solidFill>
                    <a:schemeClr val="tx2"/>
                  </a:solidFill>
                  <a:prstDash val="solid"/>
                  <a:round/>
                  <a:headEnd type="none" w="med" len="med"/>
                  <a:tailEnd type="none" w="med" len="med"/>
                </a:ln>
                <a:solidFill>
                  <a:srgbClr val="FF0066"/>
                </a:solidFill>
                <a:effectLst>
                  <a:outerShdw dist="35921" dir="2699999" algn="ctr" rotWithShape="0">
                    <a:srgbClr val="C0C0C0">
                      <a:alpha val="79999"/>
                    </a:srgbClr>
                  </a:outerShdw>
                </a:effectLst>
                <a:latin typeface="Times New Roman" panose="02020603050405020304" pitchFamily="18" charset="0"/>
                <a:ea typeface="Times New Roman" panose="02020603050405020304" pitchFamily="18" charset="0"/>
              </a:rPr>
              <a:t>Cảm ơn thầy cô và các bạn đã theo dõi</a:t>
            </a:r>
            <a:endParaRPr lang="en-US" sz="3600">
              <a:ln w="9525" cap="flat" cmpd="sng">
                <a:solidFill>
                  <a:schemeClr val="tx2"/>
                </a:solidFill>
                <a:prstDash val="solid"/>
                <a:round/>
                <a:headEnd type="none" w="med" len="med"/>
                <a:tailEnd type="none" w="med" len="med"/>
              </a:ln>
              <a:solidFill>
                <a:srgbClr val="FF0066"/>
              </a:solidFill>
              <a:effectLst>
                <a:outerShdw dist="35921" dir="2699999" algn="ctr" rotWithShape="0">
                  <a:srgbClr val="C0C0C0">
                    <a:alpha val="79999"/>
                  </a:srgbClr>
                </a:outerShdw>
              </a:effectLst>
              <a:latin typeface="Times New Roman" panose="02020603050405020304" pitchFamily="18" charset="0"/>
              <a:ea typeface="Times New Roman" panose="02020603050405020304" pitchFamily="18" charset="0"/>
            </a:endParaRPr>
          </a:p>
        </p:txBody>
      </p:sp>
      <p:sp>
        <p:nvSpPr>
          <p:cNvPr id="40964" name="WordArt 5"/>
          <p:cNvSpPr>
            <a:spLocks noTextEdit="1"/>
          </p:cNvSpPr>
          <p:nvPr/>
        </p:nvSpPr>
        <p:spPr>
          <a:xfrm rot="235926">
            <a:off x="671513" y="1803400"/>
            <a:ext cx="7970837" cy="2038350"/>
          </a:xfrm>
          <a:prstGeom prst="rect">
            <a:avLst/>
          </a:prstGeom>
        </p:spPr>
        <p:txBody>
          <a:bodyPr wrap="none" fromWordArt="1">
            <a:prstTxWarp prst="textSlantUp">
              <a:avLst>
                <a:gd name="adj" fmla="val 32056"/>
              </a:avLst>
            </a:prstTxWarp>
            <a:normAutofit/>
          </a:bodyPr>
          <a:p>
            <a:pPr algn="ctr" eaLnBrk="0" hangingPunct="0"/>
            <a:r>
              <a:rPr lang="en-US" sz="3600">
                <a:ln w="9525" cap="flat" cmpd="sng">
                  <a:solidFill>
                    <a:srgbClr val="CCFF66"/>
                  </a:solidFill>
                  <a:prstDash val="solid"/>
                  <a:round/>
                  <a:headEnd type="none" w="med" len="med"/>
                  <a:tailEnd type="none" w="med" len="med"/>
                </a:ln>
                <a:solidFill>
                  <a:srgbClr val="FF0000"/>
                </a:solidFill>
                <a:effectLst>
                  <a:outerShdw dist="53882" dir="2699999" algn="ctr" rotWithShape="0">
                    <a:srgbClr val="9999FF">
                      <a:alpha val="79999"/>
                    </a:srgbClr>
                  </a:outerShdw>
                </a:effectLst>
                <a:latin typeface="Times New Roman" panose="02020603050405020304" pitchFamily="18" charset="0"/>
                <a:ea typeface="Times New Roman" panose="02020603050405020304" pitchFamily="18" charset="0"/>
              </a:rPr>
              <a:t>Kính chúc quý thầy cô sức khoẻ</a:t>
            </a:r>
            <a:endParaRPr lang="en-US" sz="3600">
              <a:ln w="9525" cap="flat" cmpd="sng">
                <a:solidFill>
                  <a:srgbClr val="CCFF66"/>
                </a:solidFill>
                <a:prstDash val="solid"/>
                <a:round/>
                <a:headEnd type="none" w="med" len="med"/>
                <a:tailEnd type="none" w="med" len="med"/>
              </a:ln>
              <a:solidFill>
                <a:srgbClr val="FF0000"/>
              </a:solidFill>
              <a:effectLst>
                <a:outerShdw dist="53882" dir="2699999" algn="ctr" rotWithShape="0">
                  <a:srgbClr val="9999FF">
                    <a:alpha val="79999"/>
                  </a:srgbClr>
                </a:outerShdw>
              </a:effectLst>
              <a:latin typeface="Times New Roman" panose="02020603050405020304" pitchFamily="18" charset="0"/>
              <a:ea typeface="Times New Roman" panose="02020603050405020304" pitchFamily="18" charset="0"/>
            </a:endParaRPr>
          </a:p>
        </p:txBody>
      </p:sp>
      <p:sp>
        <p:nvSpPr>
          <p:cNvPr id="40965" name="WordArt 6" descr="Narrow vertical"/>
          <p:cNvSpPr>
            <a:spLocks noTextEdit="1"/>
          </p:cNvSpPr>
          <p:nvPr/>
        </p:nvSpPr>
        <p:spPr>
          <a:xfrm>
            <a:off x="381000" y="3705225"/>
            <a:ext cx="8524875" cy="2209800"/>
          </a:xfrm>
          <a:prstGeom prst="rect">
            <a:avLst/>
          </a:prstGeom>
        </p:spPr>
        <p:txBody>
          <a:bodyPr wrap="none" fromWordArt="1">
            <a:prstTxWarp prst="textCurveUp">
              <a:avLst>
                <a:gd name="adj" fmla="val 616"/>
              </a:avLst>
            </a:prstTxWarp>
            <a:normAutofit/>
          </a:bodyPr>
          <a:p>
            <a:pPr algn="ctr" eaLnBrk="0" hangingPunct="0"/>
            <a:r>
              <a:rPr lang="en-US" sz="4800">
                <a:ln w="12700" cap="flat" cmpd="sng">
                  <a:solidFill>
                    <a:srgbClr val="000000"/>
                  </a:solidFill>
                  <a:prstDash val="solid"/>
                  <a:round/>
                  <a:headEnd type="none" w="med" len="med"/>
                  <a:tailEnd type="none" w="med" len="med"/>
                </a:ln>
                <a:pattFill prst="dashHorz">
                  <a:fgClr>
                    <a:srgbClr val="808080"/>
                  </a:fgClr>
                  <a:bgClr>
                    <a:srgbClr val="FFFF00"/>
                  </a:bgClr>
                </a:pattFill>
                <a:effectLst>
                  <a:outerShdw dist="45791" dir="2021404" algn="ctr" rotWithShape="0">
                    <a:srgbClr val="808080">
                      <a:alpha val="79999"/>
                    </a:srgbClr>
                  </a:outerShdw>
                </a:effectLst>
                <a:latin typeface="Arial" panose="020B0604020202020204" pitchFamily="34" charset="0"/>
                <a:ea typeface="Arial" panose="020B0604020202020204" pitchFamily="34" charset="0"/>
              </a:rPr>
              <a:t>Chúc các bạn chăm ngoan học giỏi</a:t>
            </a:r>
            <a:endParaRPr lang="en-US" sz="4800">
              <a:ln w="12700" cap="flat" cmpd="sng">
                <a:solidFill>
                  <a:srgbClr val="000000"/>
                </a:solidFill>
                <a:prstDash val="solid"/>
                <a:round/>
                <a:headEnd type="none" w="med" len="med"/>
                <a:tailEnd type="none" w="med" len="med"/>
              </a:ln>
              <a:pattFill prst="dashHorz">
                <a:fgClr>
                  <a:srgbClr val="808080"/>
                </a:fgClr>
                <a:bgClr>
                  <a:srgbClr val="FFFF00"/>
                </a:bgClr>
              </a:pattFill>
              <a:effectLst>
                <a:outerShdw dist="45791" dir="2021404" algn="ctr" rotWithShape="0">
                  <a:srgbClr val="808080">
                    <a:alpha val="79999"/>
                  </a:srgbClr>
                </a:outerShdw>
              </a:effectLst>
              <a:latin typeface="Arial" panose="020B0604020202020204" pitchFamily="34" charset="0"/>
              <a:ea typeface="Arial" panose="020B0604020202020204" pitchFamily="34" charset="0"/>
            </a:endParaRPr>
          </a:p>
        </p:txBody>
      </p:sp>
      <p:pic>
        <p:nvPicPr>
          <p:cNvPr id="2" name="Picture 7" descr="!bell_0l"/>
          <p:cNvPicPr>
            <a:picLocks noChangeAspect="1"/>
          </p:cNvPicPr>
          <p:nvPr/>
        </p:nvPicPr>
        <p:blipFill>
          <a:blip r:embed="rId2"/>
          <a:stretch>
            <a:fillRect/>
          </a:stretch>
        </p:blipFill>
        <p:spPr>
          <a:xfrm rot="-3671027">
            <a:off x="88900" y="-98425"/>
            <a:ext cx="1828800" cy="1708150"/>
          </a:xfrm>
          <a:prstGeom prst="rect">
            <a:avLst/>
          </a:prstGeom>
          <a:noFill/>
          <a:ln w="9525">
            <a:noFill/>
          </a:ln>
        </p:spPr>
      </p:pic>
      <p:pic>
        <p:nvPicPr>
          <p:cNvPr id="40966" name="Picture 8" descr="4"/>
          <p:cNvPicPr>
            <a:picLocks noChangeAspect="1"/>
          </p:cNvPicPr>
          <p:nvPr/>
        </p:nvPicPr>
        <p:blipFill>
          <a:blip r:embed="rId3"/>
          <a:stretch>
            <a:fillRect/>
          </a:stretch>
        </p:blipFill>
        <p:spPr>
          <a:xfrm>
            <a:off x="-168275" y="5672138"/>
            <a:ext cx="1463675" cy="1185862"/>
          </a:xfrm>
          <a:prstGeom prst="rect">
            <a:avLst/>
          </a:prstGeom>
          <a:noFill/>
          <a:ln w="9525">
            <a:noFill/>
          </a:ln>
        </p:spPr>
      </p:pic>
      <p:pic>
        <p:nvPicPr>
          <p:cNvPr id="40967" name="Picture 9" descr="4"/>
          <p:cNvPicPr>
            <a:picLocks noChangeAspect="1"/>
          </p:cNvPicPr>
          <p:nvPr/>
        </p:nvPicPr>
        <p:blipFill>
          <a:blip r:embed="rId3"/>
          <a:stretch>
            <a:fillRect/>
          </a:stretch>
        </p:blipFill>
        <p:spPr>
          <a:xfrm>
            <a:off x="7915275" y="5589588"/>
            <a:ext cx="1463675" cy="1185862"/>
          </a:xfrm>
          <a:prstGeom prst="rect">
            <a:avLst/>
          </a:prstGeom>
          <a:noFill/>
          <a:ln w="9525">
            <a:noFill/>
          </a:ln>
        </p:spPr>
      </p:pic>
      <p:pic>
        <p:nvPicPr>
          <p:cNvPr id="40968" name="Picture 10" descr="ATOM1"/>
          <p:cNvPicPr>
            <a:picLocks noChangeAspect="1"/>
          </p:cNvPicPr>
          <p:nvPr/>
        </p:nvPicPr>
        <p:blipFill>
          <a:blip r:embed="rId4"/>
          <a:stretch>
            <a:fillRect/>
          </a:stretch>
        </p:blipFill>
        <p:spPr>
          <a:xfrm>
            <a:off x="8167688" y="184150"/>
            <a:ext cx="609600" cy="5715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repeatCount="10000" fill="hold" nodeType="with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circle(in)">
                                      <p:cBhvr>
                                        <p:cTn id="7" dur="3000"/>
                                        <p:tgtEl>
                                          <p:spTgt spid="40963"/>
                                        </p:tgtEl>
                                      </p:cBhvr>
                                    </p:animEffect>
                                  </p:childTnLst>
                                </p:cTn>
                              </p:par>
                              <p:par>
                                <p:cTn id="8" presetID="6" presetClass="entr" presetSubtype="32" repeatCount="10000" fill="hold" nodeType="withEffect">
                                  <p:stCondLst>
                                    <p:cond delay="0"/>
                                  </p:stCondLst>
                                  <p:childTnLst>
                                    <p:set>
                                      <p:cBhvr>
                                        <p:cTn id="9" dur="1" fill="hold">
                                          <p:stCondLst>
                                            <p:cond delay="0"/>
                                          </p:stCondLst>
                                        </p:cTn>
                                        <p:tgtEl>
                                          <p:spTgt spid="40964"/>
                                        </p:tgtEl>
                                        <p:attrNameLst>
                                          <p:attrName>style.visibility</p:attrName>
                                        </p:attrNameLst>
                                      </p:cBhvr>
                                      <p:to>
                                        <p:strVal val="visible"/>
                                      </p:to>
                                    </p:set>
                                    <p:animEffect transition="in" filter="circle(out)">
                                      <p:cBhvr>
                                        <p:cTn id="10" dur="3000"/>
                                        <p:tgtEl>
                                          <p:spTgt spid="40964"/>
                                        </p:tgtEl>
                                      </p:cBhvr>
                                    </p:animEffect>
                                  </p:childTnLst>
                                </p:cTn>
                              </p:par>
                              <p:par>
                                <p:cTn id="11" presetID="6" presetClass="entr" presetSubtype="16" repeatCount="10000" fill="hold" nodeType="withEffect">
                                  <p:stCondLst>
                                    <p:cond delay="0"/>
                                  </p:stCondLst>
                                  <p:childTnLst>
                                    <p:set>
                                      <p:cBhvr>
                                        <p:cTn id="12" dur="1" fill="hold">
                                          <p:stCondLst>
                                            <p:cond delay="0"/>
                                          </p:stCondLst>
                                        </p:cTn>
                                        <p:tgtEl>
                                          <p:spTgt spid="40965"/>
                                        </p:tgtEl>
                                        <p:attrNameLst>
                                          <p:attrName>style.visibility</p:attrName>
                                        </p:attrNameLst>
                                      </p:cBhvr>
                                      <p:to>
                                        <p:strVal val="visible"/>
                                      </p:to>
                                    </p:set>
                                    <p:animEffect transition="in" filter="circle(in)">
                                      <p:cBhvr>
                                        <p:cTn id="13" dur="30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p:nvPr/>
        </p:nvSpPr>
        <p:spPr>
          <a:xfrm>
            <a:off x="808038" y="914400"/>
            <a:ext cx="7527925" cy="768350"/>
          </a:xfrm>
          <a:prstGeom prst="rect">
            <a:avLst/>
          </a:prstGeom>
          <a:noFill/>
          <a:ln w="9525">
            <a:noFill/>
          </a:ln>
        </p:spPr>
        <p:txBody>
          <a:bodyPr anchor="ctr" anchorCtr="0">
            <a:spAutoFit/>
          </a:bodyPr>
          <a:p>
            <a:pPr algn="ctr"/>
            <a:r>
              <a:rPr lang="en-US" altLang="vi-VN" sz="4400" b="1" dirty="0">
                <a:solidFill>
                  <a:srgbClr val="FF0000"/>
                </a:solidFill>
                <a:latin typeface="Times New Roman" panose="02020603050405020304" pitchFamily="18" charset="0"/>
              </a:rPr>
              <a:t>KHỞI ĐỘNG </a:t>
            </a:r>
            <a:endParaRPr lang="en-US" altLang="vi-VN" sz="4400" dirty="0">
              <a:solidFill>
                <a:srgbClr val="FF0000"/>
              </a:solidFill>
              <a:latin typeface="Times New Roman" panose="02020603050405020304" pitchFamily="18" charset="0"/>
              <a:ea typeface="Times New Roman" panose="02020603050405020304" pitchFamily="18" charset="0"/>
            </a:endParaRPr>
          </a:p>
        </p:txBody>
      </p:sp>
      <p:sp>
        <p:nvSpPr>
          <p:cNvPr id="27650" name="Rectangle 5"/>
          <p:cNvSpPr/>
          <p:nvPr/>
        </p:nvSpPr>
        <p:spPr>
          <a:xfrm>
            <a:off x="0" y="3324225"/>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27651" name="Rectangle 6"/>
          <p:cNvSpPr/>
          <p:nvPr/>
        </p:nvSpPr>
        <p:spPr>
          <a:xfrm>
            <a:off x="0" y="3333750"/>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27652" name="Rectangle 7"/>
          <p:cNvSpPr/>
          <p:nvPr/>
        </p:nvSpPr>
        <p:spPr>
          <a:xfrm>
            <a:off x="0" y="3309938"/>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27653" name="Rectangle 8"/>
          <p:cNvSpPr/>
          <p:nvPr/>
        </p:nvSpPr>
        <p:spPr>
          <a:xfrm>
            <a:off x="0" y="3343275"/>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27654" name="Rectangle 9"/>
          <p:cNvSpPr/>
          <p:nvPr/>
        </p:nvSpPr>
        <p:spPr>
          <a:xfrm>
            <a:off x="0" y="3352800"/>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4133" name="Text Box 37"/>
          <p:cNvSpPr txBox="1"/>
          <p:nvPr/>
        </p:nvSpPr>
        <p:spPr>
          <a:xfrm>
            <a:off x="519113" y="1970088"/>
            <a:ext cx="7924800" cy="1076325"/>
          </a:xfrm>
          <a:prstGeom prst="rect">
            <a:avLst/>
          </a:prstGeom>
          <a:noFill/>
          <a:ln w="9525">
            <a:noFill/>
          </a:ln>
        </p:spPr>
        <p:txBody>
          <a:bodyPr anchor="t" anchorCtr="0">
            <a:spAutoFit/>
          </a:bodyPr>
          <a:p>
            <a:pPr algn="just">
              <a:spcBef>
                <a:spcPct val="50000"/>
              </a:spcBef>
            </a:pPr>
            <a:r>
              <a:rPr lang="en-US" altLang="vi-VN" sz="3200" b="1" dirty="0">
                <a:solidFill>
                  <a:srgbClr val="FF0000"/>
                </a:solidFill>
                <a:latin typeface="Times New Roman" panose="02020603050405020304" pitchFamily="18" charset="0"/>
              </a:rPr>
              <a:t>Câu 1:</a:t>
            </a:r>
            <a:r>
              <a:rPr lang="en-US" altLang="vi-VN" sz="3200" dirty="0">
                <a:latin typeface="Times New Roman" panose="02020603050405020304" pitchFamily="18" charset="0"/>
              </a:rPr>
              <a:t> Hãy nêu cách tạo hiệu ứng trong bài trình chiếu?</a:t>
            </a:r>
            <a:endParaRPr lang="en-US" altLang="vi-VN" sz="3200" dirty="0">
              <a:latin typeface="Times New Roman" panose="02020603050405020304" pitchFamily="18" charset="0"/>
              <a:ea typeface="Times New Roman" panose="02020603050405020304" pitchFamily="18" charset="0"/>
            </a:endParaRPr>
          </a:p>
        </p:txBody>
      </p:sp>
      <p:sp>
        <p:nvSpPr>
          <p:cNvPr id="11" name="Text Box 37"/>
          <p:cNvSpPr txBox="1"/>
          <p:nvPr/>
        </p:nvSpPr>
        <p:spPr>
          <a:xfrm>
            <a:off x="519113" y="3203575"/>
            <a:ext cx="8458200" cy="2798763"/>
          </a:xfrm>
          <a:prstGeom prst="rect">
            <a:avLst/>
          </a:prstGeom>
          <a:noFill/>
          <a:ln w="9525">
            <a:noFill/>
          </a:ln>
        </p:spPr>
        <p:txBody>
          <a:bodyPr anchor="t" anchorCtr="0">
            <a:spAutoFit/>
          </a:bodyPr>
          <a:p>
            <a:pPr algn="just">
              <a:lnSpc>
                <a:spcPct val="70000"/>
              </a:lnSpc>
              <a:spcBef>
                <a:spcPct val="50000"/>
              </a:spcBef>
            </a:pPr>
            <a:r>
              <a:rPr lang="en-US" altLang="vi-VN" sz="3200" b="1" dirty="0">
                <a:solidFill>
                  <a:srgbClr val="FF0000"/>
                </a:solidFill>
                <a:latin typeface="Times New Roman" panose="02020603050405020304" pitchFamily="18" charset="0"/>
              </a:rPr>
              <a:t>Trả lời: </a:t>
            </a:r>
            <a:endParaRPr lang="en-US" altLang="vi-VN" sz="3200" b="1" dirty="0">
              <a:solidFill>
                <a:srgbClr val="FF0000"/>
              </a:solidFill>
              <a:latin typeface="Times New Roman" panose="02020603050405020304" pitchFamily="18" charset="0"/>
            </a:endParaRPr>
          </a:p>
          <a:p>
            <a:pPr algn="just">
              <a:lnSpc>
                <a:spcPct val="130000"/>
              </a:lnSpc>
              <a:spcBef>
                <a:spcPct val="50000"/>
              </a:spcBef>
            </a:pPr>
            <a:r>
              <a:rPr lang="en-US" altLang="vi-VN" sz="3200" dirty="0">
                <a:latin typeface="Times New Roman" panose="02020603050405020304" pitchFamily="18" charset="0"/>
              </a:rPr>
              <a:t>Cách tạo hiệu ứng trong bài trình chiếu</a:t>
            </a:r>
            <a:endParaRPr lang="en-US" altLang="vi-VN" sz="3200" dirty="0">
              <a:latin typeface="Times New Roman" panose="02020603050405020304" pitchFamily="18" charset="0"/>
            </a:endParaRPr>
          </a:p>
          <a:p>
            <a:pPr eaLnBrk="0" hangingPunct="0"/>
            <a:r>
              <a:rPr lang="en-US" altLang="vi-VN" sz="3200" dirty="0">
                <a:latin typeface="Times New Roman" panose="02020603050405020304" pitchFamily="18" charset="0"/>
              </a:rPr>
              <a:t>+ B1: Chọn đoạn văn bản muốn tạo hiệu ứng.</a:t>
            </a:r>
            <a:endParaRPr lang="vi-VN" altLang="vi-VN" sz="3200" dirty="0">
              <a:latin typeface="Times New Roman" panose="02020603050405020304" pitchFamily="18" charset="0"/>
            </a:endParaRPr>
          </a:p>
          <a:p>
            <a:pPr eaLnBrk="0" hangingPunct="0"/>
            <a:r>
              <a:rPr lang="en-US" altLang="vi-VN" sz="3200" dirty="0">
                <a:latin typeface="Times New Roman" panose="02020603050405020304" pitchFamily="18" charset="0"/>
              </a:rPr>
              <a:t>+ B2: Chọn thẻ Animations.</a:t>
            </a:r>
            <a:endParaRPr lang="vi-VN" altLang="vi-VN" sz="3200" dirty="0">
              <a:latin typeface="Times New Roman" panose="02020603050405020304" pitchFamily="18" charset="0"/>
            </a:endParaRPr>
          </a:p>
          <a:p>
            <a:pPr eaLnBrk="0" hangingPunct="0"/>
            <a:r>
              <a:rPr lang="en-US" altLang="vi-VN" sz="3200" dirty="0">
                <a:latin typeface="Times New Roman" panose="02020603050405020304" pitchFamily="18" charset="0"/>
              </a:rPr>
              <a:t>+ B3: Nháy chọn để mở danh sách hiệu ứng.</a:t>
            </a:r>
            <a:endParaRPr lang="en-US" altLang="vi-VN" sz="3200" dirty="0">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linds(horizontal)">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133"/>
                                        </p:tgtEl>
                                        <p:attrNameLst>
                                          <p:attrName>style.visibility</p:attrName>
                                        </p:attrNameLst>
                                      </p:cBhvr>
                                      <p:to>
                                        <p:strVal val="visible"/>
                                      </p:to>
                                    </p:set>
                                    <p:animEffect transition="in" filter="box(in)">
                                      <p:cBhvr>
                                        <p:cTn id="12" dur="500"/>
                                        <p:tgtEl>
                                          <p:spTgt spid="413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133"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Rectangle 5"/>
          <p:cNvSpPr/>
          <p:nvPr/>
        </p:nvSpPr>
        <p:spPr>
          <a:xfrm>
            <a:off x="0" y="3324225"/>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28674" name="Rectangle 6"/>
          <p:cNvSpPr/>
          <p:nvPr/>
        </p:nvSpPr>
        <p:spPr>
          <a:xfrm>
            <a:off x="0" y="3333750"/>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28675" name="Rectangle 7"/>
          <p:cNvSpPr/>
          <p:nvPr/>
        </p:nvSpPr>
        <p:spPr>
          <a:xfrm>
            <a:off x="0" y="3309938"/>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28676" name="Rectangle 8"/>
          <p:cNvSpPr/>
          <p:nvPr/>
        </p:nvSpPr>
        <p:spPr>
          <a:xfrm>
            <a:off x="0" y="3343275"/>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28677" name="Rectangle 9"/>
          <p:cNvSpPr/>
          <p:nvPr/>
        </p:nvSpPr>
        <p:spPr>
          <a:xfrm>
            <a:off x="0" y="3352800"/>
            <a:ext cx="9144000" cy="0"/>
          </a:xfrm>
          <a:prstGeom prst="rect">
            <a:avLst/>
          </a:prstGeom>
          <a:noFill/>
          <a:ln w="9525">
            <a:noFill/>
          </a:ln>
        </p:spPr>
        <p:txBody>
          <a:bodyPr wrap="none" anchor="ctr" anchorCtr="0">
            <a:spAutoFit/>
          </a:bodyPr>
          <a:p>
            <a:endParaRPr lang="vi-VN" altLang="vi-VN" dirty="0">
              <a:latin typeface="Arial" panose="020B0604020202020204" pitchFamily="34" charset="0"/>
              <a:ea typeface="Arial" panose="020B0604020202020204" pitchFamily="34" charset="0"/>
            </a:endParaRPr>
          </a:p>
        </p:txBody>
      </p:sp>
      <p:sp>
        <p:nvSpPr>
          <p:cNvPr id="4136" name="Text Box 40"/>
          <p:cNvSpPr txBox="1"/>
          <p:nvPr/>
        </p:nvSpPr>
        <p:spPr>
          <a:xfrm>
            <a:off x="534988" y="2895600"/>
            <a:ext cx="8153400" cy="2060575"/>
          </a:xfrm>
          <a:prstGeom prst="rect">
            <a:avLst/>
          </a:prstGeom>
          <a:noFill/>
          <a:ln w="9525">
            <a:noFill/>
          </a:ln>
        </p:spPr>
        <p:txBody>
          <a:bodyPr anchor="t" anchorCtr="0">
            <a:spAutoFit/>
          </a:bodyPr>
          <a:p>
            <a:pPr algn="just">
              <a:spcBef>
                <a:spcPct val="50000"/>
              </a:spcBef>
            </a:pPr>
            <a:r>
              <a:rPr lang="en-US" altLang="vi-VN" sz="3200" b="1" dirty="0">
                <a:solidFill>
                  <a:srgbClr val="FF0000"/>
                </a:solidFill>
                <a:latin typeface="Times New Roman" panose="02020603050405020304" pitchFamily="18" charset="0"/>
              </a:rPr>
              <a:t>Trả lời: </a:t>
            </a:r>
            <a:endParaRPr lang="en-US" altLang="vi-VN" sz="3200" b="1" dirty="0">
              <a:solidFill>
                <a:srgbClr val="FF0000"/>
              </a:solidFill>
              <a:latin typeface="Times New Roman" panose="02020603050405020304" pitchFamily="18" charset="0"/>
            </a:endParaRPr>
          </a:p>
          <a:p>
            <a:pPr algn="just">
              <a:spcBef>
                <a:spcPct val="50000"/>
              </a:spcBef>
            </a:pPr>
            <a:r>
              <a:rPr lang="en-US" altLang="vi-VN" sz="3200" dirty="0">
                <a:latin typeface="Times New Roman" panose="02020603050405020304" pitchFamily="18" charset="0"/>
              </a:rPr>
              <a:t>Cách tạo trang mới trong bài trình chiếu:</a:t>
            </a:r>
            <a:endParaRPr lang="en-US" altLang="vi-VN" sz="3200" dirty="0">
              <a:latin typeface="Times New Roman" panose="02020603050405020304" pitchFamily="18" charset="0"/>
            </a:endParaRPr>
          </a:p>
          <a:p>
            <a:pPr algn="just">
              <a:spcBef>
                <a:spcPct val="50000"/>
              </a:spcBef>
            </a:pPr>
            <a:r>
              <a:rPr lang="en-US" altLang="vi-VN" sz="3200" dirty="0">
                <a:latin typeface="Times New Roman" panose="02020603050405020304" pitchFamily="18" charset="0"/>
              </a:rPr>
              <a:t>Trong thẻ Home nháy chọn nút lệnh New Slide</a:t>
            </a:r>
            <a:endParaRPr lang="en-US" altLang="vi-VN" sz="3200" dirty="0">
              <a:latin typeface="Times New Roman" panose="02020603050405020304" pitchFamily="18" charset="0"/>
              <a:ea typeface="Times New Roman" panose="02020603050405020304" pitchFamily="18" charset="0"/>
            </a:endParaRPr>
          </a:p>
        </p:txBody>
      </p:sp>
      <p:sp>
        <p:nvSpPr>
          <p:cNvPr id="11" name="Text Box 40"/>
          <p:cNvSpPr txBox="1"/>
          <p:nvPr/>
        </p:nvSpPr>
        <p:spPr>
          <a:xfrm>
            <a:off x="534988" y="1735138"/>
            <a:ext cx="7924800" cy="1076325"/>
          </a:xfrm>
          <a:prstGeom prst="rect">
            <a:avLst/>
          </a:prstGeom>
          <a:noFill/>
          <a:ln w="9525">
            <a:noFill/>
          </a:ln>
        </p:spPr>
        <p:txBody>
          <a:bodyPr anchor="t" anchorCtr="0">
            <a:spAutoFit/>
          </a:bodyPr>
          <a:p>
            <a:pPr algn="just">
              <a:spcBef>
                <a:spcPct val="50000"/>
              </a:spcBef>
            </a:pPr>
            <a:r>
              <a:rPr lang="en-US" altLang="vi-VN" sz="3200" b="1" dirty="0">
                <a:solidFill>
                  <a:srgbClr val="FF0000"/>
                </a:solidFill>
                <a:latin typeface="Times New Roman" panose="02020603050405020304" pitchFamily="18" charset="0"/>
              </a:rPr>
              <a:t>Câu 2: </a:t>
            </a:r>
            <a:r>
              <a:rPr lang="en-US" altLang="vi-VN" sz="3200" dirty="0">
                <a:latin typeface="Times New Roman" panose="02020603050405020304" pitchFamily="18" charset="0"/>
              </a:rPr>
              <a:t>Hãy nêu cách tạo trang mới trong bài trình chiếu?</a:t>
            </a:r>
            <a:endParaRPr lang="en-US" altLang="vi-VN" sz="3200" dirty="0">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136"/>
                                        </p:tgtEl>
                                        <p:attrNameLst>
                                          <p:attrName>style.visibility</p:attrName>
                                        </p:attrNameLst>
                                      </p:cBhvr>
                                      <p:to>
                                        <p:strVal val="visible"/>
                                      </p:to>
                                    </p:set>
                                    <p:animEffect transition="in" filter="box(in)">
                                      <p:cBhvr>
                                        <p:cTn id="12" dur="500"/>
                                        <p:tgtEl>
                                          <p:spTgt spid="4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6"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4052" name="Group 20"/>
          <p:cNvGrpSpPr/>
          <p:nvPr/>
        </p:nvGrpSpPr>
        <p:grpSpPr>
          <a:xfrm>
            <a:off x="838200" y="2657475"/>
            <a:ext cx="2286000" cy="2228850"/>
            <a:chOff x="336" y="1536"/>
            <a:chExt cx="1968" cy="1968"/>
          </a:xfrm>
        </p:grpSpPr>
        <p:grpSp>
          <p:nvGrpSpPr>
            <p:cNvPr id="29698" name="Group 4"/>
            <p:cNvGrpSpPr/>
            <p:nvPr/>
          </p:nvGrpSpPr>
          <p:grpSpPr>
            <a:xfrm>
              <a:off x="336" y="1536"/>
              <a:ext cx="1968" cy="1968"/>
              <a:chOff x="384" y="1776"/>
              <a:chExt cx="1488" cy="1488"/>
            </a:xfrm>
          </p:grpSpPr>
          <p:sp>
            <p:nvSpPr>
              <p:cNvPr id="41989" name="Oval 5"/>
              <p:cNvSpPr>
                <a:spLocks noChangeArrowheads="1"/>
              </p:cNvSpPr>
              <p:nvPr/>
            </p:nvSpPr>
            <p:spPr bwMode="gray">
              <a:xfrm>
                <a:off x="384" y="1776"/>
                <a:ext cx="1488" cy="1488"/>
              </a:xfrm>
              <a:prstGeom prst="ellipse">
                <a:avLst/>
              </a:prstGeom>
              <a:gradFill rotWithShape="1">
                <a:gsLst>
                  <a:gs pos="0">
                    <a:schemeClr val="bg1">
                      <a:gamma/>
                      <a:tint val="10196"/>
                      <a:invGamma/>
                    </a:schemeClr>
                  </a:gs>
                  <a:gs pos="50000">
                    <a:schemeClr val="bg1"/>
                  </a:gs>
                  <a:gs pos="100000">
                    <a:schemeClr val="bg1">
                      <a:gamma/>
                      <a:tint val="10196"/>
                      <a:invGamma/>
                    </a:schemeClr>
                  </a:gs>
                </a:gsLst>
                <a:lin ang="5400000" scaled="1"/>
              </a:gradFill>
              <a:ln w="12700">
                <a:solidFill>
                  <a:schemeClr val="bg1"/>
                </a:solidFill>
                <a:round/>
              </a:ln>
              <a:effectLst>
                <a:outerShdw dist="50800" dir="5400000" algn="ctr" rotWithShape="0">
                  <a:schemeClr val="bg2">
                    <a:alpha val="50000"/>
                  </a:scheme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3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1990" name="Oval 6"/>
              <p:cNvSpPr>
                <a:spLocks noChangeArrowheads="1"/>
              </p:cNvSpPr>
              <p:nvPr/>
            </p:nvSpPr>
            <p:spPr bwMode="gray">
              <a:xfrm>
                <a:off x="407" y="1799"/>
                <a:ext cx="1434" cy="1434"/>
              </a:xfrm>
              <a:prstGeom prst="ellipse">
                <a:avLst/>
              </a:prstGeom>
              <a:gradFill rotWithShape="1">
                <a:gsLst>
                  <a:gs pos="0">
                    <a:schemeClr val="accent1">
                      <a:gamma/>
                      <a:tint val="34902"/>
                      <a:invGamma/>
                    </a:schemeClr>
                  </a:gs>
                  <a:gs pos="50000">
                    <a:schemeClr val="accent1"/>
                  </a:gs>
                  <a:gs pos="100000">
                    <a:schemeClr val="accent1">
                      <a:gamma/>
                      <a:tint val="34902"/>
                      <a:invGamma/>
                    </a:schemeClr>
                  </a:gs>
                </a:gsLst>
                <a:lin ang="5400000" scaled="1"/>
              </a:gradFill>
              <a:ln w="19050">
                <a:solidFill>
                  <a:schemeClr val="bg1">
                    <a:alpha val="20000"/>
                  </a:schemeClr>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3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pic>
          <p:nvPicPr>
            <p:cNvPr id="29701" name="Picture 2"/>
            <p:cNvPicPr>
              <a:picLocks noChangeAspect="1"/>
            </p:cNvPicPr>
            <p:nvPr/>
          </p:nvPicPr>
          <p:blipFill>
            <a:blip r:embed="rId1">
              <a:clrChange>
                <a:clrFrom>
                  <a:srgbClr val="FFFFFF"/>
                </a:clrFrom>
                <a:clrTo>
                  <a:srgbClr val="FFFFFF">
                    <a:alpha val="0"/>
                  </a:srgbClr>
                </a:clrTo>
              </a:clrChange>
            </a:blip>
            <a:stretch>
              <a:fillRect/>
            </a:stretch>
          </p:blipFill>
          <p:spPr>
            <a:xfrm>
              <a:off x="864" y="1776"/>
              <a:ext cx="912" cy="770"/>
            </a:xfrm>
            <a:prstGeom prst="rect">
              <a:avLst/>
            </a:prstGeom>
            <a:noFill/>
            <a:ln w="9525">
              <a:noFill/>
            </a:ln>
          </p:spPr>
        </p:pic>
        <p:sp>
          <p:nvSpPr>
            <p:cNvPr id="29702" name="TextBox 32"/>
            <p:cNvSpPr txBox="1"/>
            <p:nvPr/>
          </p:nvSpPr>
          <p:spPr>
            <a:xfrm>
              <a:off x="672" y="2399"/>
              <a:ext cx="1632" cy="447"/>
            </a:xfrm>
            <a:prstGeom prst="rect">
              <a:avLst/>
            </a:prstGeom>
            <a:noFill/>
            <a:ln w="9525">
              <a:noFill/>
            </a:ln>
          </p:spPr>
          <p:txBody>
            <a:bodyPr anchor="t" anchorCtr="0">
              <a:spAutoFit/>
            </a:bodyPr>
            <a:p>
              <a:r>
                <a:rPr lang="en-US" altLang="en-US" sz="2700" b="1" dirty="0">
                  <a:latin typeface="Times New Roman" panose="02020603050405020304" pitchFamily="18" charset="0"/>
                </a:rPr>
                <a:t>Mục tiêu</a:t>
              </a:r>
              <a:endParaRPr lang="en-US" altLang="en-US" sz="2700" b="1" dirty="0">
                <a:latin typeface="Times New Roman" panose="02020603050405020304" pitchFamily="18" charset="0"/>
              </a:endParaRPr>
            </a:p>
          </p:txBody>
        </p:sp>
      </p:grpSp>
      <p:grpSp>
        <p:nvGrpSpPr>
          <p:cNvPr id="42001" name="Group 17"/>
          <p:cNvGrpSpPr/>
          <p:nvPr/>
        </p:nvGrpSpPr>
        <p:grpSpPr>
          <a:xfrm>
            <a:off x="3071813" y="3419475"/>
            <a:ext cx="342900" cy="342900"/>
            <a:chOff x="384" y="1776"/>
            <a:chExt cx="1488" cy="1488"/>
          </a:xfrm>
        </p:grpSpPr>
        <p:sp>
          <p:nvSpPr>
            <p:cNvPr id="42002" name="Oval 18"/>
            <p:cNvSpPr>
              <a:spLocks noChangeArrowheads="1"/>
            </p:cNvSpPr>
            <p:nvPr/>
          </p:nvSpPr>
          <p:spPr bwMode="gray">
            <a:xfrm>
              <a:off x="384" y="1776"/>
              <a:ext cx="1488" cy="1488"/>
            </a:xfrm>
            <a:prstGeom prst="ellipse">
              <a:avLst/>
            </a:prstGeom>
            <a:gradFill rotWithShape="1">
              <a:gsLst>
                <a:gs pos="0">
                  <a:schemeClr val="accent2">
                    <a:gamma/>
                    <a:tint val="10196"/>
                    <a:invGamma/>
                  </a:schemeClr>
                </a:gs>
                <a:gs pos="50000">
                  <a:schemeClr val="accent2"/>
                </a:gs>
                <a:gs pos="100000">
                  <a:schemeClr val="accent2">
                    <a:gamma/>
                    <a:tint val="10196"/>
                    <a:invGamma/>
                  </a:schemeClr>
                </a:gs>
              </a:gsLst>
              <a:lin ang="5400000" scaled="1"/>
            </a:gradFill>
            <a:ln w="12700">
              <a:solidFill>
                <a:schemeClr val="accent2"/>
              </a:solidFill>
              <a:round/>
            </a:ln>
            <a:effectLst>
              <a:outerShdw dist="50800" dir="5400000" algn="ctr" rotWithShape="0">
                <a:schemeClr val="bg2">
                  <a:alpha val="50000"/>
                </a:scheme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3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2003" name="Oval 19"/>
            <p:cNvSpPr>
              <a:spLocks noChangeArrowheads="1"/>
            </p:cNvSpPr>
            <p:nvPr/>
          </p:nvSpPr>
          <p:spPr bwMode="gray">
            <a:xfrm>
              <a:off x="405" y="1797"/>
              <a:ext cx="1436" cy="1436"/>
            </a:xfrm>
            <a:prstGeom prst="ellipse">
              <a:avLst/>
            </a:prstGeom>
            <a:gradFill rotWithShape="1">
              <a:gsLst>
                <a:gs pos="0">
                  <a:schemeClr val="accent2">
                    <a:gamma/>
                    <a:tint val="34902"/>
                    <a:invGamma/>
                  </a:schemeClr>
                </a:gs>
                <a:gs pos="50000">
                  <a:schemeClr val="accent2"/>
                </a:gs>
                <a:gs pos="100000">
                  <a:schemeClr val="accent2">
                    <a:gamma/>
                    <a:tint val="34902"/>
                    <a:invGamma/>
                  </a:schemeClr>
                </a:gs>
              </a:gsLst>
              <a:lin ang="5400000" scaled="1"/>
            </a:gradFill>
            <a:ln w="19050">
              <a:solidFill>
                <a:schemeClr val="accent2">
                  <a:alpha val="20000"/>
                </a:schemeClr>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3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44062" name="Text Box 30"/>
          <p:cNvSpPr txBox="1"/>
          <p:nvPr/>
        </p:nvSpPr>
        <p:spPr>
          <a:xfrm>
            <a:off x="3505200" y="3314700"/>
            <a:ext cx="4999038" cy="952500"/>
          </a:xfrm>
          <a:prstGeom prst="rect">
            <a:avLst/>
          </a:prstGeom>
          <a:noFill/>
          <a:ln w="9525">
            <a:noFill/>
          </a:ln>
        </p:spPr>
        <p:txBody>
          <a:bodyPr wrap="square" anchor="t" anchorCtr="0">
            <a:spAutoFit/>
          </a:bodyPr>
          <a:p>
            <a:pPr algn="just" eaLnBrk="0" hangingPunct="0">
              <a:spcBef>
                <a:spcPct val="50000"/>
              </a:spcBef>
            </a:pPr>
            <a:r>
              <a:rPr lang="en-US" altLang="en-US" sz="2800" dirty="0">
                <a:latin typeface="Times New Roman" panose="02020603050405020304" pitchFamily="18" charset="0"/>
              </a:rPr>
              <a:t>Ôn lại các kiến thức đã học về thiết kế bài trình chiếu</a:t>
            </a:r>
            <a:endParaRPr lang="en-US" altLang="en-US" sz="2800" dirty="0">
              <a:latin typeface="Times New Roman" panose="02020603050405020304" pitchFamily="18" charset="0"/>
            </a:endParaRPr>
          </a:p>
        </p:txBody>
      </p:sp>
      <p:sp>
        <p:nvSpPr>
          <p:cNvPr id="47112" name="Slide Number Placeholder 9"/>
          <p:cNvSpPr txBox="1">
            <a:spLocks noGrp="1"/>
          </p:cNvSpPr>
          <p:nvPr/>
        </p:nvSpPr>
        <p:spPr>
          <a:xfrm>
            <a:off x="6400800" y="5859463"/>
            <a:ext cx="1600200" cy="141288"/>
          </a:xfrm>
          <a:prstGeom prst="rect">
            <a:avLst/>
          </a:prstGeom>
          <a:noFill/>
          <a:ln w="9525">
            <a:noFill/>
          </a:ln>
        </p:spPr>
        <p:txBody>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marR="0" lvl="0" indent="0" algn="r" defTabSz="914400" rtl="0" eaLnBrk="1" fontAlgn="base" latinLnBrk="0" hangingPunct="1">
              <a:lnSpc>
                <a:spcPct val="100000"/>
              </a:lnSpc>
              <a:spcBef>
                <a:spcPct val="0"/>
              </a:spcBef>
              <a:spcAft>
                <a:spcPct val="0"/>
              </a:spcAft>
              <a:buClrTx/>
              <a:buSzTx/>
              <a:buFontTx/>
              <a:buNone/>
            </a:pPr>
            <a:fld id="{9A0DB2DC-4C9A-4742-B13C-FB6460FD3503}" type="slidenum">
              <a:rPr kumimoji="0" lang="en-US" altLang="en-US" sz="750" b="0" i="0" u="none" strike="noStrike" kern="1200" cap="none" spc="0" normalizeH="0" baseline="0" noProof="1" dirty="0">
                <a:solidFill>
                  <a:schemeClr val="tx1"/>
                </a:solidFill>
                <a:latin typeface="+mn-lt"/>
                <a:ea typeface="+mn-ea"/>
                <a:cs typeface="+mn-cs"/>
              </a:rPr>
            </a:fld>
            <a:endParaRPr kumimoji="0" lang="en-US" altLang="en-US" sz="750" b="0" i="0" u="none" strike="noStrike" kern="1200" cap="none" spc="0" normalizeH="0" baseline="0" noProof="1" dirty="0">
              <a:solidFill>
                <a:schemeClr val="tx1"/>
              </a:solidFill>
              <a:latin typeface="+mn-lt"/>
              <a:ea typeface="+mn-ea"/>
              <a:cs typeface="+mn-cs"/>
            </a:endParaRPr>
          </a:p>
        </p:txBody>
      </p:sp>
      <p:sp>
        <p:nvSpPr>
          <p:cNvPr id="29708" name="Hình chữ nhật 10"/>
          <p:cNvSpPr/>
          <p:nvPr/>
        </p:nvSpPr>
        <p:spPr>
          <a:xfrm>
            <a:off x="612775" y="825500"/>
            <a:ext cx="7891463" cy="1568450"/>
          </a:xfrm>
          <a:prstGeom prst="rect">
            <a:avLst/>
          </a:prstGeom>
          <a:noFill/>
          <a:ln w="9525">
            <a:noFill/>
          </a:ln>
        </p:spPr>
        <p:txBody>
          <a:bodyPr wrap="square" anchor="t" anchorCtr="0">
            <a:spAutoFit/>
          </a:bodyPr>
          <a:p>
            <a:pPr algn="ctr" eaLnBrk="0" hangingPunct="0">
              <a:spcBef>
                <a:spcPct val="20000"/>
              </a:spcBef>
            </a:pPr>
            <a:r>
              <a:rPr lang="en-US" altLang="vi-VN" sz="3200" b="1" dirty="0">
                <a:solidFill>
                  <a:srgbClr val="FF0000"/>
                </a:solidFill>
                <a:latin typeface="Times New Roman" panose="02020603050405020304" pitchFamily="18" charset="0"/>
              </a:rPr>
              <a:t>Tin học</a:t>
            </a:r>
            <a:endParaRPr lang="en-US" altLang="vi-VN" sz="3200" b="1" dirty="0">
              <a:solidFill>
                <a:srgbClr val="FF0000"/>
              </a:solidFill>
              <a:latin typeface="Times New Roman" panose="02020603050405020304" pitchFamily="18" charset="0"/>
            </a:endParaRPr>
          </a:p>
          <a:p>
            <a:pPr algn="ctr" eaLnBrk="0" hangingPunct="0"/>
            <a:r>
              <a:rPr lang="en-US" altLang="vi-VN" sz="3200" b="1" dirty="0">
                <a:solidFill>
                  <a:srgbClr val="FF0000"/>
                </a:solidFill>
                <a:latin typeface="Times New Roman" panose="02020603050405020304" pitchFamily="18" charset="0"/>
              </a:rPr>
              <a:t>Chủ đề 3: THIẾT KẾ BÀI TRÌNH CHIẾU</a:t>
            </a:r>
            <a:endParaRPr lang="en-US" altLang="vi-VN" sz="3200" b="1" dirty="0">
              <a:solidFill>
                <a:srgbClr val="FF0000"/>
              </a:solidFill>
              <a:latin typeface="Times New Roman" panose="02020603050405020304" pitchFamily="18" charset="0"/>
            </a:endParaRPr>
          </a:p>
          <a:p>
            <a:pPr algn="ctr" eaLnBrk="0" hangingPunct="0"/>
            <a:r>
              <a:rPr lang="en-US" altLang="vi-VN" sz="3200" b="1" dirty="0">
                <a:solidFill>
                  <a:srgbClr val="FF0000"/>
                </a:solidFill>
                <a:latin typeface="Times New Roman" panose="02020603050405020304" pitchFamily="18" charset="0"/>
              </a:rPr>
              <a:t>Bài 1: Những gì em đã biết </a:t>
            </a:r>
            <a:endParaRPr lang="en-US" altLang="vi-VN" sz="32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4052"/>
                                        </p:tgtEl>
                                        <p:attrNameLst>
                                          <p:attrName>style.visibility</p:attrName>
                                        </p:attrNameLst>
                                      </p:cBhvr>
                                      <p:to>
                                        <p:strVal val="visible"/>
                                      </p:to>
                                    </p:set>
                                    <p:animEffect transition="in" filter="box(in)">
                                      <p:cBhvr>
                                        <p:cTn id="7" dur="500"/>
                                        <p:tgtEl>
                                          <p:spTgt spid="4405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44062"/>
                                        </p:tgtEl>
                                        <p:attrNameLst>
                                          <p:attrName>style.visibility</p:attrName>
                                        </p:attrNameLst>
                                      </p:cBhvr>
                                      <p:to>
                                        <p:strVal val="visible"/>
                                      </p:to>
                                    </p:set>
                                    <p:animEffect transition="in" filter="box(in)">
                                      <p:cBhvr>
                                        <p:cTn id="11" dur="500"/>
                                        <p:tgtEl>
                                          <p:spTgt spid="44062"/>
                                        </p:tgtEl>
                                      </p:cBhvr>
                                    </p:animEffect>
                                  </p:childTnLst>
                                </p:cTn>
                              </p:par>
                              <p:par>
                                <p:cTn id="12" presetID="4" presetClass="entr" presetSubtype="16" fill="hold" nodeType="withEffect">
                                  <p:stCondLst>
                                    <p:cond delay="0"/>
                                  </p:stCondLst>
                                  <p:childTnLst>
                                    <p:set>
                                      <p:cBhvr>
                                        <p:cTn id="13" dur="1" fill="hold">
                                          <p:stCondLst>
                                            <p:cond delay="0"/>
                                          </p:stCondLst>
                                        </p:cTn>
                                        <p:tgtEl>
                                          <p:spTgt spid="42001"/>
                                        </p:tgtEl>
                                        <p:attrNameLst>
                                          <p:attrName>style.visibility</p:attrName>
                                        </p:attrNameLst>
                                      </p:cBhvr>
                                      <p:to>
                                        <p:strVal val="visible"/>
                                      </p:to>
                                    </p:set>
                                    <p:animEffect transition="in" filter="box(in)">
                                      <p:cBhvr>
                                        <p:cTn id="14" dur="500"/>
                                        <p:tgtEl>
                                          <p:spTgt spid="420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21" name="Picture 40" descr="j0195384"/>
          <p:cNvPicPr>
            <a:picLocks noChangeAspect="1"/>
          </p:cNvPicPr>
          <p:nvPr/>
        </p:nvPicPr>
        <p:blipFill>
          <a:blip r:embed="rId1"/>
          <a:stretch>
            <a:fillRect/>
          </a:stretch>
        </p:blipFill>
        <p:spPr>
          <a:xfrm>
            <a:off x="8077200" y="0"/>
            <a:ext cx="1066800" cy="990600"/>
          </a:xfrm>
          <a:prstGeom prst="rect">
            <a:avLst/>
          </a:prstGeom>
          <a:noFill/>
          <a:ln w="9525">
            <a:noFill/>
          </a:ln>
        </p:spPr>
      </p:pic>
      <p:pic>
        <p:nvPicPr>
          <p:cNvPr id="30722" name="Picture 40" descr="j0195384"/>
          <p:cNvPicPr>
            <a:picLocks noChangeAspect="1"/>
          </p:cNvPicPr>
          <p:nvPr/>
        </p:nvPicPr>
        <p:blipFill>
          <a:blip r:embed="rId1"/>
          <a:stretch>
            <a:fillRect/>
          </a:stretch>
        </p:blipFill>
        <p:spPr>
          <a:xfrm>
            <a:off x="8075613" y="-1587"/>
            <a:ext cx="1066800" cy="990600"/>
          </a:xfrm>
          <a:prstGeom prst="rect">
            <a:avLst/>
          </a:prstGeom>
          <a:noFill/>
          <a:ln w="9525">
            <a:noFill/>
          </a:ln>
        </p:spPr>
      </p:pic>
      <p:sp>
        <p:nvSpPr>
          <p:cNvPr id="30723" name="Hình chữ nhật 10"/>
          <p:cNvSpPr/>
          <p:nvPr/>
        </p:nvSpPr>
        <p:spPr>
          <a:xfrm>
            <a:off x="612775" y="609600"/>
            <a:ext cx="7891463" cy="1568450"/>
          </a:xfrm>
          <a:prstGeom prst="rect">
            <a:avLst/>
          </a:prstGeom>
          <a:noFill/>
          <a:ln w="9525">
            <a:noFill/>
          </a:ln>
        </p:spPr>
        <p:txBody>
          <a:bodyPr wrap="square" anchor="t" anchorCtr="0">
            <a:spAutoFit/>
          </a:bodyPr>
          <a:p>
            <a:pPr algn="ctr" eaLnBrk="0" hangingPunct="0">
              <a:spcBef>
                <a:spcPct val="20000"/>
              </a:spcBef>
            </a:pPr>
            <a:r>
              <a:rPr lang="en-US" altLang="vi-VN" sz="3200" b="1" dirty="0">
                <a:solidFill>
                  <a:srgbClr val="FF0000"/>
                </a:solidFill>
                <a:latin typeface="Times New Roman" panose="02020603050405020304" pitchFamily="18" charset="0"/>
              </a:rPr>
              <a:t>Tin học</a:t>
            </a:r>
            <a:endParaRPr lang="en-US" altLang="vi-VN" sz="3200" b="1" dirty="0">
              <a:solidFill>
                <a:srgbClr val="FF0000"/>
              </a:solidFill>
              <a:latin typeface="Times New Roman" panose="02020603050405020304" pitchFamily="18" charset="0"/>
            </a:endParaRPr>
          </a:p>
          <a:p>
            <a:pPr algn="ctr" eaLnBrk="0" hangingPunct="0"/>
            <a:r>
              <a:rPr lang="en-US" altLang="vi-VN" sz="3200" b="1" dirty="0">
                <a:solidFill>
                  <a:srgbClr val="FF0000"/>
                </a:solidFill>
                <a:latin typeface="Times New Roman" panose="02020603050405020304" pitchFamily="18" charset="0"/>
              </a:rPr>
              <a:t>Chủ đề 3: THIẾT KẾ BÀI TRÌNH CHIẾU</a:t>
            </a:r>
            <a:endParaRPr lang="en-US" altLang="vi-VN" sz="3200" b="1" dirty="0">
              <a:solidFill>
                <a:srgbClr val="FF0000"/>
              </a:solidFill>
              <a:latin typeface="Times New Roman" panose="02020603050405020304" pitchFamily="18" charset="0"/>
            </a:endParaRPr>
          </a:p>
          <a:p>
            <a:pPr algn="ctr" eaLnBrk="0" hangingPunct="0"/>
            <a:r>
              <a:rPr lang="en-US" altLang="vi-VN" sz="3200" b="1" dirty="0">
                <a:solidFill>
                  <a:srgbClr val="FF0000"/>
                </a:solidFill>
                <a:latin typeface="Times New Roman" panose="02020603050405020304" pitchFamily="18" charset="0"/>
              </a:rPr>
              <a:t>Bài 1: Những gì em đã biết </a:t>
            </a:r>
            <a:endParaRPr lang="en-US" altLang="vi-VN" sz="3200" dirty="0">
              <a:solidFill>
                <a:srgbClr val="FF0000"/>
              </a:solidFill>
              <a:latin typeface="Times New Roman" panose="02020603050405020304" pitchFamily="18" charset="0"/>
              <a:ea typeface="Times New Roman" panose="02020603050405020304" pitchFamily="18" charset="0"/>
            </a:endParaRPr>
          </a:p>
        </p:txBody>
      </p:sp>
      <p:sp>
        <p:nvSpPr>
          <p:cNvPr id="8" name="Rectangle 3"/>
          <p:cNvSpPr>
            <a:spLocks noGrp="1"/>
          </p:cNvSpPr>
          <p:nvPr>
            <p:ph idx="1"/>
          </p:nvPr>
        </p:nvSpPr>
        <p:spPr>
          <a:xfrm>
            <a:off x="612775" y="2362200"/>
            <a:ext cx="7924800" cy="3803650"/>
          </a:xfrm>
          <a:ln/>
        </p:spPr>
        <p:txBody>
          <a:bodyPr vert="horz" wrap="square" lIns="91440" tIns="45720" rIns="91440" bIns="45720" anchor="t" anchorCtr="0"/>
          <a:p>
            <a:pPr marL="609600" indent="-609600" algn="ctr" eaLnBrk="1" hangingPunct="1">
              <a:lnSpc>
                <a:spcPct val="90000"/>
              </a:lnSpc>
              <a:buNone/>
            </a:pPr>
            <a:r>
              <a:rPr lang="en-US" altLang="vi-VN" sz="2800" b="1" dirty="0"/>
              <a:t>Một số thao tác khi soạn bài trình chiếu:</a:t>
            </a:r>
            <a:endParaRPr lang="en-US" altLang="vi-VN" sz="2800" b="1" dirty="0"/>
          </a:p>
          <a:p>
            <a:pPr marL="609600" indent="-609600" algn="just" eaLnBrk="1" hangingPunct="1">
              <a:lnSpc>
                <a:spcPct val="90000"/>
              </a:lnSpc>
              <a:buAutoNum type="arabicPeriod"/>
            </a:pPr>
            <a:r>
              <a:rPr lang="en-US" altLang="vi-VN" sz="2800" b="1" dirty="0"/>
              <a:t>Mở phần mềm trình chiếu.</a:t>
            </a:r>
            <a:endParaRPr lang="en-US" altLang="vi-VN" sz="2800" b="1" dirty="0"/>
          </a:p>
          <a:p>
            <a:pPr marL="609600" indent="-609600" algn="just" eaLnBrk="1" hangingPunct="1">
              <a:lnSpc>
                <a:spcPct val="90000"/>
              </a:lnSpc>
              <a:buAutoNum type="arabicPeriod"/>
            </a:pPr>
            <a:r>
              <a:rPr lang="en-US" altLang="vi-VN" sz="2800" b="1" dirty="0"/>
              <a:t>Soạn văn bản trên trang trình chiếu.</a:t>
            </a:r>
            <a:endParaRPr lang="en-US" altLang="vi-VN" sz="2800" b="1" dirty="0"/>
          </a:p>
          <a:p>
            <a:pPr marL="609600" indent="-609600" algn="just" eaLnBrk="1" hangingPunct="1">
              <a:lnSpc>
                <a:spcPct val="90000"/>
              </a:lnSpc>
              <a:buAutoNum type="arabicPeriod"/>
            </a:pPr>
            <a:r>
              <a:rPr lang="en-US" altLang="vi-VN" sz="2800" b="1" dirty="0"/>
              <a:t>Chèn hình/ tranh ảnh vào trang trình chiếu.</a:t>
            </a:r>
            <a:endParaRPr lang="en-US" altLang="vi-VN" sz="2800" b="1" dirty="0"/>
          </a:p>
          <a:p>
            <a:pPr marL="609600" indent="-609600" algn="just" eaLnBrk="1" hangingPunct="1">
              <a:lnSpc>
                <a:spcPct val="90000"/>
              </a:lnSpc>
              <a:buAutoNum type="arabicPeriod"/>
            </a:pPr>
            <a:r>
              <a:rPr lang="en-US" altLang="vi-VN" sz="2800" b="1" dirty="0"/>
              <a:t>Tạo các hiệu ứng thích hợp.</a:t>
            </a:r>
            <a:endParaRPr lang="en-US" altLang="vi-VN" sz="2800" b="1" dirty="0"/>
          </a:p>
          <a:p>
            <a:pPr marL="609600" indent="-609600" algn="just" eaLnBrk="1" hangingPunct="1">
              <a:lnSpc>
                <a:spcPct val="90000"/>
              </a:lnSpc>
              <a:buAutoNum type="arabicPeriod"/>
            </a:pPr>
            <a:r>
              <a:rPr lang="en-US" altLang="vi-VN" sz="2800" b="1" dirty="0"/>
              <a:t>Tạo trang mới.</a:t>
            </a:r>
            <a:endParaRPr lang="en-US" altLang="vi-VN" sz="2800" b="1" dirty="0"/>
          </a:p>
          <a:p>
            <a:pPr marL="609600" indent="-609600" algn="just" eaLnBrk="1" hangingPunct="1">
              <a:lnSpc>
                <a:spcPct val="90000"/>
              </a:lnSpc>
              <a:buAutoNum type="arabicPeriod"/>
            </a:pPr>
            <a:r>
              <a:rPr lang="en-US" altLang="vi-VN" sz="2800" b="1" dirty="0"/>
              <a:t>Đánh số trang.</a:t>
            </a:r>
            <a:endParaRPr lang="en-US" altLang="vi-VN" sz="2800" b="1" dirty="0"/>
          </a:p>
          <a:p>
            <a:pPr marL="609600" indent="-609600" algn="just" eaLnBrk="1" hangingPunct="1">
              <a:lnSpc>
                <a:spcPct val="90000"/>
              </a:lnSpc>
              <a:buAutoNum type="arabicPeriod"/>
            </a:pPr>
            <a:r>
              <a:rPr lang="en-US" altLang="vi-VN" sz="2800" b="1" dirty="0"/>
              <a:t>Lưu bài trình chiếu thành tệp.</a:t>
            </a:r>
            <a:endParaRPr lang="en-US" altLang="vi-VN" sz="2800" b="1" dirty="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xEl>
                                              <p:charRg st="0" end="42"/>
                                            </p:txEl>
                                          </p:spTgt>
                                        </p:tgtEl>
                                        <p:attrNameLst>
                                          <p:attrName>style.visibility</p:attrName>
                                        </p:attrNameLst>
                                      </p:cBhvr>
                                      <p:to>
                                        <p:strVal val="visible"/>
                                      </p:to>
                                    </p:set>
                                    <p:animEffect transition="in" filter="circle(in)">
                                      <p:cBhvr>
                                        <p:cTn id="7" dur="1000"/>
                                        <p:tgtEl>
                                          <p:spTgt spid="8">
                                            <p:txEl>
                                              <p:charRg st="0" end="4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xEl>
                                              <p:charRg st="42" end="67"/>
                                            </p:txEl>
                                          </p:spTgt>
                                        </p:tgtEl>
                                        <p:attrNameLst>
                                          <p:attrName>style.visibility</p:attrName>
                                        </p:attrNameLst>
                                      </p:cBhvr>
                                      <p:to>
                                        <p:strVal val="visible"/>
                                      </p:to>
                                    </p:set>
                                    <p:animEffect transition="in" filter="circle(in)">
                                      <p:cBhvr>
                                        <p:cTn id="12" dur="1000"/>
                                        <p:tgtEl>
                                          <p:spTgt spid="8">
                                            <p:txEl>
                                              <p:charRg st="42" end="6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xEl>
                                              <p:charRg st="67" end="104"/>
                                            </p:txEl>
                                          </p:spTgt>
                                        </p:tgtEl>
                                        <p:attrNameLst>
                                          <p:attrName>style.visibility</p:attrName>
                                        </p:attrNameLst>
                                      </p:cBhvr>
                                      <p:to>
                                        <p:strVal val="visible"/>
                                      </p:to>
                                    </p:set>
                                    <p:animEffect transition="in" filter="circle(in)">
                                      <p:cBhvr>
                                        <p:cTn id="17" dur="1000"/>
                                        <p:tgtEl>
                                          <p:spTgt spid="8">
                                            <p:txEl>
                                              <p:charRg st="67" end="10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xEl>
                                              <p:charRg st="104" end="148"/>
                                            </p:txEl>
                                          </p:spTgt>
                                        </p:tgtEl>
                                        <p:attrNameLst>
                                          <p:attrName>style.visibility</p:attrName>
                                        </p:attrNameLst>
                                      </p:cBhvr>
                                      <p:to>
                                        <p:strVal val="visible"/>
                                      </p:to>
                                    </p:set>
                                    <p:animEffect transition="in" filter="circle(in)">
                                      <p:cBhvr>
                                        <p:cTn id="22" dur="1000"/>
                                        <p:tgtEl>
                                          <p:spTgt spid="8">
                                            <p:txEl>
                                              <p:charRg st="104" end="14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8">
                                            <p:txEl>
                                              <p:charRg st="148" end="176"/>
                                            </p:txEl>
                                          </p:spTgt>
                                        </p:tgtEl>
                                        <p:attrNameLst>
                                          <p:attrName>style.visibility</p:attrName>
                                        </p:attrNameLst>
                                      </p:cBhvr>
                                      <p:to>
                                        <p:strVal val="visible"/>
                                      </p:to>
                                    </p:set>
                                    <p:animEffect transition="in" filter="circle(in)">
                                      <p:cBhvr>
                                        <p:cTn id="27" dur="1000"/>
                                        <p:tgtEl>
                                          <p:spTgt spid="8">
                                            <p:txEl>
                                              <p:charRg st="148" end="17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8">
                                            <p:txEl>
                                              <p:charRg st="176" end="191"/>
                                            </p:txEl>
                                          </p:spTgt>
                                        </p:tgtEl>
                                        <p:attrNameLst>
                                          <p:attrName>style.visibility</p:attrName>
                                        </p:attrNameLst>
                                      </p:cBhvr>
                                      <p:to>
                                        <p:strVal val="visible"/>
                                      </p:to>
                                    </p:set>
                                    <p:animEffect transition="in" filter="circle(in)">
                                      <p:cBhvr>
                                        <p:cTn id="32" dur="1000"/>
                                        <p:tgtEl>
                                          <p:spTgt spid="8">
                                            <p:txEl>
                                              <p:charRg st="176" end="19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8">
                                            <p:txEl>
                                              <p:charRg st="191" end="206"/>
                                            </p:txEl>
                                          </p:spTgt>
                                        </p:tgtEl>
                                        <p:attrNameLst>
                                          <p:attrName>style.visibility</p:attrName>
                                        </p:attrNameLst>
                                      </p:cBhvr>
                                      <p:to>
                                        <p:strVal val="visible"/>
                                      </p:to>
                                    </p:set>
                                    <p:animEffect transition="in" filter="circle(in)">
                                      <p:cBhvr>
                                        <p:cTn id="37" dur="1000"/>
                                        <p:tgtEl>
                                          <p:spTgt spid="8">
                                            <p:txEl>
                                              <p:charRg st="191" end="20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8">
                                            <p:txEl>
                                              <p:charRg st="206" end="237"/>
                                            </p:txEl>
                                          </p:spTgt>
                                        </p:tgtEl>
                                        <p:attrNameLst>
                                          <p:attrName>style.visibility</p:attrName>
                                        </p:attrNameLst>
                                      </p:cBhvr>
                                      <p:to>
                                        <p:strVal val="visible"/>
                                      </p:to>
                                    </p:set>
                                    <p:animEffect transition="in" filter="circle(in)">
                                      <p:cBhvr>
                                        <p:cTn id="42" dur="1000"/>
                                        <p:tgtEl>
                                          <p:spTgt spid="8">
                                            <p:txEl>
                                              <p:charRg st="206" end="23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76" name="Rectangle 12"/>
          <p:cNvSpPr/>
          <p:nvPr/>
        </p:nvSpPr>
        <p:spPr>
          <a:xfrm>
            <a:off x="2057400" y="609600"/>
            <a:ext cx="5596255" cy="645160"/>
          </a:xfrm>
          <a:prstGeom prst="rect">
            <a:avLst/>
          </a:prstGeom>
          <a:noFill/>
          <a:ln w="9525">
            <a:noFill/>
          </a:ln>
        </p:spPr>
        <p:txBody>
          <a:bodyPr wrap="none" anchor="ctr" anchorCtr="0">
            <a:spAutoFit/>
          </a:bodyPr>
          <a:p>
            <a:r>
              <a:rPr lang="en-US" altLang="vi-VN" sz="3600" b="1" dirty="0">
                <a:solidFill>
                  <a:srgbClr val="FF0000"/>
                </a:solidFill>
                <a:latin typeface="Times New Roman" panose="02020603050405020304" pitchFamily="18" charset="0"/>
              </a:rPr>
              <a:t>Trả lời câu hỏi 1 (SGK - 60)</a:t>
            </a:r>
            <a:endParaRPr lang="en-US" altLang="vi-VN" sz="3600" b="1" dirty="0">
              <a:solidFill>
                <a:srgbClr val="FF0000"/>
              </a:solidFill>
              <a:latin typeface="Times New Roman" panose="02020603050405020304" pitchFamily="18" charset="0"/>
              <a:ea typeface="Times New Roman" panose="02020603050405020304" pitchFamily="18" charset="0"/>
            </a:endParaRPr>
          </a:p>
        </p:txBody>
      </p:sp>
      <p:sp>
        <p:nvSpPr>
          <p:cNvPr id="11291" name="Text Box 27"/>
          <p:cNvSpPr txBox="1"/>
          <p:nvPr/>
        </p:nvSpPr>
        <p:spPr>
          <a:xfrm>
            <a:off x="461010" y="1142683"/>
            <a:ext cx="8221663" cy="1076325"/>
          </a:xfrm>
          <a:prstGeom prst="rect">
            <a:avLst/>
          </a:prstGeom>
          <a:noFill/>
          <a:ln w="9525">
            <a:noFill/>
          </a:ln>
        </p:spPr>
        <p:txBody>
          <a:bodyPr anchor="t" anchorCtr="0">
            <a:spAutoFit/>
          </a:bodyPr>
          <a:p>
            <a:pPr algn="just">
              <a:spcBef>
                <a:spcPct val="50000"/>
              </a:spcBef>
            </a:pPr>
            <a:r>
              <a:rPr lang="en-US" altLang="vi-VN" sz="3200" dirty="0">
                <a:solidFill>
                  <a:srgbClr val="00B0F0"/>
                </a:solidFill>
                <a:latin typeface="Times New Roman" panose="02020603050405020304" pitchFamily="18" charset="0"/>
              </a:rPr>
              <a:t>a) Để khởi động phần mềm trình chiếu, em thao tác như thế nào?</a:t>
            </a:r>
            <a:endParaRPr lang="en-US" altLang="vi-VN" sz="2800" dirty="0">
              <a:solidFill>
                <a:srgbClr val="00B0F0"/>
              </a:solidFill>
              <a:latin typeface="Times New Roman" panose="02020603050405020304" pitchFamily="18" charset="0"/>
              <a:ea typeface="Times New Roman" panose="02020603050405020304" pitchFamily="18" charset="0"/>
            </a:endParaRPr>
          </a:p>
        </p:txBody>
      </p:sp>
      <p:sp>
        <p:nvSpPr>
          <p:cNvPr id="2" name="Text Box 27"/>
          <p:cNvSpPr txBox="1"/>
          <p:nvPr/>
        </p:nvSpPr>
        <p:spPr>
          <a:xfrm>
            <a:off x="483870" y="2819400"/>
            <a:ext cx="8199120" cy="1568450"/>
          </a:xfrm>
          <a:prstGeom prst="rect">
            <a:avLst/>
          </a:prstGeom>
          <a:noFill/>
          <a:ln w="9525">
            <a:noFill/>
          </a:ln>
        </p:spPr>
        <p:txBody>
          <a:bodyPr wrap="square" anchor="t" anchorCtr="0">
            <a:spAutoFit/>
          </a:bodyPr>
          <a:p>
            <a:pPr algn="just">
              <a:spcBef>
                <a:spcPct val="50000"/>
              </a:spcBef>
            </a:pPr>
            <a:r>
              <a:rPr lang="en-US" altLang="vi-VN" sz="3200" dirty="0">
                <a:solidFill>
                  <a:srgbClr val="00B0F0"/>
                </a:solidFill>
                <a:latin typeface="Times New Roman" panose="02020603050405020304" pitchFamily="18" charset="0"/>
              </a:rPr>
              <a:t>b) Các thao tác gõ chữ tiếng Việt trong soạn nội dung trang trình chiếu có khác gì so với các thao tác khi soạn thảo văn bản không?</a:t>
            </a:r>
            <a:endParaRPr lang="en-US" altLang="vi-VN" sz="2800" dirty="0">
              <a:solidFill>
                <a:srgbClr val="00B0F0"/>
              </a:solidFill>
              <a:latin typeface="Times New Roman" panose="02020603050405020304" pitchFamily="18" charset="0"/>
              <a:ea typeface="Times New Roman" panose="02020603050405020304" pitchFamily="18" charset="0"/>
            </a:endParaRPr>
          </a:p>
        </p:txBody>
      </p:sp>
      <p:sp>
        <p:nvSpPr>
          <p:cNvPr id="3" name="Text Box 27"/>
          <p:cNvSpPr txBox="1"/>
          <p:nvPr/>
        </p:nvSpPr>
        <p:spPr>
          <a:xfrm>
            <a:off x="443230" y="4648200"/>
            <a:ext cx="8159750" cy="1076325"/>
          </a:xfrm>
          <a:prstGeom prst="rect">
            <a:avLst/>
          </a:prstGeom>
          <a:noFill/>
          <a:ln w="9525">
            <a:noFill/>
          </a:ln>
        </p:spPr>
        <p:txBody>
          <a:bodyPr wrap="square" anchor="t" anchorCtr="0">
            <a:spAutoFit/>
          </a:bodyPr>
          <a:p>
            <a:pPr algn="just">
              <a:spcBef>
                <a:spcPct val="50000"/>
              </a:spcBef>
            </a:pPr>
            <a:r>
              <a:rPr lang="en-US" altLang="vi-VN" sz="3200" dirty="0">
                <a:solidFill>
                  <a:srgbClr val="00B0F0"/>
                </a:solidFill>
                <a:latin typeface="Times New Roman" panose="02020603050405020304" pitchFamily="18" charset="0"/>
              </a:rPr>
              <a:t>c) Để chèn hình/tranh ảnh vào trang chiếu, em thao tác như thế nào?</a:t>
            </a:r>
            <a:endParaRPr lang="en-US" altLang="vi-VN" sz="2800" dirty="0">
              <a:solidFill>
                <a:srgbClr val="00B0F0"/>
              </a:solidFill>
              <a:latin typeface="Times New Roman" panose="02020603050405020304" pitchFamily="18" charset="0"/>
              <a:ea typeface="Times New Roman" panose="02020603050405020304" pitchFamily="18" charset="0"/>
            </a:endParaRPr>
          </a:p>
        </p:txBody>
      </p:sp>
      <p:sp>
        <p:nvSpPr>
          <p:cNvPr id="4" name="Text Box 27"/>
          <p:cNvSpPr txBox="1"/>
          <p:nvPr/>
        </p:nvSpPr>
        <p:spPr>
          <a:xfrm>
            <a:off x="381000" y="1142683"/>
            <a:ext cx="8221663" cy="1568450"/>
          </a:xfrm>
          <a:prstGeom prst="rect">
            <a:avLst/>
          </a:prstGeom>
          <a:noFill/>
          <a:ln w="9525">
            <a:noFill/>
          </a:ln>
        </p:spPr>
        <p:txBody>
          <a:bodyPr anchor="t" anchorCtr="0">
            <a:spAutoFit/>
          </a:bodyPr>
          <a:p>
            <a:pPr algn="just">
              <a:spcBef>
                <a:spcPct val="50000"/>
              </a:spcBef>
            </a:pPr>
            <a:r>
              <a:rPr lang="en-US" altLang="vi-VN" sz="3200" dirty="0">
                <a:solidFill>
                  <a:srgbClr val="FF0000"/>
                </a:solidFill>
                <a:latin typeface="Times New Roman" panose="02020603050405020304" pitchFamily="18" charset="0"/>
              </a:rPr>
              <a:t>a)</a:t>
            </a:r>
            <a:r>
              <a:rPr lang="en-US" altLang="vi-VN" sz="3200" dirty="0">
                <a:solidFill>
                  <a:schemeClr val="tx1"/>
                </a:solidFill>
                <a:latin typeface="Times New Roman" panose="02020603050405020304" pitchFamily="18" charset="0"/>
              </a:rPr>
              <a:t> Khởi động phần mềm trình chiếu: Nháy đúp chuột lên biểu tượng của phần mềm trên màn hình nền hoặc nháy chuột phải chọn Open.</a:t>
            </a:r>
            <a:endParaRPr lang="en-US" altLang="vi-VN" sz="3200" dirty="0">
              <a:solidFill>
                <a:schemeClr val="tx1"/>
              </a:solidFill>
              <a:latin typeface="Times New Roman" panose="02020603050405020304" pitchFamily="18" charset="0"/>
              <a:ea typeface="Times New Roman" panose="02020603050405020304" pitchFamily="18" charset="0"/>
            </a:endParaRPr>
          </a:p>
        </p:txBody>
      </p:sp>
      <p:sp>
        <p:nvSpPr>
          <p:cNvPr id="5" name="Text Box 27"/>
          <p:cNvSpPr txBox="1"/>
          <p:nvPr/>
        </p:nvSpPr>
        <p:spPr>
          <a:xfrm>
            <a:off x="461010" y="2742883"/>
            <a:ext cx="8221663" cy="583565"/>
          </a:xfrm>
          <a:prstGeom prst="rect">
            <a:avLst/>
          </a:prstGeom>
          <a:noFill/>
          <a:ln w="9525">
            <a:noFill/>
          </a:ln>
        </p:spPr>
        <p:txBody>
          <a:bodyPr anchor="t" anchorCtr="0">
            <a:spAutoFit/>
          </a:bodyPr>
          <a:p>
            <a:pPr algn="just">
              <a:spcBef>
                <a:spcPct val="50000"/>
              </a:spcBef>
            </a:pPr>
            <a:r>
              <a:rPr lang="en-US" altLang="vi-VN" sz="3200" dirty="0">
                <a:solidFill>
                  <a:srgbClr val="FF0000"/>
                </a:solidFill>
                <a:latin typeface="Times New Roman" panose="02020603050405020304" pitchFamily="18" charset="0"/>
              </a:rPr>
              <a:t>b)</a:t>
            </a:r>
            <a:r>
              <a:rPr lang="en-US" altLang="vi-VN" sz="3200" dirty="0">
                <a:solidFill>
                  <a:schemeClr val="tx1"/>
                </a:solidFill>
                <a:latin typeface="Times New Roman" panose="02020603050405020304" pitchFamily="18" charset="0"/>
              </a:rPr>
              <a:t> Không có gì khác.</a:t>
            </a:r>
            <a:endParaRPr lang="en-US" altLang="vi-VN" sz="3200" dirty="0">
              <a:solidFill>
                <a:schemeClr val="tx1"/>
              </a:solidFill>
              <a:latin typeface="Times New Roman" panose="02020603050405020304" pitchFamily="18" charset="0"/>
              <a:ea typeface="Times New Roman" panose="02020603050405020304" pitchFamily="18" charset="0"/>
            </a:endParaRPr>
          </a:p>
        </p:txBody>
      </p:sp>
      <p:sp>
        <p:nvSpPr>
          <p:cNvPr id="6" name="Text Box 27"/>
          <p:cNvSpPr txBox="1"/>
          <p:nvPr/>
        </p:nvSpPr>
        <p:spPr>
          <a:xfrm>
            <a:off x="472440" y="3581083"/>
            <a:ext cx="8221663" cy="1229995"/>
          </a:xfrm>
          <a:prstGeom prst="rect">
            <a:avLst/>
          </a:prstGeom>
          <a:noFill/>
          <a:ln w="9525">
            <a:noFill/>
          </a:ln>
        </p:spPr>
        <p:txBody>
          <a:bodyPr anchor="t" anchorCtr="0">
            <a:spAutoFit/>
          </a:bodyPr>
          <a:p>
            <a:pPr algn="just">
              <a:spcBef>
                <a:spcPct val="50000"/>
              </a:spcBef>
            </a:pPr>
            <a:r>
              <a:rPr lang="en-US" altLang="vi-VN" sz="3200" dirty="0">
                <a:solidFill>
                  <a:srgbClr val="FF0000"/>
                </a:solidFill>
                <a:latin typeface="Times New Roman" panose="02020603050405020304" pitchFamily="18" charset="0"/>
              </a:rPr>
              <a:t>c) Chèn hình: Insert/Shapes</a:t>
            </a:r>
            <a:endParaRPr lang="en-US" altLang="vi-VN" sz="3200" dirty="0">
              <a:solidFill>
                <a:srgbClr val="FF0000"/>
              </a:solidFill>
              <a:latin typeface="Times New Roman" panose="02020603050405020304" pitchFamily="18" charset="0"/>
            </a:endParaRPr>
          </a:p>
          <a:p>
            <a:pPr algn="just">
              <a:spcBef>
                <a:spcPct val="50000"/>
              </a:spcBef>
            </a:pPr>
            <a:r>
              <a:rPr lang="en-US" altLang="vi-VN" sz="2800" dirty="0">
                <a:solidFill>
                  <a:srgbClr val="FF0000"/>
                </a:solidFill>
                <a:latin typeface="Times New Roman" panose="02020603050405020304" pitchFamily="18" charset="0"/>
                <a:ea typeface="Times New Roman" panose="02020603050405020304" pitchFamily="18" charset="0"/>
              </a:rPr>
              <a:t>     Chèn tranh ảnh: Insert/Picture</a:t>
            </a:r>
            <a:endParaRPr lang="en-US" altLang="vi-VN" sz="28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76"/>
                                        </p:tgtEl>
                                        <p:attrNameLst>
                                          <p:attrName>style.visibility</p:attrName>
                                        </p:attrNameLst>
                                      </p:cBhvr>
                                      <p:to>
                                        <p:strVal val="visible"/>
                                      </p:to>
                                    </p:set>
                                    <p:animEffect transition="in" filter="diamond(in)">
                                      <p:cBhvr>
                                        <p:cTn id="7" dur="1000"/>
                                        <p:tgtEl>
                                          <p:spTgt spid="1127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91"/>
                                        </p:tgtEl>
                                        <p:attrNameLst>
                                          <p:attrName>style.visibility</p:attrName>
                                        </p:attrNameLst>
                                      </p:cBhvr>
                                      <p:to>
                                        <p:strVal val="visible"/>
                                      </p:to>
                                    </p:set>
                                    <p:animEffect transition="in" filter="box(in)">
                                      <p:cBhvr>
                                        <p:cTn id="12" dur="500"/>
                                        <p:tgtEl>
                                          <p:spTgt spid="1129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xit" presetSubtype="32" fill="hold" grpId="1" nodeType="clickEffect">
                                  <p:stCondLst>
                                    <p:cond delay="0"/>
                                  </p:stCondLst>
                                  <p:childTnLst>
                                    <p:animEffect transition="out" filter="box(out)">
                                      <p:cBhvr>
                                        <p:cTn id="16" dur="2000"/>
                                        <p:tgtEl>
                                          <p:spTgt spid="11291"/>
                                        </p:tgtEl>
                                      </p:cBhvr>
                                    </p:animEffect>
                                    <p:set>
                                      <p:cBhvr>
                                        <p:cTn id="17" dur="1" fill="hold">
                                          <p:stCondLst>
                                            <p:cond delay="1999"/>
                                          </p:stCondLst>
                                        </p:cTn>
                                        <p:tgtEl>
                                          <p:spTgt spid="11291"/>
                                        </p:tgtEl>
                                        <p:attrNameLst>
                                          <p:attrName>style.visibility</p:attrName>
                                        </p:attrNameLst>
                                      </p:cBhvr>
                                      <p:to>
                                        <p:strVal val="hidden"/>
                                      </p:to>
                                    </p:set>
                                  </p:childTnLst>
                                </p:cTn>
                              </p:par>
                              <p:par>
                                <p:cTn id="18" presetID="4" presetClass="entr" presetSubtype="16"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ox(in)">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ox(in)">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xit" presetSubtype="32" fill="hold" grpId="1" nodeType="clickEffect">
                                  <p:stCondLst>
                                    <p:cond delay="0"/>
                                  </p:stCondLst>
                                  <p:childTnLst>
                                    <p:animEffect transition="out" filter="box(out)">
                                      <p:cBhvr>
                                        <p:cTn id="29" dur="2000"/>
                                        <p:tgtEl>
                                          <p:spTgt spid="2"/>
                                        </p:tgtEl>
                                      </p:cBhvr>
                                    </p:animEffect>
                                    <p:set>
                                      <p:cBhvr>
                                        <p:cTn id="30" dur="1" fill="hold">
                                          <p:stCondLst>
                                            <p:cond delay="1999"/>
                                          </p:stCondLst>
                                        </p:cTn>
                                        <p:tgtEl>
                                          <p:spTgt spid="2"/>
                                        </p:tgtEl>
                                        <p:attrNameLst>
                                          <p:attrName>style.visibility</p:attrName>
                                        </p:attrNameLst>
                                      </p:cBhvr>
                                      <p:to>
                                        <p:strVal val="hidden"/>
                                      </p:to>
                                    </p:set>
                                  </p:childTnLst>
                                </p:cTn>
                              </p:par>
                              <p:par>
                                <p:cTn id="31" presetID="4" presetClass="entr" presetSubtype="16"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box(in)">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box(in)">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xit" presetSubtype="32" fill="hold" grpId="1" nodeType="clickEffect">
                                  <p:stCondLst>
                                    <p:cond delay="0"/>
                                  </p:stCondLst>
                                  <p:childTnLst>
                                    <p:animEffect transition="out" filter="box(out)">
                                      <p:cBhvr>
                                        <p:cTn id="42" dur="2000"/>
                                        <p:tgtEl>
                                          <p:spTgt spid="3"/>
                                        </p:tgtEl>
                                      </p:cBhvr>
                                    </p:animEffect>
                                    <p:set>
                                      <p:cBhvr>
                                        <p:cTn id="43" dur="1" fill="hold">
                                          <p:stCondLst>
                                            <p:cond delay="1999"/>
                                          </p:stCondLst>
                                        </p:cTn>
                                        <p:tgtEl>
                                          <p:spTgt spid="3"/>
                                        </p:tgtEl>
                                        <p:attrNameLst>
                                          <p:attrName>style.visibility</p:attrName>
                                        </p:attrNameLst>
                                      </p:cBhvr>
                                      <p:to>
                                        <p:strVal val="hidden"/>
                                      </p:to>
                                    </p:set>
                                  </p:childTnLst>
                                </p:cTn>
                              </p:par>
                              <p:par>
                                <p:cTn id="44" presetID="1" presetClass="entr" presetSubtype="0" fill="hold" grpId="2" nodeType="withEffect">
                                  <p:stCondLst>
                                    <p:cond delay="0"/>
                                  </p:stCondLst>
                                  <p:childTnLst>
                                    <p:set>
                                      <p:cBhvr>
                                        <p:cTn id="4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6" grpId="0"/>
      <p:bldP spid="11291" grpId="0"/>
      <p:bldP spid="2" grpId="0"/>
      <p:bldP spid="3" grpId="0"/>
      <p:bldP spid="11291" grpId="1"/>
      <p:bldP spid="2" grpId="1"/>
      <p:bldP spid="3" grpId="1"/>
      <p:bldP spid="4" grpId="0"/>
      <p:bldP spid="5" grpId="0"/>
      <p:bldP spid="6"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76" name="Rectangle 12"/>
          <p:cNvSpPr/>
          <p:nvPr/>
        </p:nvSpPr>
        <p:spPr>
          <a:xfrm>
            <a:off x="3117850" y="2286000"/>
            <a:ext cx="3052763" cy="647700"/>
          </a:xfrm>
          <a:prstGeom prst="rect">
            <a:avLst/>
          </a:prstGeom>
          <a:noFill/>
          <a:ln w="9525">
            <a:noFill/>
          </a:ln>
        </p:spPr>
        <p:txBody>
          <a:bodyPr wrap="none" anchor="ctr" anchorCtr="0">
            <a:spAutoFit/>
          </a:bodyPr>
          <a:p>
            <a:r>
              <a:rPr lang="en-US" altLang="vi-VN" sz="3600" b="1" dirty="0">
                <a:solidFill>
                  <a:srgbClr val="00B050"/>
                </a:solidFill>
                <a:latin typeface="Times New Roman" panose="02020603050405020304" pitchFamily="18" charset="0"/>
              </a:rPr>
              <a:t>THỰC HÀNH</a:t>
            </a:r>
            <a:endParaRPr lang="en-US" altLang="vi-VN" sz="4800" dirty="0">
              <a:solidFill>
                <a:srgbClr val="00B050"/>
              </a:solidFill>
              <a:latin typeface="Times New Roman" panose="02020603050405020304" pitchFamily="18" charset="0"/>
              <a:ea typeface="Times New Roman" panose="02020603050405020304" pitchFamily="18" charset="0"/>
            </a:endParaRPr>
          </a:p>
        </p:txBody>
      </p:sp>
      <p:sp>
        <p:nvSpPr>
          <p:cNvPr id="11291" name="Text Box 27"/>
          <p:cNvSpPr txBox="1"/>
          <p:nvPr/>
        </p:nvSpPr>
        <p:spPr>
          <a:xfrm>
            <a:off x="533400" y="3560763"/>
            <a:ext cx="8221663" cy="1066800"/>
          </a:xfrm>
          <a:prstGeom prst="rect">
            <a:avLst/>
          </a:prstGeom>
          <a:noFill/>
          <a:ln w="9525">
            <a:noFill/>
          </a:ln>
        </p:spPr>
        <p:txBody>
          <a:bodyPr anchor="t" anchorCtr="0">
            <a:spAutoFit/>
          </a:bodyPr>
          <a:p>
            <a:pPr>
              <a:spcBef>
                <a:spcPct val="50000"/>
              </a:spcBef>
            </a:pPr>
            <a:r>
              <a:rPr lang="en-US" altLang="vi-VN" sz="3200" dirty="0">
                <a:solidFill>
                  <a:srgbClr val="00B0F0"/>
                </a:solidFill>
                <a:latin typeface="Times New Roman" panose="02020603050405020304" pitchFamily="18" charset="0"/>
              </a:rPr>
              <a:t>Tạo bài trình chiếu với chủ đề: “</a:t>
            </a:r>
            <a:r>
              <a:rPr lang="en-US" altLang="vi-VN" sz="3200" i="1" dirty="0">
                <a:solidFill>
                  <a:srgbClr val="00B0F0"/>
                </a:solidFill>
                <a:latin typeface="Times New Roman" panose="02020603050405020304" pitchFamily="18" charset="0"/>
              </a:rPr>
              <a:t>Quê hương em</a:t>
            </a:r>
            <a:r>
              <a:rPr lang="en-US" altLang="vi-VN" sz="3200" dirty="0">
                <a:solidFill>
                  <a:srgbClr val="00B0F0"/>
                </a:solidFill>
                <a:latin typeface="Times New Roman" panose="02020603050405020304" pitchFamily="18" charset="0"/>
              </a:rPr>
              <a:t>” trang 60 SGK</a:t>
            </a:r>
            <a:r>
              <a:rPr lang="en-US" altLang="vi-VN" sz="2800" dirty="0">
                <a:solidFill>
                  <a:srgbClr val="00B0F0"/>
                </a:solidFill>
                <a:latin typeface="Times New Roman" panose="02020603050405020304" pitchFamily="18" charset="0"/>
              </a:rPr>
              <a:t>.</a:t>
            </a:r>
            <a:endParaRPr lang="en-US" altLang="vi-VN" sz="2800" dirty="0">
              <a:solidFill>
                <a:srgbClr val="00B0F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76"/>
                                        </p:tgtEl>
                                        <p:attrNameLst>
                                          <p:attrName>style.visibility</p:attrName>
                                        </p:attrNameLst>
                                      </p:cBhvr>
                                      <p:to>
                                        <p:strVal val="visible"/>
                                      </p:to>
                                    </p:set>
                                    <p:animEffect transition="in" filter="diamond(in)">
                                      <p:cBhvr>
                                        <p:cTn id="7" dur="1000"/>
                                        <p:tgtEl>
                                          <p:spTgt spid="1127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91"/>
                                        </p:tgtEl>
                                        <p:attrNameLst>
                                          <p:attrName>style.visibility</p:attrName>
                                        </p:attrNameLst>
                                      </p:cBhvr>
                                      <p:to>
                                        <p:strVal val="visible"/>
                                      </p:to>
                                    </p:set>
                                    <p:animEffect transition="in" filter="box(in)">
                                      <p:cBhvr>
                                        <p:cTn id="12" dur="500"/>
                                        <p:tgtEl>
                                          <p:spTgt spid="11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6" grpId="0"/>
      <p:bldP spid="1129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Rectangle 2"/>
          <p:cNvSpPr>
            <a:spLocks noGrp="1"/>
          </p:cNvSpPr>
          <p:nvPr>
            <p:ph type="title"/>
          </p:nvPr>
        </p:nvSpPr>
        <p:spPr>
          <a:xfrm>
            <a:off x="457200" y="381000"/>
            <a:ext cx="8229600" cy="762000"/>
          </a:xfrm>
          <a:ln/>
        </p:spPr>
        <p:txBody>
          <a:bodyPr vert="horz" wrap="square" lIns="91440" tIns="45720" rIns="91440" bIns="45720" anchor="ctr" anchorCtr="0"/>
          <a:p>
            <a:pPr eaLnBrk="1" hangingPunct="1"/>
            <a:r>
              <a:rPr lang="en-US" altLang="vi-VN" b="1" dirty="0">
                <a:solidFill>
                  <a:srgbClr val="00B050"/>
                </a:solidFill>
              </a:rPr>
              <a:t>Hướng dẫn thực hành</a:t>
            </a:r>
            <a:endParaRPr lang="en-US" altLang="vi-VN" b="1" dirty="0">
              <a:solidFill>
                <a:srgbClr val="00B050"/>
              </a:solidFill>
            </a:endParaRPr>
          </a:p>
        </p:txBody>
      </p:sp>
      <p:sp>
        <p:nvSpPr>
          <p:cNvPr id="24579" name="Rectangle 3"/>
          <p:cNvSpPr>
            <a:spLocks noGrp="1"/>
          </p:cNvSpPr>
          <p:nvPr>
            <p:ph idx="1"/>
          </p:nvPr>
        </p:nvSpPr>
        <p:spPr>
          <a:xfrm>
            <a:off x="533400" y="990600"/>
            <a:ext cx="7924800" cy="5334000"/>
          </a:xfrm>
          <a:ln/>
        </p:spPr>
        <p:txBody>
          <a:bodyPr vert="horz" wrap="square" lIns="91440" tIns="45720" rIns="91440" bIns="45720" anchor="t" anchorCtr="0"/>
          <a:p>
            <a:pPr algn="just" eaLnBrk="1" hangingPunct="1">
              <a:buChar char="-"/>
            </a:pPr>
            <a:r>
              <a:rPr lang="en-US" altLang="vi-VN" sz="2600" dirty="0">
                <a:solidFill>
                  <a:srgbClr val="0070C0"/>
                </a:solidFill>
              </a:rPr>
              <a:t>Tạo 4 trang chiếu</a:t>
            </a:r>
            <a:endParaRPr lang="en-US" altLang="vi-VN" sz="2600" dirty="0">
              <a:solidFill>
                <a:srgbClr val="0070C0"/>
              </a:solidFill>
            </a:endParaRPr>
          </a:p>
          <a:p>
            <a:pPr algn="just" eaLnBrk="1" hangingPunct="1">
              <a:buChar char="-"/>
            </a:pPr>
            <a:r>
              <a:rPr lang="en-US" altLang="vi-VN" sz="2600" dirty="0">
                <a:solidFill>
                  <a:srgbClr val="0070C0"/>
                </a:solidFill>
              </a:rPr>
              <a:t>Trang đầu tiên gõ chủ đề của bài trình chiếu</a:t>
            </a:r>
            <a:endParaRPr lang="en-US" altLang="vi-VN" sz="2600" dirty="0">
              <a:solidFill>
                <a:srgbClr val="0070C0"/>
              </a:solidFill>
            </a:endParaRPr>
          </a:p>
          <a:p>
            <a:pPr algn="just" eaLnBrk="1" hangingPunct="1">
              <a:buChar char="-"/>
            </a:pPr>
            <a:r>
              <a:rPr lang="en-US" altLang="vi-VN" sz="2600" dirty="0">
                <a:solidFill>
                  <a:srgbClr val="0070C0"/>
                </a:solidFill>
              </a:rPr>
              <a:t>Những trang còn lại gõ nội dung cần giới thiệu về quê hương. Giới thiệu về quê hương em gồm:</a:t>
            </a:r>
            <a:endParaRPr lang="en-US" altLang="vi-VN" sz="2600" dirty="0">
              <a:solidFill>
                <a:srgbClr val="0070C0"/>
              </a:solidFill>
            </a:endParaRPr>
          </a:p>
          <a:p>
            <a:pPr algn="just" eaLnBrk="1" hangingPunct="1">
              <a:buNone/>
            </a:pPr>
            <a:r>
              <a:rPr lang="en-US" altLang="vi-VN" sz="2600" dirty="0">
                <a:solidFill>
                  <a:srgbClr val="0070C0"/>
                </a:solidFill>
              </a:rPr>
              <a:t>+ Quê hương em nằm ở tỉnh/ thành phố, quận/ huyện, xã/ phường nào</a:t>
            </a:r>
            <a:endParaRPr lang="en-US" altLang="vi-VN" sz="2600" dirty="0">
              <a:solidFill>
                <a:srgbClr val="0070C0"/>
              </a:solidFill>
            </a:endParaRPr>
          </a:p>
          <a:p>
            <a:pPr algn="just" eaLnBrk="1" hangingPunct="1">
              <a:buNone/>
            </a:pPr>
            <a:r>
              <a:rPr lang="en-US" altLang="vi-VN" sz="2600" dirty="0">
                <a:solidFill>
                  <a:srgbClr val="0070C0"/>
                </a:solidFill>
              </a:rPr>
              <a:t>+ Quê hương em có điểm nào nổi bật (Di tích lịch sử, điểm du lịch, khu kinh tế,…)</a:t>
            </a:r>
            <a:endParaRPr lang="en-US" altLang="vi-VN" sz="2600" dirty="0">
              <a:solidFill>
                <a:srgbClr val="0070C0"/>
              </a:solidFill>
            </a:endParaRPr>
          </a:p>
          <a:p>
            <a:pPr algn="just" eaLnBrk="1" hangingPunct="1">
              <a:buNone/>
            </a:pPr>
            <a:r>
              <a:rPr lang="en-US" altLang="vi-VN" sz="2600" dirty="0">
                <a:solidFill>
                  <a:srgbClr val="0070C0"/>
                </a:solidFill>
              </a:rPr>
              <a:t>+ Chèn tranh ảnh phù hợp để minh họa nội dung mà em cho là cần thiết.</a:t>
            </a:r>
            <a:endParaRPr lang="en-US" altLang="vi-VN" sz="2600" dirty="0">
              <a:solidFill>
                <a:srgbClr val="0070C0"/>
              </a:solidFill>
            </a:endParaRPr>
          </a:p>
          <a:p>
            <a:pPr algn="just" eaLnBrk="1" hangingPunct="1">
              <a:buNone/>
            </a:pPr>
            <a:r>
              <a:rPr lang="en-US" altLang="vi-VN" sz="2600" dirty="0">
                <a:solidFill>
                  <a:srgbClr val="0070C0"/>
                </a:solidFill>
              </a:rPr>
              <a:t>+ Tạo hiệu ứng hợp lý</a:t>
            </a:r>
            <a:endParaRPr lang="en-US" altLang="vi-VN" sz="2600" dirty="0">
              <a:solidFill>
                <a:srgbClr val="0070C0"/>
              </a:solidFill>
            </a:endParaRPr>
          </a:p>
          <a:p>
            <a:pPr algn="just" eaLnBrk="1" hangingPunct="1">
              <a:buNone/>
            </a:pPr>
            <a:r>
              <a:rPr lang="en-US" altLang="vi-VN" sz="2600" dirty="0">
                <a:solidFill>
                  <a:srgbClr val="0070C0"/>
                </a:solidFill>
              </a:rPr>
              <a:t>- Trang cuối cùng là trang kết luận và cảm ơn.</a:t>
            </a:r>
            <a:endParaRPr lang="en-US" altLang="vi-VN" sz="26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579">
                                            <p:txEl>
                                              <p:charRg st="0" end="18"/>
                                            </p:txEl>
                                          </p:spTgt>
                                        </p:tgtEl>
                                        <p:attrNameLst>
                                          <p:attrName>style.visibility</p:attrName>
                                        </p:attrNameLst>
                                      </p:cBhvr>
                                      <p:to>
                                        <p:strVal val="visible"/>
                                      </p:to>
                                    </p:set>
                                    <p:animEffect transition="in" filter="box(in)">
                                      <p:cBhvr>
                                        <p:cTn id="7" dur="500"/>
                                        <p:tgtEl>
                                          <p:spTgt spid="24579">
                                            <p:txEl>
                                              <p:charRg st="0" end="18"/>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4579">
                                            <p:txEl>
                                              <p:charRg st="18" end="63"/>
                                            </p:txEl>
                                          </p:spTgt>
                                        </p:tgtEl>
                                        <p:attrNameLst>
                                          <p:attrName>style.visibility</p:attrName>
                                        </p:attrNameLst>
                                      </p:cBhvr>
                                      <p:to>
                                        <p:strVal val="visible"/>
                                      </p:to>
                                    </p:set>
                                    <p:animEffect transition="in" filter="box(in)">
                                      <p:cBhvr>
                                        <p:cTn id="12" dur="500"/>
                                        <p:tgtEl>
                                          <p:spTgt spid="24579">
                                            <p:txEl>
                                              <p:charRg st="18" end="6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4579">
                                            <p:txEl>
                                              <p:charRg st="63" end="156"/>
                                            </p:txEl>
                                          </p:spTgt>
                                        </p:tgtEl>
                                        <p:attrNameLst>
                                          <p:attrName>style.visibility</p:attrName>
                                        </p:attrNameLst>
                                      </p:cBhvr>
                                      <p:to>
                                        <p:strVal val="visible"/>
                                      </p:to>
                                    </p:set>
                                    <p:animEffect transition="in" filter="box(in)">
                                      <p:cBhvr>
                                        <p:cTn id="17" dur="500"/>
                                        <p:tgtEl>
                                          <p:spTgt spid="24579">
                                            <p:txEl>
                                              <p:charRg st="63" end="15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4579">
                                            <p:txEl>
                                              <p:charRg st="156" end="222"/>
                                            </p:txEl>
                                          </p:spTgt>
                                        </p:tgtEl>
                                        <p:attrNameLst>
                                          <p:attrName>style.visibility</p:attrName>
                                        </p:attrNameLst>
                                      </p:cBhvr>
                                      <p:to>
                                        <p:strVal val="visible"/>
                                      </p:to>
                                    </p:set>
                                    <p:animEffect transition="in" filter="box(in)">
                                      <p:cBhvr>
                                        <p:cTn id="22" dur="500"/>
                                        <p:tgtEl>
                                          <p:spTgt spid="24579">
                                            <p:txEl>
                                              <p:charRg st="156" end="22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4579">
                                            <p:txEl>
                                              <p:charRg st="222" end="304"/>
                                            </p:txEl>
                                          </p:spTgt>
                                        </p:tgtEl>
                                        <p:attrNameLst>
                                          <p:attrName>style.visibility</p:attrName>
                                        </p:attrNameLst>
                                      </p:cBhvr>
                                      <p:to>
                                        <p:strVal val="visible"/>
                                      </p:to>
                                    </p:set>
                                    <p:animEffect transition="in" filter="box(in)">
                                      <p:cBhvr>
                                        <p:cTn id="27" dur="500"/>
                                        <p:tgtEl>
                                          <p:spTgt spid="24579">
                                            <p:txEl>
                                              <p:charRg st="222" end="30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4579">
                                            <p:txEl>
                                              <p:charRg st="304" end="374"/>
                                            </p:txEl>
                                          </p:spTgt>
                                        </p:tgtEl>
                                        <p:attrNameLst>
                                          <p:attrName>style.visibility</p:attrName>
                                        </p:attrNameLst>
                                      </p:cBhvr>
                                      <p:to>
                                        <p:strVal val="visible"/>
                                      </p:to>
                                    </p:set>
                                    <p:animEffect transition="in" filter="box(in)">
                                      <p:cBhvr>
                                        <p:cTn id="32" dur="500"/>
                                        <p:tgtEl>
                                          <p:spTgt spid="24579">
                                            <p:txEl>
                                              <p:charRg st="304" end="37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4579">
                                            <p:txEl>
                                              <p:charRg st="374" end="396"/>
                                            </p:txEl>
                                          </p:spTgt>
                                        </p:tgtEl>
                                        <p:attrNameLst>
                                          <p:attrName>style.visibility</p:attrName>
                                        </p:attrNameLst>
                                      </p:cBhvr>
                                      <p:to>
                                        <p:strVal val="visible"/>
                                      </p:to>
                                    </p:set>
                                    <p:animEffect transition="in" filter="box(in)">
                                      <p:cBhvr>
                                        <p:cTn id="37" dur="500"/>
                                        <p:tgtEl>
                                          <p:spTgt spid="24579">
                                            <p:txEl>
                                              <p:charRg st="374" end="39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4579">
                                            <p:txEl>
                                              <p:charRg st="396" end="443"/>
                                            </p:txEl>
                                          </p:spTgt>
                                        </p:tgtEl>
                                        <p:attrNameLst>
                                          <p:attrName>style.visibility</p:attrName>
                                        </p:attrNameLst>
                                      </p:cBhvr>
                                      <p:to>
                                        <p:strVal val="visible"/>
                                      </p:to>
                                    </p:set>
                                    <p:animEffect transition="in" filter="box(in)">
                                      <p:cBhvr>
                                        <p:cTn id="42" dur="500"/>
                                        <p:tgtEl>
                                          <p:spTgt spid="24579">
                                            <p:txEl>
                                              <p:charRg st="396" end="44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5841" name="Ảnh 1"/>
          <p:cNvPicPr>
            <a:picLocks noChangeAspect="1"/>
          </p:cNvPicPr>
          <p:nvPr/>
        </p:nvPicPr>
        <p:blipFill>
          <a:blip r:embed="rId1"/>
          <a:stretch>
            <a:fillRect/>
          </a:stretch>
        </p:blipFill>
        <p:spPr>
          <a:xfrm>
            <a:off x="0" y="0"/>
            <a:ext cx="9144000" cy="6858000"/>
          </a:xfrm>
          <a:prstGeom prst="rect">
            <a:avLst/>
          </a:prstGeom>
          <a:noFill/>
          <a:ln w="9525">
            <a:noFill/>
          </a:ln>
        </p:spPr>
      </p:pic>
      <p:sp>
        <p:nvSpPr>
          <p:cNvPr id="47107" name="Tiêu đề 1"/>
          <p:cNvSpPr>
            <a:spLocks noGrp="1"/>
          </p:cNvSpPr>
          <p:nvPr>
            <p:ph type="title"/>
          </p:nvPr>
        </p:nvSpPr>
        <p:spPr>
          <a:xfrm>
            <a:off x="457200" y="381000"/>
            <a:ext cx="8229600" cy="1143000"/>
          </a:xfrm>
          <a:ln/>
        </p:spPr>
        <p:txBody>
          <a:bodyPr vert="horz" wrap="square" lIns="91440" tIns="45720" rIns="91440" bIns="45720" anchor="ctr" anchorCtr="0"/>
          <a:p>
            <a:r>
              <a:rPr lang="en-US" altLang="vi-VN" sz="7200" dirty="0">
                <a:solidFill>
                  <a:srgbClr val="00B050"/>
                </a:solidFill>
                <a:latin typeface="VNI-Slogan" pitchFamily="2" charset="0"/>
              </a:rPr>
              <a:t>Queâ höông em</a:t>
            </a:r>
            <a:endParaRPr lang="vi-VN" altLang="vi-VN" sz="7200" dirty="0">
              <a:solidFill>
                <a:srgbClr val="00B050"/>
              </a:solidFill>
            </a:endParaRPr>
          </a:p>
        </p:txBody>
      </p:sp>
      <p:sp>
        <p:nvSpPr>
          <p:cNvPr id="47108" name="Chỗ dành sẵn cho Nội dung 2"/>
          <p:cNvSpPr>
            <a:spLocks noGrp="1"/>
          </p:cNvSpPr>
          <p:nvPr>
            <p:ph idx="1"/>
          </p:nvPr>
        </p:nvSpPr>
        <p:spPr>
          <a:xfrm>
            <a:off x="912813" y="4191000"/>
            <a:ext cx="7316787" cy="1881188"/>
          </a:xfrm>
          <a:ln/>
        </p:spPr>
        <p:txBody>
          <a:bodyPr vert="horz" wrap="square" lIns="91440" tIns="45720" rIns="91440" bIns="45720" anchor="t" anchorCtr="0"/>
          <a:p>
            <a:r>
              <a:rPr lang="en-US" altLang="vi-VN" sz="3600" dirty="0">
                <a:solidFill>
                  <a:srgbClr val="002060"/>
                </a:solidFill>
              </a:rPr>
              <a:t>Người thực hiện:</a:t>
            </a:r>
            <a:r>
              <a:rPr lang="en-US" altLang="vi-VN" sz="3600" dirty="0">
                <a:solidFill>
                  <a:srgbClr val="FF0000"/>
                </a:solidFill>
              </a:rPr>
              <a:t> </a:t>
            </a:r>
            <a:endParaRPr lang="en-US" altLang="vi-VN" sz="3600" dirty="0">
              <a:solidFill>
                <a:srgbClr val="FF0000"/>
              </a:solidFill>
            </a:endParaRPr>
          </a:p>
          <a:p>
            <a:pPr lvl="2"/>
            <a:r>
              <a:rPr lang="en-US" altLang="vi-VN" sz="3600" dirty="0">
                <a:solidFill>
                  <a:srgbClr val="FF0000"/>
                </a:solidFill>
              </a:rPr>
              <a:t>Thái Thị Mỹ Duyên</a:t>
            </a:r>
            <a:endParaRPr lang="en-US" altLang="vi-VN" sz="3600" dirty="0">
              <a:solidFill>
                <a:srgbClr val="FF0000"/>
              </a:solidFill>
            </a:endParaRPr>
          </a:p>
          <a:p>
            <a:pPr lvl="2"/>
            <a:r>
              <a:rPr lang="en-US" altLang="vi-VN" sz="3600" dirty="0">
                <a:solidFill>
                  <a:srgbClr val="FF0000"/>
                </a:solidFill>
              </a:rPr>
              <a:t>Nguyễn Thị Hồng Nhung</a:t>
            </a:r>
            <a:endParaRPr lang="en-US" altLang="vi-VN" sz="3600" dirty="0">
              <a:solidFill>
                <a:srgbClr val="FF0000"/>
              </a:solidFill>
            </a:endParaRPr>
          </a:p>
          <a:p>
            <a:pPr lvl="2"/>
            <a:r>
              <a:rPr lang="en-US" altLang="vi-VN" sz="3600" dirty="0">
                <a:solidFill>
                  <a:srgbClr val="FF0000"/>
                </a:solidFill>
              </a:rPr>
              <a:t>Phan Nữ Như Quỳnh</a:t>
            </a:r>
            <a:endParaRPr lang="vi-VN" altLang="vi-VN"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circle(in)">
                                      <p:cBhvr>
                                        <p:cTn id="7" dur="2000"/>
                                        <p:tgtEl>
                                          <p:spTgt spid="4710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7108">
                                            <p:txEl>
                                              <p:charRg st="0" end="18"/>
                                            </p:txEl>
                                          </p:spTgt>
                                        </p:tgtEl>
                                        <p:attrNameLst>
                                          <p:attrName>style.visibility</p:attrName>
                                        </p:attrNameLst>
                                      </p:cBhvr>
                                      <p:to>
                                        <p:strVal val="visible"/>
                                      </p:to>
                                    </p:set>
                                    <p:animEffect transition="in" filter="wheel(1)">
                                      <p:cBhvr>
                                        <p:cTn id="12" dur="2000"/>
                                        <p:tgtEl>
                                          <p:spTgt spid="47108">
                                            <p:txEl>
                                              <p:charRg st="0" end="18"/>
                                            </p:txEl>
                                          </p:spTgt>
                                        </p:tgtEl>
                                      </p:cBhvr>
                                    </p:animEffect>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47108">
                                            <p:txEl>
                                              <p:charRg st="18" end="36"/>
                                            </p:txEl>
                                          </p:spTgt>
                                        </p:tgtEl>
                                        <p:attrNameLst>
                                          <p:attrName>style.visibility</p:attrName>
                                        </p:attrNameLst>
                                      </p:cBhvr>
                                      <p:to>
                                        <p:strVal val="visible"/>
                                      </p:to>
                                    </p:set>
                                    <p:animEffect transition="in" filter="fade">
                                      <p:cBhvr>
                                        <p:cTn id="16" dur="500"/>
                                        <p:tgtEl>
                                          <p:spTgt spid="47108">
                                            <p:txEl>
                                              <p:charRg st="18" end="36"/>
                                            </p:txEl>
                                          </p:spTgt>
                                        </p:tgtEl>
                                      </p:cBhvr>
                                    </p:animEffect>
                                  </p:childTnLst>
                                </p:cTn>
                              </p:par>
                            </p:childTnLst>
                          </p:cTn>
                        </p:par>
                        <p:par>
                          <p:cTn id="17" fill="hold">
                            <p:stCondLst>
                              <p:cond delay="2500"/>
                            </p:stCondLst>
                            <p:childTnLst>
                              <p:par>
                                <p:cTn id="18" presetID="16" presetClass="entr" presetSubtype="21" fill="hold" nodeType="afterEffect">
                                  <p:stCondLst>
                                    <p:cond delay="0"/>
                                  </p:stCondLst>
                                  <p:childTnLst>
                                    <p:set>
                                      <p:cBhvr>
                                        <p:cTn id="19" dur="1" fill="hold">
                                          <p:stCondLst>
                                            <p:cond delay="0"/>
                                          </p:stCondLst>
                                        </p:cTn>
                                        <p:tgtEl>
                                          <p:spTgt spid="47108">
                                            <p:txEl>
                                              <p:charRg st="36" end="58"/>
                                            </p:txEl>
                                          </p:spTgt>
                                        </p:tgtEl>
                                        <p:attrNameLst>
                                          <p:attrName>style.visibility</p:attrName>
                                        </p:attrNameLst>
                                      </p:cBhvr>
                                      <p:to>
                                        <p:strVal val="visible"/>
                                      </p:to>
                                    </p:set>
                                    <p:animEffect transition="in" filter="barn(inVertical)">
                                      <p:cBhvr>
                                        <p:cTn id="20" dur="500"/>
                                        <p:tgtEl>
                                          <p:spTgt spid="47108">
                                            <p:txEl>
                                              <p:charRg st="36" end="58"/>
                                            </p:txEl>
                                          </p:spTgt>
                                        </p:tgtEl>
                                      </p:cBhvr>
                                    </p:animEffect>
                                  </p:childTnLst>
                                </p:cTn>
                              </p:par>
                            </p:childTnLst>
                          </p:cTn>
                        </p:par>
                        <p:par>
                          <p:cTn id="21" fill="hold">
                            <p:stCondLst>
                              <p:cond delay="3000"/>
                            </p:stCondLst>
                            <p:childTnLst>
                              <p:par>
                                <p:cTn id="22" presetID="16" presetClass="entr" presetSubtype="21" fill="hold" nodeType="afterEffect">
                                  <p:stCondLst>
                                    <p:cond delay="0"/>
                                  </p:stCondLst>
                                  <p:childTnLst>
                                    <p:set>
                                      <p:cBhvr>
                                        <p:cTn id="23" dur="1" fill="hold">
                                          <p:stCondLst>
                                            <p:cond delay="0"/>
                                          </p:stCondLst>
                                        </p:cTn>
                                        <p:tgtEl>
                                          <p:spTgt spid="47108">
                                            <p:txEl>
                                              <p:charRg st="58" end="76"/>
                                            </p:txEl>
                                          </p:spTgt>
                                        </p:tgtEl>
                                        <p:attrNameLst>
                                          <p:attrName>style.visibility</p:attrName>
                                        </p:attrNameLst>
                                      </p:cBhvr>
                                      <p:to>
                                        <p:strVal val="visible"/>
                                      </p:to>
                                    </p:set>
                                    <p:animEffect transition="in" filter="barn(inVertical)">
                                      <p:cBhvr>
                                        <p:cTn id="24" dur="500"/>
                                        <p:tgtEl>
                                          <p:spTgt spid="47108">
                                            <p:txEl>
                                              <p:charRg st="58" end="7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136222746B9DD4E9009FC74C2167E69" ma:contentTypeVersion="19" ma:contentTypeDescription="Tạo tài liệu mới." ma:contentTypeScope="" ma:versionID="ed60e3c01d761df44990121a08d1a5b4">
  <xsd:schema xmlns:xsd="http://www.w3.org/2001/XMLSchema" xmlns:xs="http://www.w3.org/2001/XMLSchema" xmlns:p="http://schemas.microsoft.com/office/2006/metadata/properties" xmlns:ns2="aa3bae8b-93bb-44fa-b79c-ae2e3c4b5ffa" xmlns:ns3="04428cd5-0689-4562-8eaa-c57d4739e61c" targetNamespace="http://schemas.microsoft.com/office/2006/metadata/properties" ma:root="true" ma:fieldsID="8ee43be82755e183bcee44c14f2bde86" ns2:_="" ns3:_="">
    <xsd:import namespace="aa3bae8b-93bb-44fa-b79c-ae2e3c4b5ffa"/>
    <xsd:import namespace="04428cd5-0689-4562-8eaa-c57d4739e6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bae8b-93bb-44fa-b79c-ae2e3c4b5f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Thẻ Hình ảnh" ma:readOnly="false" ma:fieldId="{5cf76f15-5ced-4ddc-b409-7134ff3c332f}" ma:taxonomyMulti="true" ma:sspId="cf3ea938-e986-4cea-a2f1-1b2aaf1bc39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428cd5-0689-4562-8eaa-c57d4739e61c" elementFormDefault="qualified">
    <xsd:import namespace="http://schemas.microsoft.com/office/2006/documentManagement/types"/>
    <xsd:import namespace="http://schemas.microsoft.com/office/infopath/2007/PartnerControls"/>
    <xsd:element name="SharedWithUsers" ma:index="14"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Chia sẻ Có Chi tiết" ma:internalName="SharedWithDetails" ma:readOnly="true">
      <xsd:simpleType>
        <xsd:restriction base="dms:Note">
          <xsd:maxLength value="255"/>
        </xsd:restriction>
      </xsd:simpleType>
    </xsd:element>
    <xsd:element name="TaxCatchAll" ma:index="22" nillable="true" ma:displayName="Taxonomy Catch All Column" ma:hidden="true" ma:list="{099e0b4f-fe1d-49af-b5a1-a3d49ef9e7f8}" ma:internalName="TaxCatchAll" ma:showField="CatchAllData" ma:web="04428cd5-0689-4562-8eaa-c57d4739e6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3bae8b-93bb-44fa-b79c-ae2e3c4b5ffa">
      <Terms xmlns="http://schemas.microsoft.com/office/infopath/2007/PartnerControls"/>
    </lcf76f155ced4ddcb4097134ff3c332f>
    <TaxCatchAll xmlns="04428cd5-0689-4562-8eaa-c57d4739e61c" xsi:nil="true"/>
  </documentManagement>
</p:properties>
</file>

<file path=customXml/itemProps1.xml><?xml version="1.0" encoding="utf-8"?>
<ds:datastoreItem xmlns:ds="http://schemas.openxmlformats.org/officeDocument/2006/customXml" ds:itemID="{905AFB6F-1602-41E1-9F68-52E8CBE435DC}"/>
</file>

<file path=customXml/itemProps2.xml><?xml version="1.0" encoding="utf-8"?>
<ds:datastoreItem xmlns:ds="http://schemas.openxmlformats.org/officeDocument/2006/customXml" ds:itemID="{9AF4CFF9-0C0C-4576-A728-B01895AC96A1}"/>
</file>

<file path=customXml/itemProps3.xml><?xml version="1.0" encoding="utf-8"?>
<ds:datastoreItem xmlns:ds="http://schemas.openxmlformats.org/officeDocument/2006/customXml" ds:itemID="{E81A6E3A-D92B-48D3-A48F-C6A58759EDDF}"/>
</file>

<file path=docProps/app.xml><?xml version="1.0" encoding="utf-8"?>
<Properties xmlns="http://schemas.openxmlformats.org/officeDocument/2006/extended-properties" xmlns:vt="http://schemas.openxmlformats.org/officeDocument/2006/docPropsVTypes">
  <Template>Wisp</Template>
  <TotalTime>0</TotalTime>
  <Words>3057</Words>
  <Application>WPS Presentation</Application>
  <PresentationFormat/>
  <Paragraphs>121</Paragraphs>
  <Slides>14</Slides>
  <Notes>1</Notes>
  <HiddenSlides>0</HiddenSlides>
  <MMClips>1</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14</vt:i4>
      </vt:variant>
    </vt:vector>
  </HeadingPairs>
  <TitlesOfParts>
    <vt:vector size="27" baseType="lpstr">
      <vt:lpstr>Arial</vt:lpstr>
      <vt:lpstr>SimSun</vt:lpstr>
      <vt:lpstr>Wingdings</vt:lpstr>
      <vt:lpstr>Times New Roman</vt:lpstr>
      <vt:lpstr>Calibri</vt:lpstr>
      <vt:lpstr>VNI-Times</vt:lpstr>
      <vt:lpstr>VNI-Slogan</vt:lpstr>
      <vt:lpstr>Franklin Gothic Book</vt:lpstr>
      <vt:lpstr>VNI-Vari</vt:lpstr>
      <vt:lpstr>Microsoft YaHei</vt:lpstr>
      <vt:lpstr>Arial Unicode MS</vt:lpstr>
      <vt:lpstr>1_Default Design</vt:lpstr>
      <vt:lpstr>3_Default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QT</dc:creator>
  <cp:lastModifiedBy>DMX</cp:lastModifiedBy>
  <cp:revision>117</cp:revision>
  <dcterms:created xsi:type="dcterms:W3CDTF">2016-01-18T08:00:33Z</dcterms:created>
  <dcterms:modified xsi:type="dcterms:W3CDTF">2021-11-20T13:55:30Z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3302044959FE4D6DA52238746D8707CB</vt:lpwstr>
  </property>
  <property fmtid="{D5CDD505-2E9C-101B-9397-08002B2CF9AE}" pid="3" name="KSOProductBuildVer">
    <vt:lpwstr>1033-11.2.0.10382</vt:lpwstr>
  </property>
  <property fmtid="{D5CDD505-2E9C-101B-9397-08002B2CF9AE}" pid="4" name="ContentTypeId">
    <vt:lpwstr>0x010100D136222746B9DD4E9009FC74C2167E69</vt:lpwstr>
  </property>
  <property fmtid="{D5CDD505-2E9C-101B-9397-08002B2CF9AE}" pid="5" name="MediaServiceImageTags">
    <vt:lpwstr/>
  </property>
</Properties>
</file>