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wav" ContentType="audio/x-wav"/>
  <Default Extension="xml" ContentType="application/xml"/>
  <Default Extension="wdp" ContentType="image/vnd.ms-photo"/>
  <Default Extension="gif" ContentType="image/gif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6"/>
  </p:notesMasterIdLst>
  <p:sldIdLst>
    <p:sldId id="263" r:id="rId4"/>
    <p:sldId id="289" r:id="rId5"/>
    <p:sldId id="290" r:id="rId6"/>
    <p:sldId id="291" r:id="rId7"/>
    <p:sldId id="292" r:id="rId8"/>
    <p:sldId id="266" r:id="rId9"/>
    <p:sldId id="325" r:id="rId10"/>
    <p:sldId id="259" r:id="rId11"/>
    <p:sldId id="267" r:id="rId12"/>
    <p:sldId id="260" r:id="rId13"/>
    <p:sldId id="268" r:id="rId14"/>
    <p:sldId id="256" r:id="rId15"/>
    <p:sldId id="261" r:id="rId16"/>
    <p:sldId id="285" r:id="rId17"/>
    <p:sldId id="286" r:id="rId18"/>
    <p:sldId id="287" r:id="rId19"/>
    <p:sldId id="270" r:id="rId20"/>
    <p:sldId id="271" r:id="rId21"/>
    <p:sldId id="272" r:id="rId22"/>
    <p:sldId id="273" r:id="rId23"/>
    <p:sldId id="262" r:id="rId24"/>
    <p:sldId id="274" r:id="rId25"/>
    <p:sldId id="284" r:id="rId26"/>
    <p:sldId id="283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75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tableStyles" Target="tableStyles.xml"/><Relationship Id="rId26" Type="http://schemas.openxmlformats.org/officeDocument/2006/relationships/slide" Target="slides/slide23.xml"/><Relationship Id="rId18" Type="http://schemas.openxmlformats.org/officeDocument/2006/relationships/slide" Target="slides/slide15.xml"/><Relationship Id="rId13" Type="http://schemas.openxmlformats.org/officeDocument/2006/relationships/slide" Target="slides/slide10.xml"/><Relationship Id="rId34" Type="http://schemas.openxmlformats.org/officeDocument/2006/relationships/slide" Target="slides/slide31.xml"/><Relationship Id="rId21" Type="http://schemas.openxmlformats.org/officeDocument/2006/relationships/slide" Target="slides/slide18.xml"/><Relationship Id="rId42" Type="http://schemas.openxmlformats.org/officeDocument/2006/relationships/customXml" Target="../customXml/item3.xml"/><Relationship Id="rId7" Type="http://schemas.openxmlformats.org/officeDocument/2006/relationships/slide" Target="slides/slide4.xml"/><Relationship Id="rId29" Type="http://schemas.openxmlformats.org/officeDocument/2006/relationships/slide" Target="slides/slide26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41" Type="http://schemas.openxmlformats.org/officeDocument/2006/relationships/customXml" Target="../customXml/item2.xml"/><Relationship Id="rId6" Type="http://schemas.openxmlformats.org/officeDocument/2006/relationships/slide" Target="slides/slide3.xml"/><Relationship Id="rId37" Type="http://schemas.openxmlformats.org/officeDocument/2006/relationships/presProps" Target="presProps.xml"/><Relationship Id="rId32" Type="http://schemas.openxmlformats.org/officeDocument/2006/relationships/slide" Target="slides/slide29.xml"/><Relationship Id="rId24" Type="http://schemas.openxmlformats.org/officeDocument/2006/relationships/slide" Target="slides/slide21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40" Type="http://schemas.openxmlformats.org/officeDocument/2006/relationships/customXml" Target="../customXml/item1.xml"/><Relationship Id="rId5" Type="http://schemas.openxmlformats.org/officeDocument/2006/relationships/slide" Target="slides/slide2.xml"/><Relationship Id="rId36" Type="http://schemas.openxmlformats.org/officeDocument/2006/relationships/notesMaster" Target="notesMasters/notesMaster1.xml"/><Relationship Id="rId28" Type="http://schemas.openxmlformats.org/officeDocument/2006/relationships/slide" Target="slides/slide25.xml"/><Relationship Id="rId23" Type="http://schemas.openxmlformats.org/officeDocument/2006/relationships/slide" Target="slides/slide20.xml"/><Relationship Id="rId15" Type="http://schemas.openxmlformats.org/officeDocument/2006/relationships/slide" Target="slides/slide12.xml"/><Relationship Id="rId31" Type="http://schemas.openxmlformats.org/officeDocument/2006/relationships/slide" Target="slides/slide28.xml"/><Relationship Id="rId19" Type="http://schemas.openxmlformats.org/officeDocument/2006/relationships/slide" Target="slides/slide16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slide" Target="slides/slide1.xml"/><Relationship Id="rId35" Type="http://schemas.openxmlformats.org/officeDocument/2006/relationships/slide" Target="slides/slide32.xml"/><Relationship Id="rId30" Type="http://schemas.openxmlformats.org/officeDocument/2006/relationships/slide" Target="slides/slide27.xml"/><Relationship Id="rId27" Type="http://schemas.openxmlformats.org/officeDocument/2006/relationships/slide" Target="slides/slide24.xml"/><Relationship Id="rId22" Type="http://schemas.openxmlformats.org/officeDocument/2006/relationships/slide" Target="slides/slide19.xml"/><Relationship Id="rId14" Type="http://schemas.openxmlformats.org/officeDocument/2006/relationships/slide" Target="slides/slide1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38" Type="http://schemas.openxmlformats.org/officeDocument/2006/relationships/viewProps" Target="viewProps.xml"/><Relationship Id="rId33" Type="http://schemas.openxmlformats.org/officeDocument/2006/relationships/slide" Target="slides/slide30.xml"/><Relationship Id="rId25" Type="http://schemas.openxmlformats.org/officeDocument/2006/relationships/slide" Target="slides/slide22.xml"/><Relationship Id="rId17" Type="http://schemas.openxmlformats.org/officeDocument/2006/relationships/slide" Target="slides/slide14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6B8C3C6-4BFE-41B6-B1F0-E25488D2FFBC}" type="datetimeFigureOut">
              <a:rPr lang="fr-FR" altLang="en-US"/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  <a:endParaRPr lang="fr-FR" noProof="0"/>
          </a:p>
          <a:p>
            <a:pPr lvl="1"/>
            <a:r>
              <a:rPr lang="fr-FR" noProof="0"/>
              <a:t>Deuxième niveau</a:t>
            </a:r>
            <a:endParaRPr lang="fr-FR" noProof="0"/>
          </a:p>
          <a:p>
            <a:pPr lvl="2"/>
            <a:r>
              <a:rPr lang="fr-FR" noProof="0"/>
              <a:t>Troisième niveau</a:t>
            </a:r>
            <a:endParaRPr lang="fr-FR" noProof="0"/>
          </a:p>
          <a:p>
            <a:pPr lvl="3"/>
            <a:r>
              <a:rPr lang="fr-FR" noProof="0"/>
              <a:t>Quatrième niveau</a:t>
            </a:r>
            <a:endParaRPr lang="fr-FR" noProof="0"/>
          </a:p>
          <a:p>
            <a:pPr lvl="4"/>
            <a:r>
              <a:rPr lang="fr-FR" noProof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8BD43A-3893-4614-B3A6-ACB96D0E1FA9}" type="slidenum">
              <a:rPr lang="fr-FR" altLang="en-US"/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76D-0747-4CED-B68A-B84CF7E33ED5}" type="datetimeFigureOut">
              <a:rPr lang="fr-FR" altLang="en-US" smtClean="0"/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D34B6-4188-4060-B81A-B70BCF2725CC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90C3-0B32-413D-8085-09B48C660233}" type="datetimeFigureOut">
              <a:rPr lang="fr-FR" altLang="en-US" smtClean="0"/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F64-BECD-4CE4-85FC-DB47D9A54C02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A530-C18B-4C78-AA24-9F3D32971AC0}" type="datetimeFigureOut">
              <a:rPr lang="fr-FR" altLang="en-US" smtClean="0"/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B5-8305-4647-95B6-4F248E21B0C7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B583-0EEE-4A0E-852A-FA7BB1F779B8}" type="datetimeFigureOut">
              <a:rPr lang="fr-FR" altLang="en-US" smtClean="0"/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1F00-E289-4F24-B8DE-742F150ADBA0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806D-43E3-46B7-962B-8D80DC0D25A3}" type="datetimeFigureOut">
              <a:rPr lang="fr-FR" altLang="en-US" smtClean="0"/>
            </a:fld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3F2C3-FDF4-45D7-A0BB-69B1A6434519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A7764-3666-4722-A613-4D2281B03222}" type="datetimeFigureOut">
              <a:rPr lang="fr-FR" altLang="en-US" smtClean="0"/>
            </a:fld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C3E8-6CFE-424A-87A0-D59011B1A9C3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DE2A-88FA-44F7-B2F1-760C6C878C60}" type="datetimeFigureOut">
              <a:rPr lang="fr-FR" altLang="en-US" smtClean="0"/>
            </a:fld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7F5A-A405-44A3-A498-E21344F183F9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7AA9-0F41-4D6E-A17C-6CC086EAFDB9}" type="datetimeFigureOut">
              <a:rPr lang="fr-FR" altLang="en-US" smtClean="0"/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F3E6-6389-4471-98EB-D36873F660AD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C906-7FCD-42F5-8FD2-1B2D71E3EC85}" type="datetimeFigureOut">
              <a:rPr lang="fr-FR" altLang="en-US" smtClean="0"/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8EC9-7D0B-4F3F-8B6E-3EC6B9185EC3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8B2-4E45-4FF3-9F4D-37086FA2ED0A}" type="datetimeFigureOut">
              <a:rPr lang="fr-FR" altLang="en-US" smtClean="0"/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EDBB-8F03-47D4-8E3A-4A17E15A7477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B3CC-5FE6-4C04-916E-645F73FC9A74}" type="datetimeFigureOut">
              <a:rPr lang="fr-FR" altLang="en-US" smtClean="0"/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88F4-2E82-4380-B166-AF6F136F0F2E}" type="slidenum">
              <a:rPr lang="fr-FR" altLang="en-US" smtClean="0"/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00EACDC5-E317-412A-984B-70B3AD8709E8}" type="datetimeFigureOut">
              <a:rPr lang="fr-FR" altLang="en-US" smtClean="0"/>
            </a:fld>
            <a:endParaRPr lang="fr-FR" alt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68A62CA2-EAE7-477F-9A76-4DE55DB63988}" type="slidenum">
              <a:rPr lang="fr-FR" altLang="en-US" smtClean="0"/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media" Target="file:///D:\giao%20an%20tin%20hoc\NHAC\VUIDEHOC.WAV" TargetMode="External"/><Relationship Id="rId4" Type="http://schemas.openxmlformats.org/officeDocument/2006/relationships/audio" Target="file:///D:\giao%20an%20tin%20hoc\NHAC\VUIDEHOC.WAV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33.GIF"/><Relationship Id="rId7" Type="http://schemas.openxmlformats.org/officeDocument/2006/relationships/image" Target="../media/image32.GIF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8.xml"/><Relationship Id="rId2" Type="http://schemas.openxmlformats.org/officeDocument/2006/relationships/slide" Target="slide27.xml"/><Relationship Id="rId13" Type="http://schemas.openxmlformats.org/officeDocument/2006/relationships/slideLayout" Target="../slideLayouts/slideLayout13.xml"/><Relationship Id="rId12" Type="http://schemas.openxmlformats.org/officeDocument/2006/relationships/slide" Target="slide19.xml"/><Relationship Id="rId11" Type="http://schemas.openxmlformats.org/officeDocument/2006/relationships/image" Target="../media/image34.png"/><Relationship Id="rId10" Type="http://schemas.microsoft.com/office/2007/relationships/media" Target="../media/audio2.wav"/><Relationship Id="rId1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8" Type="http://schemas.openxmlformats.org/officeDocument/2006/relationships/slideLayout" Target="../slideLayouts/slideLayout12.xml"/><Relationship Id="rId17" Type="http://schemas.openxmlformats.org/officeDocument/2006/relationships/audio" Target="../media/audio5.wav"/><Relationship Id="rId16" Type="http://schemas.openxmlformats.org/officeDocument/2006/relationships/audio" Target="../media/audio4.wav"/><Relationship Id="rId15" Type="http://schemas.openxmlformats.org/officeDocument/2006/relationships/audio" Target="../media/audio3.wav"/><Relationship Id="rId14" Type="http://schemas.openxmlformats.org/officeDocument/2006/relationships/image" Target="../media/image46.png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1" Type="http://schemas.openxmlformats.org/officeDocument/2006/relationships/image" Target="../media/image13.png"/><Relationship Id="rId10" Type="http://schemas.openxmlformats.org/officeDocument/2006/relationships/slide" Target="slide25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2.png"/><Relationship Id="rId7" Type="http://schemas.openxmlformats.org/officeDocument/2006/relationships/image" Target="../media/image43.png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4" Type="http://schemas.openxmlformats.org/officeDocument/2006/relationships/slideLayout" Target="../slideLayouts/slideLayout12.xml"/><Relationship Id="rId13" Type="http://schemas.openxmlformats.org/officeDocument/2006/relationships/audio" Target="../media/audio4.wav"/><Relationship Id="rId12" Type="http://schemas.openxmlformats.org/officeDocument/2006/relationships/audio" Target="../media/audio5.wav"/><Relationship Id="rId11" Type="http://schemas.openxmlformats.org/officeDocument/2006/relationships/audio" Target="../media/audio3.wav"/><Relationship Id="rId10" Type="http://schemas.openxmlformats.org/officeDocument/2006/relationships/slide" Target="slide25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4" Type="http://schemas.openxmlformats.org/officeDocument/2006/relationships/slideLayout" Target="../slideLayouts/slideLayout12.xml"/><Relationship Id="rId13" Type="http://schemas.openxmlformats.org/officeDocument/2006/relationships/audio" Target="../media/audio5.wav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slide" Target="slide25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47.png"/><Relationship Id="rId7" Type="http://schemas.openxmlformats.org/officeDocument/2006/relationships/image" Target="../media/image43.png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3" Type="http://schemas.openxmlformats.org/officeDocument/2006/relationships/slideLayout" Target="../slideLayouts/slideLayout12.xml"/><Relationship Id="rId12" Type="http://schemas.openxmlformats.org/officeDocument/2006/relationships/audio" Target="../media/audio4.wav"/><Relationship Id="rId11" Type="http://schemas.openxmlformats.org/officeDocument/2006/relationships/audio" Target="../media/audio5.wav"/><Relationship Id="rId10" Type="http://schemas.openxmlformats.org/officeDocument/2006/relationships/audio" Target="../media/audio3.wav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2.png"/><Relationship Id="rId7" Type="http://schemas.openxmlformats.org/officeDocument/2006/relationships/image" Target="../media/image43.png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5" Type="http://schemas.openxmlformats.org/officeDocument/2006/relationships/slideLayout" Target="../slideLayouts/slideLayout12.xml"/><Relationship Id="rId14" Type="http://schemas.openxmlformats.org/officeDocument/2006/relationships/audio" Target="../media/audio4.wav"/><Relationship Id="rId13" Type="http://schemas.openxmlformats.org/officeDocument/2006/relationships/audio" Target="../media/audio5.wav"/><Relationship Id="rId12" Type="http://schemas.openxmlformats.org/officeDocument/2006/relationships/audio" Target="../media/audio3.wav"/><Relationship Id="rId11" Type="http://schemas.openxmlformats.org/officeDocument/2006/relationships/image" Target="../media/image48.png"/><Relationship Id="rId10" Type="http://schemas.openxmlformats.org/officeDocument/2006/relationships/slide" Target="slide25.xml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image" Target="../media/image47.png"/><Relationship Id="rId7" Type="http://schemas.openxmlformats.org/officeDocument/2006/relationships/image" Target="../media/image43.png"/><Relationship Id="rId6" Type="http://schemas.microsoft.com/office/2007/relationships/hdphoto" Target="../media/image40.wdp"/><Relationship Id="rId5" Type="http://schemas.openxmlformats.org/officeDocument/2006/relationships/image" Target="../media/image39.png"/><Relationship Id="rId4" Type="http://schemas.microsoft.com/office/2007/relationships/hdphoto" Target="../media/image38.wdp"/><Relationship Id="rId3" Type="http://schemas.openxmlformats.org/officeDocument/2006/relationships/image" Target="../media/image37.png"/><Relationship Id="rId2" Type="http://schemas.microsoft.com/office/2007/relationships/hdphoto" Target="../media/image36.wdp"/><Relationship Id="rId13" Type="http://schemas.openxmlformats.org/officeDocument/2006/relationships/slideLayout" Target="../slideLayouts/slideLayout12.xml"/><Relationship Id="rId12" Type="http://schemas.openxmlformats.org/officeDocument/2006/relationships/audio" Target="../media/audio4.wav"/><Relationship Id="rId11" Type="http://schemas.openxmlformats.org/officeDocument/2006/relationships/audio" Target="../media/audio5.wav"/><Relationship Id="rId10" Type="http://schemas.openxmlformats.org/officeDocument/2006/relationships/audio" Target="../media/audio3.wav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8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3085465" y="1831975"/>
            <a:ext cx="3048635" cy="182054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MÔN TIN HỌC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LỚP 5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3600" b="1" kern="10" dirty="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3407295" y="5322890"/>
            <a:ext cx="213415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CC00CC"/>
                </a:solidFill>
                <a:round/>
              </a:ln>
              <a:solidFill>
                <a:srgbClr val="3366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5" name="Picture 21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829276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4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/>
          <p:nvPr/>
        </p:nvSpPr>
        <p:spPr bwMode="auto">
          <a:xfrm>
            <a:off x="76200" y="1524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  <a:endParaRPr lang="fr-FR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- </a:t>
            </a:r>
            <a:r>
              <a:rPr lang="fr-FR" altLang="en-US" dirty="0" err="1">
                <a:solidFill>
                  <a:srgbClr val="FF0000"/>
                </a:solidFill>
              </a:rPr>
              <a:t>Xmind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có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nhiều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kiểu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bản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: </a:t>
            </a:r>
            <a:endParaRPr lang="fr-FR" alt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  <a:endParaRPr lang="fr-FR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819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2499946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569788"/>
            <a:ext cx="3239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/>
              <a:t>Hình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  <a:endParaRPr lang="fr-FR" altLang="en-US" sz="2800" dirty="0"/>
          </a:p>
          <a:p>
            <a:pPr lvl="1"/>
            <a:r>
              <a:rPr lang="fr-FR" altLang="en-US" sz="2800" dirty="0" err="1"/>
              <a:t>Fishbone</a:t>
            </a:r>
            <a:r>
              <a:rPr lang="fr-FR" altLang="en-US" sz="2800" dirty="0"/>
              <a:t> Chart</a:t>
            </a:r>
            <a:endParaRPr lang="fr-FR" alt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38200" y="1852127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MAP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486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8860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52399"/>
            <a:ext cx="4041732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971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3657599"/>
            <a:ext cx="3578399" cy="24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6099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3657599"/>
            <a:ext cx="3300608" cy="25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62144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835660"/>
          </a:xfrm>
        </p:spPr>
        <p:txBody>
          <a:bodyPr/>
          <a:lstStyle/>
          <a:p>
            <a:pPr algn="just"/>
            <a:r>
              <a:rPr lang="fr-CA" altLang="en-US" sz="3600" dirty="0">
                <a:solidFill>
                  <a:srgbClr val="FF0000"/>
                </a:solidFill>
              </a:rPr>
              <a:t>2. </a:t>
            </a:r>
            <a:r>
              <a:rPr lang="fr-CA" altLang="en-US" sz="3600" dirty="0" err="1">
                <a:solidFill>
                  <a:srgbClr val="FF0000"/>
                </a:solidFill>
              </a:rPr>
              <a:t>Hướng</a:t>
            </a:r>
            <a:r>
              <a:rPr lang="fr-CA" altLang="en-US" sz="3600" dirty="0">
                <a:solidFill>
                  <a:srgbClr val="FF0000"/>
                </a:solidFill>
              </a:rPr>
              <a:t> </a:t>
            </a:r>
            <a:r>
              <a:rPr lang="fr-CA" altLang="en-US" sz="3600" dirty="0" err="1">
                <a:solidFill>
                  <a:srgbClr val="FF0000"/>
                </a:solidFill>
              </a:rPr>
              <a:t>dẫn</a:t>
            </a:r>
            <a:r>
              <a:rPr lang="fr-CA" altLang="en-US" sz="3600" dirty="0">
                <a:solidFill>
                  <a:srgbClr val="FF0000"/>
                </a:solidFill>
              </a:rPr>
              <a:t> </a:t>
            </a:r>
            <a:r>
              <a:rPr lang="fr-CA" altLang="en-US" sz="3600" dirty="0" err="1">
                <a:solidFill>
                  <a:srgbClr val="FF0000"/>
                </a:solidFill>
              </a:rPr>
              <a:t>sử</a:t>
            </a:r>
            <a:r>
              <a:rPr lang="fr-CA" altLang="en-US" sz="3600" dirty="0">
                <a:solidFill>
                  <a:srgbClr val="FF0000"/>
                </a:solidFill>
              </a:rPr>
              <a:t> </a:t>
            </a:r>
            <a:r>
              <a:rPr lang="fr-CA" altLang="en-US" sz="3600" dirty="0" err="1">
                <a:solidFill>
                  <a:srgbClr val="FF0000"/>
                </a:solidFill>
              </a:rPr>
              <a:t>dụng</a:t>
            </a:r>
            <a:r>
              <a:rPr lang="fr-CA" altLang="en-US" sz="3600" dirty="0">
                <a:solidFill>
                  <a:srgbClr val="FF0000"/>
                </a:solidFill>
              </a:rPr>
              <a:t> </a:t>
            </a:r>
            <a:r>
              <a:rPr lang="fr-CA" altLang="en-US" sz="3600" dirty="0" err="1">
                <a:solidFill>
                  <a:srgbClr val="FF0000"/>
                </a:solidFill>
              </a:rPr>
              <a:t>phần</a:t>
            </a:r>
            <a:r>
              <a:rPr lang="fr-CA" altLang="en-US" sz="3600" dirty="0">
                <a:solidFill>
                  <a:srgbClr val="FF0000"/>
                </a:solidFill>
              </a:rPr>
              <a:t> </a:t>
            </a:r>
            <a:r>
              <a:rPr lang="fr-CA" altLang="en-US" sz="3600" dirty="0" err="1">
                <a:solidFill>
                  <a:srgbClr val="FF0000"/>
                </a:solidFill>
              </a:rPr>
              <a:t>mềm</a:t>
            </a:r>
            <a:endParaRPr lang="fr-FR" altLang="en-US" sz="3600" dirty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305800" cy="175260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fr-FR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Lưu kết quả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Thoát phần mềm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/>
          <p:nvPr/>
        </p:nvSpPr>
        <p:spPr bwMode="auto">
          <a:xfrm>
            <a:off x="228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fr-F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fr-FR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9799"/>
            <a:ext cx="1549690" cy="97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12954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đúp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              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kiểu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Cửa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sổ</a:t>
            </a:r>
            <a:r>
              <a:rPr lang="en-US" sz="3200" dirty="0">
                <a:solidFill>
                  <a:srgbClr val="FF0000"/>
                </a:solidFill>
              </a:rPr>
              <a:t> Choose a </a:t>
            </a:r>
            <a:r>
              <a:rPr lang="en-US" sz="3200" dirty="0" err="1">
                <a:solidFill>
                  <a:srgbClr val="FF0000"/>
                </a:solidFill>
              </a:rPr>
              <a:t>Thêm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mẫu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kì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56780" y="2057400"/>
            <a:ext cx="1789430" cy="340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524000"/>
            <a:ext cx="0" cy="6096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05400"/>
            <a:ext cx="85344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99045" y="2039620"/>
            <a:ext cx="1337310" cy="4612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7338" y="222250"/>
            <a:ext cx="88566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11631" name="WordArt 15">
            <a:hlinkClick r:id="rId1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666799"/>
            <a:ext cx="7099300" cy="903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</a:t>
            </a:r>
            <a:endParaRPr lang="it-IT" sz="3600" b="1" kern="1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60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449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3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67438"/>
            <a:ext cx="4648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67438"/>
            <a:ext cx="4495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</p:childTnLst>
        </p:cTn>
      </p:par>
    </p:tnLst>
    <p:bldLst>
      <p:bldP spid="1116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725" y="5029200"/>
            <a:ext cx="69361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0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           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4507057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Thoát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5735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Hãy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hoàn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tạo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một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sơ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đồ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duy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tổng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hợp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đơn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giản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trong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cuộc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sống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hàng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ngày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của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em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 err="1">
                <a:solidFill>
                  <a:schemeClr val="tx2"/>
                </a:solidFill>
              </a:rPr>
              <a:t>Ví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dụ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Giúp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mẹ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việc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nhà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Học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tập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Kiến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thức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1" action="ppaction://hlinksldjump"/>
          </p:cNvPr>
          <p:cNvSpPr/>
          <p:nvPr/>
        </p:nvSpPr>
        <p:spPr>
          <a:xfrm>
            <a:off x="2915162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4038600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3" action="ppaction://hlinksldjump"/>
          </p:cNvPr>
          <p:cNvSpPr/>
          <p:nvPr/>
        </p:nvSpPr>
        <p:spPr>
          <a:xfrm>
            <a:off x="5162037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4" action="ppaction://hlinksldjump"/>
          </p:cNvPr>
          <p:cNvSpPr/>
          <p:nvPr/>
        </p:nvSpPr>
        <p:spPr>
          <a:xfrm>
            <a:off x="2915730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5" action="ppaction://hlinksldjump"/>
          </p:cNvPr>
          <p:cNvSpPr/>
          <p:nvPr/>
        </p:nvSpPr>
        <p:spPr>
          <a:xfrm>
            <a:off x="4039168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5162605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SỐ MAY MẮN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845531"/>
            <a:ext cx="371475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207472"/>
            <a:ext cx="371475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680278"/>
            <a:ext cx="371475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74" y="479108"/>
            <a:ext cx="535781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285614" y="-693733"/>
            <a:ext cx="457200" cy="609600"/>
          </a:xfrm>
          <a:prstGeom prst="rect">
            <a:avLst/>
          </a:prstGeom>
        </p:spPr>
      </p:pic>
      <p:sp>
        <p:nvSpPr>
          <p:cNvPr id="5" name="Isosceles Triangle 4">
            <a:hlinkClick r:id="rId12" action="ppaction://hlinksldjump"/>
          </p:cNvPr>
          <p:cNvSpPr/>
          <p:nvPr/>
        </p:nvSpPr>
        <p:spPr>
          <a:xfrm>
            <a:off x="8642829" y="6433458"/>
            <a:ext cx="501171" cy="4245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4" y="513097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8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5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5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3849201" y="197539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288406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1995368"/>
            <a:ext cx="603557" cy="707197"/>
          </a:xfrm>
          <a:prstGeom prst="rect">
            <a:avLst/>
          </a:prstGeom>
        </p:spPr>
      </p:pic>
      <p:sp>
        <p:nvSpPr>
          <p:cNvPr id="57" name="Cloud 56">
            <a:hlinkClick r:id="rId10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0" y="1728460"/>
            <a:ext cx="1091594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84060"/>
            <a:ext cx="1160974" cy="7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1679925"/>
            <a:ext cx="1168269" cy="9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2828612"/>
            <a:ext cx="1121037" cy="7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1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2" y="5130946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6651" y="1419061"/>
            <a:ext cx="710995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56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2348942"/>
            <a:ext cx="71287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0" y="3267784"/>
            <a:ext cx="7363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phải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438" y="4172635"/>
            <a:ext cx="731217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Di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72" y="14818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8042299" y="33011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69" y="4274354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01" y="2475965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2990879" y="5697521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6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49" y="513092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3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2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26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3849176" y="197534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288401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1995318"/>
            <a:ext cx="603557" cy="707197"/>
          </a:xfrm>
          <a:prstGeom prst="rect">
            <a:avLst/>
          </a:prstGeom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199872"/>
            <a:ext cx="899159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4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35" y="5130892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sử dụng phím nào ở chủ đề chính để tạo chủ đề nhỏ?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0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1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1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9753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902112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4" y="288398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992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32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344885" y="1319220"/>
            <a:ext cx="8799910" cy="839642"/>
            <a:chOff x="125" y="1147"/>
            <a:chExt cx="4918" cy="66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1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125" y="1293"/>
              <a:ext cx="4918" cy="51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1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 là biểu </a:t>
              </a:r>
              <a:r>
                <a:rPr lang="en-US" sz="3200" b="1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tạo đường viền cho văn bản?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 panose="020F0502020204030204"/>
                </a:rPr>
                <a:t>Đáp án: A</a:t>
              </a:r>
              <a:endParaRPr lang="en-US" sz="4000" b="1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81548"/>
            <a:ext cx="1393117" cy="1494088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2881548"/>
            <a:ext cx="1618287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1" descr="Water droplets"/>
          <p:cNvSpPr>
            <a:spLocks noChangeArrowheads="1"/>
          </p:cNvSpPr>
          <p:nvPr/>
        </p:nvSpPr>
        <p:spPr bwMode="auto">
          <a:xfrm>
            <a:off x="9144001" y="5074563"/>
            <a:ext cx="54861" cy="579319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3" y="2881548"/>
            <a:ext cx="1314061" cy="134991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2" y="2796971"/>
            <a:ext cx="1172912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172" y="4431600"/>
            <a:ext cx="68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36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62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39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0" y="5130862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7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35301" y="195845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57800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08" y="197528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197198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43" y="288395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43" y="2026962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NL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Nút lệnh          dùng để ?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84" y="527660"/>
            <a:ext cx="1162139" cy="7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4" y="513083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390650"/>
            <a:ext cx="73293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4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208" y="2235129"/>
            <a:ext cx="638259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208" y="2772155"/>
            <a:ext cx="631105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200" dirty="0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" y="3802188"/>
            <a:ext cx="712166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231376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158560"/>
            <a:ext cx="549303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865699"/>
            <a:ext cx="603557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7" y="1454161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Content Placeholder 2"/>
          <p:cNvSpPr txBox="1"/>
          <p:nvPr/>
        </p:nvSpPr>
        <p:spPr bwMode="auto">
          <a:xfrm>
            <a:off x="228600" y="323850"/>
            <a:ext cx="92311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solidFill>
                  <a:srgbClr val="0070C0"/>
                </a:solidFill>
              </a:rPr>
              <a:t>Phần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mềm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Xmind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dùng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để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làm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gì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600flower_140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Franklin Gothic Book" panose="020B0503020102020204" pitchFamily="34" charset="0"/>
            </a:endParaRPr>
          </a:p>
        </p:txBody>
      </p:sp>
      <p:pic>
        <p:nvPicPr>
          <p:cNvPr id="65541" name="Picture 6" descr="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22" descr="Dove-02-ju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81850" y="738188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4" descr="Dove-02-ju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629150" y="644525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5" descr="Dove-02-ju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5892800" y="138113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32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239315" y="1267060"/>
            <a:ext cx="8799910" cy="653903"/>
            <a:chOff x="66" y="1106"/>
            <a:chExt cx="4918" cy="514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1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106"/>
              <a:ext cx="4918" cy="51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1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 là biểu </a:t>
              </a:r>
              <a:r>
                <a:rPr lang="en-US" sz="3200" b="1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đánh số trang cho văn bản?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 panose="020F0502020204030204"/>
                </a:rPr>
                <a:t>Đáp án: B</a:t>
              </a:r>
              <a:endParaRPr lang="en-US" sz="4000" b="1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81548"/>
            <a:ext cx="1393117" cy="1494088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2881548"/>
            <a:ext cx="1618287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1" descr="Water droplets"/>
          <p:cNvSpPr>
            <a:spLocks noChangeArrowheads="1"/>
          </p:cNvSpPr>
          <p:nvPr/>
        </p:nvSpPr>
        <p:spPr bwMode="auto">
          <a:xfrm>
            <a:off x="9144001" y="5074563"/>
            <a:ext cx="54861" cy="579319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3" y="2881548"/>
            <a:ext cx="1314061" cy="134991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2" y="2796971"/>
            <a:ext cx="1172912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172" y="4431600"/>
            <a:ext cx="68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36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62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32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239315" y="1267060"/>
            <a:ext cx="8799910" cy="653903"/>
            <a:chOff x="66" y="1106"/>
            <a:chExt cx="4918" cy="514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1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106"/>
              <a:ext cx="4918" cy="51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1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>
                  <a:solidFill>
                    <a:srgbClr val="FF0000"/>
                  </a:solidFill>
                  <a:latin typeface="Calibri" panose="020F0502020204030204"/>
                </a:rPr>
                <a:t>Đâu là biểu </a:t>
              </a:r>
              <a:r>
                <a:rPr lang="en-US" sz="3200" b="1" err="1">
                  <a:solidFill>
                    <a:srgbClr val="FF0000"/>
                  </a:solidFill>
                  <a:latin typeface="Calibri" panose="020F0502020204030204"/>
                </a:rPr>
                <a:t>tượng</a:t>
              </a:r>
              <a:r>
                <a:rPr lang="en-US" sz="3200" b="1">
                  <a:solidFill>
                    <a:srgbClr val="FF0000"/>
                  </a:solidFill>
                  <a:latin typeface="Calibri" panose="020F0502020204030204"/>
                </a:rPr>
                <a:t> chèn tranh, ảnh cho văn bản?</a:t>
              </a:r>
              <a:endParaRPr lang="en-US" sz="3200" b="1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 panose="020F0502020204030204"/>
                </a:rPr>
                <a:t>Đáp án: D</a:t>
              </a:r>
              <a:endParaRPr lang="en-US" sz="4000" b="1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81548"/>
            <a:ext cx="1393117" cy="1494088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2881548"/>
            <a:ext cx="1618287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1" descr="Water droplets"/>
          <p:cNvSpPr>
            <a:spLocks noChangeArrowheads="1"/>
          </p:cNvSpPr>
          <p:nvPr/>
        </p:nvSpPr>
        <p:spPr bwMode="auto">
          <a:xfrm>
            <a:off x="9144001" y="5074563"/>
            <a:ext cx="54861" cy="579319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algn="ctr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3" y="2881548"/>
            <a:ext cx="1314061" cy="134991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2" y="2796971"/>
            <a:ext cx="1172912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172" y="4431600"/>
            <a:ext cx="68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36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62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261241"/>
            <a:ext cx="8714388" cy="12178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quan sát sơ đồ những công việc của em thực hiện hằng ngày.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0316"/>
            <a:ext cx="9144000" cy="47329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Rectangle 61"/>
          <p:cNvSpPr/>
          <p:nvPr/>
        </p:nvSpPr>
        <p:spPr>
          <a:xfrm>
            <a:off x="228600" y="533400"/>
            <a:ext cx="8977630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VÀ CHƠI CÙNG MÁY TÍNH: XMIND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052" name="Group 20"/>
          <p:cNvGrpSpPr/>
          <p:nvPr/>
        </p:nvGrpSpPr>
        <p:grpSpPr>
          <a:xfrm>
            <a:off x="837724" y="2656999"/>
            <a:ext cx="2286000" cy="2228850"/>
            <a:chOff x="336" y="1536"/>
            <a:chExt cx="1968" cy="1968"/>
          </a:xfrm>
        </p:grpSpPr>
        <p:grpSp>
          <p:nvGrpSpPr>
            <p:cNvPr id="47117" name="Group 4"/>
            <p:cNvGrpSpPr/>
            <p:nvPr/>
          </p:nvGrpSpPr>
          <p:grpSpPr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41989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990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7118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4" y="1776"/>
              <a:ext cx="912" cy="7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9" name="TextBox 32"/>
            <p:cNvSpPr txBox="1"/>
            <p:nvPr/>
          </p:nvSpPr>
          <p:spPr>
            <a:xfrm>
              <a:off x="672" y="2399"/>
              <a:ext cx="1632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en-US" sz="2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</a:t>
              </a:r>
              <a:endPara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001" name="Group 17"/>
          <p:cNvGrpSpPr/>
          <p:nvPr/>
        </p:nvGrpSpPr>
        <p:grpSpPr>
          <a:xfrm>
            <a:off x="3080226" y="3040380"/>
            <a:ext cx="342900" cy="342900"/>
            <a:chOff x="384" y="1776"/>
            <a:chExt cx="1488" cy="1488"/>
          </a:xfrm>
        </p:grpSpPr>
        <p:sp>
          <p:nvSpPr>
            <p:cNvPr id="42002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010" name="Group 26"/>
          <p:cNvGrpSpPr/>
          <p:nvPr/>
        </p:nvGrpSpPr>
        <p:grpSpPr>
          <a:xfrm>
            <a:off x="3078480" y="4024313"/>
            <a:ext cx="342900" cy="342900"/>
            <a:chOff x="384" y="1776"/>
            <a:chExt cx="1488" cy="1488"/>
          </a:xfrm>
        </p:grpSpPr>
        <p:sp>
          <p:nvSpPr>
            <p:cNvPr id="42011" name="Oval 2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114" name="Oval 28"/>
            <p:cNvSpPr/>
            <p:nvPr/>
          </p:nvSpPr>
          <p:spPr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  <a:tileRect/>
            </a:gradFill>
            <a:ln w="19050" cap="flat" cmpd="sng">
              <a:solidFill>
                <a:srgbClr val="D04896">
                  <a:alpha val="2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en-US" sz="1350" dirty="0"/>
            </a:p>
          </p:txBody>
        </p:sp>
      </p:grpSp>
      <p:sp>
        <p:nvSpPr>
          <p:cNvPr id="44062" name="Text Box 30"/>
          <p:cNvSpPr txBox="1"/>
          <p:nvPr/>
        </p:nvSpPr>
        <p:spPr>
          <a:xfrm>
            <a:off x="3581400" y="2928620"/>
            <a:ext cx="5561171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kĩ năng mềm về lập bản đồ tư duy;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63" name="Text Box 31"/>
          <p:cNvSpPr txBox="1"/>
          <p:nvPr/>
        </p:nvSpPr>
        <p:spPr>
          <a:xfrm>
            <a:off x="3516630" y="3975735"/>
            <a:ext cx="56241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phần mềm để tạo và quản lí bản đồ tư duy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Slide Number Placeholder 9"/>
          <p:cNvSpPr txBox="1">
            <a:spLocks noGrp="1"/>
          </p:cNvSpPr>
          <p:nvPr/>
        </p:nvSpPr>
        <p:spPr>
          <a:xfrm>
            <a:off x="6400800" y="5859066"/>
            <a:ext cx="1600200" cy="14168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altLang="en-US" sz="750" dirty="0"/>
            </a:fld>
            <a:endParaRPr lang="en-US" altLang="en-US" sz="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  <p:bldP spid="440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1073785"/>
            <a:ext cx="8708390" cy="4260215"/>
          </a:xfrm>
        </p:spPr>
        <p:txBody>
          <a:bodyPr/>
          <a:lstStyle/>
          <a:p>
            <a:pPr algn="just"/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Xmind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r-F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Mở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FR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fr-FR" altLang="en-US" dirty="0">
              <a:solidFill>
                <a:srgbClr val="F74E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835660"/>
          </a:xfrm>
        </p:spPr>
        <p:txBody>
          <a:bodyPr/>
          <a:p>
            <a:pPr algn="just"/>
            <a:r>
              <a:rPr lang="en-US" altLang="fr-CA" sz="3600" dirty="0">
                <a:solidFill>
                  <a:srgbClr val="FF0000"/>
                </a:solidFill>
              </a:rPr>
              <a:t>1. Giới thiệu</a:t>
            </a:r>
            <a:r>
              <a:rPr lang="fr-CA" altLang="en-US" sz="3600" dirty="0">
                <a:solidFill>
                  <a:srgbClr val="FF0000"/>
                </a:solidFill>
              </a:rPr>
              <a:t> </a:t>
            </a:r>
            <a:r>
              <a:rPr lang="fr-CA" altLang="en-US" sz="3600" dirty="0" err="1">
                <a:solidFill>
                  <a:srgbClr val="FF0000"/>
                </a:solidFill>
              </a:rPr>
              <a:t>phần</a:t>
            </a:r>
            <a:r>
              <a:rPr lang="fr-CA" altLang="en-US" sz="3600" dirty="0">
                <a:solidFill>
                  <a:srgbClr val="FF0000"/>
                </a:solidFill>
              </a:rPr>
              <a:t> </a:t>
            </a:r>
            <a:r>
              <a:rPr lang="fr-CA" altLang="en-US" sz="3600" dirty="0" err="1">
                <a:solidFill>
                  <a:srgbClr val="FF0000"/>
                </a:solidFill>
              </a:rPr>
              <a:t>mềm</a:t>
            </a:r>
            <a:endParaRPr lang="fr-FR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6AD97829-562B-49DD-A423-56FF962B4D7C}"/>
</file>

<file path=customXml/itemProps2.xml><?xml version="1.0" encoding="utf-8"?>
<ds:datastoreItem xmlns:ds="http://schemas.openxmlformats.org/officeDocument/2006/customXml" ds:itemID="{550BCF27-52E5-4DEB-BF73-92F57E01767A}"/>
</file>

<file path=customXml/itemProps3.xml><?xml version="1.0" encoding="utf-8"?>
<ds:datastoreItem xmlns:ds="http://schemas.openxmlformats.org/officeDocument/2006/customXml" ds:itemID="{501D12F0-9F1B-440D-9D77-8798C6B4D7D0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2536</Words>
  <Application>WPS Presentation</Application>
  <PresentationFormat>On-screen Show (4:3)</PresentationFormat>
  <Paragraphs>214</Paragraphs>
  <Slides>32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2" baseType="lpstr">
      <vt:lpstr>Arial</vt:lpstr>
      <vt:lpstr>SimSun</vt:lpstr>
      <vt:lpstr>Wingdings</vt:lpstr>
      <vt:lpstr>Calibri</vt:lpstr>
      <vt:lpstr>Calibri</vt:lpstr>
      <vt:lpstr>Times New Roman</vt:lpstr>
      <vt:lpstr>Times New Roman</vt:lpstr>
      <vt:lpstr>VNI-Bodon-Poster</vt:lpstr>
      <vt:lpstr>Tw Cen MT</vt:lpstr>
      <vt:lpstr>.VnTimeH</vt:lpstr>
      <vt:lpstr>.VnTime</vt:lpstr>
      <vt:lpstr>.VnArial</vt:lpstr>
      <vt:lpstr>Microsoft YaHei</vt:lpstr>
      <vt:lpstr>Arial Unicode MS</vt:lpstr>
      <vt:lpstr>Tahoma</vt:lpstr>
      <vt:lpstr>.VnHelvetInsH</vt:lpstr>
      <vt:lpstr>Franklin Gothic Book</vt:lpstr>
      <vt:lpstr>Liberation Mono</vt:lpstr>
      <vt:lpstr>Office Theme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	Các em quan sát sơ đồ những công việc của em thực hiện hằng ngày.</vt:lpstr>
      <vt:lpstr>PowerPoint 演示文稿</vt:lpstr>
      <vt:lpstr>2. Hướng dẫn sử dụng phần mềm</vt:lpstr>
      <vt:lpstr>PowerPoint 演示文稿</vt:lpstr>
      <vt:lpstr>PowerPoint 演示文稿</vt:lpstr>
      <vt:lpstr>PowerPoint 演示文稿</vt:lpstr>
      <vt:lpstr>2. Hướng dẫn sử dụng phần mềm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DMX</cp:lastModifiedBy>
  <cp:revision>48</cp:revision>
  <dcterms:created xsi:type="dcterms:W3CDTF">2017-11-10T09:06:00Z</dcterms:created>
  <dcterms:modified xsi:type="dcterms:W3CDTF">2021-11-14T09:04:00Z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6FC39A294AF64B7298A85087D927A578</vt:lpwstr>
  </property>
  <property fmtid="{D5CDD505-2E9C-101B-9397-08002B2CF9AE}" pid="3" name="KSOProductBuildVer">
    <vt:lpwstr>1033-11.2.0.10351</vt:lpwstr>
  </property>
  <property fmtid="{D5CDD505-2E9C-101B-9397-08002B2CF9AE}" pid="4" name="ContentTypeId">
    <vt:lpwstr>0x010100D136222746B9DD4E9009FC74C2167E69</vt:lpwstr>
  </property>
  <property fmtid="{D5CDD505-2E9C-101B-9397-08002B2CF9AE}" pid="5" name="MediaServiceImageTags">
    <vt:lpwstr/>
  </property>
</Properties>
</file>