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fntdata" ContentType="application/x-fontdata"/>
  <Default Extension="wav" ContentType="audio/wav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media/audio2.wav" ContentType="audio/x-wav"/>
  <Override PartName="/ppt/media/audio3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media3.wav" ContentType="audio/x-wav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7" r:id="rId18"/>
    <p:sldId id="258" r:id="rId19"/>
    <p:sldId id="259" r:id="rId20"/>
    <p:sldId id="280" r:id="rId21"/>
  </p:sldIdLst>
  <p:sldSz cx="12192000" cy="6858000"/>
  <p:notesSz cx="6858000" cy="9144000"/>
  <p:embeddedFontLst>
    <p:embeddedFont>
      <p:font typeface=".VnTime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Sitka Subheading" panose="02000505000000020004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5B3"/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6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wm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12.png"/><Relationship Id="rId5" Type="http://schemas.openxmlformats.org/officeDocument/2006/relationships/image" Target="../media/image32.gif"/><Relationship Id="rId10" Type="http://schemas.openxmlformats.org/officeDocument/2006/relationships/image" Target="../media/image30.gif"/><Relationship Id="rId4" Type="http://schemas.openxmlformats.org/officeDocument/2006/relationships/image" Target="../media/image26.gif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5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17" Type="http://schemas.openxmlformats.org/officeDocument/2006/relationships/image" Target="../media/image28.png"/><Relationship Id="rId2" Type="http://schemas.openxmlformats.org/officeDocument/2006/relationships/audio" Target="../media/media3.wav"/><Relationship Id="rId16" Type="http://schemas.openxmlformats.org/officeDocument/2006/relationships/image" Target="../media/image38.png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5" Type="http://schemas.openxmlformats.org/officeDocument/2006/relationships/image" Target="../media/image37.png"/><Relationship Id="rId10" Type="http://schemas.openxmlformats.org/officeDocument/2006/relationships/image" Target="../media/image27.gif"/><Relationship Id="rId19" Type="http://schemas.openxmlformats.org/officeDocument/2006/relationships/image" Target="../media/image30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2.gif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wm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3912" y="520347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TRUNG YÊN</a:t>
            </a:r>
            <a:endParaRPr lang="en-US" alt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1371601"/>
            <a:ext cx="7772400" cy="693419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4011613" y="5148263"/>
            <a:ext cx="373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Lớp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"/>
              </a:rPr>
              <a:t> 5</a:t>
            </a: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981201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1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17989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4" y="4129089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9" y="4170364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vo-tay-khen-t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7494" y="6104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3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u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5154965"/>
            <a:ext cx="162877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5500688"/>
            <a:ext cx="138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891431" y="2281221"/>
            <a:ext cx="5118970" cy="2482334"/>
          </a:xfrm>
          <a:prstGeom prst="cloudCallout">
            <a:avLst>
              <a:gd name="adj1" fmla="val 16940"/>
              <a:gd name="adj2" fmla="val 6070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thay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 màu nền cho trang văn bản ta chọn nút lệnh 	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115" y="1696447"/>
            <a:ext cx="831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  <p:sp>
        <p:nvSpPr>
          <p:cNvPr id="6" name="AutoShape 57" descr="Newsprint"/>
          <p:cNvSpPr>
            <a:spLocks noChangeArrowheads="1"/>
          </p:cNvSpPr>
          <p:nvPr/>
        </p:nvSpPr>
        <p:spPr bwMode="auto">
          <a:xfrm>
            <a:off x="239151" y="457200"/>
            <a:ext cx="11282289" cy="108688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571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07963" y="457200"/>
            <a:ext cx="11310425" cy="10287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07" y="2727960"/>
            <a:ext cx="3379667" cy="1981200"/>
          </a:xfrm>
        </p:spPr>
      </p:pic>
      <p:sp>
        <p:nvSpPr>
          <p:cNvPr id="10" name="TextBox 9"/>
          <p:cNvSpPr txBox="1"/>
          <p:nvPr/>
        </p:nvSpPr>
        <p:spPr>
          <a:xfrm>
            <a:off x="799515" y="5196841"/>
            <a:ext cx="107078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Page Color để thay đổi màu nền của trang soạn thảo văn bản.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515" y="1955512"/>
            <a:ext cx="804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Thay đổi màu nền cho trang văn bản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07963" y="457200"/>
            <a:ext cx="11226019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70" y="1981201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b.Thay đổi màu nền cho trang văn bản</a:t>
            </a: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914571"/>
            <a:ext cx="3733800" cy="3467179"/>
          </a:xfrm>
        </p:spPr>
      </p:pic>
      <p:sp>
        <p:nvSpPr>
          <p:cNvPr id="13" name="TextBox 12"/>
          <p:cNvSpPr txBox="1"/>
          <p:nvPr/>
        </p:nvSpPr>
        <p:spPr>
          <a:xfrm>
            <a:off x="6019800" y="327674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57800" y="3856772"/>
            <a:ext cx="762000" cy="56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799" y="4226711"/>
            <a:ext cx="536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 định màu nền của trang hiển thị là màu trắng</a:t>
            </a:r>
          </a:p>
        </p:txBody>
      </p:sp>
    </p:spTree>
    <p:extLst>
      <p:ext uri="{BB962C8B-B14F-4D97-AF65-F5344CB8AC3E}">
        <p14:creationId xmlns:p14="http://schemas.microsoft.com/office/powerpoint/2010/main" val="16031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36097" y="457200"/>
            <a:ext cx="11310425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181" y="2069813"/>
            <a:ext cx="52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Thay đổi hướng trang giấy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810001"/>
            <a:ext cx="2482241" cy="1856839"/>
          </a:xfrm>
        </p:spPr>
      </p:pic>
      <p:sp>
        <p:nvSpPr>
          <p:cNvPr id="14" name="TextBox 13"/>
          <p:cNvSpPr txBox="1"/>
          <p:nvPr/>
        </p:nvSpPr>
        <p:spPr>
          <a:xfrm>
            <a:off x="1041008" y="5791200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 nút lệnh Orientation để thay đổi hướng trang giấy.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55" y="2669699"/>
            <a:ext cx="10550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hướng trang giấy?</a:t>
            </a:r>
          </a:p>
        </p:txBody>
      </p:sp>
    </p:spTree>
    <p:extLst>
      <p:ext uri="{BB962C8B-B14F-4D97-AF65-F5344CB8AC3E}">
        <p14:creationId xmlns:p14="http://schemas.microsoft.com/office/powerpoint/2010/main" val="1752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393895" y="457200"/>
            <a:ext cx="11183816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704" y="1980404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c.Thay đổi hướng trang giấy</a:t>
            </a: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68" y="2799471"/>
            <a:ext cx="3019872" cy="140609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2799471"/>
            <a:ext cx="3153612" cy="14060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9594" y="5363840"/>
            <a:ext cx="444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0404" y="5363840"/>
            <a:ext cx="452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600609" y="4205570"/>
            <a:ext cx="438013" cy="1270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43800" y="4205570"/>
            <a:ext cx="896815" cy="1158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225083" y="457200"/>
            <a:ext cx="11437034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731" y="1778378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D15B3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41657"/>
            <a:ext cx="2819400" cy="1752600"/>
          </a:xfrm>
        </p:spPr>
      </p:pic>
      <p:sp>
        <p:nvSpPr>
          <p:cNvPr id="19" name="TextBox 18"/>
          <p:cNvSpPr txBox="1"/>
          <p:nvPr/>
        </p:nvSpPr>
        <p:spPr>
          <a:xfrm>
            <a:off x="1083213" y="5814654"/>
            <a:ext cx="1001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 new roman"/>
              </a:rPr>
              <a:t>Chọn nút lệnh Size để thay đổi kích cỡ trang giấy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3560" y="2655631"/>
            <a:ext cx="8557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thông tin SGK và cho biết nút lệnh để thay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 kích cỡ  trang giấy?</a:t>
            </a:r>
          </a:p>
        </p:txBody>
      </p:sp>
    </p:spTree>
    <p:extLst>
      <p:ext uri="{BB962C8B-B14F-4D97-AF65-F5344CB8AC3E}">
        <p14:creationId xmlns:p14="http://schemas.microsoft.com/office/powerpoint/2010/main" val="29981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478302" y="457200"/>
            <a:ext cx="11043138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873" y="2334065"/>
            <a:ext cx="5430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Thay đổi kích cỡ trang giấy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64" y="3048000"/>
            <a:ext cx="2903537" cy="3733800"/>
          </a:xfrm>
        </p:spPr>
      </p:pic>
      <p:sp>
        <p:nvSpPr>
          <p:cNvPr id="12" name="TextBox 11"/>
          <p:cNvSpPr txBox="1"/>
          <p:nvPr/>
        </p:nvSpPr>
        <p:spPr>
          <a:xfrm>
            <a:off x="478302" y="3799563"/>
            <a:ext cx="6684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 khổ giấy thường được chọn khi soạn thảo văn bản là: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cỡ giấy Letter và cỡ giấy A4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705600" y="3354945"/>
            <a:ext cx="1066800" cy="10646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00589" y="5135618"/>
            <a:ext cx="1163916" cy="1341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10" y="1942654"/>
            <a:ext cx="1899624" cy="1086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accent4">
              <a:lumMod val="20000"/>
              <a:lumOff val="80000"/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058103" y="164676"/>
            <a:ext cx="6133897" cy="152806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Muốn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ăn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8" y="1402815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1" y="1247905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53" y="1131312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45" y="260799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49" y="3019405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7382" y="245298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79" y="1140468"/>
            <a:ext cx="3981033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64079" y="0"/>
            <a:ext cx="5615684" cy="327027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1. </a:t>
            </a:r>
            <a:r>
              <a:rPr lang="en-US" sz="2400" b="1" dirty="0" err="1">
                <a:solidFill>
                  <a:schemeClr val="bg1"/>
                </a:solidFill>
              </a:rPr>
              <a:t>Để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viền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bản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chọn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nút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nào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A. Page Number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B. Page Borders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C. Size</a:t>
            </a:r>
          </a:p>
        </p:txBody>
      </p:sp>
      <p:sp>
        <p:nvSpPr>
          <p:cNvPr id="15" name="1b"/>
          <p:cNvSpPr/>
          <p:nvPr/>
        </p:nvSpPr>
        <p:spPr>
          <a:xfrm>
            <a:off x="7652825" y="4067128"/>
            <a:ext cx="3999415" cy="84718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B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64079" y="0"/>
            <a:ext cx="5584957" cy="3232264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định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dạng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bản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sẽ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chọn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thẻ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A. Page Layout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B. Home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C. Insert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2b"/>
          <p:cNvSpPr/>
          <p:nvPr/>
        </p:nvSpPr>
        <p:spPr>
          <a:xfrm>
            <a:off x="7652825" y="4060470"/>
            <a:ext cx="3974864" cy="847186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A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-23942"/>
            <a:ext cx="5574062" cy="32562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mấy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giấy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chúng</a:t>
            </a:r>
            <a:r>
              <a:rPr lang="en-US" sz="3200" b="1" dirty="0">
                <a:solidFill>
                  <a:schemeClr val="bg1"/>
                </a:solidFill>
              </a:rPr>
              <a:t> ta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chọn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trang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bản</a:t>
            </a:r>
            <a:r>
              <a:rPr lang="en-US" sz="32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A. 1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B. 2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C. 3 </a:t>
            </a:r>
          </a:p>
        </p:txBody>
      </p:sp>
      <p:sp>
        <p:nvSpPr>
          <p:cNvPr id="94" name="3b"/>
          <p:cNvSpPr/>
          <p:nvPr/>
        </p:nvSpPr>
        <p:spPr>
          <a:xfrm>
            <a:off x="7673305" y="4094964"/>
            <a:ext cx="3978935" cy="83651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3: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-29893"/>
            <a:ext cx="5615686" cy="3262158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err="1">
                <a:solidFill>
                  <a:schemeClr val="bg1"/>
                </a:solidFill>
              </a:rPr>
              <a:t>Nút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lệnh</a:t>
            </a:r>
            <a:r>
              <a:rPr lang="en-US" sz="3200" b="1" dirty="0">
                <a:solidFill>
                  <a:schemeClr val="bg1"/>
                </a:solidFill>
              </a:rPr>
              <a:t> Page Color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A. </a:t>
            </a:r>
            <a:r>
              <a:rPr lang="en-US" sz="3200" b="1" dirty="0" err="1">
                <a:solidFill>
                  <a:schemeClr val="bg1"/>
                </a:solidFill>
              </a:rPr>
              <a:t>Thay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đổi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hướng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giấy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B. </a:t>
            </a:r>
            <a:r>
              <a:rPr lang="en-US" sz="3200" b="1" dirty="0" err="1">
                <a:solidFill>
                  <a:schemeClr val="bg1"/>
                </a:solidFill>
              </a:rPr>
              <a:t>Thay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đổi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màu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nền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         C.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viền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4b"/>
          <p:cNvSpPr/>
          <p:nvPr/>
        </p:nvSpPr>
        <p:spPr>
          <a:xfrm>
            <a:off x="7652825" y="4082167"/>
            <a:ext cx="4003486" cy="8471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B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0"/>
            <a:ext cx="5584957" cy="329421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Em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hãy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tên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phần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mềm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sử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dụng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bài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</a:t>
            </a:r>
            <a:r>
              <a:rPr lang="vi-VN" sz="3600" b="1" dirty="0">
                <a:solidFill>
                  <a:schemeClr val="bg1"/>
                </a:solidFill>
              </a:rPr>
              <a:t>A.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Soạn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thảo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văn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B. </a:t>
            </a:r>
            <a:r>
              <a:rPr lang="en-US" sz="3600" b="1" dirty="0" err="1">
                <a:solidFill>
                  <a:schemeClr val="bg1"/>
                </a:solidFill>
              </a:rPr>
              <a:t>Diệt</a:t>
            </a:r>
            <a:r>
              <a:rPr lang="en-US" sz="3600" b="1" dirty="0">
                <a:solidFill>
                  <a:schemeClr val="bg1"/>
                </a:solidFill>
              </a:rPr>
              <a:t> virus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     C. </a:t>
            </a:r>
            <a:r>
              <a:rPr lang="en-US" sz="3600" b="1" dirty="0" err="1">
                <a:solidFill>
                  <a:schemeClr val="bg1"/>
                </a:solidFill>
              </a:rPr>
              <a:t>Vẽ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6" name="5b"/>
          <p:cNvSpPr/>
          <p:nvPr/>
        </p:nvSpPr>
        <p:spPr>
          <a:xfrm>
            <a:off x="7628274" y="4052088"/>
            <a:ext cx="3987077" cy="85102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 A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0"/>
            <a:ext cx="12379569" cy="6858000"/>
            <a:chOff x="0" y="0"/>
            <a:chExt cx="5760" cy="4320"/>
          </a:xfrm>
        </p:grpSpPr>
        <p:pic>
          <p:nvPicPr>
            <p:cNvPr id="4102" name="Picture 3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4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ictur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1547445" y="2738592"/>
            <a:ext cx="880637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chọn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kiểu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bày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sẵn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cho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đoạn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sau</a:t>
            </a:r>
            <a:r>
              <a:rPr lang="en-US" sz="5400" b="1" dirty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34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73723" y="365760"/>
            <a:ext cx="10185009" cy="79400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THẦY CÔ GIÁO ĐÃ VỀ DỰ GIỜ</a:t>
            </a: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1"/>
            <a:ext cx="3200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8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07" y="293443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norita-Shawn Mendes x Camila Cabello-nhacchuong123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4312" y="6165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1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759655" y="1752600"/>
            <a:ext cx="10916530" cy="2819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chemeClr val="hlink"/>
                </a:solidFill>
                <a:latin typeface="Times New Roman" pitchFamily="18" charset="0"/>
              </a:rPr>
              <a:t>Bài 4: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4080055486"/>
      </p:ext>
    </p:extLst>
  </p:cSld>
  <p:clrMapOvr>
    <a:masterClrMapping/>
  </p:clrMapOvr>
  <p:transition>
    <p:cover dir="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506437" y="685800"/>
            <a:ext cx="10944665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7957" y="1764310"/>
            <a:ext cx="681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A. HOẠT ĐỘNG CƠ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7957" y="2362200"/>
            <a:ext cx="548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1. Tạo một văn bản mới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0498" y="2743200"/>
            <a:ext cx="991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(Word)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0665" y="3900858"/>
            <a:ext cx="920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bài: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“Tập định dạng và đánh số trang văn 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393" y="4519688"/>
            <a:ext cx="8553156" cy="13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Enter: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5450397"/>
            <a:ext cx="7137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Chia sẻ kết quả làm việc với 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3505200"/>
            <a:ext cx="10227212" cy="2286000"/>
          </a:xfrm>
        </p:spPr>
      </p:pic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0" y="457200"/>
            <a:ext cx="11901268" cy="13467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031" y="1949679"/>
            <a:ext cx="5094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2. Định dạng trang văn bản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034496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Page Layout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76133" y="3962400"/>
            <a:ext cx="1509245" cy="2072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76352" y="2667001"/>
            <a:ext cx="818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Để định dạng trang văn bản ta chọn thẻ nào? </a:t>
            </a:r>
          </a:p>
        </p:txBody>
      </p:sp>
    </p:spTree>
    <p:extLst>
      <p:ext uri="{BB962C8B-B14F-4D97-AF65-F5344CB8AC3E}">
        <p14:creationId xmlns:p14="http://schemas.microsoft.com/office/powerpoint/2010/main" val="18796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7" descr="Newsprint"/>
          <p:cNvSpPr>
            <a:spLocks noChangeArrowheads="1"/>
          </p:cNvSpPr>
          <p:nvPr/>
        </p:nvSpPr>
        <p:spPr bwMode="auto">
          <a:xfrm>
            <a:off x="492369" y="164812"/>
            <a:ext cx="11127545" cy="14309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</a:rPr>
              <a:t>      ĐÁNH SỐ TRANG TRONG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734" y="1595736"/>
            <a:ext cx="742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a. Tạo đường viền cho trang văn bản</a:t>
            </a:r>
          </a:p>
        </p:txBody>
      </p:sp>
      <p:pic>
        <p:nvPicPr>
          <p:cNvPr id="16" name="Picture 1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1825" y="2514600"/>
            <a:ext cx="3886200" cy="22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9400" y="5029201"/>
            <a:ext cx="67110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thông tin trong sách giáo khoa, thảo luận nhóm đôi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Để tạo đường viền cho văn bản ta thực hiện những thao tác nào?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038476"/>
            <a:ext cx="10494497" cy="1304925"/>
          </a:xfrm>
        </p:spPr>
      </p:pic>
      <p:sp>
        <p:nvSpPr>
          <p:cNvPr id="5" name="TextBox 4"/>
          <p:cNvSpPr txBox="1"/>
          <p:nvPr/>
        </p:nvSpPr>
        <p:spPr>
          <a:xfrm>
            <a:off x="3352800" y="4215826"/>
            <a:ext cx="518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38600" y="3254478"/>
            <a:ext cx="1600200" cy="1241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6270149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" y="4800600"/>
            <a:ext cx="10494496" cy="1524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438900" y="5580121"/>
            <a:ext cx="3703906" cy="82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57" descr="Newsprint"/>
          <p:cNvSpPr>
            <a:spLocks noChangeArrowheads="1"/>
          </p:cNvSpPr>
          <p:nvPr/>
        </p:nvSpPr>
        <p:spPr bwMode="auto">
          <a:xfrm>
            <a:off x="84406" y="800397"/>
            <a:ext cx="12023188" cy="1028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Bài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718" y="2023843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a. Tạo đường viền cho trang văn bản</a:t>
            </a:r>
          </a:p>
        </p:txBody>
      </p:sp>
    </p:spTree>
    <p:extLst>
      <p:ext uri="{BB962C8B-B14F-4D97-AF65-F5344CB8AC3E}">
        <p14:creationId xmlns:p14="http://schemas.microsoft.com/office/powerpoint/2010/main" val="640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7" descr="Newsprint"/>
          <p:cNvSpPr>
            <a:spLocks noChangeArrowheads="1"/>
          </p:cNvSpPr>
          <p:nvPr/>
        </p:nvSpPr>
        <p:spPr bwMode="auto">
          <a:xfrm>
            <a:off x="365759" y="457199"/>
            <a:ext cx="11549575" cy="134346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</a:rPr>
              <a:t> 4: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ĐỊNH DẠNG TRANG VĂN BẢN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ĐÁNH SỐ TRANG TRONG VĂN BẢN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3212" y="3153494"/>
            <a:ext cx="10255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Layout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Page Borders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622" y="2229729"/>
            <a:ext cx="662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Tạo đường viền cho trang văn bản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3212" y="4077259"/>
            <a:ext cx="10986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3212" y="5001024"/>
            <a:ext cx="10986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Preview</a:t>
            </a:r>
          </a:p>
        </p:txBody>
      </p:sp>
    </p:spTree>
    <p:extLst>
      <p:ext uri="{BB962C8B-B14F-4D97-AF65-F5344CB8AC3E}">
        <p14:creationId xmlns:p14="http://schemas.microsoft.com/office/powerpoint/2010/main" val="960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190DCCB-6D99-4F68-9881-5C434DEAEA57}"/>
</file>

<file path=customXml/itemProps2.xml><?xml version="1.0" encoding="utf-8"?>
<ds:datastoreItem xmlns:ds="http://schemas.openxmlformats.org/officeDocument/2006/customXml" ds:itemID="{F0FA2264-FCBA-4F8C-8319-B23E254CE274}"/>
</file>

<file path=customXml/itemProps3.xml><?xml version="1.0" encoding="utf-8"?>
<ds:datastoreItem xmlns:ds="http://schemas.openxmlformats.org/officeDocument/2006/customXml" ds:itemID="{8C337EA3-582C-4600-BD7D-41AE6D0FC26C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836</Words>
  <Application>Microsoft Office PowerPoint</Application>
  <PresentationFormat>Widescreen</PresentationFormat>
  <Paragraphs>107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Times New Roman</vt:lpstr>
      <vt:lpstr>time new roman</vt:lpstr>
      <vt:lpstr>.VnTime</vt:lpstr>
      <vt:lpstr>Arial</vt:lpstr>
      <vt:lpstr>Calibri</vt:lpstr>
      <vt:lpstr>Sitka Subheading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Vũ Ngọc Anh</cp:lastModifiedBy>
  <cp:revision>71</cp:revision>
  <dcterms:created xsi:type="dcterms:W3CDTF">2018-11-03T20:19:48Z</dcterms:created>
  <dcterms:modified xsi:type="dcterms:W3CDTF">2022-10-31T05:56:38Z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