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wav" ContentType="audio/x-wav"/>
  <Default Extension="xml" ContentType="application/xml"/>
  <Default Extension="vml" ContentType="application/vnd.openxmlformats-officedocument.vmlDrawing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5" r:id="rId3"/>
    <p:sldId id="264" r:id="rId4"/>
    <p:sldId id="278" r:id="rId5"/>
    <p:sldId id="282" r:id="rId6"/>
    <p:sldId id="283" r:id="rId7"/>
    <p:sldId id="284" r:id="rId8"/>
    <p:sldId id="273" r:id="rId9"/>
    <p:sldId id="274" r:id="rId10"/>
    <p:sldId id="256" r:id="rId12"/>
    <p:sldId id="261" r:id="rId13"/>
    <p:sldId id="262" r:id="rId14"/>
    <p:sldId id="259" r:id="rId15"/>
    <p:sldId id="263" r:id="rId16"/>
    <p:sldId id="269" r:id="rId17"/>
    <p:sldId id="270" r:id="rId18"/>
    <p:sldId id="285" r:id="rId19"/>
    <p:sldId id="287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993300"/>
    <a:srgbClr val="66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86380" autoAdjust="0"/>
  </p:normalViewPr>
  <p:slideViewPr>
    <p:cSldViewPr>
      <p:cViewPr>
        <p:scale>
          <a:sx n="78" d="100"/>
          <a:sy n="78" d="100"/>
        </p:scale>
        <p:origin x="-270" y="-7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slide" Target="slides/slide15.xml"/><Relationship Id="rId13" Type="http://schemas.openxmlformats.org/officeDocument/2006/relationships/slide" Target="slides/slide10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slide" Target="slides/slide18.xml"/><Relationship Id="rId7" Type="http://schemas.openxmlformats.org/officeDocument/2006/relationships/slide" Target="slides/slide5.xml"/><Relationship Id="rId25" Type="http://schemas.openxmlformats.org/officeDocument/2006/relationships/tableStyles" Target="tableStyles.xml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4.xml"/><Relationship Id="rId24" Type="http://schemas.openxmlformats.org/officeDocument/2006/relationships/viewProps" Target="viewProps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23" Type="http://schemas.openxmlformats.org/officeDocument/2006/relationships/presProps" Target="presProps.xml"/><Relationship Id="rId15" Type="http://schemas.openxmlformats.org/officeDocument/2006/relationships/slide" Target="slides/slide12.xml"/><Relationship Id="rId28" Type="http://schemas.openxmlformats.org/officeDocument/2006/relationships/customXml" Target="../customXml/item3.xml"/><Relationship Id="rId19" Type="http://schemas.openxmlformats.org/officeDocument/2006/relationships/slide" Target="slides/slide16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22" Type="http://schemas.openxmlformats.org/officeDocument/2006/relationships/slide" Target="slides/slide19.xml"/><Relationship Id="rId14" Type="http://schemas.openxmlformats.org/officeDocument/2006/relationships/slide" Target="slides/slide11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906F-710C-4396-978C-C324C3088A6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AD7A-CF47-4C06-B995-85C61D0DC1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AD7A-CF47-4C06-B995-85C61D0DC1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EA56-015C-4D3D-901F-FAEBE1F382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4D4B-EBC3-4D1F-ACEA-967CD7AC62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audio" Target="../media/audio1.wav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GIF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media" Target="file:///D:\NHAC%20THIEU%20NHI\nhac%20thieu%20nhi%20Tieu%20hoc\lop%203\2.BAI%20CA%20DI%20HOC.mid" TargetMode="External"/><Relationship Id="rId4" Type="http://schemas.openxmlformats.org/officeDocument/2006/relationships/audio" Target="file:///D:\NHAC%20THIEU%20NHI\nhac%20thieu%20nhi%20Tieu%20hoc\lop%203\2.BAI%20CA%20DI%20HOC.mid" TargetMode="External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slide" Target="slide6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slide" Target="slide1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3" Type="http://schemas.openxmlformats.org/officeDocument/2006/relationships/slideLayout" Target="../slideLayouts/slideLayout1.xml"/><Relationship Id="rId12" Type="http://schemas.openxmlformats.org/officeDocument/2006/relationships/slide" Target="slide13.xml"/><Relationship Id="rId11" Type="http://schemas.openxmlformats.org/officeDocument/2006/relationships/image" Target="../media/image17.GIF"/><Relationship Id="rId10" Type="http://schemas.openxmlformats.org/officeDocument/2006/relationships/image" Target="../media/image16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GIF"/><Relationship Id="rId8" Type="http://schemas.openxmlformats.org/officeDocument/2006/relationships/image" Target="../media/image22.GIF"/><Relationship Id="rId7" Type="http://schemas.openxmlformats.org/officeDocument/2006/relationships/image" Target="../media/image21.GIF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2.wav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GIF"/><Relationship Id="rId1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GIF"/><Relationship Id="rId8" Type="http://schemas.openxmlformats.org/officeDocument/2006/relationships/image" Target="../media/image22.GIF"/><Relationship Id="rId7" Type="http://schemas.openxmlformats.org/officeDocument/2006/relationships/image" Target="../media/image21.GIF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2.wav"/><Relationship Id="rId16" Type="http://schemas.openxmlformats.org/officeDocument/2006/relationships/image" Target="../media/image33.png"/><Relationship Id="rId15" Type="http://schemas.openxmlformats.org/officeDocument/2006/relationships/image" Target="../media/image32.png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slide" Target="slide8.xml"/><Relationship Id="rId11" Type="http://schemas.openxmlformats.org/officeDocument/2006/relationships/image" Target="../media/image24.GIF"/><Relationship Id="rId10" Type="http://schemas.openxmlformats.org/officeDocument/2006/relationships/image" Target="../media/image29.GIF"/><Relationship Id="rId1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GIF"/><Relationship Id="rId8" Type="http://schemas.openxmlformats.org/officeDocument/2006/relationships/image" Target="../media/image29.GIF"/><Relationship Id="rId7" Type="http://schemas.openxmlformats.org/officeDocument/2006/relationships/image" Target="../media/image23.GIF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Picture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hu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6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65500" y="3351212"/>
            <a:ext cx="6854825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73863"/>
            <a:ext cx="9144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59437" y="3365501"/>
            <a:ext cx="6854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8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1999615" imgH="1831340" progId="">
                  <p:embed/>
                </p:oleObj>
              </mc:Choice>
              <mc:Fallback>
                <p:oleObj name="Clip" r:id="rId4" imgW="1999615" imgH="1831340" progId="">
                  <p:embed/>
                  <p:pic>
                    <p:nvPicPr>
                      <p:cNvPr id="0" name="Picture 10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AutoShape 13">
            <a:hlinkClick r:id="" action="ppaction://noaction" highlightClick="1"/>
            <a:hlinkHover r:id="" action="ppaction://noaction">
              <a:snd r:embed="rId6" name="applause.wav"/>
            </a:hlinkHover>
          </p:cNvPr>
          <p:cNvSpPr>
            <a:spLocks noChangeArrowheads="1"/>
          </p:cNvSpPr>
          <p:nvPr/>
        </p:nvSpPr>
        <p:spPr bwMode="auto">
          <a:xfrm>
            <a:off x="6705600" y="6477000"/>
            <a:ext cx="330200" cy="230188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WordArt 16"/>
          <p:cNvSpPr>
            <a:spLocks noChangeArrowheads="1" noChangeShapeType="1" noTextEdit="1"/>
          </p:cNvSpPr>
          <p:nvPr/>
        </p:nvSpPr>
        <p:spPr bwMode="auto">
          <a:xfrm>
            <a:off x="609600" y="1030288"/>
            <a:ext cx="7772400" cy="51323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CHÀO MỪNG CÁC THẦY, CÔ GIÁO 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372" name="WordArt 18"/>
          <p:cNvSpPr>
            <a:spLocks noChangeArrowheads="1" noChangeShapeType="1" noTextEdit="1"/>
          </p:cNvSpPr>
          <p:nvPr/>
        </p:nvSpPr>
        <p:spPr bwMode="auto">
          <a:xfrm>
            <a:off x="1778000" y="5486400"/>
            <a:ext cx="5257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GV: Vũ Ngọc Anh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2590800"/>
            <a:ext cx="18288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81400" y="838200"/>
            <a:ext cx="1463040" cy="14630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11380" y="235252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2743200"/>
            <a:ext cx="1463040" cy="1463040"/>
          </a:xfrm>
          <a:prstGeom prst="rect">
            <a:avLst/>
          </a:prstGeom>
          <a:noFill/>
        </p:spPr>
      </p:pic>
      <p:pic>
        <p:nvPicPr>
          <p:cNvPr id="25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0960" y="2895600"/>
            <a:ext cx="1463040" cy="1463040"/>
          </a:xfrm>
          <a:prstGeom prst="rect">
            <a:avLst/>
          </a:prstGeom>
          <a:noFill/>
        </p:spPr>
      </p:pic>
      <p:pic>
        <p:nvPicPr>
          <p:cNvPr id="26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62800" y="2819400"/>
            <a:ext cx="1463040" cy="1463040"/>
          </a:xfrm>
          <a:prstGeom prst="rect">
            <a:avLst/>
          </a:prstGeom>
          <a:noFill/>
        </p:spPr>
      </p:pic>
      <p:pic>
        <p:nvPicPr>
          <p:cNvPr id="27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5000" y="4876800"/>
            <a:ext cx="1463040" cy="1463040"/>
          </a:xfrm>
          <a:prstGeom prst="rect">
            <a:avLst/>
          </a:prstGeom>
          <a:noFill/>
        </p:spPr>
      </p:pic>
      <p:pic>
        <p:nvPicPr>
          <p:cNvPr id="28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5000" y="4953000"/>
            <a:ext cx="1463040" cy="146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/>
          <a:srcRect t="5208" r="73060" b="56250"/>
          <a:stretch>
            <a:fillRect/>
          </a:stretch>
        </p:blipFill>
        <p:spPr bwMode="auto">
          <a:xfrm>
            <a:off x="0" y="685800"/>
            <a:ext cx="5684108" cy="472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Thực hiện xoay hướng đèn ông sao theo hướng dẫn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80344" y="1099458"/>
            <a:ext cx="3429000" cy="1588"/>
          </a:xfrm>
          <a:prstGeom prst="straightConnector1">
            <a:avLst/>
          </a:prstGeom>
          <a:ln w="57150">
            <a:solidFill>
              <a:srgbClr val="FF00FF"/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0" y="838200"/>
            <a:ext cx="33528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Select, chọn hình ngôi sao cần xoay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4050" y="2724150"/>
            <a:ext cx="34747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Rotate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Elbow Connector 22"/>
          <p:cNvCxnSpPr>
            <a:stCxn id="32" idx="6"/>
          </p:cNvCxnSpPr>
          <p:nvPr/>
        </p:nvCxnSpPr>
        <p:spPr>
          <a:xfrm>
            <a:off x="3581400" y="1752600"/>
            <a:ext cx="2209800" cy="1295400"/>
          </a:xfrm>
          <a:prstGeom prst="bentConnector3">
            <a:avLst>
              <a:gd name="adj1" fmla="val 50000"/>
            </a:avLst>
          </a:prstGeom>
          <a:ln w="57150">
            <a:solidFill>
              <a:srgbClr val="FF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69280" y="4419600"/>
            <a:ext cx="347472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hướng muốn xoay từ danh sách </a:t>
            </a:r>
            <a:endParaRPr lang="en-US" sz="28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0" y="1524000"/>
            <a:ext cx="1295400" cy="4572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037806" y="3810794"/>
            <a:ext cx="1600994" cy="915194"/>
            <a:chOff x="4037806" y="3810794"/>
            <a:chExt cx="1600994" cy="91519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038600" y="4724400"/>
              <a:ext cx="1600200" cy="1588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3581400" y="4267200"/>
              <a:ext cx="914400" cy="1588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30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Thực hiện xoay hướng đèn ông sao theo hướng dẫn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36264" y="597408"/>
            <a:ext cx="1463040" cy="14630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11380" y="212392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gốc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304800" y="2647950"/>
            <a:ext cx="1463040" cy="1463040"/>
          </a:xfrm>
          <a:prstGeom prst="rect">
            <a:avLst/>
          </a:prstGeom>
          <a:noFill/>
        </p:spPr>
      </p:pic>
      <p:pic>
        <p:nvPicPr>
          <p:cNvPr id="15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200000">
            <a:off x="3581400" y="2667000"/>
            <a:ext cx="1463040" cy="1463040"/>
          </a:xfrm>
          <a:prstGeom prst="rect">
            <a:avLst/>
          </a:prstGeom>
          <a:noFill/>
        </p:spPr>
      </p:pic>
      <p:pic>
        <p:nvPicPr>
          <p:cNvPr id="16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H="1" flipV="1">
            <a:off x="6781800" y="2495550"/>
            <a:ext cx="1463040" cy="1463040"/>
          </a:xfrm>
          <a:prstGeom prst="rect">
            <a:avLst/>
          </a:prstGeom>
          <a:noFill/>
        </p:spPr>
      </p:pic>
      <p:pic>
        <p:nvPicPr>
          <p:cNvPr id="17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V="1">
            <a:off x="2209800" y="4648200"/>
            <a:ext cx="1463040" cy="1463040"/>
          </a:xfrm>
          <a:prstGeom prst="rect">
            <a:avLst/>
          </a:prstGeom>
          <a:noFill/>
        </p:spPr>
      </p:pic>
      <p:pic>
        <p:nvPicPr>
          <p:cNvPr id="18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H="1">
            <a:off x="5943600" y="4572000"/>
            <a:ext cx="1463040" cy="1463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4210050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Rotate right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 phải 90</a:t>
            </a:r>
            <a:r>
              <a:rPr lang="en-US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8080" y="4133850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Rotate left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 trái 90</a:t>
            </a:r>
            <a:r>
              <a:rPr lang="en-US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5150" y="4133850"/>
            <a:ext cx="19240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Rotate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    180</a:t>
            </a:r>
            <a:r>
              <a:rPr lang="en-US" sz="20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6126659"/>
            <a:ext cx="19240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Flip vertical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 dọc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1700" y="6088559"/>
            <a:ext cx="19240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Flip horizontal  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 ngang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chữ lên hình.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" y="954107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Mở bức vẽ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vẽ ở Bài 1, gõ tên em và lớp em. Lưu bài vẽ vào thư mục của em trên máy tính.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 t="6250" r="77160" b="81380"/>
          <a:stretch>
            <a:fillRect/>
          </a:stretch>
        </p:blipFill>
        <p:spPr bwMode="auto">
          <a:xfrm>
            <a:off x="-1" y="2133600"/>
            <a:ext cx="8258476" cy="251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85800" y="4876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         trong thẻ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"/>
          <a:srcRect l="20442" t="7562" r="77872" b="89064"/>
          <a:stretch>
            <a:fillRect/>
          </a:stretch>
        </p:blipFill>
        <p:spPr bwMode="auto">
          <a:xfrm>
            <a:off x="2971800" y="4876800"/>
            <a:ext cx="609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/>
          <p:nvPr/>
        </p:nvCxnSpPr>
        <p:spPr>
          <a:xfrm rot="5400000" flipH="1" flipV="1">
            <a:off x="5581650" y="3181350"/>
            <a:ext cx="1981200" cy="1752600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391400" y="2438400"/>
            <a:ext cx="762000" cy="609600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73152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A. HOẠT ĐỘNG CƠ BẢN</a:t>
            </a:r>
            <a:endParaRPr lang="en-US" altLang="en-US" sz="2400" b="1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2. Viết chữ lên hình vẽ:</a:t>
            </a:r>
            <a:endParaRPr lang="en-US" altLang="en-US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3714" y="2819400"/>
            <a:ext cx="426548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Bước 2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Di chuyển con trỏ đến vị trí cần viết chữ và nháy chuột.  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341312"/>
            <a:ext cx="73914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A. HOẠT ĐỘNG CƠ BẢN</a:t>
            </a:r>
            <a:endParaRPr lang="en-US" altLang="en-US" b="1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2. Viết chữ lên hình vẽ:</a:t>
            </a:r>
            <a:endParaRPr lang="en-US" altLang="en-US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6088"/>
            <a:ext cx="430733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76800" y="2590800"/>
            <a:ext cx="407619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Bước 3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Chọn cỡ chữ, màu chữ, phông chữ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48200" y="3886200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4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Gõ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nhấn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Enter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1" y="5315724"/>
            <a:ext cx="838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chữ lên hình, nếu chọn chế độ               thì màu nền của chữ sẽ có màu ở ô Color 2, nếu chọn chế độ                 thì màu nền của chữ sẽ trong suốt.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047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5000"/>
            <a:ext cx="1184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341312"/>
            <a:ext cx="7391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</a:pPr>
            <a:r>
              <a:rPr lang="en-US" altLang="en-US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B. HOẠT </a:t>
            </a: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ĐỘNG </a:t>
            </a:r>
            <a:r>
              <a:rPr lang="en-US" altLang="en-US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THỰC HÀNH</a:t>
            </a:r>
            <a:endParaRPr lang="en-US" altLang="en-US" b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ts val="600"/>
              </a:spcBef>
              <a:buAutoNum type="arabicPeriod"/>
            </a:pPr>
            <a:r>
              <a:rPr lang="en-US" altLang="en-US" sz="2400" b="1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hãy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vẽ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hồ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a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rồi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sao</a:t>
            </a:r>
            <a:endParaRPr lang="en-US" altLang="en-US" sz="2400" b="1" dirty="0" smtClean="0"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en-US" sz="2400" b="1" dirty="0" err="1" smtClean="0">
                <a:cs typeface="Times New Roman" panose="02020603050405020304" pitchFamily="18" charset="0"/>
              </a:rPr>
              <a:t>chép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hồ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mới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cụ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lật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lật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kim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giờ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đông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hồ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như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b.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305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341312"/>
            <a:ext cx="73914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</a:pPr>
            <a:r>
              <a:rPr lang="en-US" altLang="en-US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B. HOẠT </a:t>
            </a: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ĐỘNG </a:t>
            </a:r>
            <a:r>
              <a:rPr lang="en-US" altLang="en-US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THỰC HÀNH</a:t>
            </a:r>
            <a:endParaRPr lang="en-US" altLang="en-US" b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en-US" sz="2400" b="1" dirty="0" smtClean="0"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hãy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vẽ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tổ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chim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mẫu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Tô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gõ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tên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tên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lớp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góc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phải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trên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cùng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vẽ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Lưu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vẽ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tên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FF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sz="2400" b="1" dirty="0" smtClean="0">
                <a:solidFill>
                  <a:srgbClr val="FF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FF"/>
                </a:solidFill>
                <a:cs typeface="Times New Roman" panose="02020603050405020304" pitchFamily="18" charset="0"/>
              </a:rPr>
              <a:t>chim</a:t>
            </a:r>
            <a:r>
              <a:rPr lang="en-US" altLang="en-US" sz="2400" b="1" dirty="0" smtClean="0">
                <a:solidFill>
                  <a:srgbClr val="FF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thư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mục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trên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máy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24200" y="20574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341312"/>
            <a:ext cx="73914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</a:pPr>
            <a:r>
              <a:rPr lang="en-US" altLang="en-US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C. HOẠT </a:t>
            </a: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ĐỘNG </a:t>
            </a:r>
            <a:r>
              <a:rPr lang="en-US" altLang="en-US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ỨNG DỤNG MỞ RỘNG</a:t>
            </a:r>
            <a:endParaRPr lang="en-US" altLang="en-US" b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en-US" sz="2400" dirty="0" err="1" smtClean="0">
                <a:cs typeface="Times New Roman" panose="02020603050405020304" pitchFamily="18" charset="0"/>
              </a:rPr>
              <a:t>Trao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đổi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bức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tranh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chủ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đề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Ngôi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trường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(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tham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khảo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mẫu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).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thêm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cổng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trường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viết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tên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trường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lên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cổng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trường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Đặt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tên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rồi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lưu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thư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mục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trên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máy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tính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.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76400" y="2895600"/>
            <a:ext cx="65532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:\Tramtin\CD,GADT, HINH NEN\KHUNG VIỀN TRANG TRÍ\141020101746734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52703"/>
            <a:ext cx="9127398" cy="70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920721" y="2267858"/>
            <a:ext cx="5464343" cy="1153584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500" kern="10" dirty="0" err="1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500" kern="10" dirty="0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500" kern="10" dirty="0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3500" kern="10" dirty="0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500" kern="10" dirty="0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500" kern="10" dirty="0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500" kern="10" dirty="0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500" kern="10" dirty="0" err="1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giỏi</a:t>
            </a:r>
            <a:r>
              <a:rPr lang="vi-VN" sz="3500" kern="10" dirty="0" smtClean="0">
                <a:ln w="9525">
                  <a:noFill/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vi-VN" sz="3500" kern="10" dirty="0">
              <a:ln w="9525">
                <a:noFill/>
                <a:round/>
              </a:ln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628" name="Picture 8" descr="614680djq0l440o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5993" y="533704"/>
            <a:ext cx="2591057" cy="14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/>
          <p:cNvGrpSpPr/>
          <p:nvPr/>
        </p:nvGrpSpPr>
        <p:grpSpPr bwMode="auto">
          <a:xfrm>
            <a:off x="0" y="4410075"/>
            <a:ext cx="9144000" cy="3105150"/>
            <a:chOff x="0" y="2778"/>
            <a:chExt cx="5760" cy="1956"/>
          </a:xfrm>
        </p:grpSpPr>
        <p:pic>
          <p:nvPicPr>
            <p:cNvPr id="16392" name="Picture 4" descr="724608s7aonrbepf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4" descr="724608s7aonrbepf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9" descr="rose19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0" descr="rose19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14600" y="2971800"/>
            <a:ext cx="45354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HOẠT ĐỘNG </a:t>
            </a:r>
            <a:r>
              <a:rPr lang="en-US" altLang="en-US" sz="4800" b="1">
                <a:solidFill>
                  <a:srgbClr val="0000FF"/>
                </a:solidFill>
              </a:rPr>
              <a:t>KHỞI ĐỘNG</a:t>
            </a:r>
            <a:endParaRPr lang="en-US" altLang="en-US" sz="4800" b="1">
              <a:solidFill>
                <a:srgbClr val="0000FF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5343525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514601" y="1552575"/>
            <a:ext cx="5029200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1839351"/>
            <a:ext cx="9144000" cy="114174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5174660"/>
            <a:ext cx="9144000" cy="114174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3" y="930651"/>
            <a:ext cx="1476884" cy="174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0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25" y="987800"/>
            <a:ext cx="1476884" cy="174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06" y="447115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25" y="844925"/>
            <a:ext cx="1476884" cy="1743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63" y="304240"/>
            <a:ext cx="1545470" cy="13839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6"/>
            <a:ext cx="4571999" cy="3348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308766"/>
            <a:ext cx="4571999" cy="3348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74630"/>
            <a:ext cx="4571999" cy="3348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974630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2" action="ppaction://hlinksldjump"/>
          </p:cNvPr>
          <p:cNvSpPr/>
          <p:nvPr/>
        </p:nvSpPr>
        <p:spPr>
          <a:xfrm>
            <a:off x="4234192" y="5486278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1185862" y="3749526"/>
            <a:ext cx="6639752" cy="1017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922" tIns="46461" rIns="92922" bIns="46461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860842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0" cy="1383912"/>
          </a:xfrm>
          <a:prstGeom prst="rect">
            <a:avLst/>
          </a:prstGeom>
        </p:spPr>
      </p:pic>
      <p:sp>
        <p:nvSpPr>
          <p:cNvPr id="27" name="Rectangle: Folded Corner 26"/>
          <p:cNvSpPr/>
          <p:nvPr/>
        </p:nvSpPr>
        <p:spPr>
          <a:xfrm>
            <a:off x="302419" y="266246"/>
            <a:ext cx="7962900" cy="418193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3504627" y="5282660"/>
            <a:ext cx="2438330" cy="1882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/>
          <p:cNvSpPr/>
          <p:nvPr/>
        </p:nvSpPr>
        <p:spPr>
          <a:xfrm rot="586976" flipH="1">
            <a:off x="3987004" y="3659446"/>
            <a:ext cx="1733204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HOME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05" y="566701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126706" y="387047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2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22" y="2951938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965" y="3312454"/>
            <a:ext cx="660121" cy="8431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822035"/>
            <a:ext cx="535781" cy="11906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1919" y="257175"/>
            <a:ext cx="9182100" cy="4128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1075" tIns="55538" rIns="111075" bIns="55538">
            <a:spAutoFit/>
          </a:bodyPr>
          <a:lstStyle/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 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6635" y="2000251"/>
            <a:ext cx="64889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39478" y="2847976"/>
            <a:ext cx="68937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46622" y="3695700"/>
            <a:ext cx="7477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0" y="1143000"/>
            <a:ext cx="95369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1066800" y="1143000"/>
            <a:ext cx="419100" cy="58737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5" tIns="55538" rIns="111075" bIns="55538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15" name="chimes.wav"/>
          </p:stSnd>
        </p:sndAc>
      </p:transition>
    </mc:Choice>
    <mc:Fallback>
      <p:transition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860842"/>
            <a:ext cx="1476884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348732"/>
            <a:ext cx="1545470" cy="1383912"/>
          </a:xfrm>
          <a:prstGeom prst="rect">
            <a:avLst/>
          </a:prstGeom>
        </p:spPr>
      </p:pic>
      <p:sp>
        <p:nvSpPr>
          <p:cNvPr id="27" name="Rectangle: Folded Corner 26"/>
          <p:cNvSpPr/>
          <p:nvPr/>
        </p:nvSpPr>
        <p:spPr>
          <a:xfrm>
            <a:off x="381000" y="275771"/>
            <a:ext cx="7248525" cy="387712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2" action="ppaction://hlinksldjump"/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2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822035"/>
            <a:ext cx="535781" cy="11906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9310" y="285751"/>
            <a:ext cx="9182100" cy="36823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1075" tIns="55538" rIns="111075" bIns="55538">
            <a:spAutoFit/>
          </a:bodyPr>
          <a:lstStyle/>
          <a:p>
            <a:r>
              <a:rPr lang="en-US" altLang="en-US" sz="2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 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endParaRPr lang="en-US" alt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54969" y="3348039"/>
            <a:ext cx="400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18060" y="2600325"/>
            <a:ext cx="39290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43062" y="1662114"/>
            <a:ext cx="357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85925" y="752475"/>
            <a:ext cx="25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val 22"/>
          <p:cNvSpPr/>
          <p:nvPr/>
        </p:nvSpPr>
        <p:spPr>
          <a:xfrm>
            <a:off x="1143000" y="3429000"/>
            <a:ext cx="419100" cy="58737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75" tIns="55538" rIns="111075" bIns="55538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17" name="chimes.wav"/>
          </p:stSnd>
        </p:sndAc>
      </p:transition>
    </mc:Choice>
    <mc:Fallback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-50426"/>
            <a:ext cx="1456072" cy="1856600"/>
          </a:xfrm>
          <a:prstGeom prst="rect">
            <a:avLst/>
          </a:prstGeom>
        </p:spPr>
      </p:pic>
      <p:sp>
        <p:nvSpPr>
          <p:cNvPr id="27" name="Rectangle: Folded Corner 26"/>
          <p:cNvSpPr/>
          <p:nvPr/>
        </p:nvSpPr>
        <p:spPr>
          <a:xfrm>
            <a:off x="373857" y="0"/>
            <a:ext cx="7498556" cy="447720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818703" y="5025485"/>
            <a:ext cx="2438330" cy="1882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3" action="ppaction://hlinksldjump"/>
          </p:cNvPr>
          <p:cNvSpPr/>
          <p:nvPr/>
        </p:nvSpPr>
        <p:spPr>
          <a:xfrm rot="586976" flipH="1">
            <a:off x="2101055" y="4069021"/>
            <a:ext cx="1733204" cy="899514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5457467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3019425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5154122"/>
            <a:ext cx="873043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873043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7713"/>
            <a:ext cx="583484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64879"/>
            <a:ext cx="66012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919037"/>
            <a:ext cx="371475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19" y="5076160"/>
            <a:ext cx="535781" cy="1190625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25015" y="285751"/>
            <a:ext cx="9182100" cy="375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1075" tIns="55538" rIns="111075" bIns="55538">
            <a:spAutoFit/>
          </a:bodyPr>
          <a:lstStyle/>
          <a:p>
            <a:r>
              <a:rPr lang="en-US" altLang="en-US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 </a:t>
            </a:r>
            <a:endParaRPr lang="en-US" alt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endParaRPr lang="en-US" alt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endParaRPr lang="en-US" alt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endParaRPr lang="en-US" alt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2743200"/>
            <a:ext cx="79390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3505200"/>
            <a:ext cx="786771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95400" y="1295400"/>
            <a:ext cx="84388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72997" y="2057400"/>
            <a:ext cx="910609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762000" y="2667000"/>
            <a:ext cx="457200" cy="5334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838" tIns="47419" rIns="94838" bIns="47419" anchor="ctr"/>
          <a:lstStyle/>
          <a:p>
            <a:pPr algn="ctr">
              <a:defRPr/>
            </a:pPr>
            <a:endParaRPr lang="en-US" sz="4800" b="1" i="1" dirty="0">
              <a:solidFill>
                <a:srgbClr val="FFFFFF"/>
              </a:solidFill>
            </a:endParaRPr>
          </a:p>
        </p:txBody>
      </p:sp>
      <p:sp>
        <p:nvSpPr>
          <p:cNvPr id="25" name="Flowchart: Summing Junction 24">
            <a:hlinkClick r:id="rId3" action="ppaction://hlinksldjump"/>
          </p:cNvPr>
          <p:cNvSpPr/>
          <p:nvPr/>
        </p:nvSpPr>
        <p:spPr>
          <a:xfrm>
            <a:off x="8225167" y="5956178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14" name="chimes.wav"/>
          </p:stSnd>
        </p:sndAc>
      </p:transition>
    </mc:Choice>
    <mc:Fallback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4343400" y="5410200"/>
            <a:ext cx="1295400" cy="533400"/>
          </a:xfrm>
          <a:prstGeom prst="star8">
            <a:avLst>
              <a:gd name="adj" fmla="val 3825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035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2250" y="548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04800" y="1828800"/>
            <a:ext cx="5867400" cy="838200"/>
          </a:xfrm>
          <a:prstGeom prst="star8">
            <a:avLst>
              <a:gd name="adj" fmla="val 3825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62000" y="1524000"/>
            <a:ext cx="2438400" cy="533400"/>
          </a:xfrm>
          <a:prstGeom prst="star8">
            <a:avLst>
              <a:gd name="adj" fmla="val 3825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022897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XOAY HÌNH, VIẾT CHỮ LÊN HÌNH VẼ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00" y="14503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1904" y="457200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00"/>
                </a:solidFill>
              </a:rPr>
              <a:t>Tin học:</a:t>
            </a:r>
            <a:endParaRPr lang="en-US" sz="3200" b="1" u="sng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2950" y="0"/>
            <a:ext cx="6184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i="1" dirty="0" err="1">
                <a:solidFill>
                  <a:srgbClr val="000000"/>
                </a:solidFill>
              </a:rPr>
              <a:t>Thứ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err="1" smtClean="0">
                <a:solidFill>
                  <a:srgbClr val="000000"/>
                </a:solidFill>
              </a:rPr>
              <a:t>ngày</a:t>
            </a:r>
            <a:r>
              <a:rPr lang="en-US" sz="3000" b="1" i="1" dirty="0" smtClean="0">
                <a:solidFill>
                  <a:srgbClr val="000000"/>
                </a:solidFill>
              </a:rPr>
              <a:t>  </a:t>
            </a:r>
            <a:r>
              <a:rPr lang="en-US" sz="3000" b="1" i="1" dirty="0" err="1">
                <a:solidFill>
                  <a:srgbClr val="000000"/>
                </a:solidFill>
              </a:rPr>
              <a:t>tháng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</a:rPr>
              <a:t>năm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2021</a:t>
            </a:r>
            <a:endParaRPr lang="en-US" sz="3000" b="1" i="1" dirty="0">
              <a:solidFill>
                <a:srgbClr val="000000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457200" y="2133600"/>
            <a:ext cx="7086600" cy="37338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22" tIns="46461" rIns="92922" bIns="46461" anchor="ctr"/>
          <a:lstStyle/>
          <a:p>
            <a:pPr marL="571500" indent="-571500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022897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XOAY HÌNH, VIẾT CHỮ LÊN HÌNH VẼ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00" y="14503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917513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Xoay hình.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362200" y="1907500"/>
            <a:ext cx="6781800" cy="1600200"/>
          </a:xfrm>
          <a:prstGeom prst="cloudCallout">
            <a:avLst>
              <a:gd name="adj1" fmla="val -42042"/>
              <a:gd name="adj2" fmla="val 71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trao đổi với bạn, thực hiện các yêu cầu sau:</a:t>
            </a:r>
            <a:endParaRPr lang="en-US" sz="2800" b="1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0014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Vẽ chiếc đèn ông sao theo mẫu.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Pictures\sa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4038600"/>
            <a:ext cx="2371725" cy="237172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810000" y="4038600"/>
            <a:ext cx="512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thế nào để vẽ được hình ông sao theo mẫu?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35680" y="4869597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sử dụng công cụ </a:t>
            </a:r>
            <a:r>
              <a:rPr lang="en-US" sz="24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endParaRPr lang="en-US" sz="240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</a:t>
            </a:r>
            <a:r>
              <a:rPr lang="en-US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</a:t>
            </a:r>
            <a:r>
              <a:rPr lang="en-US" sz="24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sẵn  </a:t>
            </a:r>
            <a:r>
              <a:rPr lang="en-US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sử dụng công cụ </a:t>
            </a:r>
            <a:r>
              <a:rPr lang="en-US" sz="24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đường thẳng </a:t>
            </a:r>
            <a:r>
              <a:rPr lang="en-US" sz="24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</a:t>
            </a:r>
            <a:r>
              <a:rPr lang="en-US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cạnh lại với </a:t>
            </a:r>
            <a:r>
              <a:rPr lang="en-US" sz="24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</a:t>
            </a:r>
            <a:endParaRPr lang="en-US" sz="2400" b="1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1904" y="457200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00"/>
                </a:solidFill>
              </a:rPr>
              <a:t>Tin học:</a:t>
            </a:r>
            <a:endParaRPr lang="en-US" sz="3200" b="1" u="sng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2950" y="0"/>
            <a:ext cx="6184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i="1" dirty="0" err="1">
                <a:solidFill>
                  <a:srgbClr val="000000"/>
                </a:solidFill>
              </a:rPr>
              <a:t>Thứ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err="1" smtClean="0">
                <a:solidFill>
                  <a:srgbClr val="000000"/>
                </a:solidFill>
              </a:rPr>
              <a:t>ngày</a:t>
            </a:r>
            <a:r>
              <a:rPr lang="en-US" sz="3000" b="1" i="1" dirty="0" smtClean="0">
                <a:solidFill>
                  <a:srgbClr val="000000"/>
                </a:solidFill>
              </a:rPr>
              <a:t>  </a:t>
            </a:r>
            <a:r>
              <a:rPr lang="en-US" sz="3000" b="1" i="1" dirty="0" err="1">
                <a:solidFill>
                  <a:srgbClr val="000000"/>
                </a:solidFill>
              </a:rPr>
              <a:t>tháng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</a:rPr>
              <a:t>năm</a:t>
            </a:r>
            <a:r>
              <a:rPr lang="en-US" sz="3000" b="1" i="1" dirty="0">
                <a:solidFill>
                  <a:srgbClr val="000000"/>
                </a:solidFill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</a:rPr>
              <a:t>2021</a:t>
            </a:r>
            <a:endParaRPr lang="en-US" sz="30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3E00DDD-0E25-413A-A914-8FC6F6F64610}"/>
</file>

<file path=customXml/itemProps2.xml><?xml version="1.0" encoding="utf-8"?>
<ds:datastoreItem xmlns:ds="http://schemas.openxmlformats.org/officeDocument/2006/customXml" ds:itemID="{EAE3B18E-EE69-4F29-85C9-F9A7C21E9FA7}"/>
</file>

<file path=customXml/itemProps3.xml><?xml version="1.0" encoding="utf-8"?>
<ds:datastoreItem xmlns:ds="http://schemas.openxmlformats.org/officeDocument/2006/customXml" ds:itemID="{5569D513-17B9-4F86-8F92-81523E75A77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2573</Words>
  <Application>WPS Presentation</Application>
  <PresentationFormat>On-screen Show (4:3)</PresentationFormat>
  <Paragraphs>148</Paragraphs>
  <Slides>19</Slides>
  <Notes>6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Times New Roman</vt:lpstr>
      <vt:lpstr>Tahoma</vt:lpstr>
      <vt:lpstr>Calibri</vt:lpstr>
      <vt:lpstr>Symbol</vt:lpstr>
      <vt:lpstr>Microsoft YaHei</vt:lpstr>
      <vt:lpstr>Arial Unicode MS</vt:lpstr>
      <vt:lpstr>MS PGothic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ACER</cp:lastModifiedBy>
  <cp:revision>82</cp:revision>
  <dcterms:created xsi:type="dcterms:W3CDTF">2018-10-24T12:46:00Z</dcterms:created>
  <dcterms:modified xsi:type="dcterms:W3CDTF">2021-10-24T09:12:03Z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BB544BA30189425BAF0CD5631BDAE6AD</vt:lpwstr>
  </property>
  <property fmtid="{D5CDD505-2E9C-101B-9397-08002B2CF9AE}" pid="3" name="KSOProductBuildVer">
    <vt:lpwstr>1033-11.2.0.10323</vt:lpwstr>
  </property>
  <property fmtid="{D5CDD505-2E9C-101B-9397-08002B2CF9AE}" pid="4" name="ContentTypeId">
    <vt:lpwstr>0x010100D136222746B9DD4E9009FC74C2167E69</vt:lpwstr>
  </property>
</Properties>
</file>