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58" r:id="rId3"/>
    <p:sldId id="271" r:id="rId4"/>
    <p:sldId id="259" r:id="rId5"/>
    <p:sldId id="260" r:id="rId6"/>
    <p:sldId id="261" r:id="rId7"/>
    <p:sldId id="262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>
        <p:scale>
          <a:sx n="99" d="100"/>
          <a:sy n="99" d="100"/>
        </p:scale>
        <p:origin x="-43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21FDE-0EFB-4086-966E-2151B3192E6C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4309C-BD87-4262-80A1-A41347F6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6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09C-BD87-4262-80A1-A41347F678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fld id="{0D0BC503-102F-4E52-8EE3-5583C2CBB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-152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B9E7-F96A-4155-8535-BE0B0B614C75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99FB-8669-4BA4-95C7-19E1EAB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8-amamaufdf6e385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0825" y="4149725"/>
            <a:ext cx="8713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39750" y="4076700"/>
            <a:ext cx="860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</p:txBody>
      </p:sp>
      <p:pic>
        <p:nvPicPr>
          <p:cNvPr id="26629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10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ỌC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KHƯƠNG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1" name="WordArt 11"/>
          <p:cNvSpPr>
            <a:spLocks noChangeArrowheads="1" noChangeShapeType="1" noTextEdit="1"/>
          </p:cNvSpPr>
          <p:nvPr/>
        </p:nvSpPr>
        <p:spPr bwMode="auto">
          <a:xfrm>
            <a:off x="4760119" y="1447800"/>
            <a:ext cx="4307681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 HỌC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2" name="WordArt 12"/>
          <p:cNvSpPr>
            <a:spLocks noChangeArrowheads="1" noChangeShapeType="1" noTextEdit="1"/>
          </p:cNvSpPr>
          <p:nvPr/>
        </p:nvSpPr>
        <p:spPr bwMode="auto">
          <a:xfrm>
            <a:off x="1143000" y="5031190"/>
            <a:ext cx="670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NGUYỄN THỊ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34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19050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765175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00063" y="3524250"/>
            <a:ext cx="62055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65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371600"/>
            <a:ext cx="2362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EM CẦN GHI NHỚ</a:t>
            </a:r>
            <a:endParaRPr lang="en-US" sz="2000" b="1" dirty="0"/>
          </a:p>
        </p:txBody>
      </p:sp>
      <p:sp>
        <p:nvSpPr>
          <p:cNvPr id="6" name="Oval Callout 5"/>
          <p:cNvSpPr/>
          <p:nvPr/>
        </p:nvSpPr>
        <p:spPr>
          <a:xfrm>
            <a:off x="0" y="2667000"/>
            <a:ext cx="9601200" cy="3200400"/>
          </a:xfrm>
          <a:prstGeom prst="wedgeEllipseCallout">
            <a:avLst>
              <a:gd name="adj1" fmla="val -39002"/>
              <a:gd name="adj2" fmla="val 805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	*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        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đính</a:t>
            </a:r>
            <a:r>
              <a:rPr lang="en-US" sz="3200" dirty="0" smtClean="0"/>
              <a:t> </a:t>
            </a:r>
            <a:r>
              <a:rPr lang="en-US" sz="3200" dirty="0" err="1" smtClean="0"/>
              <a:t>kèm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tệp</a:t>
            </a:r>
            <a:r>
              <a:rPr lang="en-US" sz="3200" dirty="0" smtClean="0"/>
              <a:t> tin</a:t>
            </a:r>
          </a:p>
          <a:p>
            <a:pPr algn="just"/>
            <a:r>
              <a:rPr lang="en-US" sz="3200" dirty="0" smtClean="0"/>
              <a:t>	*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chưa</a:t>
            </a:r>
            <a:r>
              <a:rPr lang="en-US" sz="3200" dirty="0" smtClean="0"/>
              <a:t> </a:t>
            </a:r>
            <a:r>
              <a:rPr lang="en-US" sz="3200" dirty="0" err="1" smtClean="0"/>
              <a:t>gửi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lưu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nháp</a:t>
            </a:r>
            <a:endParaRPr lang="en-US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8885" t="13122" r="16090" b="36199"/>
          <a:stretch>
            <a:fillRect/>
          </a:stretch>
        </p:blipFill>
        <p:spPr bwMode="auto">
          <a:xfrm>
            <a:off x="4876800" y="3352800"/>
            <a:ext cx="1066800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-152400"/>
            <a:ext cx="7245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812" y="402301"/>
            <a:ext cx="608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tin;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7015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724" y="533400"/>
            <a:ext cx="608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66"/>
          <p:cNvGrpSpPr>
            <a:grpSpLocks/>
          </p:cNvGrpSpPr>
          <p:nvPr/>
        </p:nvGrpSpPr>
        <p:grpSpPr bwMode="auto">
          <a:xfrm>
            <a:off x="1905000" y="1294997"/>
            <a:ext cx="5029199" cy="891892"/>
            <a:chOff x="186" y="848"/>
            <a:chExt cx="2626" cy="814"/>
          </a:xfrm>
        </p:grpSpPr>
        <p:grpSp>
          <p:nvGrpSpPr>
            <p:cNvPr id="69643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789"/>
              <a:chOff x="2160" y="1678"/>
              <a:chExt cx="1303" cy="1366"/>
            </a:xfrm>
          </p:grpSpPr>
          <p:sp>
            <p:nvSpPr>
              <p:cNvPr id="308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8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5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8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5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8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9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5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9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214" cy="1366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9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93" name="Oval 63"/>
              <p:cNvSpPr>
                <a:spLocks noChangeArrowheads="1"/>
              </p:cNvSpPr>
              <p:nvPr/>
            </p:nvSpPr>
            <p:spPr bwMode="gray">
              <a:xfrm>
                <a:off x="2273" y="1695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09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5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vi-VN" b="1">
                  <a:solidFill>
                    <a:prstClr val="black"/>
                  </a:solidFill>
                  <a:cs typeface="+mn-cs"/>
                </a:endParaRPr>
              </a:p>
            </p:txBody>
          </p:sp>
        </p:grpSp>
        <p:sp>
          <p:nvSpPr>
            <p:cNvPr id="69644" name="Text Box 65"/>
            <p:cNvSpPr txBox="1">
              <a:spLocks noChangeArrowheads="1"/>
            </p:cNvSpPr>
            <p:nvPr/>
          </p:nvSpPr>
          <p:spPr bwMode="auto">
            <a:xfrm>
              <a:off x="690" y="848"/>
              <a:ext cx="1843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600" b="1" u="sng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KHỞI 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</a:p>
            <a:p>
              <a:pPr algn="ctr" eaLnBrk="1" hangingPunct="1"/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AI NHANH AI ĐÚNG</a:t>
              </a:r>
              <a:endPara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635" name="Text Box 20"/>
          <p:cNvSpPr txBox="1">
            <a:spLocks noChangeArrowheads="1"/>
          </p:cNvSpPr>
          <p:nvPr/>
        </p:nvSpPr>
        <p:spPr bwMode="auto">
          <a:xfrm>
            <a:off x="457200" y="2133600"/>
            <a:ext cx="8467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000" b="1" u="sng" dirty="0" err="1">
                <a:solidFill>
                  <a:srgbClr val="FFC000"/>
                </a:solidFill>
                <a:latin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C000"/>
                </a:solidFill>
                <a:latin typeface="Times New Roman" pitchFamily="18" charset="0"/>
              </a:rPr>
              <a:t>hỏi</a:t>
            </a:r>
            <a:r>
              <a:rPr lang="en-US" sz="3000" b="1" dirty="0" smtClean="0">
                <a:solidFill>
                  <a:srgbClr val="FFC000"/>
                </a:solidFill>
                <a:latin typeface="Times New Roman" pitchFamily="18" charset="0"/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9636" name="Text Box 9"/>
          <p:cNvSpPr txBox="1">
            <a:spLocks noChangeArrowheads="1"/>
          </p:cNvSpPr>
          <p:nvPr/>
        </p:nvSpPr>
        <p:spPr bwMode="auto">
          <a:xfrm>
            <a:off x="1219200" y="3733801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A.nvbinh.19.5.2006@gmail.com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7" name="Text Box 10"/>
          <p:cNvSpPr txBox="1">
            <a:spLocks noChangeArrowheads="1"/>
          </p:cNvSpPr>
          <p:nvPr/>
        </p:nvSpPr>
        <p:spPr bwMode="auto">
          <a:xfrm>
            <a:off x="1219200" y="4343400"/>
            <a:ext cx="5524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B.nvbinh190506@yahoo.com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Text Box 11"/>
          <p:cNvSpPr txBox="1">
            <a:spLocks noChangeArrowheads="1"/>
          </p:cNvSpPr>
          <p:nvPr/>
        </p:nvSpPr>
        <p:spPr bwMode="auto">
          <a:xfrm>
            <a:off x="1219200" y="4876800"/>
            <a:ext cx="655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C.nguyễnvanbinh*190506@gmail.com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106501" y="5344299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b="1">
              <a:solidFill>
                <a:prstClr val="black"/>
              </a:solidFill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1600" y="-76200"/>
            <a:ext cx="7015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41724" y="457200"/>
            <a:ext cx="608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1724" y="457200"/>
            <a:ext cx="608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219200" y="5410200"/>
            <a:ext cx="655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A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219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75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514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Paint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Paint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506" y="-152400"/>
            <a:ext cx="7245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96245"/>
            <a:ext cx="608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10800" cy="69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3810000" y="4953000"/>
            <a:ext cx="1905000" cy="838200"/>
          </a:xfrm>
          <a:prstGeom prst="wedgeRectCallout">
            <a:avLst>
              <a:gd name="adj1" fmla="val -66064"/>
              <a:gd name="adj2" fmla="val 930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Bước</a:t>
            </a:r>
            <a:r>
              <a:rPr lang="en-US" dirty="0" smtClean="0"/>
              <a:t> 1: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đính</a:t>
            </a:r>
            <a:r>
              <a:rPr lang="en-US" dirty="0" smtClean="0"/>
              <a:t> </a:t>
            </a:r>
            <a:r>
              <a:rPr lang="en-US" dirty="0" err="1" smtClean="0"/>
              <a:t>kèm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81000"/>
            <a:ext cx="6372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5181600" y="762000"/>
            <a:ext cx="1905000" cy="838200"/>
          </a:xfrm>
          <a:prstGeom prst="wedgeRectCallout">
            <a:avLst>
              <a:gd name="adj1" fmla="val -66064"/>
              <a:gd name="adj2" fmla="val 930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Bước</a:t>
            </a:r>
            <a:r>
              <a:rPr lang="en-US" dirty="0" smtClean="0"/>
              <a:t> 2: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tệp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gửi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543800" y="3200400"/>
            <a:ext cx="1905000" cy="838200"/>
          </a:xfrm>
          <a:prstGeom prst="wedgeRectCallout">
            <a:avLst>
              <a:gd name="adj1" fmla="val -41695"/>
              <a:gd name="adj2" fmla="val 1181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Bước</a:t>
            </a:r>
            <a:r>
              <a:rPr lang="en-US" dirty="0" smtClean="0"/>
              <a:t> 1: </a:t>
            </a:r>
            <a:r>
              <a:rPr lang="en-US" dirty="0" err="1" smtClean="0"/>
              <a:t>Chọn</a:t>
            </a:r>
            <a:r>
              <a:rPr lang="en-US" dirty="0" smtClean="0"/>
              <a:t> Open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950" y="0"/>
            <a:ext cx="9734550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5105400" y="4191000"/>
            <a:ext cx="1905000" cy="838200"/>
          </a:xfrm>
          <a:prstGeom prst="wedgeRectCallout">
            <a:avLst>
              <a:gd name="adj1" fmla="val -66064"/>
              <a:gd name="adj2" fmla="val 930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Tệp</a:t>
            </a:r>
            <a:r>
              <a:rPr lang="en-US" dirty="0" smtClean="0"/>
              <a:t> tin </a:t>
            </a:r>
            <a:r>
              <a:rPr lang="en-US" dirty="0" err="1" smtClean="0"/>
              <a:t>đính</a:t>
            </a:r>
            <a:r>
              <a:rPr lang="en-US" dirty="0" smtClean="0"/>
              <a:t> </a:t>
            </a:r>
            <a:r>
              <a:rPr lang="en-US" dirty="0" err="1" smtClean="0"/>
              <a:t>kèm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334000" y="5181600"/>
            <a:ext cx="1905000" cy="838200"/>
          </a:xfrm>
          <a:prstGeom prst="wedgeRectCallout">
            <a:avLst>
              <a:gd name="adj1" fmla="val -66064"/>
              <a:gd name="adj2" fmla="val 930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Bước</a:t>
            </a:r>
            <a:r>
              <a:rPr lang="en-US" dirty="0" smtClean="0"/>
              <a:t> 4: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Gửi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9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124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810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nháp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734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9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438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-152400"/>
            <a:ext cx="7245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9756" y="393112"/>
            <a:ext cx="608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B. HOẠT ĐỘNG THỰC HÀNH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 algn="just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hay!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410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7506" y="-152400"/>
            <a:ext cx="7245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3700" y="399168"/>
            <a:ext cx="608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HOẠT ĐỘNG ỨNG DỤNG MỞ RỘNG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0" y="2438400"/>
            <a:ext cx="972097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1828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-152400"/>
            <a:ext cx="7245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96245"/>
            <a:ext cx="608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A212FEA-9CF4-4DBE-B7DA-2DDFD05A786D}"/>
</file>

<file path=customXml/itemProps2.xml><?xml version="1.0" encoding="utf-8"?>
<ds:datastoreItem xmlns:ds="http://schemas.openxmlformats.org/officeDocument/2006/customXml" ds:itemID="{FD9DFCFC-EA7B-43DE-B3F2-7D4B8613E06C}"/>
</file>

<file path=customXml/itemProps3.xml><?xml version="1.0" encoding="utf-8"?>
<ds:datastoreItem xmlns:ds="http://schemas.openxmlformats.org/officeDocument/2006/customXml" ds:itemID="{45BB97E3-B5D2-409F-A6D0-E370F857F7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448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19</cp:revision>
  <dcterms:created xsi:type="dcterms:W3CDTF">2019-09-28T23:02:23Z</dcterms:created>
  <dcterms:modified xsi:type="dcterms:W3CDTF">2021-09-04T10:45:39Z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