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51D06D62-292D-4DE8-9AA2-D81D53075D85}"/>
</file>

<file path=customXml/itemProps2.xml><?xml version="1.0" encoding="utf-8"?>
<ds:datastoreItem xmlns:ds="http://schemas.openxmlformats.org/officeDocument/2006/customXml" ds:itemID="{84C456F0-3EAB-4125-A568-C5679D92B00C}"/>
</file>

<file path=customXml/itemProps3.xml><?xml version="1.0" encoding="utf-8"?>
<ds:datastoreItem xmlns:ds="http://schemas.openxmlformats.org/officeDocument/2006/customXml" ds:itemID="{CEDF7002-047D-43CE-9BE0-CE756A902925}"/>
</file>

<file path=docProps/app.xml><?xml version="1.0" encoding="utf-8"?>
<Properties xmlns="http://schemas.openxmlformats.org/officeDocument/2006/extended-properties" xmlns:vt="http://schemas.openxmlformats.org/officeDocument/2006/docPropsVTypes">
  <TotalTime>5584</TotalTime>
  <Words>804</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190</cp:revision>
  <dcterms:created xsi:type="dcterms:W3CDTF">2021-11-14T08:33:55Z</dcterms:created>
  <dcterms:modified xsi:type="dcterms:W3CDTF">2022-03-18T17:02:57Z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