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2024/12/15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A33DD70-43F8-4BD7-A88A-DB6043EE7197}"/>
</file>

<file path=customXml/itemProps2.xml><?xml version="1.0" encoding="utf-8"?>
<ds:datastoreItem xmlns:ds="http://schemas.openxmlformats.org/officeDocument/2006/customXml" ds:itemID="{D16C3421-E1AD-408F-A447-EAF1561D4C46}"/>
</file>

<file path=customXml/itemProps3.xml><?xml version="1.0" encoding="utf-8"?>
<ds:datastoreItem xmlns:ds="http://schemas.openxmlformats.org/officeDocument/2006/customXml" ds:itemID="{73CE8ACD-DE91-4B0E-AB9B-1E275D97855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印品黑体</vt:lpstr>
      <vt:lpstr>Arial</vt:lpstr>
      <vt:lpstr>Calibri</vt:lpstr>
      <vt:lpstr>Cambria</vt:lpstr>
      <vt:lpstr>Times New Roman</vt:lpstr>
      <vt:lpstr>Wingdings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Thao Tran</cp:lastModifiedBy>
  <cp:revision>42</cp:revision>
  <dcterms:created xsi:type="dcterms:W3CDTF">2016-12-25T02:27:54Z</dcterms:created>
  <dcterms:modified xsi:type="dcterms:W3CDTF">2024-12-15T03:10:48Z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