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8" r:id="rId5"/>
    <p:sldId id="280" r:id="rId6"/>
    <p:sldId id="259" r:id="rId7"/>
    <p:sldId id="260" r:id="rId8"/>
    <p:sldId id="261" r:id="rId9"/>
    <p:sldId id="262" r:id="rId10"/>
    <p:sldId id="263" r:id="rId11"/>
    <p:sldId id="282" r:id="rId12"/>
    <p:sldId id="264" r:id="rId13"/>
    <p:sldId id="267" r:id="rId14"/>
    <p:sldId id="271" r:id="rId15"/>
    <p:sldId id="269" r:id="rId16"/>
    <p:sldId id="272" r:id="rId17"/>
    <p:sldId id="279" r:id="rId18"/>
  </p:sldIdLst>
  <p:sldSz cx="9144000" cy="5143500" type="screen16x9"/>
  <p:notesSz cx="6858000" cy="9144000"/>
  <p:embeddedFontLst>
    <p:embeddedFont>
      <p:font typeface="Aldrich" panose="02000000000000000000"/>
      <p:regular r:id="rId22"/>
    </p:embeddedFont>
    <p:embeddedFont>
      <p:font typeface="Didact Gothic" panose="00000500000000000000"/>
      <p:regular r:id="rId23"/>
    </p:embeddedFont>
    <p:embeddedFont>
      <p:font typeface="Century Gothic" panose="020B0502020202020204"/>
      <p:regular r:id="rId24"/>
      <p:bold r:id="rId25"/>
      <p:italic r:id="rId26"/>
      <p:boldItalic r:id="rId27"/>
    </p:embeddedFont>
    <p:embeddedFont>
      <p:font typeface="Didact Gothic" panose="00000500000000000000" charset="0"/>
      <p:regular r:id="rId28"/>
    </p:embeddedFont>
    <p:embeddedFont>
      <p:font typeface="Aldrich" panose="02000000000000000000"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3" autoAdjust="0"/>
    <p:restoredTop sz="94660"/>
  </p:normalViewPr>
  <p:slideViewPr>
    <p:cSldViewPr snapToGrid="0">
      <p:cViewPr varScale="1">
        <p:scale>
          <a:sx n="97" d="100"/>
          <a:sy n="97" d="100"/>
        </p:scale>
        <p:origin x="6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26" Type="http://schemas.openxmlformats.org/officeDocument/2006/relationships/font" Target="fonts/font5.fntdata"/><Relationship Id="rId18" Type="http://schemas.openxmlformats.org/officeDocument/2006/relationships/slide" Target="slides/slide15.xml"/><Relationship Id="rId13" Type="http://schemas.openxmlformats.org/officeDocument/2006/relationships/slide" Target="slides/slide10.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4.xml"/><Relationship Id="rId25" Type="http://schemas.openxmlformats.org/officeDocument/2006/relationships/font" Target="fonts/font4.fntdata"/><Relationship Id="rId17" Type="http://schemas.openxmlformats.org/officeDocument/2006/relationships/slide" Target="slides/slide14.xml"/><Relationship Id="rId12" Type="http://schemas.openxmlformats.org/officeDocument/2006/relationships/slide" Target="slides/slide9.xml"/><Relationship Id="rId29" Type="http://schemas.openxmlformats.org/officeDocument/2006/relationships/font" Target="fonts/font8.fntdata"/><Relationship Id="rId20" Type="http://schemas.openxmlformats.org/officeDocument/2006/relationships/viewProps" Target="viewProps.xml"/><Relationship Id="rId2" Type="http://schemas.openxmlformats.org/officeDocument/2006/relationships/theme" Target="theme/theme1.xml"/><Relationship Id="rId16" Type="http://schemas.openxmlformats.org/officeDocument/2006/relationships/slide" Target="slides/slide13.xml"/><Relationship Id="rId6" Type="http://schemas.openxmlformats.org/officeDocument/2006/relationships/slide" Target="slides/slide3.xml"/><Relationship Id="rId24" Type="http://schemas.openxmlformats.org/officeDocument/2006/relationships/font" Target="fonts/font3.fntdata"/><Relationship Id="rId11" Type="http://schemas.openxmlformats.org/officeDocument/2006/relationships/slide" Target="slides/slide8.xml"/><Relationship Id="rId1" Type="http://schemas.openxmlformats.org/officeDocument/2006/relationships/slideMaster" Target="slideMasters/slideMaster1.xml"/><Relationship Id="rId32" Type="http://schemas.openxmlformats.org/officeDocument/2006/relationships/customXml" Target="../customXml/item3.xml"/><Relationship Id="rId5" Type="http://schemas.openxmlformats.org/officeDocument/2006/relationships/slide" Target="slides/slide2.xml"/><Relationship Id="rId28" Type="http://schemas.openxmlformats.org/officeDocument/2006/relationships/font" Target="fonts/font7.fntdata"/><Relationship Id="rId23" Type="http://schemas.openxmlformats.org/officeDocument/2006/relationships/font" Target="fonts/font2.fntdata"/><Relationship Id="rId15" Type="http://schemas.openxmlformats.org/officeDocument/2006/relationships/slide" Target="slides/slide12.xml"/><Relationship Id="rId19"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customXml" Target="../customXml/item2.xml"/><Relationship Id="rId9" Type="http://schemas.openxmlformats.org/officeDocument/2006/relationships/slide" Target="slides/slide6.xml"/><Relationship Id="rId4" Type="http://schemas.openxmlformats.org/officeDocument/2006/relationships/notesMaster" Target="notesMasters/notesMaster1.xml"/><Relationship Id="rId27" Type="http://schemas.openxmlformats.org/officeDocument/2006/relationships/font" Target="fonts/font6.fntdata"/><Relationship Id="rId22" Type="http://schemas.openxmlformats.org/officeDocument/2006/relationships/font" Target="fonts/font1.fntdata"/><Relationship Id="rId14" Type="http://schemas.openxmlformats.org/officeDocument/2006/relationships/slide" Target="slides/slide11.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3"/>
        <p:cNvGrpSpPr/>
        <p:nvPr/>
      </p:nvGrpSpPr>
      <p:grpSpPr>
        <a:xfrm>
          <a:off x="0" y="0"/>
          <a:ext cx="0" cy="0"/>
          <a:chOff x="0" y="0"/>
          <a:chExt cx="0" cy="0"/>
        </a:xfrm>
      </p:grpSpPr>
      <p:sp>
        <p:nvSpPr>
          <p:cNvPr id="494" name="Google Shape;494;g53de5052a6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53de5052a6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06"/>
        <p:cNvGrpSpPr/>
        <p:nvPr/>
      </p:nvGrpSpPr>
      <p:grpSpPr>
        <a:xfrm>
          <a:off x="0" y="0"/>
          <a:ext cx="0" cy="0"/>
          <a:chOff x="0" y="0"/>
          <a:chExt cx="0" cy="0"/>
        </a:xfrm>
      </p:grpSpPr>
      <p:sp>
        <p:nvSpPr>
          <p:cNvPr id="807" name="Google Shape;807;ga71291a826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a71291a826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02"/>
        <p:cNvGrpSpPr/>
        <p:nvPr/>
      </p:nvGrpSpPr>
      <p:grpSpPr>
        <a:xfrm>
          <a:off x="0" y="0"/>
          <a:ext cx="0" cy="0"/>
          <a:chOff x="0" y="0"/>
          <a:chExt cx="0" cy="0"/>
        </a:xfrm>
      </p:grpSpPr>
      <p:sp>
        <p:nvSpPr>
          <p:cNvPr id="903" name="Google Shape;903;ga71291a826_0_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a71291a826_0_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86"/>
        <p:cNvGrpSpPr/>
        <p:nvPr/>
      </p:nvGrpSpPr>
      <p:grpSpPr>
        <a:xfrm>
          <a:off x="0" y="0"/>
          <a:ext cx="0" cy="0"/>
          <a:chOff x="0" y="0"/>
          <a:chExt cx="0" cy="0"/>
        </a:xfrm>
      </p:grpSpPr>
      <p:sp>
        <p:nvSpPr>
          <p:cNvPr id="1087" name="Google Shape;1087;ga745d1862b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a745d1862b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19"/>
        <p:cNvGrpSpPr/>
        <p:nvPr/>
      </p:nvGrpSpPr>
      <p:grpSpPr>
        <a:xfrm>
          <a:off x="0" y="0"/>
          <a:ext cx="0" cy="0"/>
          <a:chOff x="0" y="0"/>
          <a:chExt cx="0" cy="0"/>
        </a:xfrm>
      </p:grpSpPr>
      <p:sp>
        <p:nvSpPr>
          <p:cNvPr id="1020" name="Google Shape;1020;g9fa85cf4fd_0_4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g9fa85cf4fd_0_44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49"/>
        <p:cNvGrpSpPr/>
        <p:nvPr/>
      </p:nvGrpSpPr>
      <p:grpSpPr>
        <a:xfrm>
          <a:off x="0" y="0"/>
          <a:ext cx="0" cy="0"/>
          <a:chOff x="0" y="0"/>
          <a:chExt cx="0" cy="0"/>
        </a:xfrm>
      </p:grpSpPr>
      <p:sp>
        <p:nvSpPr>
          <p:cNvPr id="1150" name="Google Shape;1150;ga745d1862b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a745d1862b_0_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86"/>
        <p:cNvGrpSpPr/>
        <p:nvPr/>
      </p:nvGrpSpPr>
      <p:grpSpPr>
        <a:xfrm>
          <a:off x="0" y="0"/>
          <a:ext cx="0" cy="0"/>
          <a:chOff x="0" y="0"/>
          <a:chExt cx="0" cy="0"/>
        </a:xfrm>
      </p:grpSpPr>
      <p:sp>
        <p:nvSpPr>
          <p:cNvPr id="1087" name="Google Shape;1087;ga745d1862b_0_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a745d1862b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ga71291a82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a71291a826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63"/>
        <p:cNvGrpSpPr/>
        <p:nvPr/>
      </p:nvGrpSpPr>
      <p:grpSpPr>
        <a:xfrm>
          <a:off x="0" y="0"/>
          <a:ext cx="0" cy="0"/>
          <a:chOff x="0" y="0"/>
          <a:chExt cx="0" cy="0"/>
        </a:xfrm>
      </p:grpSpPr>
      <p:sp>
        <p:nvSpPr>
          <p:cNvPr id="564" name="Google Shape;564;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63"/>
        <p:cNvGrpSpPr/>
        <p:nvPr/>
      </p:nvGrpSpPr>
      <p:grpSpPr>
        <a:xfrm>
          <a:off x="0" y="0"/>
          <a:ext cx="0" cy="0"/>
          <a:chOff x="0" y="0"/>
          <a:chExt cx="0" cy="0"/>
        </a:xfrm>
      </p:grpSpPr>
      <p:sp>
        <p:nvSpPr>
          <p:cNvPr id="564" name="Google Shape;564;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81"/>
        <p:cNvGrpSpPr/>
        <p:nvPr/>
      </p:nvGrpSpPr>
      <p:grpSpPr>
        <a:xfrm>
          <a:off x="0" y="0"/>
          <a:ext cx="0" cy="0"/>
          <a:chOff x="0" y="0"/>
          <a:chExt cx="0" cy="0"/>
        </a:xfrm>
      </p:grpSpPr>
      <p:sp>
        <p:nvSpPr>
          <p:cNvPr id="582" name="Google Shape;582;g9fa85cf4f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9fa85cf4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80"/>
        <p:cNvGrpSpPr/>
        <p:nvPr/>
      </p:nvGrpSpPr>
      <p:grpSpPr>
        <a:xfrm>
          <a:off x="0" y="0"/>
          <a:ext cx="0" cy="0"/>
          <a:chOff x="0" y="0"/>
          <a:chExt cx="0" cy="0"/>
        </a:xfrm>
      </p:grpSpPr>
      <p:sp>
        <p:nvSpPr>
          <p:cNvPr id="681" name="Google Shape;681;ga745d1862b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a745d1862b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13"/>
        <p:cNvGrpSpPr/>
        <p:nvPr/>
      </p:nvGrpSpPr>
      <p:grpSpPr>
        <a:xfrm>
          <a:off x="0" y="0"/>
          <a:ext cx="0" cy="0"/>
          <a:chOff x="0" y="0"/>
          <a:chExt cx="0" cy="0"/>
        </a:xfrm>
      </p:grpSpPr>
      <p:sp>
        <p:nvSpPr>
          <p:cNvPr id="714" name="Google Shape;714;g9fa85cf4fd_0_44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9fa85cf4fd_0_4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1"/>
        <p:cNvGrpSpPr/>
        <p:nvPr/>
      </p:nvGrpSpPr>
      <p:grpSpPr>
        <a:xfrm>
          <a:off x="0" y="0"/>
          <a:ext cx="0" cy="0"/>
          <a:chOff x="0" y="0"/>
          <a:chExt cx="0" cy="0"/>
        </a:xfrm>
      </p:grpSpPr>
      <p:sp>
        <p:nvSpPr>
          <p:cNvPr id="782" name="Google Shape;782;g9fa85cf4fd_0_4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9fa85cf4fd_0_4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63"/>
        <p:cNvGrpSpPr/>
        <p:nvPr/>
      </p:nvGrpSpPr>
      <p:grpSpPr>
        <a:xfrm>
          <a:off x="0" y="0"/>
          <a:ext cx="0" cy="0"/>
          <a:chOff x="0" y="0"/>
          <a:chExt cx="0" cy="0"/>
        </a:xfrm>
      </p:grpSpPr>
      <p:sp>
        <p:nvSpPr>
          <p:cNvPr id="564" name="Google Shape;564;ga745d1862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a745d1862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255151" y="2785291"/>
            <a:ext cx="2526614" cy="874564"/>
            <a:chOff x="3457434" y="4469778"/>
            <a:chExt cx="1572451" cy="544289"/>
          </a:xfrm>
        </p:grpSpPr>
        <p:sp>
          <p:nvSpPr>
            <p:cNvPr id="10" name="Google Shape;10;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6"/>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16;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0" name="Google Shape;30;p2"/>
          <p:cNvGrpSpPr/>
          <p:nvPr/>
        </p:nvGrpSpPr>
        <p:grpSpPr>
          <a:xfrm>
            <a:off x="102751" y="3680641"/>
            <a:ext cx="2526614" cy="874564"/>
            <a:chOff x="3457434" y="4469778"/>
            <a:chExt cx="1572451" cy="544289"/>
          </a:xfrm>
        </p:grpSpPr>
        <p:sp>
          <p:nvSpPr>
            <p:cNvPr id="31" name="Google Shape;31;p2"/>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2"/>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2"/>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2"/>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2"/>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2"/>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2"/>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2"/>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2"/>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2"/>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2"/>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2"/>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2"/>
            <p:cNvSpPr/>
            <p:nvPr/>
          </p:nvSpPr>
          <p:spPr>
            <a:xfrm>
              <a:off x="3531662" y="4536065"/>
              <a:ext cx="477978" cy="102941"/>
            </a:xfrm>
            <a:custGeom>
              <a:avLst/>
              <a:gdLst/>
              <a:ahLst/>
              <a:cxnLst/>
              <a:rect l="l" t="t" r="r" b="b"/>
              <a:pathLst>
                <a:path w="19743" h="4252" extrusionOk="0">
                  <a:moveTo>
                    <a:pt x="859" y="1"/>
                  </a:moveTo>
                  <a:cubicBezTo>
                    <a:pt x="327" y="328"/>
                    <a:pt x="0" y="859"/>
                    <a:pt x="0" y="1350"/>
                  </a:cubicBezTo>
                  <a:cubicBezTo>
                    <a:pt x="0" y="3066"/>
                    <a:pt x="3393" y="4252"/>
                    <a:pt x="7480" y="4252"/>
                  </a:cubicBezTo>
                  <a:lnTo>
                    <a:pt x="19742" y="4252"/>
                  </a:lnTo>
                  <a:cubicBezTo>
                    <a:pt x="12753" y="3761"/>
                    <a:pt x="4946" y="2739"/>
                    <a:pt x="8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2"/>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2"/>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2"/>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2"/>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2"/>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49;p2"/>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2"/>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2"/>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2" name="Google Shape;52;p2"/>
          <p:cNvGrpSpPr/>
          <p:nvPr/>
        </p:nvGrpSpPr>
        <p:grpSpPr>
          <a:xfrm>
            <a:off x="7228313" y="-114309"/>
            <a:ext cx="1915697" cy="4616272"/>
            <a:chOff x="7899913" y="-114309"/>
            <a:chExt cx="1915697" cy="4616272"/>
          </a:xfrm>
        </p:grpSpPr>
        <p:sp>
          <p:nvSpPr>
            <p:cNvPr id="53" name="Google Shape;53;p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2"/>
            <p:cNvSpPr/>
            <p:nvPr/>
          </p:nvSpPr>
          <p:spPr>
            <a:xfrm>
              <a:off x="7899913"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9" name="Google Shape;69;p2"/>
          <p:cNvGrpSpPr/>
          <p:nvPr/>
        </p:nvGrpSpPr>
        <p:grpSpPr>
          <a:xfrm>
            <a:off x="-400231" y="71459"/>
            <a:ext cx="9944461" cy="5619869"/>
            <a:chOff x="-1009131" y="114298"/>
            <a:chExt cx="11162264" cy="5619869"/>
          </a:xfrm>
        </p:grpSpPr>
        <p:grpSp>
          <p:nvGrpSpPr>
            <p:cNvPr id="70" name="Google Shape;70;p2"/>
            <p:cNvGrpSpPr/>
            <p:nvPr/>
          </p:nvGrpSpPr>
          <p:grpSpPr>
            <a:xfrm>
              <a:off x="-1009131" y="114298"/>
              <a:ext cx="11162264" cy="5619869"/>
              <a:chOff x="-852900" y="114300"/>
              <a:chExt cx="10849790" cy="6172288"/>
            </a:xfrm>
          </p:grpSpPr>
          <p:sp>
            <p:nvSpPr>
              <p:cNvPr id="71" name="Google Shape;71;p2"/>
              <p:cNvSpPr/>
              <p:nvPr/>
            </p:nvSpPr>
            <p:spPr>
              <a:xfrm>
                <a:off x="-845014" y="129282"/>
                <a:ext cx="10826179" cy="6147915"/>
              </a:xfrm>
              <a:custGeom>
                <a:avLst/>
                <a:gdLst/>
                <a:ahLst/>
                <a:cxnLst/>
                <a:rect l="l" t="t" r="r" b="b"/>
                <a:pathLst>
                  <a:path w="225135" h="134190" extrusionOk="0">
                    <a:moveTo>
                      <a:pt x="41896" y="1"/>
                    </a:moveTo>
                    <a:cubicBezTo>
                      <a:pt x="37114" y="1"/>
                      <a:pt x="33190" y="3924"/>
                      <a:pt x="33190" y="8707"/>
                    </a:cubicBezTo>
                    <a:lnTo>
                      <a:pt x="33190" y="102349"/>
                    </a:lnTo>
                    <a:lnTo>
                      <a:pt x="1676" y="125197"/>
                    </a:lnTo>
                    <a:lnTo>
                      <a:pt x="2044" y="125197"/>
                    </a:lnTo>
                    <a:cubicBezTo>
                      <a:pt x="859" y="126015"/>
                      <a:pt x="0" y="127568"/>
                      <a:pt x="0" y="129081"/>
                    </a:cubicBezTo>
                    <a:cubicBezTo>
                      <a:pt x="0" y="131819"/>
                      <a:pt x="2371" y="134190"/>
                      <a:pt x="5109" y="134190"/>
                    </a:cubicBezTo>
                    <a:lnTo>
                      <a:pt x="220188" y="134190"/>
                    </a:lnTo>
                    <a:cubicBezTo>
                      <a:pt x="222927" y="134190"/>
                      <a:pt x="225134" y="131819"/>
                      <a:pt x="225134" y="129081"/>
                    </a:cubicBezTo>
                    <a:cubicBezTo>
                      <a:pt x="225134" y="127732"/>
                      <a:pt x="224644" y="126383"/>
                      <a:pt x="223622" y="125524"/>
                    </a:cubicBezTo>
                    <a:lnTo>
                      <a:pt x="223785" y="125524"/>
                    </a:lnTo>
                    <a:lnTo>
                      <a:pt x="192762" y="102349"/>
                    </a:lnTo>
                    <a:lnTo>
                      <a:pt x="192762" y="8707"/>
                    </a:lnTo>
                    <a:cubicBezTo>
                      <a:pt x="192762" y="3924"/>
                      <a:pt x="188879" y="1"/>
                      <a:pt x="184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2"/>
              <p:cNvSpPr/>
              <p:nvPr/>
            </p:nvSpPr>
            <p:spPr>
              <a:xfrm>
                <a:off x="-852900" y="114300"/>
                <a:ext cx="10849790" cy="6172288"/>
              </a:xfrm>
              <a:custGeom>
                <a:avLst/>
                <a:gdLst/>
                <a:ahLst/>
                <a:cxnLst/>
                <a:rect l="l" t="t" r="r" b="b"/>
                <a:pathLst>
                  <a:path w="225626" h="134722" extrusionOk="0">
                    <a:moveTo>
                      <a:pt x="184261" y="491"/>
                    </a:moveTo>
                    <a:cubicBezTo>
                      <a:pt x="186468" y="491"/>
                      <a:pt x="188675" y="1513"/>
                      <a:pt x="190228" y="3066"/>
                    </a:cubicBezTo>
                    <a:cubicBezTo>
                      <a:pt x="191577" y="4578"/>
                      <a:pt x="192599" y="6622"/>
                      <a:pt x="192599" y="9034"/>
                    </a:cubicBezTo>
                    <a:lnTo>
                      <a:pt x="192599" y="102839"/>
                    </a:lnTo>
                    <a:lnTo>
                      <a:pt x="223381" y="125714"/>
                    </a:lnTo>
                    <a:lnTo>
                      <a:pt x="223581" y="126015"/>
                    </a:lnTo>
                    <a:cubicBezTo>
                      <a:pt x="224440" y="126873"/>
                      <a:pt x="225135" y="128059"/>
                      <a:pt x="225135" y="129408"/>
                    </a:cubicBezTo>
                    <a:cubicBezTo>
                      <a:pt x="225135" y="130797"/>
                      <a:pt x="224603" y="131983"/>
                      <a:pt x="223581" y="132841"/>
                    </a:cubicBezTo>
                    <a:cubicBezTo>
                      <a:pt x="222764" y="133699"/>
                      <a:pt x="221538" y="134190"/>
                      <a:pt x="220352" y="134190"/>
                    </a:cubicBezTo>
                    <a:lnTo>
                      <a:pt x="5273" y="134190"/>
                    </a:lnTo>
                    <a:cubicBezTo>
                      <a:pt x="3884" y="134190"/>
                      <a:pt x="2698" y="133699"/>
                      <a:pt x="1840" y="132841"/>
                    </a:cubicBezTo>
                    <a:cubicBezTo>
                      <a:pt x="1023" y="131983"/>
                      <a:pt x="491" y="130797"/>
                      <a:pt x="491" y="129408"/>
                    </a:cubicBezTo>
                    <a:cubicBezTo>
                      <a:pt x="491" y="127895"/>
                      <a:pt x="1186" y="126546"/>
                      <a:pt x="2371" y="125688"/>
                    </a:cubicBezTo>
                    <a:lnTo>
                      <a:pt x="2862" y="125157"/>
                    </a:lnTo>
                    <a:lnTo>
                      <a:pt x="2698" y="125157"/>
                    </a:lnTo>
                    <a:lnTo>
                      <a:pt x="33722" y="102839"/>
                    </a:lnTo>
                    <a:lnTo>
                      <a:pt x="33722" y="9034"/>
                    </a:lnTo>
                    <a:cubicBezTo>
                      <a:pt x="33722" y="6622"/>
                      <a:pt x="34539" y="4578"/>
                      <a:pt x="36092" y="3066"/>
                    </a:cubicBezTo>
                    <a:cubicBezTo>
                      <a:pt x="37605" y="1513"/>
                      <a:pt x="39853" y="491"/>
                      <a:pt x="42060" y="491"/>
                    </a:cubicBezTo>
                    <a:close/>
                    <a:moveTo>
                      <a:pt x="42060" y="1"/>
                    </a:moveTo>
                    <a:cubicBezTo>
                      <a:pt x="37114" y="1"/>
                      <a:pt x="33190" y="4088"/>
                      <a:pt x="33190" y="9034"/>
                    </a:cubicBezTo>
                    <a:lnTo>
                      <a:pt x="33190" y="102676"/>
                    </a:lnTo>
                    <a:lnTo>
                      <a:pt x="1023" y="125688"/>
                    </a:lnTo>
                    <a:lnTo>
                      <a:pt x="1589" y="125688"/>
                    </a:lnTo>
                    <a:cubicBezTo>
                      <a:pt x="620" y="126584"/>
                      <a:pt x="1" y="127949"/>
                      <a:pt x="1" y="129408"/>
                    </a:cubicBezTo>
                    <a:cubicBezTo>
                      <a:pt x="1" y="132310"/>
                      <a:pt x="2371" y="134721"/>
                      <a:pt x="5273" y="134721"/>
                    </a:cubicBezTo>
                    <a:lnTo>
                      <a:pt x="220352" y="134721"/>
                    </a:lnTo>
                    <a:cubicBezTo>
                      <a:pt x="223254" y="134721"/>
                      <a:pt x="225625" y="132310"/>
                      <a:pt x="225625" y="129408"/>
                    </a:cubicBezTo>
                    <a:cubicBezTo>
                      <a:pt x="225625" y="128054"/>
                      <a:pt x="225101" y="126962"/>
                      <a:pt x="224258" y="126015"/>
                    </a:cubicBezTo>
                    <a:lnTo>
                      <a:pt x="224603" y="126015"/>
                    </a:lnTo>
                    <a:lnTo>
                      <a:pt x="223949" y="125530"/>
                    </a:lnTo>
                    <a:lnTo>
                      <a:pt x="223949" y="125530"/>
                    </a:lnTo>
                    <a:lnTo>
                      <a:pt x="223949" y="125524"/>
                    </a:lnTo>
                    <a:lnTo>
                      <a:pt x="223942" y="125524"/>
                    </a:lnTo>
                    <a:lnTo>
                      <a:pt x="193130" y="102676"/>
                    </a:lnTo>
                    <a:lnTo>
                      <a:pt x="193130" y="9034"/>
                    </a:lnTo>
                    <a:cubicBezTo>
                      <a:pt x="193130" y="4088"/>
                      <a:pt x="189043" y="1"/>
                      <a:pt x="184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2"/>
              <p:cNvSpPr/>
              <p:nvPr/>
            </p:nvSpPr>
            <p:spPr>
              <a:xfrm>
                <a:off x="-27366" y="4975819"/>
                <a:ext cx="9247851" cy="702298"/>
              </a:xfrm>
              <a:custGeom>
                <a:avLst/>
                <a:gdLst/>
                <a:ahLst/>
                <a:cxnLst/>
                <a:rect l="l" t="t" r="r" b="b"/>
                <a:pathLst>
                  <a:path w="192313" h="15329" extrusionOk="0">
                    <a:moveTo>
                      <a:pt x="20806" y="164"/>
                    </a:moveTo>
                    <a:lnTo>
                      <a:pt x="44043" y="327"/>
                    </a:lnTo>
                    <a:lnTo>
                      <a:pt x="43777" y="327"/>
                    </a:lnTo>
                    <a:lnTo>
                      <a:pt x="42428" y="1840"/>
                    </a:lnTo>
                    <a:lnTo>
                      <a:pt x="30329" y="1676"/>
                    </a:lnTo>
                    <a:lnTo>
                      <a:pt x="32046" y="327"/>
                    </a:lnTo>
                    <a:lnTo>
                      <a:pt x="31188" y="327"/>
                    </a:lnTo>
                    <a:lnTo>
                      <a:pt x="29471" y="1676"/>
                    </a:lnTo>
                    <a:lnTo>
                      <a:pt x="18925" y="1676"/>
                    </a:lnTo>
                    <a:lnTo>
                      <a:pt x="20806" y="164"/>
                    </a:lnTo>
                    <a:close/>
                    <a:moveTo>
                      <a:pt x="44632" y="332"/>
                    </a:moveTo>
                    <a:lnTo>
                      <a:pt x="67279" y="491"/>
                    </a:lnTo>
                    <a:lnTo>
                      <a:pt x="66625" y="2044"/>
                    </a:lnTo>
                    <a:lnTo>
                      <a:pt x="55876" y="2044"/>
                    </a:lnTo>
                    <a:lnTo>
                      <a:pt x="56897" y="491"/>
                    </a:lnTo>
                    <a:lnTo>
                      <a:pt x="56039" y="491"/>
                    </a:lnTo>
                    <a:lnTo>
                      <a:pt x="55017" y="1840"/>
                    </a:lnTo>
                    <a:lnTo>
                      <a:pt x="43286" y="1840"/>
                    </a:lnTo>
                    <a:lnTo>
                      <a:pt x="44632" y="332"/>
                    </a:lnTo>
                    <a:close/>
                    <a:moveTo>
                      <a:pt x="68138" y="491"/>
                    </a:moveTo>
                    <a:lnTo>
                      <a:pt x="80073" y="654"/>
                    </a:lnTo>
                    <a:lnTo>
                      <a:pt x="79542" y="2208"/>
                    </a:lnTo>
                    <a:lnTo>
                      <a:pt x="67443" y="2044"/>
                    </a:lnTo>
                    <a:lnTo>
                      <a:pt x="68138" y="491"/>
                    </a:lnTo>
                    <a:close/>
                    <a:moveTo>
                      <a:pt x="80727" y="654"/>
                    </a:moveTo>
                    <a:lnTo>
                      <a:pt x="92335" y="818"/>
                    </a:lnTo>
                    <a:lnTo>
                      <a:pt x="92335" y="2208"/>
                    </a:lnTo>
                    <a:lnTo>
                      <a:pt x="80400" y="2208"/>
                    </a:lnTo>
                    <a:lnTo>
                      <a:pt x="80727" y="654"/>
                    </a:lnTo>
                    <a:close/>
                    <a:moveTo>
                      <a:pt x="104597" y="818"/>
                    </a:moveTo>
                    <a:lnTo>
                      <a:pt x="104761" y="2371"/>
                    </a:lnTo>
                    <a:lnTo>
                      <a:pt x="93194" y="2208"/>
                    </a:lnTo>
                    <a:lnTo>
                      <a:pt x="93194" y="818"/>
                    </a:lnTo>
                    <a:close/>
                    <a:moveTo>
                      <a:pt x="105456" y="818"/>
                    </a:moveTo>
                    <a:lnTo>
                      <a:pt x="116492" y="1022"/>
                    </a:lnTo>
                    <a:lnTo>
                      <a:pt x="116860" y="2371"/>
                    </a:lnTo>
                    <a:lnTo>
                      <a:pt x="105619" y="2371"/>
                    </a:lnTo>
                    <a:lnTo>
                      <a:pt x="105456" y="818"/>
                    </a:lnTo>
                    <a:close/>
                    <a:moveTo>
                      <a:pt x="128100" y="1022"/>
                    </a:moveTo>
                    <a:lnTo>
                      <a:pt x="128754" y="2535"/>
                    </a:lnTo>
                    <a:lnTo>
                      <a:pt x="117718" y="2371"/>
                    </a:lnTo>
                    <a:lnTo>
                      <a:pt x="117187" y="1022"/>
                    </a:lnTo>
                    <a:close/>
                    <a:moveTo>
                      <a:pt x="128958" y="1022"/>
                    </a:moveTo>
                    <a:lnTo>
                      <a:pt x="139504" y="1186"/>
                    </a:lnTo>
                    <a:lnTo>
                      <a:pt x="140526" y="2535"/>
                    </a:lnTo>
                    <a:lnTo>
                      <a:pt x="129612" y="2535"/>
                    </a:lnTo>
                    <a:lnTo>
                      <a:pt x="128958" y="1022"/>
                    </a:lnTo>
                    <a:close/>
                    <a:moveTo>
                      <a:pt x="150744" y="1186"/>
                    </a:moveTo>
                    <a:lnTo>
                      <a:pt x="151929" y="2698"/>
                    </a:lnTo>
                    <a:lnTo>
                      <a:pt x="141220" y="2535"/>
                    </a:lnTo>
                    <a:lnTo>
                      <a:pt x="140362" y="1186"/>
                    </a:lnTo>
                    <a:close/>
                    <a:moveTo>
                      <a:pt x="151439" y="1186"/>
                    </a:moveTo>
                    <a:lnTo>
                      <a:pt x="162843" y="1349"/>
                    </a:lnTo>
                    <a:lnTo>
                      <a:pt x="164355" y="2698"/>
                    </a:lnTo>
                    <a:lnTo>
                      <a:pt x="152624" y="2698"/>
                    </a:lnTo>
                    <a:lnTo>
                      <a:pt x="151439" y="1186"/>
                    </a:lnTo>
                    <a:close/>
                    <a:moveTo>
                      <a:pt x="163701" y="1349"/>
                    </a:moveTo>
                    <a:lnTo>
                      <a:pt x="174574" y="1513"/>
                    </a:lnTo>
                    <a:lnTo>
                      <a:pt x="176290" y="2862"/>
                    </a:lnTo>
                    <a:lnTo>
                      <a:pt x="165050" y="2698"/>
                    </a:lnTo>
                    <a:lnTo>
                      <a:pt x="163701" y="1349"/>
                    </a:lnTo>
                    <a:close/>
                    <a:moveTo>
                      <a:pt x="18598" y="1840"/>
                    </a:moveTo>
                    <a:lnTo>
                      <a:pt x="29307" y="2044"/>
                    </a:lnTo>
                    <a:lnTo>
                      <a:pt x="27427" y="3556"/>
                    </a:lnTo>
                    <a:lnTo>
                      <a:pt x="16350" y="3556"/>
                    </a:lnTo>
                    <a:lnTo>
                      <a:pt x="18598" y="1840"/>
                    </a:lnTo>
                    <a:close/>
                    <a:moveTo>
                      <a:pt x="42265" y="2044"/>
                    </a:moveTo>
                    <a:lnTo>
                      <a:pt x="40711" y="3720"/>
                    </a:lnTo>
                    <a:lnTo>
                      <a:pt x="28286" y="3556"/>
                    </a:lnTo>
                    <a:lnTo>
                      <a:pt x="30166" y="2044"/>
                    </a:lnTo>
                    <a:close/>
                    <a:moveTo>
                      <a:pt x="43123" y="2044"/>
                    </a:moveTo>
                    <a:lnTo>
                      <a:pt x="54854" y="2208"/>
                    </a:lnTo>
                    <a:lnTo>
                      <a:pt x="53832" y="3720"/>
                    </a:lnTo>
                    <a:lnTo>
                      <a:pt x="41733" y="3720"/>
                    </a:lnTo>
                    <a:lnTo>
                      <a:pt x="43123" y="2044"/>
                    </a:lnTo>
                    <a:close/>
                    <a:moveTo>
                      <a:pt x="66421" y="2208"/>
                    </a:moveTo>
                    <a:lnTo>
                      <a:pt x="65604" y="3883"/>
                    </a:lnTo>
                    <a:lnTo>
                      <a:pt x="54690" y="3720"/>
                    </a:lnTo>
                    <a:lnTo>
                      <a:pt x="55876" y="2208"/>
                    </a:lnTo>
                    <a:close/>
                    <a:moveTo>
                      <a:pt x="67279" y="2208"/>
                    </a:moveTo>
                    <a:lnTo>
                      <a:pt x="79542" y="2371"/>
                    </a:lnTo>
                    <a:lnTo>
                      <a:pt x="79051" y="3883"/>
                    </a:lnTo>
                    <a:lnTo>
                      <a:pt x="66625" y="3883"/>
                    </a:lnTo>
                    <a:lnTo>
                      <a:pt x="67279" y="2208"/>
                    </a:lnTo>
                    <a:close/>
                    <a:moveTo>
                      <a:pt x="92335" y="2371"/>
                    </a:moveTo>
                    <a:lnTo>
                      <a:pt x="92172" y="4088"/>
                    </a:lnTo>
                    <a:lnTo>
                      <a:pt x="79909" y="3883"/>
                    </a:lnTo>
                    <a:lnTo>
                      <a:pt x="80400" y="2371"/>
                    </a:lnTo>
                    <a:close/>
                    <a:moveTo>
                      <a:pt x="93194" y="2371"/>
                    </a:moveTo>
                    <a:lnTo>
                      <a:pt x="104761" y="2535"/>
                    </a:lnTo>
                    <a:lnTo>
                      <a:pt x="104924" y="4088"/>
                    </a:lnTo>
                    <a:lnTo>
                      <a:pt x="92989" y="4088"/>
                    </a:lnTo>
                    <a:lnTo>
                      <a:pt x="93194" y="2371"/>
                    </a:lnTo>
                    <a:close/>
                    <a:moveTo>
                      <a:pt x="117023" y="2535"/>
                    </a:moveTo>
                    <a:lnTo>
                      <a:pt x="117514" y="4088"/>
                    </a:lnTo>
                    <a:lnTo>
                      <a:pt x="105783" y="4088"/>
                    </a:lnTo>
                    <a:lnTo>
                      <a:pt x="105619" y="2535"/>
                    </a:lnTo>
                    <a:close/>
                    <a:moveTo>
                      <a:pt x="117718" y="2535"/>
                    </a:moveTo>
                    <a:lnTo>
                      <a:pt x="128958" y="2698"/>
                    </a:lnTo>
                    <a:lnTo>
                      <a:pt x="129776" y="4251"/>
                    </a:lnTo>
                    <a:lnTo>
                      <a:pt x="118372" y="4088"/>
                    </a:lnTo>
                    <a:lnTo>
                      <a:pt x="117718" y="2535"/>
                    </a:lnTo>
                    <a:close/>
                    <a:moveTo>
                      <a:pt x="140689" y="2698"/>
                    </a:moveTo>
                    <a:lnTo>
                      <a:pt x="141711" y="4251"/>
                    </a:lnTo>
                    <a:lnTo>
                      <a:pt x="130471" y="4251"/>
                    </a:lnTo>
                    <a:lnTo>
                      <a:pt x="129776" y="2698"/>
                    </a:lnTo>
                    <a:close/>
                    <a:moveTo>
                      <a:pt x="141384" y="2698"/>
                    </a:moveTo>
                    <a:lnTo>
                      <a:pt x="152093" y="2862"/>
                    </a:lnTo>
                    <a:lnTo>
                      <a:pt x="153483" y="4415"/>
                    </a:lnTo>
                    <a:lnTo>
                      <a:pt x="153483" y="4415"/>
                    </a:lnTo>
                    <a:lnTo>
                      <a:pt x="142569" y="4251"/>
                    </a:lnTo>
                    <a:lnTo>
                      <a:pt x="141384" y="2698"/>
                    </a:lnTo>
                    <a:close/>
                    <a:moveTo>
                      <a:pt x="164519" y="2862"/>
                    </a:moveTo>
                    <a:lnTo>
                      <a:pt x="166235" y="4415"/>
                    </a:lnTo>
                    <a:lnTo>
                      <a:pt x="154137" y="4415"/>
                    </a:lnTo>
                    <a:lnTo>
                      <a:pt x="152788" y="2862"/>
                    </a:lnTo>
                    <a:close/>
                    <a:moveTo>
                      <a:pt x="165377" y="2862"/>
                    </a:moveTo>
                    <a:lnTo>
                      <a:pt x="176617" y="3066"/>
                    </a:lnTo>
                    <a:lnTo>
                      <a:pt x="178498" y="4415"/>
                    </a:lnTo>
                    <a:lnTo>
                      <a:pt x="166930" y="4415"/>
                    </a:lnTo>
                    <a:lnTo>
                      <a:pt x="165377" y="2862"/>
                    </a:lnTo>
                    <a:close/>
                    <a:moveTo>
                      <a:pt x="16187" y="3720"/>
                    </a:moveTo>
                    <a:lnTo>
                      <a:pt x="27100" y="3883"/>
                    </a:lnTo>
                    <a:lnTo>
                      <a:pt x="25220" y="5600"/>
                    </a:lnTo>
                    <a:lnTo>
                      <a:pt x="13816" y="5600"/>
                    </a:lnTo>
                    <a:lnTo>
                      <a:pt x="16187" y="3720"/>
                    </a:lnTo>
                    <a:close/>
                    <a:moveTo>
                      <a:pt x="40548" y="3883"/>
                    </a:moveTo>
                    <a:lnTo>
                      <a:pt x="39035" y="5600"/>
                    </a:lnTo>
                    <a:lnTo>
                      <a:pt x="26242" y="5600"/>
                    </a:lnTo>
                    <a:lnTo>
                      <a:pt x="28122" y="3883"/>
                    </a:lnTo>
                    <a:close/>
                    <a:moveTo>
                      <a:pt x="53668" y="3883"/>
                    </a:moveTo>
                    <a:lnTo>
                      <a:pt x="52483" y="5764"/>
                    </a:lnTo>
                    <a:lnTo>
                      <a:pt x="40057" y="5600"/>
                    </a:lnTo>
                    <a:lnTo>
                      <a:pt x="41570" y="3883"/>
                    </a:lnTo>
                    <a:close/>
                    <a:moveTo>
                      <a:pt x="54527" y="3883"/>
                    </a:moveTo>
                    <a:lnTo>
                      <a:pt x="65604" y="4088"/>
                    </a:lnTo>
                    <a:lnTo>
                      <a:pt x="64745" y="5764"/>
                    </a:lnTo>
                    <a:lnTo>
                      <a:pt x="53341" y="5764"/>
                    </a:lnTo>
                    <a:lnTo>
                      <a:pt x="54527" y="3883"/>
                    </a:lnTo>
                    <a:close/>
                    <a:moveTo>
                      <a:pt x="79051" y="4088"/>
                    </a:moveTo>
                    <a:lnTo>
                      <a:pt x="78520" y="5764"/>
                    </a:lnTo>
                    <a:lnTo>
                      <a:pt x="65604" y="5764"/>
                    </a:lnTo>
                    <a:lnTo>
                      <a:pt x="66421" y="4088"/>
                    </a:lnTo>
                    <a:close/>
                    <a:moveTo>
                      <a:pt x="79909" y="4088"/>
                    </a:moveTo>
                    <a:lnTo>
                      <a:pt x="92172" y="4251"/>
                    </a:lnTo>
                    <a:lnTo>
                      <a:pt x="91967" y="5927"/>
                    </a:lnTo>
                    <a:lnTo>
                      <a:pt x="79378" y="5764"/>
                    </a:lnTo>
                    <a:lnTo>
                      <a:pt x="79909" y="4088"/>
                    </a:lnTo>
                    <a:close/>
                    <a:moveTo>
                      <a:pt x="104924" y="4251"/>
                    </a:moveTo>
                    <a:lnTo>
                      <a:pt x="105088" y="5927"/>
                    </a:lnTo>
                    <a:lnTo>
                      <a:pt x="92826" y="5927"/>
                    </a:lnTo>
                    <a:lnTo>
                      <a:pt x="92989" y="4251"/>
                    </a:lnTo>
                    <a:close/>
                    <a:moveTo>
                      <a:pt x="105783" y="4251"/>
                    </a:moveTo>
                    <a:lnTo>
                      <a:pt x="117514" y="4415"/>
                    </a:lnTo>
                    <a:lnTo>
                      <a:pt x="118045" y="5927"/>
                    </a:lnTo>
                    <a:lnTo>
                      <a:pt x="106110" y="5927"/>
                    </a:lnTo>
                    <a:lnTo>
                      <a:pt x="105783" y="4251"/>
                    </a:lnTo>
                    <a:close/>
                    <a:moveTo>
                      <a:pt x="129776" y="4415"/>
                    </a:moveTo>
                    <a:lnTo>
                      <a:pt x="130634" y="5927"/>
                    </a:lnTo>
                    <a:lnTo>
                      <a:pt x="118903" y="5927"/>
                    </a:lnTo>
                    <a:lnTo>
                      <a:pt x="118372" y="4415"/>
                    </a:lnTo>
                    <a:close/>
                    <a:moveTo>
                      <a:pt x="141874" y="4415"/>
                    </a:moveTo>
                    <a:lnTo>
                      <a:pt x="142896" y="6131"/>
                    </a:lnTo>
                    <a:lnTo>
                      <a:pt x="131492" y="6131"/>
                    </a:lnTo>
                    <a:lnTo>
                      <a:pt x="130634" y="4415"/>
                    </a:lnTo>
                    <a:close/>
                    <a:moveTo>
                      <a:pt x="142569" y="4415"/>
                    </a:moveTo>
                    <a:lnTo>
                      <a:pt x="153646" y="4578"/>
                    </a:lnTo>
                    <a:lnTo>
                      <a:pt x="154995" y="6131"/>
                    </a:lnTo>
                    <a:lnTo>
                      <a:pt x="143755" y="6131"/>
                    </a:lnTo>
                    <a:lnTo>
                      <a:pt x="142569" y="4415"/>
                    </a:lnTo>
                    <a:close/>
                    <a:moveTo>
                      <a:pt x="166399" y="4578"/>
                    </a:moveTo>
                    <a:lnTo>
                      <a:pt x="168116" y="6131"/>
                    </a:lnTo>
                    <a:lnTo>
                      <a:pt x="155853" y="6131"/>
                    </a:lnTo>
                    <a:lnTo>
                      <a:pt x="154300" y="4578"/>
                    </a:lnTo>
                    <a:close/>
                    <a:moveTo>
                      <a:pt x="167094" y="4578"/>
                    </a:moveTo>
                    <a:lnTo>
                      <a:pt x="178661" y="4742"/>
                    </a:lnTo>
                    <a:lnTo>
                      <a:pt x="180705" y="6295"/>
                    </a:lnTo>
                    <a:lnTo>
                      <a:pt x="168974" y="6131"/>
                    </a:lnTo>
                    <a:lnTo>
                      <a:pt x="167094" y="4578"/>
                    </a:lnTo>
                    <a:close/>
                    <a:moveTo>
                      <a:pt x="24893" y="5764"/>
                    </a:moveTo>
                    <a:lnTo>
                      <a:pt x="22849" y="7644"/>
                    </a:lnTo>
                    <a:lnTo>
                      <a:pt x="11078" y="7644"/>
                    </a:lnTo>
                    <a:lnTo>
                      <a:pt x="13653" y="5764"/>
                    </a:lnTo>
                    <a:close/>
                    <a:moveTo>
                      <a:pt x="25915" y="5764"/>
                    </a:moveTo>
                    <a:lnTo>
                      <a:pt x="38831" y="5927"/>
                    </a:lnTo>
                    <a:lnTo>
                      <a:pt x="37155" y="7807"/>
                    </a:lnTo>
                    <a:lnTo>
                      <a:pt x="23871" y="7644"/>
                    </a:lnTo>
                    <a:lnTo>
                      <a:pt x="25915" y="5764"/>
                    </a:lnTo>
                    <a:close/>
                    <a:moveTo>
                      <a:pt x="52320" y="5927"/>
                    </a:moveTo>
                    <a:lnTo>
                      <a:pt x="51093" y="7807"/>
                    </a:lnTo>
                    <a:lnTo>
                      <a:pt x="38177" y="7807"/>
                    </a:lnTo>
                    <a:lnTo>
                      <a:pt x="39689" y="5927"/>
                    </a:lnTo>
                    <a:close/>
                    <a:moveTo>
                      <a:pt x="64582" y="5927"/>
                    </a:moveTo>
                    <a:lnTo>
                      <a:pt x="63723" y="7807"/>
                    </a:lnTo>
                    <a:lnTo>
                      <a:pt x="51952" y="7807"/>
                    </a:lnTo>
                    <a:lnTo>
                      <a:pt x="53341" y="5927"/>
                    </a:lnTo>
                    <a:close/>
                    <a:moveTo>
                      <a:pt x="65604" y="5927"/>
                    </a:moveTo>
                    <a:lnTo>
                      <a:pt x="78356" y="6131"/>
                    </a:lnTo>
                    <a:lnTo>
                      <a:pt x="77866" y="7807"/>
                    </a:lnTo>
                    <a:lnTo>
                      <a:pt x="64582" y="7807"/>
                    </a:lnTo>
                    <a:lnTo>
                      <a:pt x="65604" y="5927"/>
                    </a:lnTo>
                    <a:close/>
                    <a:moveTo>
                      <a:pt x="91967" y="6131"/>
                    </a:moveTo>
                    <a:lnTo>
                      <a:pt x="91804" y="7807"/>
                    </a:lnTo>
                    <a:lnTo>
                      <a:pt x="78888" y="7807"/>
                    </a:lnTo>
                    <a:lnTo>
                      <a:pt x="79378" y="6131"/>
                    </a:lnTo>
                    <a:close/>
                    <a:moveTo>
                      <a:pt x="105251" y="6131"/>
                    </a:moveTo>
                    <a:lnTo>
                      <a:pt x="105456" y="7971"/>
                    </a:lnTo>
                    <a:lnTo>
                      <a:pt x="105456" y="7971"/>
                    </a:lnTo>
                    <a:lnTo>
                      <a:pt x="92826" y="7807"/>
                    </a:lnTo>
                    <a:lnTo>
                      <a:pt x="92826" y="6131"/>
                    </a:lnTo>
                    <a:close/>
                    <a:moveTo>
                      <a:pt x="118208" y="6131"/>
                    </a:moveTo>
                    <a:lnTo>
                      <a:pt x="118740" y="7971"/>
                    </a:lnTo>
                    <a:lnTo>
                      <a:pt x="106273" y="7971"/>
                    </a:lnTo>
                    <a:lnTo>
                      <a:pt x="106110" y="6131"/>
                    </a:lnTo>
                    <a:close/>
                    <a:moveTo>
                      <a:pt x="119067" y="6131"/>
                    </a:moveTo>
                    <a:lnTo>
                      <a:pt x="130798" y="6295"/>
                    </a:lnTo>
                    <a:lnTo>
                      <a:pt x="131656" y="7971"/>
                    </a:lnTo>
                    <a:lnTo>
                      <a:pt x="119557" y="7971"/>
                    </a:lnTo>
                    <a:lnTo>
                      <a:pt x="119067" y="6131"/>
                    </a:lnTo>
                    <a:close/>
                    <a:moveTo>
                      <a:pt x="143060" y="6295"/>
                    </a:moveTo>
                    <a:lnTo>
                      <a:pt x="144286" y="7971"/>
                    </a:lnTo>
                    <a:lnTo>
                      <a:pt x="132514" y="7971"/>
                    </a:lnTo>
                    <a:lnTo>
                      <a:pt x="131656" y="6295"/>
                    </a:lnTo>
                    <a:close/>
                    <a:moveTo>
                      <a:pt x="155158" y="6295"/>
                    </a:moveTo>
                    <a:lnTo>
                      <a:pt x="156712" y="7971"/>
                    </a:lnTo>
                    <a:lnTo>
                      <a:pt x="145103" y="7971"/>
                    </a:lnTo>
                    <a:lnTo>
                      <a:pt x="143918" y="6295"/>
                    </a:lnTo>
                    <a:close/>
                    <a:moveTo>
                      <a:pt x="156017" y="6295"/>
                    </a:moveTo>
                    <a:lnTo>
                      <a:pt x="168279" y="6458"/>
                    </a:lnTo>
                    <a:lnTo>
                      <a:pt x="170159" y="7971"/>
                    </a:lnTo>
                    <a:lnTo>
                      <a:pt x="157570" y="7971"/>
                    </a:lnTo>
                    <a:lnTo>
                      <a:pt x="156017" y="6295"/>
                    </a:lnTo>
                    <a:close/>
                    <a:moveTo>
                      <a:pt x="180868" y="6458"/>
                    </a:moveTo>
                    <a:lnTo>
                      <a:pt x="183116" y="8175"/>
                    </a:lnTo>
                    <a:lnTo>
                      <a:pt x="171018" y="7971"/>
                    </a:lnTo>
                    <a:lnTo>
                      <a:pt x="169137" y="6458"/>
                    </a:lnTo>
                    <a:close/>
                    <a:moveTo>
                      <a:pt x="22686" y="7971"/>
                    </a:moveTo>
                    <a:lnTo>
                      <a:pt x="20274" y="10014"/>
                    </a:lnTo>
                    <a:lnTo>
                      <a:pt x="8176" y="10014"/>
                    </a:lnTo>
                    <a:lnTo>
                      <a:pt x="10751" y="7971"/>
                    </a:lnTo>
                    <a:close/>
                    <a:moveTo>
                      <a:pt x="36992" y="7971"/>
                    </a:moveTo>
                    <a:lnTo>
                      <a:pt x="35112" y="10014"/>
                    </a:lnTo>
                    <a:lnTo>
                      <a:pt x="21460" y="10014"/>
                    </a:lnTo>
                    <a:lnTo>
                      <a:pt x="23708" y="7971"/>
                    </a:lnTo>
                    <a:close/>
                    <a:moveTo>
                      <a:pt x="50930" y="7971"/>
                    </a:moveTo>
                    <a:lnTo>
                      <a:pt x="49581" y="10014"/>
                    </a:lnTo>
                    <a:lnTo>
                      <a:pt x="36133" y="10014"/>
                    </a:lnTo>
                    <a:lnTo>
                      <a:pt x="37809" y="7971"/>
                    </a:lnTo>
                    <a:close/>
                    <a:moveTo>
                      <a:pt x="63560" y="7971"/>
                    </a:moveTo>
                    <a:lnTo>
                      <a:pt x="62538" y="10014"/>
                    </a:lnTo>
                    <a:lnTo>
                      <a:pt x="50603" y="10014"/>
                    </a:lnTo>
                    <a:lnTo>
                      <a:pt x="51788" y="7971"/>
                    </a:lnTo>
                    <a:close/>
                    <a:moveTo>
                      <a:pt x="64582" y="7971"/>
                    </a:moveTo>
                    <a:lnTo>
                      <a:pt x="77866" y="8175"/>
                    </a:lnTo>
                    <a:lnTo>
                      <a:pt x="77334" y="10014"/>
                    </a:lnTo>
                    <a:lnTo>
                      <a:pt x="63560" y="10014"/>
                    </a:lnTo>
                    <a:lnTo>
                      <a:pt x="64582" y="7971"/>
                    </a:lnTo>
                    <a:close/>
                    <a:moveTo>
                      <a:pt x="91804" y="8175"/>
                    </a:moveTo>
                    <a:lnTo>
                      <a:pt x="91640" y="10014"/>
                    </a:lnTo>
                    <a:lnTo>
                      <a:pt x="78356" y="10014"/>
                    </a:lnTo>
                    <a:lnTo>
                      <a:pt x="78888" y="8175"/>
                    </a:lnTo>
                    <a:close/>
                    <a:moveTo>
                      <a:pt x="105456" y="8175"/>
                    </a:moveTo>
                    <a:lnTo>
                      <a:pt x="105619" y="10014"/>
                    </a:lnTo>
                    <a:lnTo>
                      <a:pt x="92662" y="10014"/>
                    </a:lnTo>
                    <a:lnTo>
                      <a:pt x="92662" y="8175"/>
                    </a:lnTo>
                    <a:close/>
                    <a:moveTo>
                      <a:pt x="118740" y="8175"/>
                    </a:moveTo>
                    <a:lnTo>
                      <a:pt x="119394" y="10014"/>
                    </a:lnTo>
                    <a:lnTo>
                      <a:pt x="106641" y="10014"/>
                    </a:lnTo>
                    <a:lnTo>
                      <a:pt x="106273" y="8175"/>
                    </a:lnTo>
                    <a:close/>
                    <a:moveTo>
                      <a:pt x="131819" y="8175"/>
                    </a:moveTo>
                    <a:lnTo>
                      <a:pt x="132678" y="10014"/>
                    </a:lnTo>
                    <a:lnTo>
                      <a:pt x="120252" y="10014"/>
                    </a:lnTo>
                    <a:lnTo>
                      <a:pt x="119557" y="8175"/>
                    </a:lnTo>
                    <a:close/>
                    <a:moveTo>
                      <a:pt x="144449" y="8175"/>
                    </a:moveTo>
                    <a:lnTo>
                      <a:pt x="145798" y="10014"/>
                    </a:lnTo>
                    <a:lnTo>
                      <a:pt x="133536" y="10014"/>
                    </a:lnTo>
                    <a:lnTo>
                      <a:pt x="132678" y="8175"/>
                    </a:lnTo>
                    <a:close/>
                    <a:moveTo>
                      <a:pt x="156875" y="8175"/>
                    </a:moveTo>
                    <a:lnTo>
                      <a:pt x="158388" y="10014"/>
                    </a:lnTo>
                    <a:lnTo>
                      <a:pt x="146657" y="10014"/>
                    </a:lnTo>
                    <a:lnTo>
                      <a:pt x="145308" y="8175"/>
                    </a:lnTo>
                    <a:close/>
                    <a:moveTo>
                      <a:pt x="157734" y="8175"/>
                    </a:moveTo>
                    <a:lnTo>
                      <a:pt x="170323" y="8339"/>
                    </a:lnTo>
                    <a:lnTo>
                      <a:pt x="172366" y="10014"/>
                    </a:lnTo>
                    <a:lnTo>
                      <a:pt x="159246" y="10014"/>
                    </a:lnTo>
                    <a:lnTo>
                      <a:pt x="157734" y="8175"/>
                    </a:lnTo>
                    <a:close/>
                    <a:moveTo>
                      <a:pt x="183280" y="8339"/>
                    </a:moveTo>
                    <a:lnTo>
                      <a:pt x="185487" y="10014"/>
                    </a:lnTo>
                    <a:lnTo>
                      <a:pt x="173061" y="10014"/>
                    </a:lnTo>
                    <a:lnTo>
                      <a:pt x="171181" y="8339"/>
                    </a:lnTo>
                    <a:close/>
                    <a:moveTo>
                      <a:pt x="172530" y="10219"/>
                    </a:moveTo>
                    <a:lnTo>
                      <a:pt x="174574" y="12058"/>
                    </a:lnTo>
                    <a:lnTo>
                      <a:pt x="161126" y="12058"/>
                    </a:lnTo>
                    <a:lnTo>
                      <a:pt x="159409" y="10219"/>
                    </a:lnTo>
                    <a:close/>
                    <a:moveTo>
                      <a:pt x="185814" y="10219"/>
                    </a:moveTo>
                    <a:lnTo>
                      <a:pt x="188226" y="12058"/>
                    </a:lnTo>
                    <a:lnTo>
                      <a:pt x="175432" y="12058"/>
                    </a:lnTo>
                    <a:lnTo>
                      <a:pt x="173388" y="10219"/>
                    </a:lnTo>
                    <a:close/>
                    <a:moveTo>
                      <a:pt x="77171" y="10219"/>
                    </a:moveTo>
                    <a:lnTo>
                      <a:pt x="76640" y="12263"/>
                    </a:lnTo>
                    <a:lnTo>
                      <a:pt x="62538" y="12263"/>
                    </a:lnTo>
                    <a:lnTo>
                      <a:pt x="63355" y="10219"/>
                    </a:lnTo>
                    <a:close/>
                    <a:moveTo>
                      <a:pt x="91640" y="10219"/>
                    </a:moveTo>
                    <a:lnTo>
                      <a:pt x="91477" y="12263"/>
                    </a:lnTo>
                    <a:lnTo>
                      <a:pt x="77661" y="12263"/>
                    </a:lnTo>
                    <a:lnTo>
                      <a:pt x="78193" y="10219"/>
                    </a:lnTo>
                    <a:close/>
                    <a:moveTo>
                      <a:pt x="105783" y="10219"/>
                    </a:moveTo>
                    <a:lnTo>
                      <a:pt x="105946" y="12263"/>
                    </a:lnTo>
                    <a:lnTo>
                      <a:pt x="92499" y="12263"/>
                    </a:lnTo>
                    <a:lnTo>
                      <a:pt x="92662" y="10219"/>
                    </a:lnTo>
                    <a:close/>
                    <a:moveTo>
                      <a:pt x="119394" y="10219"/>
                    </a:moveTo>
                    <a:lnTo>
                      <a:pt x="120089" y="12263"/>
                    </a:lnTo>
                    <a:lnTo>
                      <a:pt x="106968" y="12263"/>
                    </a:lnTo>
                    <a:lnTo>
                      <a:pt x="106641" y="10219"/>
                    </a:lnTo>
                    <a:close/>
                    <a:moveTo>
                      <a:pt x="132841" y="10219"/>
                    </a:moveTo>
                    <a:lnTo>
                      <a:pt x="133863" y="12263"/>
                    </a:lnTo>
                    <a:lnTo>
                      <a:pt x="120947" y="12263"/>
                    </a:lnTo>
                    <a:lnTo>
                      <a:pt x="120252" y="10219"/>
                    </a:lnTo>
                    <a:close/>
                    <a:moveTo>
                      <a:pt x="145962" y="10219"/>
                    </a:moveTo>
                    <a:lnTo>
                      <a:pt x="147147" y="12263"/>
                    </a:lnTo>
                    <a:lnTo>
                      <a:pt x="134721" y="12263"/>
                    </a:lnTo>
                    <a:lnTo>
                      <a:pt x="133700" y="10219"/>
                    </a:lnTo>
                    <a:close/>
                    <a:moveTo>
                      <a:pt x="158755" y="10219"/>
                    </a:moveTo>
                    <a:lnTo>
                      <a:pt x="160268" y="12058"/>
                    </a:lnTo>
                    <a:lnTo>
                      <a:pt x="148169" y="12263"/>
                    </a:lnTo>
                    <a:lnTo>
                      <a:pt x="146820" y="10219"/>
                    </a:lnTo>
                    <a:close/>
                    <a:moveTo>
                      <a:pt x="20111" y="10219"/>
                    </a:moveTo>
                    <a:lnTo>
                      <a:pt x="17740" y="12426"/>
                    </a:lnTo>
                    <a:lnTo>
                      <a:pt x="5110" y="12426"/>
                    </a:lnTo>
                    <a:lnTo>
                      <a:pt x="7849" y="10219"/>
                    </a:lnTo>
                    <a:close/>
                    <a:moveTo>
                      <a:pt x="34948" y="10219"/>
                    </a:moveTo>
                    <a:lnTo>
                      <a:pt x="33068" y="12426"/>
                    </a:lnTo>
                    <a:lnTo>
                      <a:pt x="18762" y="12426"/>
                    </a:lnTo>
                    <a:lnTo>
                      <a:pt x="21133" y="10219"/>
                    </a:lnTo>
                    <a:close/>
                    <a:moveTo>
                      <a:pt x="49417" y="10219"/>
                    </a:moveTo>
                    <a:lnTo>
                      <a:pt x="47864" y="12426"/>
                    </a:lnTo>
                    <a:lnTo>
                      <a:pt x="34090" y="12426"/>
                    </a:lnTo>
                    <a:lnTo>
                      <a:pt x="35970" y="10219"/>
                    </a:lnTo>
                    <a:close/>
                    <a:moveTo>
                      <a:pt x="62538" y="10219"/>
                    </a:moveTo>
                    <a:lnTo>
                      <a:pt x="61516" y="12263"/>
                    </a:lnTo>
                    <a:lnTo>
                      <a:pt x="48886" y="12426"/>
                    </a:lnTo>
                    <a:lnTo>
                      <a:pt x="50439" y="10219"/>
                    </a:lnTo>
                    <a:close/>
                    <a:moveTo>
                      <a:pt x="174737" y="12426"/>
                    </a:moveTo>
                    <a:lnTo>
                      <a:pt x="177149" y="14470"/>
                    </a:lnTo>
                    <a:lnTo>
                      <a:pt x="163333" y="14470"/>
                    </a:lnTo>
                    <a:lnTo>
                      <a:pt x="161453" y="12426"/>
                    </a:lnTo>
                    <a:close/>
                    <a:moveTo>
                      <a:pt x="188553" y="12426"/>
                    </a:moveTo>
                    <a:lnTo>
                      <a:pt x="191087" y="14470"/>
                    </a:lnTo>
                    <a:lnTo>
                      <a:pt x="178007" y="14470"/>
                    </a:lnTo>
                    <a:lnTo>
                      <a:pt x="175595" y="12426"/>
                    </a:lnTo>
                    <a:close/>
                    <a:moveTo>
                      <a:pt x="32700" y="12590"/>
                    </a:moveTo>
                    <a:lnTo>
                      <a:pt x="30656" y="14960"/>
                    </a:lnTo>
                    <a:lnTo>
                      <a:pt x="15860" y="14960"/>
                    </a:lnTo>
                    <a:lnTo>
                      <a:pt x="18394" y="12590"/>
                    </a:lnTo>
                    <a:close/>
                    <a:moveTo>
                      <a:pt x="47701" y="12590"/>
                    </a:moveTo>
                    <a:lnTo>
                      <a:pt x="46188" y="14960"/>
                    </a:lnTo>
                    <a:lnTo>
                      <a:pt x="31678" y="14960"/>
                    </a:lnTo>
                    <a:lnTo>
                      <a:pt x="33722" y="12590"/>
                    </a:lnTo>
                    <a:close/>
                    <a:moveTo>
                      <a:pt x="160636" y="12426"/>
                    </a:moveTo>
                    <a:lnTo>
                      <a:pt x="162311" y="14470"/>
                    </a:lnTo>
                    <a:lnTo>
                      <a:pt x="47210" y="14960"/>
                    </a:lnTo>
                    <a:lnTo>
                      <a:pt x="48723" y="12590"/>
                    </a:lnTo>
                    <a:lnTo>
                      <a:pt x="106968" y="12590"/>
                    </a:lnTo>
                    <a:lnTo>
                      <a:pt x="106968" y="12426"/>
                    </a:lnTo>
                    <a:lnTo>
                      <a:pt x="120089" y="12426"/>
                    </a:lnTo>
                    <a:lnTo>
                      <a:pt x="120089" y="12590"/>
                    </a:lnTo>
                    <a:lnTo>
                      <a:pt x="121110" y="12590"/>
                    </a:lnTo>
                    <a:lnTo>
                      <a:pt x="121110" y="12426"/>
                    </a:lnTo>
                    <a:lnTo>
                      <a:pt x="133863" y="12426"/>
                    </a:lnTo>
                    <a:lnTo>
                      <a:pt x="134067" y="12590"/>
                    </a:lnTo>
                    <a:lnTo>
                      <a:pt x="134885" y="12590"/>
                    </a:lnTo>
                    <a:lnTo>
                      <a:pt x="134885" y="12426"/>
                    </a:lnTo>
                    <a:lnTo>
                      <a:pt x="147352" y="12426"/>
                    </a:lnTo>
                    <a:lnTo>
                      <a:pt x="147515" y="12590"/>
                    </a:lnTo>
                    <a:lnTo>
                      <a:pt x="148373" y="12590"/>
                    </a:lnTo>
                    <a:lnTo>
                      <a:pt x="148373" y="12426"/>
                    </a:lnTo>
                    <a:close/>
                    <a:moveTo>
                      <a:pt x="17372" y="12590"/>
                    </a:moveTo>
                    <a:lnTo>
                      <a:pt x="14675" y="14960"/>
                    </a:lnTo>
                    <a:lnTo>
                      <a:pt x="1554" y="15124"/>
                    </a:lnTo>
                    <a:lnTo>
                      <a:pt x="4783" y="12753"/>
                    </a:lnTo>
                    <a:lnTo>
                      <a:pt x="17372" y="12590"/>
                    </a:lnTo>
                    <a:close/>
                    <a:moveTo>
                      <a:pt x="20111" y="0"/>
                    </a:moveTo>
                    <a:lnTo>
                      <a:pt x="1" y="15328"/>
                    </a:lnTo>
                    <a:lnTo>
                      <a:pt x="31515" y="15328"/>
                    </a:lnTo>
                    <a:lnTo>
                      <a:pt x="45984" y="15124"/>
                    </a:lnTo>
                    <a:lnTo>
                      <a:pt x="45821" y="15328"/>
                    </a:lnTo>
                    <a:lnTo>
                      <a:pt x="47006" y="15328"/>
                    </a:lnTo>
                    <a:lnTo>
                      <a:pt x="47006" y="15124"/>
                    </a:lnTo>
                    <a:lnTo>
                      <a:pt x="192313" y="14633"/>
                    </a:lnTo>
                    <a:lnTo>
                      <a:pt x="175105" y="1349"/>
                    </a:lnTo>
                    <a:lnTo>
                      <a:pt x="163333" y="1186"/>
                    </a:lnTo>
                    <a:lnTo>
                      <a:pt x="162679" y="1186"/>
                    </a:lnTo>
                    <a:lnTo>
                      <a:pt x="151235" y="1022"/>
                    </a:lnTo>
                    <a:lnTo>
                      <a:pt x="139340" y="1022"/>
                    </a:lnTo>
                    <a:lnTo>
                      <a:pt x="128754" y="818"/>
                    </a:lnTo>
                    <a:lnTo>
                      <a:pt x="116328" y="818"/>
                    </a:lnTo>
                    <a:lnTo>
                      <a:pt x="105251" y="654"/>
                    </a:lnTo>
                    <a:lnTo>
                      <a:pt x="104597" y="654"/>
                    </a:lnTo>
                    <a:lnTo>
                      <a:pt x="93194" y="491"/>
                    </a:lnTo>
                    <a:lnTo>
                      <a:pt x="80073" y="491"/>
                    </a:lnTo>
                    <a:lnTo>
                      <a:pt x="68301" y="327"/>
                    </a:lnTo>
                    <a:lnTo>
                      <a:pt x="67443" y="327"/>
                    </a:lnTo>
                    <a:lnTo>
                      <a:pt x="20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4" name="Google Shape;74;p2"/>
            <p:cNvGrpSpPr/>
            <p:nvPr/>
          </p:nvGrpSpPr>
          <p:grpSpPr>
            <a:xfrm>
              <a:off x="904874" y="328675"/>
              <a:ext cx="7315554" cy="4024396"/>
              <a:chOff x="992433" y="538196"/>
              <a:chExt cx="7139913" cy="4021179"/>
            </a:xfrm>
          </p:grpSpPr>
          <p:sp>
            <p:nvSpPr>
              <p:cNvPr id="75" name="Google Shape;75;p2"/>
              <p:cNvSpPr/>
              <p:nvPr/>
            </p:nvSpPr>
            <p:spPr>
              <a:xfrm>
                <a:off x="992433" y="538196"/>
                <a:ext cx="7139815" cy="4021171"/>
              </a:xfrm>
              <a:custGeom>
                <a:avLst/>
                <a:gdLst/>
                <a:ahLst/>
                <a:cxnLst/>
                <a:rect l="l" t="t" r="r" b="b"/>
                <a:pathLst>
                  <a:path w="139504" h="82566" extrusionOk="0">
                    <a:moveTo>
                      <a:pt x="8871" y="0"/>
                    </a:moveTo>
                    <a:cubicBezTo>
                      <a:pt x="3925" y="0"/>
                      <a:pt x="1" y="4088"/>
                      <a:pt x="1" y="8829"/>
                    </a:cubicBezTo>
                    <a:lnTo>
                      <a:pt x="1" y="73573"/>
                    </a:lnTo>
                    <a:cubicBezTo>
                      <a:pt x="1" y="78478"/>
                      <a:pt x="3925" y="82566"/>
                      <a:pt x="8871" y="82566"/>
                    </a:cubicBezTo>
                    <a:lnTo>
                      <a:pt x="130471" y="82566"/>
                    </a:lnTo>
                    <a:cubicBezTo>
                      <a:pt x="135416" y="82566"/>
                      <a:pt x="139504" y="78478"/>
                      <a:pt x="139504" y="73573"/>
                    </a:cubicBezTo>
                    <a:lnTo>
                      <a:pt x="139504" y="8829"/>
                    </a:lnTo>
                    <a:cubicBezTo>
                      <a:pt x="139504" y="4088"/>
                      <a:pt x="135416" y="0"/>
                      <a:pt x="1304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2"/>
              <p:cNvSpPr/>
              <p:nvPr/>
            </p:nvSpPr>
            <p:spPr>
              <a:xfrm>
                <a:off x="1237231" y="669547"/>
                <a:ext cx="6641936" cy="3758421"/>
              </a:xfrm>
              <a:custGeom>
                <a:avLst/>
                <a:gdLst/>
                <a:ahLst/>
                <a:cxnLst/>
                <a:rect l="l" t="t" r="r" b="b"/>
                <a:pathLst>
                  <a:path w="129776" h="77171" extrusionOk="0">
                    <a:moveTo>
                      <a:pt x="121232" y="696"/>
                    </a:moveTo>
                    <a:cubicBezTo>
                      <a:pt x="123480" y="696"/>
                      <a:pt x="125320" y="1554"/>
                      <a:pt x="126873" y="3066"/>
                    </a:cubicBezTo>
                    <a:cubicBezTo>
                      <a:pt x="128222" y="4456"/>
                      <a:pt x="129080" y="6500"/>
                      <a:pt x="129080" y="8543"/>
                    </a:cubicBezTo>
                    <a:lnTo>
                      <a:pt x="129080" y="68465"/>
                    </a:lnTo>
                    <a:cubicBezTo>
                      <a:pt x="129080" y="70672"/>
                      <a:pt x="128222" y="72716"/>
                      <a:pt x="126873" y="74105"/>
                    </a:cubicBezTo>
                    <a:cubicBezTo>
                      <a:pt x="125320" y="75454"/>
                      <a:pt x="123480" y="76476"/>
                      <a:pt x="121232" y="76476"/>
                    </a:cubicBezTo>
                    <a:lnTo>
                      <a:pt x="8665" y="76476"/>
                    </a:lnTo>
                    <a:cubicBezTo>
                      <a:pt x="6458" y="76476"/>
                      <a:pt x="4415" y="75454"/>
                      <a:pt x="3066" y="74105"/>
                    </a:cubicBezTo>
                    <a:cubicBezTo>
                      <a:pt x="1676" y="72716"/>
                      <a:pt x="654" y="70672"/>
                      <a:pt x="654" y="68465"/>
                    </a:cubicBezTo>
                    <a:lnTo>
                      <a:pt x="654" y="8543"/>
                    </a:lnTo>
                    <a:cubicBezTo>
                      <a:pt x="654" y="6500"/>
                      <a:pt x="1676" y="4456"/>
                      <a:pt x="3066" y="3066"/>
                    </a:cubicBezTo>
                    <a:cubicBezTo>
                      <a:pt x="4415" y="1554"/>
                      <a:pt x="6458" y="696"/>
                      <a:pt x="8665" y="696"/>
                    </a:cubicBezTo>
                    <a:close/>
                    <a:moveTo>
                      <a:pt x="8665" y="1"/>
                    </a:moveTo>
                    <a:cubicBezTo>
                      <a:pt x="3924" y="1"/>
                      <a:pt x="0" y="3925"/>
                      <a:pt x="0" y="8543"/>
                    </a:cubicBezTo>
                    <a:lnTo>
                      <a:pt x="0" y="68465"/>
                    </a:lnTo>
                    <a:cubicBezTo>
                      <a:pt x="0" y="73247"/>
                      <a:pt x="3924" y="77171"/>
                      <a:pt x="8665" y="77171"/>
                    </a:cubicBezTo>
                    <a:lnTo>
                      <a:pt x="121232" y="77171"/>
                    </a:lnTo>
                    <a:cubicBezTo>
                      <a:pt x="126015" y="77171"/>
                      <a:pt x="129775" y="73247"/>
                      <a:pt x="129775" y="68465"/>
                    </a:cubicBezTo>
                    <a:lnTo>
                      <a:pt x="129775" y="8543"/>
                    </a:lnTo>
                    <a:cubicBezTo>
                      <a:pt x="129775" y="3925"/>
                      <a:pt x="126015" y="1"/>
                      <a:pt x="121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2"/>
              <p:cNvSpPr/>
              <p:nvPr/>
            </p:nvSpPr>
            <p:spPr>
              <a:xfrm>
                <a:off x="992433" y="2437258"/>
                <a:ext cx="1255241" cy="1293977"/>
              </a:xfrm>
              <a:custGeom>
                <a:avLst/>
                <a:gdLst/>
                <a:ahLst/>
                <a:cxnLst/>
                <a:rect l="l" t="t" r="r" b="b"/>
                <a:pathLst>
                  <a:path w="24526" h="26569" extrusionOk="0">
                    <a:moveTo>
                      <a:pt x="1" y="1"/>
                    </a:moveTo>
                    <a:lnTo>
                      <a:pt x="1" y="4252"/>
                    </a:lnTo>
                    <a:lnTo>
                      <a:pt x="4783" y="9034"/>
                    </a:lnTo>
                    <a:lnTo>
                      <a:pt x="4783" y="4947"/>
                    </a:lnTo>
                    <a:lnTo>
                      <a:pt x="1" y="1"/>
                    </a:lnTo>
                    <a:close/>
                    <a:moveTo>
                      <a:pt x="5437" y="5601"/>
                    </a:moveTo>
                    <a:lnTo>
                      <a:pt x="5437" y="9688"/>
                    </a:lnTo>
                    <a:lnTo>
                      <a:pt x="21787" y="26038"/>
                    </a:lnTo>
                    <a:cubicBezTo>
                      <a:pt x="22155" y="26405"/>
                      <a:pt x="22482" y="26569"/>
                      <a:pt x="22809" y="26569"/>
                    </a:cubicBezTo>
                    <a:cubicBezTo>
                      <a:pt x="23340" y="26569"/>
                      <a:pt x="23667" y="26405"/>
                      <a:pt x="24035" y="26038"/>
                    </a:cubicBezTo>
                    <a:cubicBezTo>
                      <a:pt x="24525" y="25547"/>
                      <a:pt x="24525" y="24525"/>
                      <a:pt x="24035" y="23994"/>
                    </a:cubicBezTo>
                    <a:lnTo>
                      <a:pt x="5437" y="560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2"/>
              <p:cNvSpPr/>
              <p:nvPr/>
            </p:nvSpPr>
            <p:spPr>
              <a:xfrm>
                <a:off x="992433" y="2080949"/>
                <a:ext cx="872414" cy="927685"/>
              </a:xfrm>
              <a:custGeom>
                <a:avLst/>
                <a:gdLst/>
                <a:ahLst/>
                <a:cxnLst/>
                <a:rect l="l" t="t" r="r" b="b"/>
                <a:pathLst>
                  <a:path w="17046" h="19048" extrusionOk="0">
                    <a:moveTo>
                      <a:pt x="1" y="0"/>
                    </a:moveTo>
                    <a:lnTo>
                      <a:pt x="1" y="4088"/>
                    </a:lnTo>
                    <a:lnTo>
                      <a:pt x="4783" y="8993"/>
                    </a:lnTo>
                    <a:lnTo>
                      <a:pt x="4783" y="4742"/>
                    </a:lnTo>
                    <a:lnTo>
                      <a:pt x="1" y="0"/>
                    </a:lnTo>
                    <a:close/>
                    <a:moveTo>
                      <a:pt x="5437" y="5437"/>
                    </a:moveTo>
                    <a:lnTo>
                      <a:pt x="5437" y="9688"/>
                    </a:lnTo>
                    <a:lnTo>
                      <a:pt x="14470" y="18557"/>
                    </a:lnTo>
                    <a:cubicBezTo>
                      <a:pt x="14634" y="18884"/>
                      <a:pt x="15165" y="19048"/>
                      <a:pt x="15492" y="19048"/>
                    </a:cubicBezTo>
                    <a:cubicBezTo>
                      <a:pt x="15860" y="19048"/>
                      <a:pt x="16187" y="18884"/>
                      <a:pt x="16514" y="18557"/>
                    </a:cubicBezTo>
                    <a:cubicBezTo>
                      <a:pt x="17045" y="18026"/>
                      <a:pt x="17045" y="17004"/>
                      <a:pt x="16514" y="16514"/>
                    </a:cubicBezTo>
                    <a:lnTo>
                      <a:pt x="5437" y="5437"/>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2"/>
              <p:cNvSpPr/>
              <p:nvPr/>
            </p:nvSpPr>
            <p:spPr>
              <a:xfrm>
                <a:off x="5795597" y="538196"/>
                <a:ext cx="1018840" cy="770425"/>
              </a:xfrm>
              <a:custGeom>
                <a:avLst/>
                <a:gdLst/>
                <a:ahLst/>
                <a:cxnLst/>
                <a:rect l="l" t="t" r="r" b="b"/>
                <a:pathLst>
                  <a:path w="19907" h="15819" extrusionOk="0">
                    <a:moveTo>
                      <a:pt x="1" y="0"/>
                    </a:moveTo>
                    <a:lnTo>
                      <a:pt x="3066" y="2698"/>
                    </a:lnTo>
                    <a:lnTo>
                      <a:pt x="7481" y="2698"/>
                    </a:lnTo>
                    <a:lnTo>
                      <a:pt x="4415" y="0"/>
                    </a:lnTo>
                    <a:close/>
                    <a:moveTo>
                      <a:pt x="3924" y="3393"/>
                    </a:moveTo>
                    <a:lnTo>
                      <a:pt x="17209" y="15491"/>
                    </a:lnTo>
                    <a:cubicBezTo>
                      <a:pt x="17536" y="15655"/>
                      <a:pt x="17863" y="15818"/>
                      <a:pt x="18230" y="15818"/>
                    </a:cubicBezTo>
                    <a:cubicBezTo>
                      <a:pt x="18557" y="15818"/>
                      <a:pt x="19089" y="15655"/>
                      <a:pt x="19252" y="15328"/>
                    </a:cubicBezTo>
                    <a:cubicBezTo>
                      <a:pt x="19906" y="14633"/>
                      <a:pt x="19743" y="13775"/>
                      <a:pt x="19252" y="13284"/>
                    </a:cubicBezTo>
                    <a:lnTo>
                      <a:pt x="8339" y="3393"/>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2"/>
              <p:cNvSpPr/>
              <p:nvPr/>
            </p:nvSpPr>
            <p:spPr>
              <a:xfrm>
                <a:off x="2387775" y="3862589"/>
                <a:ext cx="922622" cy="696787"/>
              </a:xfrm>
              <a:custGeom>
                <a:avLst/>
                <a:gdLst/>
                <a:ahLst/>
                <a:cxnLst/>
                <a:rect l="l" t="t" r="r" b="b"/>
                <a:pathLst>
                  <a:path w="18027" h="14307" extrusionOk="0">
                    <a:moveTo>
                      <a:pt x="1677" y="1"/>
                    </a:moveTo>
                    <a:cubicBezTo>
                      <a:pt x="1186" y="1"/>
                      <a:pt x="859" y="205"/>
                      <a:pt x="491" y="532"/>
                    </a:cubicBezTo>
                    <a:cubicBezTo>
                      <a:pt x="1" y="1227"/>
                      <a:pt x="1" y="2044"/>
                      <a:pt x="655" y="2576"/>
                    </a:cubicBezTo>
                    <a:lnTo>
                      <a:pt x="9688" y="10914"/>
                    </a:lnTo>
                    <a:lnTo>
                      <a:pt x="14143" y="10914"/>
                    </a:lnTo>
                    <a:lnTo>
                      <a:pt x="2535" y="368"/>
                    </a:lnTo>
                    <a:cubicBezTo>
                      <a:pt x="2372" y="205"/>
                      <a:pt x="2045" y="1"/>
                      <a:pt x="1677" y="1"/>
                    </a:cubicBezTo>
                    <a:close/>
                    <a:moveTo>
                      <a:pt x="10546" y="11609"/>
                    </a:moveTo>
                    <a:lnTo>
                      <a:pt x="13612" y="14307"/>
                    </a:lnTo>
                    <a:lnTo>
                      <a:pt x="18026" y="14307"/>
                    </a:lnTo>
                    <a:lnTo>
                      <a:pt x="14961" y="11609"/>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2"/>
              <p:cNvSpPr/>
              <p:nvPr/>
            </p:nvSpPr>
            <p:spPr>
              <a:xfrm>
                <a:off x="2919134" y="3972072"/>
                <a:ext cx="792932" cy="587303"/>
              </a:xfrm>
              <a:custGeom>
                <a:avLst/>
                <a:gdLst/>
                <a:ahLst/>
                <a:cxnLst/>
                <a:rect l="l" t="t" r="r" b="b"/>
                <a:pathLst>
                  <a:path w="15493" h="12059" extrusionOk="0">
                    <a:moveTo>
                      <a:pt x="1718" y="1"/>
                    </a:moveTo>
                    <a:cubicBezTo>
                      <a:pt x="1186" y="1"/>
                      <a:pt x="859" y="164"/>
                      <a:pt x="491" y="491"/>
                    </a:cubicBezTo>
                    <a:cubicBezTo>
                      <a:pt x="1" y="1186"/>
                      <a:pt x="1" y="2044"/>
                      <a:pt x="696" y="2535"/>
                    </a:cubicBezTo>
                    <a:lnTo>
                      <a:pt x="7317" y="8666"/>
                    </a:lnTo>
                    <a:lnTo>
                      <a:pt x="11732" y="8666"/>
                    </a:lnTo>
                    <a:lnTo>
                      <a:pt x="2535" y="328"/>
                    </a:lnTo>
                    <a:cubicBezTo>
                      <a:pt x="2372" y="164"/>
                      <a:pt x="2045" y="1"/>
                      <a:pt x="1718" y="1"/>
                    </a:cubicBezTo>
                    <a:close/>
                    <a:moveTo>
                      <a:pt x="8012" y="9361"/>
                    </a:moveTo>
                    <a:lnTo>
                      <a:pt x="11078" y="12059"/>
                    </a:lnTo>
                    <a:lnTo>
                      <a:pt x="15492" y="12059"/>
                    </a:lnTo>
                    <a:lnTo>
                      <a:pt x="12427" y="936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2"/>
              <p:cNvSpPr/>
              <p:nvPr/>
            </p:nvSpPr>
            <p:spPr>
              <a:xfrm>
                <a:off x="5402324" y="538196"/>
                <a:ext cx="803321" cy="587255"/>
              </a:xfrm>
              <a:custGeom>
                <a:avLst/>
                <a:gdLst/>
                <a:ahLst/>
                <a:cxnLst/>
                <a:rect l="l" t="t" r="r" b="b"/>
                <a:pathLst>
                  <a:path w="15696" h="12058" extrusionOk="0">
                    <a:moveTo>
                      <a:pt x="0" y="0"/>
                    </a:moveTo>
                    <a:lnTo>
                      <a:pt x="3066" y="2698"/>
                    </a:lnTo>
                    <a:lnTo>
                      <a:pt x="7521" y="2698"/>
                    </a:lnTo>
                    <a:lnTo>
                      <a:pt x="4456" y="0"/>
                    </a:lnTo>
                    <a:close/>
                    <a:moveTo>
                      <a:pt x="3761" y="3393"/>
                    </a:moveTo>
                    <a:lnTo>
                      <a:pt x="12957" y="11731"/>
                    </a:lnTo>
                    <a:cubicBezTo>
                      <a:pt x="13284" y="11894"/>
                      <a:pt x="13652" y="12058"/>
                      <a:pt x="13979" y="12058"/>
                    </a:cubicBezTo>
                    <a:cubicBezTo>
                      <a:pt x="14511" y="12058"/>
                      <a:pt x="14838" y="11894"/>
                      <a:pt x="15165" y="11567"/>
                    </a:cubicBezTo>
                    <a:cubicBezTo>
                      <a:pt x="15696" y="11036"/>
                      <a:pt x="15696" y="10014"/>
                      <a:pt x="15001" y="9524"/>
                    </a:cubicBezTo>
                    <a:lnTo>
                      <a:pt x="8175" y="3393"/>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2"/>
              <p:cNvSpPr/>
              <p:nvPr/>
            </p:nvSpPr>
            <p:spPr>
              <a:xfrm>
                <a:off x="6519396" y="538196"/>
                <a:ext cx="1167365" cy="8958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2"/>
              <p:cNvSpPr/>
              <p:nvPr/>
            </p:nvSpPr>
            <p:spPr>
              <a:xfrm>
                <a:off x="7320631" y="777083"/>
                <a:ext cx="811715" cy="78834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2"/>
              <p:cNvSpPr/>
              <p:nvPr/>
            </p:nvSpPr>
            <p:spPr>
              <a:xfrm>
                <a:off x="992433" y="3464445"/>
                <a:ext cx="811766" cy="788347"/>
              </a:xfrm>
              <a:custGeom>
                <a:avLst/>
                <a:gdLst/>
                <a:ahLst/>
                <a:cxnLst/>
                <a:rect l="l" t="t" r="r" b="b"/>
                <a:pathLst>
                  <a:path w="15861" h="16187" extrusionOk="0">
                    <a:moveTo>
                      <a:pt x="1" y="1"/>
                    </a:moveTo>
                    <a:lnTo>
                      <a:pt x="1" y="3925"/>
                    </a:lnTo>
                    <a:lnTo>
                      <a:pt x="13121" y="15860"/>
                    </a:lnTo>
                    <a:cubicBezTo>
                      <a:pt x="13448" y="16023"/>
                      <a:pt x="13816" y="16187"/>
                      <a:pt x="14143" y="16187"/>
                    </a:cubicBezTo>
                    <a:cubicBezTo>
                      <a:pt x="14470" y="16187"/>
                      <a:pt x="15002" y="16023"/>
                      <a:pt x="15165" y="15696"/>
                    </a:cubicBezTo>
                    <a:cubicBezTo>
                      <a:pt x="15860" y="15165"/>
                      <a:pt x="15656" y="14143"/>
                      <a:pt x="15165" y="13653"/>
                    </a:cubicBezTo>
                    <a:lnTo>
                      <a:pt x="1" y="1"/>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2"/>
              <p:cNvSpPr/>
              <p:nvPr/>
            </p:nvSpPr>
            <p:spPr>
              <a:xfrm>
                <a:off x="1438064" y="3597841"/>
                <a:ext cx="1236355" cy="961533"/>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87" name="Google Shape;87;p2"/>
          <p:cNvGrpSpPr/>
          <p:nvPr/>
        </p:nvGrpSpPr>
        <p:grpSpPr>
          <a:xfrm>
            <a:off x="4385190" y="148199"/>
            <a:ext cx="373622" cy="90485"/>
            <a:chOff x="4685288" y="186288"/>
            <a:chExt cx="419375" cy="90485"/>
          </a:xfrm>
        </p:grpSpPr>
        <p:sp>
          <p:nvSpPr>
            <p:cNvPr id="88" name="Google Shape;88;p2"/>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9" name="Google Shape;89;p2"/>
            <p:cNvGrpSpPr/>
            <p:nvPr/>
          </p:nvGrpSpPr>
          <p:grpSpPr>
            <a:xfrm>
              <a:off x="4685288" y="186300"/>
              <a:ext cx="419375" cy="90473"/>
              <a:chOff x="4390000" y="182175"/>
              <a:chExt cx="419375" cy="90473"/>
            </a:xfrm>
          </p:grpSpPr>
          <p:sp>
            <p:nvSpPr>
              <p:cNvPr id="90" name="Google Shape;90;p2"/>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2"/>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92" name="Google Shape;92;p2"/>
          <p:cNvSpPr txBox="1">
            <a:spLocks noGrp="1"/>
          </p:cNvSpPr>
          <p:nvPr>
            <p:ph type="ctrTitle"/>
          </p:nvPr>
        </p:nvSpPr>
        <p:spPr>
          <a:xfrm>
            <a:off x="1593150" y="849350"/>
            <a:ext cx="59577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5200"/>
              <a:buNone/>
              <a:defRPr sz="4500">
                <a:solidFill>
                  <a:schemeClr val="accent5"/>
                </a:solidFill>
                <a:latin typeface="Aldrich" panose="02000000000000000000"/>
                <a:ea typeface="Aldrich" panose="02000000000000000000"/>
                <a:cs typeface="Aldrich" panose="02000000000000000000"/>
                <a:sym typeface="Aldrich" panose="02000000000000000000"/>
              </a:defRPr>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p:txBody>
      </p:sp>
      <p:sp>
        <p:nvSpPr>
          <p:cNvPr id="93" name="Google Shape;93;p2"/>
          <p:cNvSpPr txBox="1">
            <a:spLocks noGrp="1"/>
          </p:cNvSpPr>
          <p:nvPr>
            <p:ph type="subTitle" idx="1"/>
          </p:nvPr>
        </p:nvSpPr>
        <p:spPr>
          <a:xfrm>
            <a:off x="2254050" y="2862700"/>
            <a:ext cx="46359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94" name="Google Shape;94;p2"/>
          <p:cNvGrpSpPr/>
          <p:nvPr/>
        </p:nvGrpSpPr>
        <p:grpSpPr>
          <a:xfrm rot="-230834">
            <a:off x="414418" y="301686"/>
            <a:ext cx="1386005" cy="2705399"/>
            <a:chOff x="409722" y="228600"/>
            <a:chExt cx="1385931" cy="2705253"/>
          </a:xfrm>
        </p:grpSpPr>
        <p:grpSp>
          <p:nvGrpSpPr>
            <p:cNvPr id="95" name="Google Shape;95;p2"/>
            <p:cNvGrpSpPr/>
            <p:nvPr/>
          </p:nvGrpSpPr>
          <p:grpSpPr>
            <a:xfrm rot="-617154" flipH="1">
              <a:off x="575967" y="402323"/>
              <a:ext cx="1053440" cy="2450002"/>
              <a:chOff x="3817855" y="1437512"/>
              <a:chExt cx="541146" cy="1128254"/>
            </a:xfrm>
          </p:grpSpPr>
          <p:sp>
            <p:nvSpPr>
              <p:cNvPr id="96" name="Google Shape;96;p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8" name="Google Shape;98;p2"/>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255"/>
        <p:cNvGrpSpPr/>
        <p:nvPr/>
      </p:nvGrpSpPr>
      <p:grpSpPr>
        <a:xfrm>
          <a:off x="0" y="0"/>
          <a:ext cx="0" cy="0"/>
          <a:chOff x="0" y="0"/>
          <a:chExt cx="0" cy="0"/>
        </a:xfrm>
      </p:grpSpPr>
      <p:grpSp>
        <p:nvGrpSpPr>
          <p:cNvPr id="256" name="Google Shape;256;p14"/>
          <p:cNvGrpSpPr/>
          <p:nvPr/>
        </p:nvGrpSpPr>
        <p:grpSpPr>
          <a:xfrm rot="10800000" flipH="1">
            <a:off x="-9513" y="-6"/>
            <a:ext cx="9177947" cy="5143519"/>
            <a:chOff x="-9513" y="-6"/>
            <a:chExt cx="9177947" cy="5143519"/>
          </a:xfrm>
        </p:grpSpPr>
        <p:sp>
          <p:nvSpPr>
            <p:cNvPr id="257" name="Google Shape;257;p14"/>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14"/>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14"/>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14"/>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14"/>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14"/>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14"/>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64" name="Google Shape;264;p14"/>
          <p:cNvGrpSpPr/>
          <p:nvPr/>
        </p:nvGrpSpPr>
        <p:grpSpPr>
          <a:xfrm>
            <a:off x="4281415" y="75177"/>
            <a:ext cx="581170" cy="125403"/>
            <a:chOff x="4685288" y="186288"/>
            <a:chExt cx="419375" cy="90485"/>
          </a:xfrm>
        </p:grpSpPr>
        <p:sp>
          <p:nvSpPr>
            <p:cNvPr id="265" name="Google Shape;265;p14"/>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66" name="Google Shape;266;p14"/>
            <p:cNvGrpSpPr/>
            <p:nvPr/>
          </p:nvGrpSpPr>
          <p:grpSpPr>
            <a:xfrm>
              <a:off x="4685288" y="186300"/>
              <a:ext cx="419375" cy="90473"/>
              <a:chOff x="4390000" y="182175"/>
              <a:chExt cx="419375" cy="90473"/>
            </a:xfrm>
          </p:grpSpPr>
          <p:sp>
            <p:nvSpPr>
              <p:cNvPr id="267" name="Google Shape;267;p14"/>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14"/>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69" name="Google Shape;269;p14"/>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70" name="Google Shape;270;p14"/>
          <p:cNvGrpSpPr/>
          <p:nvPr/>
        </p:nvGrpSpPr>
        <p:grpSpPr>
          <a:xfrm rot="-338429" flipH="1">
            <a:off x="7728496" y="462641"/>
            <a:ext cx="1386128" cy="2705639"/>
            <a:chOff x="409722" y="228600"/>
            <a:chExt cx="1385931" cy="2705253"/>
          </a:xfrm>
        </p:grpSpPr>
        <p:grpSp>
          <p:nvGrpSpPr>
            <p:cNvPr id="271" name="Google Shape;271;p14"/>
            <p:cNvGrpSpPr/>
            <p:nvPr/>
          </p:nvGrpSpPr>
          <p:grpSpPr>
            <a:xfrm rot="-617154" flipH="1">
              <a:off x="575967" y="402323"/>
              <a:ext cx="1053440" cy="2450002"/>
              <a:chOff x="3817855" y="1437512"/>
              <a:chExt cx="541146" cy="1128254"/>
            </a:xfrm>
          </p:grpSpPr>
          <p:sp>
            <p:nvSpPr>
              <p:cNvPr id="272" name="Google Shape;272;p1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3" name="Google Shape;273;p1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74" name="Google Shape;274;p1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p:cSld name="CUSTOM_4">
    <p:bg>
      <p:bgPr>
        <a:solidFill>
          <a:schemeClr val="accent2"/>
        </a:solidFill>
        <a:effectLst/>
      </p:bgPr>
    </p:bg>
    <p:spTree>
      <p:nvGrpSpPr>
        <p:cNvPr id="1" name="Shape 275"/>
        <p:cNvGrpSpPr/>
        <p:nvPr/>
      </p:nvGrpSpPr>
      <p:grpSpPr>
        <a:xfrm>
          <a:off x="0" y="0"/>
          <a:ext cx="0" cy="0"/>
          <a:chOff x="0" y="0"/>
          <a:chExt cx="0" cy="0"/>
        </a:xfrm>
      </p:grpSpPr>
      <p:sp>
        <p:nvSpPr>
          <p:cNvPr id="276" name="Google Shape;276;p15"/>
          <p:cNvSpPr txBox="1">
            <a:spLocks noGrp="1"/>
          </p:cNvSpPr>
          <p:nvPr>
            <p:ph type="body" idx="1"/>
          </p:nvPr>
        </p:nvSpPr>
        <p:spPr>
          <a:xfrm>
            <a:off x="5205225" y="1366325"/>
            <a:ext cx="2984700" cy="3120300"/>
          </a:xfrm>
          <a:prstGeom prst="rect">
            <a:avLst/>
          </a:prstGeom>
        </p:spPr>
        <p:txBody>
          <a:bodyPr spcFirstLastPara="1" wrap="square" lIns="91425" tIns="91425" rIns="91425" bIns="91425" anchor="ctr" anchorCtr="0">
            <a:noAutofit/>
          </a:bodyPr>
          <a:lstStyle>
            <a:lvl1pPr marL="457200" lvl="0" indent="-342900" rtl="0">
              <a:lnSpc>
                <a:spcPct val="100000"/>
              </a:lnSpc>
              <a:spcBef>
                <a:spcPts val="1000"/>
              </a:spcBef>
              <a:spcAft>
                <a:spcPts val="0"/>
              </a:spcAft>
              <a:buClr>
                <a:schemeClr val="accent3"/>
              </a:buClr>
              <a:buSzPts val="1800"/>
              <a:buChar char="●"/>
              <a:defRPr sz="1600">
                <a:solidFill>
                  <a:schemeClr val="accent3"/>
                </a:solidFill>
              </a:defRPr>
            </a:lvl1pPr>
            <a:lvl2pPr marL="914400" lvl="1" indent="-342900" rtl="0">
              <a:spcBef>
                <a:spcPts val="1600"/>
              </a:spcBef>
              <a:spcAft>
                <a:spcPts val="0"/>
              </a:spcAft>
              <a:buClr>
                <a:schemeClr val="accent3"/>
              </a:buClr>
              <a:buSzPts val="1800"/>
              <a:buChar char="○"/>
              <a:defRPr sz="1800">
                <a:solidFill>
                  <a:schemeClr val="accent3"/>
                </a:solidFill>
              </a:defRPr>
            </a:lvl2pPr>
            <a:lvl3pPr marL="1371600" lvl="2" indent="-342900" rtl="0">
              <a:spcBef>
                <a:spcPts val="1600"/>
              </a:spcBef>
              <a:spcAft>
                <a:spcPts val="0"/>
              </a:spcAft>
              <a:buClr>
                <a:schemeClr val="accent3"/>
              </a:buClr>
              <a:buSzPts val="1800"/>
              <a:buChar char="■"/>
              <a:defRPr sz="1800">
                <a:solidFill>
                  <a:schemeClr val="accent3"/>
                </a:solidFill>
              </a:defRPr>
            </a:lvl3pPr>
            <a:lvl4pPr marL="1828800" lvl="3" indent="-342900" rtl="0">
              <a:spcBef>
                <a:spcPts val="1600"/>
              </a:spcBef>
              <a:spcAft>
                <a:spcPts val="0"/>
              </a:spcAft>
              <a:buClr>
                <a:schemeClr val="accent3"/>
              </a:buClr>
              <a:buSzPts val="1800"/>
              <a:buChar char="●"/>
              <a:defRPr sz="1800">
                <a:solidFill>
                  <a:schemeClr val="accent3"/>
                </a:solidFill>
              </a:defRPr>
            </a:lvl4pPr>
            <a:lvl5pPr marL="2286000" lvl="4" indent="-342900" rtl="0">
              <a:spcBef>
                <a:spcPts val="1600"/>
              </a:spcBef>
              <a:spcAft>
                <a:spcPts val="0"/>
              </a:spcAft>
              <a:buClr>
                <a:schemeClr val="accent3"/>
              </a:buClr>
              <a:buSzPts val="1800"/>
              <a:buChar char="○"/>
              <a:defRPr sz="1800">
                <a:solidFill>
                  <a:schemeClr val="accent3"/>
                </a:solidFill>
              </a:defRPr>
            </a:lvl5pPr>
            <a:lvl6pPr marL="2743200" lvl="5" indent="-342900" rtl="0">
              <a:spcBef>
                <a:spcPts val="1600"/>
              </a:spcBef>
              <a:spcAft>
                <a:spcPts val="0"/>
              </a:spcAft>
              <a:buClr>
                <a:schemeClr val="accent3"/>
              </a:buClr>
              <a:buSzPts val="1800"/>
              <a:buChar char="■"/>
              <a:defRPr sz="1800">
                <a:solidFill>
                  <a:schemeClr val="accent3"/>
                </a:solidFill>
              </a:defRPr>
            </a:lvl6pPr>
            <a:lvl7pPr marL="3200400" lvl="6" indent="-342900" rtl="0">
              <a:spcBef>
                <a:spcPts val="1600"/>
              </a:spcBef>
              <a:spcAft>
                <a:spcPts val="0"/>
              </a:spcAft>
              <a:buClr>
                <a:schemeClr val="accent3"/>
              </a:buClr>
              <a:buSzPts val="1800"/>
              <a:buChar char="●"/>
              <a:defRPr sz="1800">
                <a:solidFill>
                  <a:schemeClr val="accent3"/>
                </a:solidFill>
              </a:defRPr>
            </a:lvl7pPr>
            <a:lvl8pPr marL="3657600" lvl="7" indent="-342900" rtl="0">
              <a:spcBef>
                <a:spcPts val="1600"/>
              </a:spcBef>
              <a:spcAft>
                <a:spcPts val="0"/>
              </a:spcAft>
              <a:buClr>
                <a:schemeClr val="accent3"/>
              </a:buClr>
              <a:buSzPts val="1800"/>
              <a:buChar char="○"/>
              <a:defRPr sz="1800">
                <a:solidFill>
                  <a:schemeClr val="accent3"/>
                </a:solidFill>
              </a:defRPr>
            </a:lvl8pPr>
            <a:lvl9pPr marL="4114800" lvl="8" indent="-342900" rtl="0">
              <a:spcBef>
                <a:spcPts val="1600"/>
              </a:spcBef>
              <a:spcAft>
                <a:spcPts val="1600"/>
              </a:spcAft>
              <a:buClr>
                <a:schemeClr val="accent3"/>
              </a:buClr>
              <a:buSzPts val="1800"/>
              <a:buChar char="■"/>
              <a:defRPr sz="1800">
                <a:solidFill>
                  <a:schemeClr val="accent3"/>
                </a:solidFill>
              </a:defRPr>
            </a:lvl9pPr>
          </a:lstStyle>
          <a:p/>
        </p:txBody>
      </p:sp>
      <p:sp>
        <p:nvSpPr>
          <p:cNvPr id="277" name="Google Shape;277;p15"/>
          <p:cNvSpPr txBox="1">
            <a:spLocks noGrp="1"/>
          </p:cNvSpPr>
          <p:nvPr>
            <p:ph type="title"/>
          </p:nvPr>
        </p:nvSpPr>
        <p:spPr>
          <a:xfrm>
            <a:off x="722375" y="530750"/>
            <a:ext cx="792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78" name="Google Shape;278;p15"/>
          <p:cNvGrpSpPr/>
          <p:nvPr/>
        </p:nvGrpSpPr>
        <p:grpSpPr>
          <a:xfrm flipH="1">
            <a:off x="-447600" y="2065597"/>
            <a:ext cx="1179753" cy="2854241"/>
            <a:chOff x="7907551" y="-114309"/>
            <a:chExt cx="1908059" cy="4616272"/>
          </a:xfrm>
        </p:grpSpPr>
        <p:sp>
          <p:nvSpPr>
            <p:cNvPr id="279" name="Google Shape;279;p15"/>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15"/>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1" name="Google Shape;281;p15"/>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15"/>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3" name="Google Shape;283;p15"/>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15"/>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5" name="Google Shape;285;p15"/>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15"/>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7" name="Google Shape;287;p15"/>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8" name="Google Shape;288;p15"/>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9" name="Google Shape;289;p15"/>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0" name="Google Shape;290;p15"/>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1" name="Google Shape;291;p15"/>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2" name="Google Shape;292;p15"/>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3" name="Google Shape;293;p15"/>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4" name="Google Shape;294;p15"/>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95" name="Google Shape;295;p15"/>
          <p:cNvGrpSpPr/>
          <p:nvPr/>
        </p:nvGrpSpPr>
        <p:grpSpPr>
          <a:xfrm flipH="1">
            <a:off x="7839222" y="781050"/>
            <a:ext cx="1385931" cy="2705253"/>
            <a:chOff x="409722" y="228600"/>
            <a:chExt cx="1385931" cy="2705253"/>
          </a:xfrm>
        </p:grpSpPr>
        <p:grpSp>
          <p:nvGrpSpPr>
            <p:cNvPr id="296" name="Google Shape;296;p15"/>
            <p:cNvGrpSpPr/>
            <p:nvPr/>
          </p:nvGrpSpPr>
          <p:grpSpPr>
            <a:xfrm rot="-617154" flipH="1">
              <a:off x="575967" y="402323"/>
              <a:ext cx="1053440" cy="2450002"/>
              <a:chOff x="3817855" y="1437512"/>
              <a:chExt cx="541146" cy="1128254"/>
            </a:xfrm>
          </p:grpSpPr>
          <p:sp>
            <p:nvSpPr>
              <p:cNvPr id="297" name="Google Shape;297;p15"/>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8" name="Google Shape;298;p15"/>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99" name="Google Shape;299;p15"/>
            <p:cNvSpPr/>
            <p:nvPr/>
          </p:nvSpPr>
          <p:spPr>
            <a:xfrm>
              <a:off x="1419225" y="228600"/>
              <a:ext cx="142800" cy="142800"/>
            </a:xfrm>
            <a:prstGeom prst="ellipse">
              <a:avLst/>
            </a:pr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cxnSp>
        <p:nvCxnSpPr>
          <p:cNvPr id="300" name="Google Shape;300;p15"/>
          <p:cNvCxnSpPr/>
          <p:nvPr/>
        </p:nvCxnSpPr>
        <p:spPr>
          <a:xfrm>
            <a:off x="481667" y="4824600"/>
            <a:ext cx="1133400" cy="0"/>
          </a:xfrm>
          <a:prstGeom prst="straightConnector1">
            <a:avLst/>
          </a:prstGeom>
          <a:noFill/>
          <a:ln w="19050" cap="flat" cmpd="sng">
            <a:solidFill>
              <a:schemeClr val="accent5"/>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301"/>
        <p:cNvGrpSpPr/>
        <p:nvPr/>
      </p:nvGrpSpPr>
      <p:grpSpPr>
        <a:xfrm>
          <a:off x="0" y="0"/>
          <a:ext cx="0" cy="0"/>
          <a:chOff x="0" y="0"/>
          <a:chExt cx="0" cy="0"/>
        </a:xfrm>
      </p:grpSpPr>
      <p:grpSp>
        <p:nvGrpSpPr>
          <p:cNvPr id="302" name="Google Shape;302;p16"/>
          <p:cNvGrpSpPr/>
          <p:nvPr/>
        </p:nvGrpSpPr>
        <p:grpSpPr>
          <a:xfrm>
            <a:off x="-97582" y="-6"/>
            <a:ext cx="9411247" cy="5153383"/>
            <a:chOff x="-97582" y="-6"/>
            <a:chExt cx="9411247" cy="5153383"/>
          </a:xfrm>
        </p:grpSpPr>
        <p:sp>
          <p:nvSpPr>
            <p:cNvPr id="303" name="Google Shape;303;p16"/>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4" name="Google Shape;304;p16"/>
            <p:cNvSpPr/>
            <p:nvPr/>
          </p:nvSpPr>
          <p:spPr>
            <a:xfrm flipH="1">
              <a:off x="399046" y="0"/>
              <a:ext cx="1600279"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5" name="Google Shape;305;p16"/>
            <p:cNvSpPr/>
            <p:nvPr/>
          </p:nvSpPr>
          <p:spPr>
            <a:xfrm flipH="1">
              <a:off x="1314444" y="-6"/>
              <a:ext cx="1250846"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6" name="Google Shape;306;p16"/>
            <p:cNvSpPr/>
            <p:nvPr/>
          </p:nvSpPr>
          <p:spPr>
            <a:xfrm flipH="1">
              <a:off x="6735804"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7" name="Google Shape;307;p16"/>
            <p:cNvSpPr/>
            <p:nvPr/>
          </p:nvSpPr>
          <p:spPr>
            <a:xfrm rot="10800000" flipH="1">
              <a:off x="8009700" y="3670093"/>
              <a:ext cx="1135497" cy="106700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8" name="Google Shape;308;p16"/>
            <p:cNvSpPr/>
            <p:nvPr/>
          </p:nvSpPr>
          <p:spPr>
            <a:xfrm flipH="1">
              <a:off x="-24431" y="12287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09" name="Google Shape;309;p16"/>
            <p:cNvGrpSpPr/>
            <p:nvPr/>
          </p:nvGrpSpPr>
          <p:grpSpPr>
            <a:xfrm>
              <a:off x="4281415" y="75177"/>
              <a:ext cx="581170" cy="125403"/>
              <a:chOff x="4685288" y="186288"/>
              <a:chExt cx="419375" cy="90485"/>
            </a:xfrm>
          </p:grpSpPr>
          <p:sp>
            <p:nvSpPr>
              <p:cNvPr id="310" name="Google Shape;310;p16"/>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11" name="Google Shape;311;p16"/>
              <p:cNvGrpSpPr/>
              <p:nvPr/>
            </p:nvGrpSpPr>
            <p:grpSpPr>
              <a:xfrm>
                <a:off x="4685288" y="186300"/>
                <a:ext cx="419375" cy="90473"/>
                <a:chOff x="4390000" y="182175"/>
                <a:chExt cx="419375" cy="90473"/>
              </a:xfrm>
            </p:grpSpPr>
            <p:sp>
              <p:nvSpPr>
                <p:cNvPr id="312" name="Google Shape;312;p16"/>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3" name="Google Shape;313;p16"/>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14" name="Google Shape;314;p16"/>
            <p:cNvGrpSpPr/>
            <p:nvPr/>
          </p:nvGrpSpPr>
          <p:grpSpPr>
            <a:xfrm rot="-1102275">
              <a:off x="239301" y="2899434"/>
              <a:ext cx="541146" cy="2225370"/>
              <a:chOff x="871338" y="1945155"/>
              <a:chExt cx="247109" cy="1016148"/>
            </a:xfrm>
          </p:grpSpPr>
          <p:sp>
            <p:nvSpPr>
              <p:cNvPr id="315" name="Google Shape;315;p16"/>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6" name="Google Shape;316;p16"/>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7" name="Google Shape;317;p16"/>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8" name="Google Shape;318;p16"/>
            <p:cNvSpPr/>
            <p:nvPr/>
          </p:nvSpPr>
          <p:spPr>
            <a:xfrm>
              <a:off x="7683774" y="9265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19" name="Google Shape;319;p16"/>
          <p:cNvSpPr txBox="1">
            <a:spLocks noGrp="1"/>
          </p:cNvSpPr>
          <p:nvPr>
            <p:ph type="subTitle" idx="1"/>
          </p:nvPr>
        </p:nvSpPr>
        <p:spPr>
          <a:xfrm>
            <a:off x="6450420" y="2989131"/>
            <a:ext cx="1517100" cy="3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Aldrich" panose="02000000000000000000"/>
                <a:ea typeface="Aldrich" panose="02000000000000000000"/>
                <a:cs typeface="Aldrich" panose="02000000000000000000"/>
                <a:sym typeface="Aldrich" panose="02000000000000000000"/>
              </a:defRPr>
            </a:lvl1pPr>
            <a:lvl2pPr lvl="1"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2pPr>
            <a:lvl3pPr lvl="2"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3pPr>
            <a:lvl4pPr lvl="3"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4pPr>
            <a:lvl5pPr lvl="4"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5pPr>
            <a:lvl6pPr lvl="5"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6pPr>
            <a:lvl7pPr lvl="6"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7pPr>
            <a:lvl8pPr lvl="7"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8pPr>
            <a:lvl9pPr lvl="8"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9pPr>
          </a:lstStyle>
          <a:p/>
        </p:txBody>
      </p:sp>
      <p:sp>
        <p:nvSpPr>
          <p:cNvPr id="320" name="Google Shape;320;p16"/>
          <p:cNvSpPr txBox="1">
            <a:spLocks noGrp="1"/>
          </p:cNvSpPr>
          <p:nvPr>
            <p:ph type="subTitle" idx="2"/>
          </p:nvPr>
        </p:nvSpPr>
        <p:spPr>
          <a:xfrm>
            <a:off x="5997120" y="3373105"/>
            <a:ext cx="2423700" cy="54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p:txBody>
      </p:sp>
      <p:sp>
        <p:nvSpPr>
          <p:cNvPr id="321" name="Google Shape;321;p16"/>
          <p:cNvSpPr txBox="1">
            <a:spLocks noGrp="1"/>
          </p:cNvSpPr>
          <p:nvPr>
            <p:ph type="subTitle" idx="3"/>
          </p:nvPr>
        </p:nvSpPr>
        <p:spPr>
          <a:xfrm>
            <a:off x="3813450" y="2989131"/>
            <a:ext cx="1517100" cy="3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Aldrich" panose="02000000000000000000"/>
                <a:ea typeface="Aldrich" panose="02000000000000000000"/>
                <a:cs typeface="Aldrich" panose="02000000000000000000"/>
                <a:sym typeface="Aldrich" panose="02000000000000000000"/>
              </a:defRPr>
            </a:lvl1pPr>
            <a:lvl2pPr lvl="1"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2pPr>
            <a:lvl3pPr lvl="2"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3pPr>
            <a:lvl4pPr lvl="3"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4pPr>
            <a:lvl5pPr lvl="4"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5pPr>
            <a:lvl6pPr lvl="5"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6pPr>
            <a:lvl7pPr lvl="6"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7pPr>
            <a:lvl8pPr lvl="7"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8pPr>
            <a:lvl9pPr lvl="8"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9pPr>
          </a:lstStyle>
          <a:p/>
        </p:txBody>
      </p:sp>
      <p:sp>
        <p:nvSpPr>
          <p:cNvPr id="322" name="Google Shape;322;p16"/>
          <p:cNvSpPr txBox="1">
            <a:spLocks noGrp="1"/>
          </p:cNvSpPr>
          <p:nvPr>
            <p:ph type="subTitle" idx="4"/>
          </p:nvPr>
        </p:nvSpPr>
        <p:spPr>
          <a:xfrm>
            <a:off x="3360150" y="3373105"/>
            <a:ext cx="2423700" cy="54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p:txBody>
      </p:sp>
      <p:sp>
        <p:nvSpPr>
          <p:cNvPr id="323" name="Google Shape;323;p16"/>
          <p:cNvSpPr txBox="1">
            <a:spLocks noGrp="1"/>
          </p:cNvSpPr>
          <p:nvPr>
            <p:ph type="subTitle" idx="5"/>
          </p:nvPr>
        </p:nvSpPr>
        <p:spPr>
          <a:xfrm>
            <a:off x="1176480" y="2989131"/>
            <a:ext cx="1517100" cy="3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latin typeface="Aldrich" panose="02000000000000000000"/>
                <a:ea typeface="Aldrich" panose="02000000000000000000"/>
                <a:cs typeface="Aldrich" panose="02000000000000000000"/>
                <a:sym typeface="Aldrich" panose="02000000000000000000"/>
              </a:defRPr>
            </a:lvl1pPr>
            <a:lvl2pPr lvl="1"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2pPr>
            <a:lvl3pPr lvl="2"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3pPr>
            <a:lvl4pPr lvl="3"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4pPr>
            <a:lvl5pPr lvl="4"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5pPr>
            <a:lvl6pPr lvl="5"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6pPr>
            <a:lvl7pPr lvl="6"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7pPr>
            <a:lvl8pPr lvl="7"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8pPr>
            <a:lvl9pPr lvl="8" algn="ctr" rtl="0">
              <a:lnSpc>
                <a:spcPct val="100000"/>
              </a:lnSpc>
              <a:spcBef>
                <a:spcPts val="0"/>
              </a:spcBef>
              <a:spcAft>
                <a:spcPts val="0"/>
              </a:spcAft>
              <a:buNone/>
              <a:defRPr b="1">
                <a:latin typeface="Aldrich" panose="02000000000000000000"/>
                <a:ea typeface="Aldrich" panose="02000000000000000000"/>
                <a:cs typeface="Aldrich" panose="02000000000000000000"/>
                <a:sym typeface="Aldrich" panose="02000000000000000000"/>
              </a:defRPr>
            </a:lvl9pPr>
          </a:lstStyle>
          <a:p/>
        </p:txBody>
      </p:sp>
      <p:sp>
        <p:nvSpPr>
          <p:cNvPr id="324" name="Google Shape;324;p16"/>
          <p:cNvSpPr txBox="1">
            <a:spLocks noGrp="1"/>
          </p:cNvSpPr>
          <p:nvPr>
            <p:ph type="subTitle" idx="6"/>
          </p:nvPr>
        </p:nvSpPr>
        <p:spPr>
          <a:xfrm>
            <a:off x="723180" y="3373105"/>
            <a:ext cx="2423700" cy="54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p:txBody>
      </p:sp>
      <p:sp>
        <p:nvSpPr>
          <p:cNvPr id="325" name="Google Shape;325;p16"/>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413"/>
        <p:cNvGrpSpPr/>
        <p:nvPr/>
      </p:nvGrpSpPr>
      <p:grpSpPr>
        <a:xfrm>
          <a:off x="0" y="0"/>
          <a:ext cx="0" cy="0"/>
          <a:chOff x="0" y="0"/>
          <a:chExt cx="0" cy="0"/>
        </a:xfrm>
      </p:grpSpPr>
      <p:grpSp>
        <p:nvGrpSpPr>
          <p:cNvPr id="414" name="Google Shape;414;p20"/>
          <p:cNvGrpSpPr/>
          <p:nvPr/>
        </p:nvGrpSpPr>
        <p:grpSpPr>
          <a:xfrm>
            <a:off x="-9513" y="-6"/>
            <a:ext cx="9177947" cy="5143519"/>
            <a:chOff x="-9513" y="-6"/>
            <a:chExt cx="9177947" cy="5143519"/>
          </a:xfrm>
        </p:grpSpPr>
        <p:sp>
          <p:nvSpPr>
            <p:cNvPr id="415" name="Google Shape;415;p20"/>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20"/>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20"/>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20"/>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20"/>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20"/>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20"/>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2" name="Google Shape;422;p20"/>
          <p:cNvGrpSpPr/>
          <p:nvPr/>
        </p:nvGrpSpPr>
        <p:grpSpPr>
          <a:xfrm>
            <a:off x="4281415" y="75177"/>
            <a:ext cx="581170" cy="125403"/>
            <a:chOff x="4685288" y="186288"/>
            <a:chExt cx="419375" cy="90485"/>
          </a:xfrm>
        </p:grpSpPr>
        <p:sp>
          <p:nvSpPr>
            <p:cNvPr id="423" name="Google Shape;423;p20"/>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24" name="Google Shape;424;p20"/>
            <p:cNvGrpSpPr/>
            <p:nvPr/>
          </p:nvGrpSpPr>
          <p:grpSpPr>
            <a:xfrm>
              <a:off x="4685288" y="186300"/>
              <a:ext cx="419375" cy="90473"/>
              <a:chOff x="4390000" y="182175"/>
              <a:chExt cx="419375" cy="90473"/>
            </a:xfrm>
          </p:grpSpPr>
          <p:sp>
            <p:nvSpPr>
              <p:cNvPr id="425" name="Google Shape;425;p20"/>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6" name="Google Shape;426;p20"/>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427" name="Google Shape;427;p20"/>
          <p:cNvSpPr txBox="1">
            <a:spLocks noGrp="1"/>
          </p:cNvSpPr>
          <p:nvPr>
            <p:ph type="subTitle" idx="1"/>
          </p:nvPr>
        </p:nvSpPr>
        <p:spPr>
          <a:xfrm>
            <a:off x="1909800" y="1549776"/>
            <a:ext cx="5324400" cy="130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a:lvl1pPr>
            <a:lvl2pPr lvl="1" algn="ctr" rtl="0">
              <a:lnSpc>
                <a:spcPct val="100000"/>
              </a:lnSpc>
              <a:spcBef>
                <a:spcPts val="0"/>
              </a:spcBef>
              <a:spcAft>
                <a:spcPts val="0"/>
              </a:spcAft>
              <a:buNone/>
              <a:defRPr sz="2400"/>
            </a:lvl2pPr>
            <a:lvl3pPr lvl="2" algn="ctr" rtl="0">
              <a:lnSpc>
                <a:spcPct val="100000"/>
              </a:lnSpc>
              <a:spcBef>
                <a:spcPts val="0"/>
              </a:spcBef>
              <a:spcAft>
                <a:spcPts val="0"/>
              </a:spcAft>
              <a:buNone/>
              <a:defRPr sz="2400"/>
            </a:lvl3pPr>
            <a:lvl4pPr lvl="3" algn="ctr" rtl="0">
              <a:lnSpc>
                <a:spcPct val="100000"/>
              </a:lnSpc>
              <a:spcBef>
                <a:spcPts val="0"/>
              </a:spcBef>
              <a:spcAft>
                <a:spcPts val="0"/>
              </a:spcAft>
              <a:buNone/>
              <a:defRPr sz="2400"/>
            </a:lvl4pPr>
            <a:lvl5pPr lvl="4" algn="ctr" rtl="0">
              <a:lnSpc>
                <a:spcPct val="100000"/>
              </a:lnSpc>
              <a:spcBef>
                <a:spcPts val="0"/>
              </a:spcBef>
              <a:spcAft>
                <a:spcPts val="0"/>
              </a:spcAft>
              <a:buNone/>
              <a:defRPr sz="2400"/>
            </a:lvl5pPr>
            <a:lvl6pPr lvl="5" algn="ctr" rtl="0">
              <a:lnSpc>
                <a:spcPct val="100000"/>
              </a:lnSpc>
              <a:spcBef>
                <a:spcPts val="0"/>
              </a:spcBef>
              <a:spcAft>
                <a:spcPts val="0"/>
              </a:spcAft>
              <a:buNone/>
              <a:defRPr sz="2400"/>
            </a:lvl6pPr>
            <a:lvl7pPr lvl="6" algn="ctr" rtl="0">
              <a:lnSpc>
                <a:spcPct val="100000"/>
              </a:lnSpc>
              <a:spcBef>
                <a:spcPts val="0"/>
              </a:spcBef>
              <a:spcAft>
                <a:spcPts val="0"/>
              </a:spcAft>
              <a:buNone/>
              <a:defRPr sz="2400"/>
            </a:lvl7pPr>
            <a:lvl8pPr lvl="7" algn="ctr" rtl="0">
              <a:lnSpc>
                <a:spcPct val="100000"/>
              </a:lnSpc>
              <a:spcBef>
                <a:spcPts val="0"/>
              </a:spcBef>
              <a:spcAft>
                <a:spcPts val="0"/>
              </a:spcAft>
              <a:buNone/>
              <a:defRPr sz="2400"/>
            </a:lvl8pPr>
            <a:lvl9pPr lvl="8" algn="ctr" rtl="0">
              <a:lnSpc>
                <a:spcPct val="100000"/>
              </a:lnSpc>
              <a:spcBef>
                <a:spcPts val="0"/>
              </a:spcBef>
              <a:spcAft>
                <a:spcPts val="0"/>
              </a:spcAft>
              <a:buNone/>
              <a:defRPr sz="2400"/>
            </a:lvl9pPr>
          </a:lstStyle>
          <a:p/>
        </p:txBody>
      </p:sp>
      <p:sp>
        <p:nvSpPr>
          <p:cNvPr id="428" name="Google Shape;428;p20"/>
          <p:cNvSpPr txBox="1">
            <a:spLocks noGrp="1"/>
          </p:cNvSpPr>
          <p:nvPr>
            <p:ph type="title"/>
          </p:nvPr>
        </p:nvSpPr>
        <p:spPr>
          <a:xfrm>
            <a:off x="3327000" y="3134828"/>
            <a:ext cx="2490000" cy="3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sz="1600" b="1"/>
            </a:lvl1pPr>
            <a:lvl2pPr lvl="1" rtl="0">
              <a:spcBef>
                <a:spcPts val="0"/>
              </a:spcBef>
              <a:spcAft>
                <a:spcPts val="0"/>
              </a:spcAft>
              <a:buClr>
                <a:schemeClr val="accent5"/>
              </a:buClr>
              <a:buSzPts val="2800"/>
              <a:buNone/>
              <a:defRPr>
                <a:solidFill>
                  <a:schemeClr val="accent5"/>
                </a:solidFill>
                <a:latin typeface="PT Sans" panose="020B0503020203020204"/>
                <a:ea typeface="PT Sans" panose="020B0503020203020204"/>
                <a:cs typeface="PT Sans" panose="020B0503020203020204"/>
                <a:sym typeface="PT Sans" panose="020B0503020203020204"/>
              </a:defRPr>
            </a:lvl2pPr>
            <a:lvl3pPr lvl="2" rtl="0">
              <a:spcBef>
                <a:spcPts val="0"/>
              </a:spcBef>
              <a:spcAft>
                <a:spcPts val="0"/>
              </a:spcAft>
              <a:buClr>
                <a:schemeClr val="accent5"/>
              </a:buClr>
              <a:buSzPts val="2800"/>
              <a:buNone/>
              <a:defRPr>
                <a:solidFill>
                  <a:schemeClr val="accent5"/>
                </a:solidFill>
                <a:latin typeface="PT Sans" panose="020B0503020203020204"/>
                <a:ea typeface="PT Sans" panose="020B0503020203020204"/>
                <a:cs typeface="PT Sans" panose="020B0503020203020204"/>
                <a:sym typeface="PT Sans" panose="020B0503020203020204"/>
              </a:defRPr>
            </a:lvl3pPr>
            <a:lvl4pPr lvl="3" rtl="0">
              <a:spcBef>
                <a:spcPts val="0"/>
              </a:spcBef>
              <a:spcAft>
                <a:spcPts val="0"/>
              </a:spcAft>
              <a:buClr>
                <a:schemeClr val="accent5"/>
              </a:buClr>
              <a:buSzPts val="2800"/>
              <a:buNone/>
              <a:defRPr>
                <a:solidFill>
                  <a:schemeClr val="accent5"/>
                </a:solidFill>
                <a:latin typeface="PT Sans" panose="020B0503020203020204"/>
                <a:ea typeface="PT Sans" panose="020B0503020203020204"/>
                <a:cs typeface="PT Sans" panose="020B0503020203020204"/>
                <a:sym typeface="PT Sans" panose="020B0503020203020204"/>
              </a:defRPr>
            </a:lvl4pPr>
            <a:lvl5pPr lvl="4" rtl="0">
              <a:spcBef>
                <a:spcPts val="0"/>
              </a:spcBef>
              <a:spcAft>
                <a:spcPts val="0"/>
              </a:spcAft>
              <a:buClr>
                <a:schemeClr val="accent5"/>
              </a:buClr>
              <a:buSzPts val="2800"/>
              <a:buNone/>
              <a:defRPr>
                <a:solidFill>
                  <a:schemeClr val="accent5"/>
                </a:solidFill>
                <a:latin typeface="PT Sans" panose="020B0503020203020204"/>
                <a:ea typeface="PT Sans" panose="020B0503020203020204"/>
                <a:cs typeface="PT Sans" panose="020B0503020203020204"/>
                <a:sym typeface="PT Sans" panose="020B0503020203020204"/>
              </a:defRPr>
            </a:lvl5pPr>
            <a:lvl6pPr lvl="5" rtl="0">
              <a:spcBef>
                <a:spcPts val="0"/>
              </a:spcBef>
              <a:spcAft>
                <a:spcPts val="0"/>
              </a:spcAft>
              <a:buClr>
                <a:schemeClr val="accent5"/>
              </a:buClr>
              <a:buSzPts val="2800"/>
              <a:buNone/>
              <a:defRPr>
                <a:solidFill>
                  <a:schemeClr val="accent5"/>
                </a:solidFill>
                <a:latin typeface="PT Sans" panose="020B0503020203020204"/>
                <a:ea typeface="PT Sans" panose="020B0503020203020204"/>
                <a:cs typeface="PT Sans" panose="020B0503020203020204"/>
                <a:sym typeface="PT Sans" panose="020B0503020203020204"/>
              </a:defRPr>
            </a:lvl6pPr>
            <a:lvl7pPr lvl="6" rtl="0">
              <a:spcBef>
                <a:spcPts val="0"/>
              </a:spcBef>
              <a:spcAft>
                <a:spcPts val="0"/>
              </a:spcAft>
              <a:buClr>
                <a:schemeClr val="accent5"/>
              </a:buClr>
              <a:buSzPts val="2800"/>
              <a:buNone/>
              <a:defRPr>
                <a:solidFill>
                  <a:schemeClr val="accent5"/>
                </a:solidFill>
                <a:latin typeface="PT Sans" panose="020B0503020203020204"/>
                <a:ea typeface="PT Sans" panose="020B0503020203020204"/>
                <a:cs typeface="PT Sans" panose="020B0503020203020204"/>
                <a:sym typeface="PT Sans" panose="020B0503020203020204"/>
              </a:defRPr>
            </a:lvl7pPr>
            <a:lvl8pPr lvl="7" rtl="0">
              <a:spcBef>
                <a:spcPts val="0"/>
              </a:spcBef>
              <a:spcAft>
                <a:spcPts val="0"/>
              </a:spcAft>
              <a:buClr>
                <a:schemeClr val="accent5"/>
              </a:buClr>
              <a:buSzPts val="2800"/>
              <a:buNone/>
              <a:defRPr>
                <a:solidFill>
                  <a:schemeClr val="accent5"/>
                </a:solidFill>
                <a:latin typeface="PT Sans" panose="020B0503020203020204"/>
                <a:ea typeface="PT Sans" panose="020B0503020203020204"/>
                <a:cs typeface="PT Sans" panose="020B0503020203020204"/>
                <a:sym typeface="PT Sans" panose="020B0503020203020204"/>
              </a:defRPr>
            </a:lvl8pPr>
            <a:lvl9pPr lvl="8" rtl="0">
              <a:spcBef>
                <a:spcPts val="0"/>
              </a:spcBef>
              <a:spcAft>
                <a:spcPts val="0"/>
              </a:spcAft>
              <a:buClr>
                <a:schemeClr val="accent5"/>
              </a:buClr>
              <a:buSzPts val="2800"/>
              <a:buNone/>
              <a:defRPr>
                <a:solidFill>
                  <a:schemeClr val="accent5"/>
                </a:solidFill>
                <a:latin typeface="PT Sans" panose="020B0503020203020204"/>
                <a:ea typeface="PT Sans" panose="020B0503020203020204"/>
                <a:cs typeface="PT Sans" panose="020B0503020203020204"/>
                <a:sym typeface="PT Sans" panose="020B0503020203020204"/>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0">
    <p:bg>
      <p:bgPr>
        <a:solidFill>
          <a:schemeClr val="accent2"/>
        </a:solidFill>
        <a:effectLst/>
      </p:bgPr>
    </p:bg>
    <p:spTree>
      <p:nvGrpSpPr>
        <p:cNvPr id="1" name="Shape 433"/>
        <p:cNvGrpSpPr/>
        <p:nvPr/>
      </p:nvGrpSpPr>
      <p:grpSpPr>
        <a:xfrm>
          <a:off x="0" y="0"/>
          <a:ext cx="0" cy="0"/>
          <a:chOff x="0" y="0"/>
          <a:chExt cx="0" cy="0"/>
        </a:xfrm>
      </p:grpSpPr>
      <p:cxnSp>
        <p:nvCxnSpPr>
          <p:cNvPr id="434" name="Google Shape;434;p22"/>
          <p:cNvCxnSpPr/>
          <p:nvPr/>
        </p:nvCxnSpPr>
        <p:spPr>
          <a:xfrm rot="10800000">
            <a:off x="447750" y="4895850"/>
            <a:ext cx="1133400" cy="0"/>
          </a:xfrm>
          <a:prstGeom prst="straightConnector1">
            <a:avLst/>
          </a:prstGeom>
          <a:noFill/>
          <a:ln w="19050" cap="flat" cmpd="sng">
            <a:solidFill>
              <a:schemeClr val="accent5"/>
            </a:solidFill>
            <a:prstDash val="solid"/>
            <a:round/>
            <a:headEnd type="none" w="med" len="med"/>
            <a:tailEnd type="none" w="med" len="med"/>
          </a:ln>
        </p:spPr>
      </p:cxnSp>
      <p:grpSp>
        <p:nvGrpSpPr>
          <p:cNvPr id="435" name="Google Shape;435;p22"/>
          <p:cNvGrpSpPr/>
          <p:nvPr/>
        </p:nvGrpSpPr>
        <p:grpSpPr>
          <a:xfrm flipH="1">
            <a:off x="-47478" y="2136847"/>
            <a:ext cx="1179753" cy="2854241"/>
            <a:chOff x="7907551" y="-114309"/>
            <a:chExt cx="1908059" cy="4616272"/>
          </a:xfrm>
        </p:grpSpPr>
        <p:sp>
          <p:nvSpPr>
            <p:cNvPr id="436" name="Google Shape;436;p22"/>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22"/>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22"/>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9" name="Google Shape;439;p22"/>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0" name="Google Shape;440;p22"/>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1" name="Google Shape;441;p22"/>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22"/>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22"/>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22"/>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22"/>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22"/>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22"/>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22"/>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22"/>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22"/>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22"/>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52" name="Google Shape;452;p22"/>
          <p:cNvSpPr/>
          <p:nvPr/>
        </p:nvSpPr>
        <p:spPr>
          <a:xfrm flipH="1">
            <a:off x="6758010" y="467505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53" name="Google Shape;453;p22"/>
          <p:cNvGrpSpPr/>
          <p:nvPr/>
        </p:nvGrpSpPr>
        <p:grpSpPr>
          <a:xfrm flipH="1">
            <a:off x="8058686" y="457200"/>
            <a:ext cx="1385931" cy="2705253"/>
            <a:chOff x="409722" y="228600"/>
            <a:chExt cx="1385931" cy="2705253"/>
          </a:xfrm>
        </p:grpSpPr>
        <p:grpSp>
          <p:nvGrpSpPr>
            <p:cNvPr id="454" name="Google Shape;454;p22"/>
            <p:cNvGrpSpPr/>
            <p:nvPr/>
          </p:nvGrpSpPr>
          <p:grpSpPr>
            <a:xfrm rot="-617154" flipH="1">
              <a:off x="575967" y="402323"/>
              <a:ext cx="1053440" cy="2450002"/>
              <a:chOff x="3817855" y="1437512"/>
              <a:chExt cx="541146" cy="1128254"/>
            </a:xfrm>
          </p:grpSpPr>
          <p:sp>
            <p:nvSpPr>
              <p:cNvPr id="455" name="Google Shape;455;p2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2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57" name="Google Shape;457;p22"/>
            <p:cNvSpPr/>
            <p:nvPr/>
          </p:nvSpPr>
          <p:spPr>
            <a:xfrm>
              <a:off x="1419225" y="228600"/>
              <a:ext cx="142800" cy="142800"/>
            </a:xfrm>
            <a:prstGeom prst="ellipse">
              <a:avLst/>
            </a:pr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_1">
    <p:spTree>
      <p:nvGrpSpPr>
        <p:cNvPr id="1" name="Shape 458"/>
        <p:cNvGrpSpPr/>
        <p:nvPr/>
      </p:nvGrpSpPr>
      <p:grpSpPr>
        <a:xfrm>
          <a:off x="0" y="0"/>
          <a:ext cx="0" cy="0"/>
          <a:chOff x="0" y="0"/>
          <a:chExt cx="0" cy="0"/>
        </a:xfrm>
      </p:grpSpPr>
      <p:grpSp>
        <p:nvGrpSpPr>
          <p:cNvPr id="459" name="Google Shape;459;p23"/>
          <p:cNvGrpSpPr/>
          <p:nvPr/>
        </p:nvGrpSpPr>
        <p:grpSpPr>
          <a:xfrm flipH="1">
            <a:off x="-24431" y="-6"/>
            <a:ext cx="9169628" cy="5143518"/>
            <a:chOff x="-1204" y="-6"/>
            <a:chExt cx="9169628" cy="5143518"/>
          </a:xfrm>
        </p:grpSpPr>
        <p:sp>
          <p:nvSpPr>
            <p:cNvPr id="460" name="Google Shape;460;p2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23"/>
            <p:cNvSpPr/>
            <p:nvPr/>
          </p:nvSpPr>
          <p:spPr>
            <a:xfrm>
              <a:off x="7144668" y="0"/>
              <a:ext cx="1600279"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23"/>
            <p:cNvSpPr/>
            <p:nvPr/>
          </p:nvSpPr>
          <p:spPr>
            <a:xfrm>
              <a:off x="6578703" y="-6"/>
              <a:ext cx="1250846"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23"/>
            <p:cNvSpPr/>
            <p:nvPr/>
          </p:nvSpPr>
          <p:spPr>
            <a:xfrm>
              <a:off x="743289"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23"/>
            <p:cNvSpPr/>
            <p:nvPr/>
          </p:nvSpPr>
          <p:spPr>
            <a:xfrm rot="10800000">
              <a:off x="-1204" y="3670093"/>
              <a:ext cx="1135497" cy="106700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23"/>
            <p:cNvSpPr/>
            <p:nvPr/>
          </p:nvSpPr>
          <p:spPr>
            <a:xfrm>
              <a:off x="7972342" y="12287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66" name="Google Shape;466;p23"/>
          <p:cNvGrpSpPr/>
          <p:nvPr/>
        </p:nvGrpSpPr>
        <p:grpSpPr>
          <a:xfrm>
            <a:off x="4281415" y="75177"/>
            <a:ext cx="581170" cy="125403"/>
            <a:chOff x="4685288" y="186288"/>
            <a:chExt cx="419375" cy="90485"/>
          </a:xfrm>
        </p:grpSpPr>
        <p:sp>
          <p:nvSpPr>
            <p:cNvPr id="467" name="Google Shape;467;p2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68" name="Google Shape;468;p23"/>
            <p:cNvGrpSpPr/>
            <p:nvPr/>
          </p:nvGrpSpPr>
          <p:grpSpPr>
            <a:xfrm>
              <a:off x="4685288" y="186300"/>
              <a:ext cx="419375" cy="90473"/>
              <a:chOff x="4390000" y="182175"/>
              <a:chExt cx="419375" cy="90473"/>
            </a:xfrm>
          </p:grpSpPr>
          <p:sp>
            <p:nvSpPr>
              <p:cNvPr id="469" name="Google Shape;469;p2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2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471" name="Google Shape;471;p23"/>
          <p:cNvGrpSpPr/>
          <p:nvPr/>
        </p:nvGrpSpPr>
        <p:grpSpPr>
          <a:xfrm rot="-1102275">
            <a:off x="239301" y="2899434"/>
            <a:ext cx="541146" cy="2225370"/>
            <a:chOff x="871338" y="1945155"/>
            <a:chExt cx="247109" cy="1016148"/>
          </a:xfrm>
        </p:grpSpPr>
        <p:sp>
          <p:nvSpPr>
            <p:cNvPr id="472" name="Google Shape;472;p23"/>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23"/>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23"/>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5" name="Google Shape;475;p23"/>
          <p:cNvSpPr/>
          <p:nvPr/>
        </p:nvSpPr>
        <p:spPr>
          <a:xfrm>
            <a:off x="7683774" y="9265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MAIN_POINT_1">
    <p:bg>
      <p:bgPr>
        <a:solidFill>
          <a:schemeClr val="accent2"/>
        </a:solidFill>
        <a:effectLst/>
      </p:bgPr>
    </p:bg>
    <p:spTree>
      <p:nvGrpSpPr>
        <p:cNvPr id="1" name="Shape 476"/>
        <p:cNvGrpSpPr/>
        <p:nvPr/>
      </p:nvGrpSpPr>
      <p:grpSpPr>
        <a:xfrm>
          <a:off x="0" y="0"/>
          <a:ext cx="0" cy="0"/>
          <a:chOff x="0" y="0"/>
          <a:chExt cx="0" cy="0"/>
        </a:xfrm>
      </p:grpSpPr>
      <p:grpSp>
        <p:nvGrpSpPr>
          <p:cNvPr id="477" name="Google Shape;477;p24"/>
          <p:cNvGrpSpPr/>
          <p:nvPr/>
        </p:nvGrpSpPr>
        <p:grpSpPr>
          <a:xfrm>
            <a:off x="319043" y="283350"/>
            <a:ext cx="8505900" cy="4576800"/>
            <a:chOff x="319043" y="283350"/>
            <a:chExt cx="8505900" cy="4576800"/>
          </a:xfrm>
        </p:grpSpPr>
        <p:sp>
          <p:nvSpPr>
            <p:cNvPr id="478" name="Google Shape;478;p24"/>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24"/>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0" name="Google Shape;480;p24"/>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1" name="Google Shape;481;p24"/>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24"/>
            <p:cNvSpPr/>
            <p:nvPr/>
          </p:nvSpPr>
          <p:spPr>
            <a:xfrm rot="10800000">
              <a:off x="5767286" y="3636168"/>
              <a:ext cx="1611114" cy="1209957"/>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24"/>
            <p:cNvSpPr/>
            <p:nvPr/>
          </p:nvSpPr>
          <p:spPr>
            <a:xfrm rot="10800000">
              <a:off x="6640281" y="3842942"/>
              <a:ext cx="1348069" cy="100435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84" name="Google Shape;484;p24"/>
          <p:cNvGrpSpPr/>
          <p:nvPr/>
        </p:nvGrpSpPr>
        <p:grpSpPr>
          <a:xfrm>
            <a:off x="4281415" y="375214"/>
            <a:ext cx="581170" cy="125403"/>
            <a:chOff x="4685288" y="186288"/>
            <a:chExt cx="419375" cy="90485"/>
          </a:xfrm>
        </p:grpSpPr>
        <p:sp>
          <p:nvSpPr>
            <p:cNvPr id="485" name="Google Shape;485;p24"/>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86" name="Google Shape;486;p24"/>
            <p:cNvGrpSpPr/>
            <p:nvPr/>
          </p:nvGrpSpPr>
          <p:grpSpPr>
            <a:xfrm>
              <a:off x="4685288" y="186300"/>
              <a:ext cx="419375" cy="90473"/>
              <a:chOff x="4390000" y="182175"/>
              <a:chExt cx="419375" cy="90473"/>
            </a:xfrm>
          </p:grpSpPr>
          <p:sp>
            <p:nvSpPr>
              <p:cNvPr id="487" name="Google Shape;487;p24"/>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24"/>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chemeClr val="accent2"/>
        </a:solidFill>
        <a:effectLst/>
      </p:bgPr>
    </p:bg>
    <p:spTree>
      <p:nvGrpSpPr>
        <p:cNvPr id="1" name="Shape 99"/>
        <p:cNvGrpSpPr/>
        <p:nvPr/>
      </p:nvGrpSpPr>
      <p:grpSpPr>
        <a:xfrm>
          <a:off x="0" y="0"/>
          <a:ext cx="0" cy="0"/>
          <a:chOff x="0" y="0"/>
          <a:chExt cx="0" cy="0"/>
        </a:xfrm>
      </p:grpSpPr>
      <p:grpSp>
        <p:nvGrpSpPr>
          <p:cNvPr id="100" name="Google Shape;100;p3"/>
          <p:cNvGrpSpPr/>
          <p:nvPr/>
        </p:nvGrpSpPr>
        <p:grpSpPr>
          <a:xfrm>
            <a:off x="319043" y="283350"/>
            <a:ext cx="8505900" cy="4576800"/>
            <a:chOff x="319043" y="283350"/>
            <a:chExt cx="8505900" cy="4576800"/>
          </a:xfrm>
        </p:grpSpPr>
        <p:sp>
          <p:nvSpPr>
            <p:cNvPr id="101" name="Google Shape;101;p3"/>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3"/>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3"/>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3"/>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5" name="Google Shape;105;p3"/>
          <p:cNvGrpSpPr/>
          <p:nvPr/>
        </p:nvGrpSpPr>
        <p:grpSpPr>
          <a:xfrm>
            <a:off x="4281415" y="375214"/>
            <a:ext cx="581170" cy="125403"/>
            <a:chOff x="4685288" y="186288"/>
            <a:chExt cx="419375" cy="90485"/>
          </a:xfrm>
        </p:grpSpPr>
        <p:sp>
          <p:nvSpPr>
            <p:cNvPr id="106" name="Google Shape;106;p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07" name="Google Shape;107;p3"/>
            <p:cNvGrpSpPr/>
            <p:nvPr/>
          </p:nvGrpSpPr>
          <p:grpSpPr>
            <a:xfrm>
              <a:off x="4685288" y="186300"/>
              <a:ext cx="419375" cy="90473"/>
              <a:chOff x="4390000" y="182175"/>
              <a:chExt cx="419375" cy="90473"/>
            </a:xfrm>
          </p:grpSpPr>
          <p:sp>
            <p:nvSpPr>
              <p:cNvPr id="108" name="Google Shape;108;p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10" name="Google Shape;110;p3"/>
          <p:cNvSpPr txBox="1">
            <a:spLocks noGrp="1"/>
          </p:cNvSpPr>
          <p:nvPr>
            <p:ph type="ctrTitle"/>
          </p:nvPr>
        </p:nvSpPr>
        <p:spPr>
          <a:xfrm>
            <a:off x="2492100" y="2123475"/>
            <a:ext cx="4159800" cy="1124400"/>
          </a:xfrm>
          <a:prstGeom prst="rect">
            <a:avLst/>
          </a:prstGeom>
        </p:spPr>
        <p:txBody>
          <a:bodyPr spcFirstLastPara="1" wrap="square" lIns="0" tIns="0" rIns="0" bIns="0" anchor="b" anchorCtr="0">
            <a:noAutofit/>
          </a:bodyPr>
          <a:lstStyle>
            <a:lvl1pPr lvl="0" algn="ctr" rtl="0">
              <a:spcBef>
                <a:spcPts val="0"/>
              </a:spcBef>
              <a:spcAft>
                <a:spcPts val="0"/>
              </a:spcAft>
              <a:buSzPts val="8000"/>
              <a:buNone/>
              <a:defRPr sz="50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p:txBody>
      </p:sp>
      <p:sp>
        <p:nvSpPr>
          <p:cNvPr id="111" name="Google Shape;111;p3"/>
          <p:cNvSpPr txBox="1">
            <a:spLocks noGrp="1"/>
          </p:cNvSpPr>
          <p:nvPr>
            <p:ph type="subTitle" idx="1"/>
          </p:nvPr>
        </p:nvSpPr>
        <p:spPr>
          <a:xfrm>
            <a:off x="2492100" y="3323814"/>
            <a:ext cx="4159800" cy="336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
        <p:nvSpPr>
          <p:cNvPr id="112" name="Google Shape;112;p3"/>
          <p:cNvSpPr txBox="1">
            <a:spLocks noGrp="1"/>
          </p:cNvSpPr>
          <p:nvPr>
            <p:ph type="title" idx="2" hasCustomPrompt="1"/>
          </p:nvPr>
        </p:nvSpPr>
        <p:spPr>
          <a:xfrm>
            <a:off x="2492100" y="1483386"/>
            <a:ext cx="4159800" cy="7047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2"/>
              </a:buClr>
              <a:buSzPts val="5000"/>
              <a:buNone/>
              <a:defRPr sz="7000">
                <a:solidFill>
                  <a:schemeClr val="accent3"/>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bg>
      <p:bgPr>
        <a:solidFill>
          <a:schemeClr val="accent2"/>
        </a:solidFill>
        <a:effectLst/>
      </p:bgPr>
    </p:bg>
    <p:spTree>
      <p:nvGrpSpPr>
        <p:cNvPr id="1" name="Shape 135"/>
        <p:cNvGrpSpPr/>
        <p:nvPr/>
      </p:nvGrpSpPr>
      <p:grpSpPr>
        <a:xfrm>
          <a:off x="0" y="0"/>
          <a:ext cx="0" cy="0"/>
          <a:chOff x="0" y="0"/>
          <a:chExt cx="0" cy="0"/>
        </a:xfrm>
      </p:grpSpPr>
      <p:sp>
        <p:nvSpPr>
          <p:cNvPr id="136" name="Google Shape;136;p5"/>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5"/>
          <p:cNvSpPr/>
          <p:nvPr/>
        </p:nvSpPr>
        <p:spPr>
          <a:xfrm rot="10800000" flipH="1">
            <a:off x="4675100" y="579312"/>
            <a:ext cx="3804000" cy="39834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5"/>
          <p:cNvSpPr/>
          <p:nvPr/>
        </p:nvSpPr>
        <p:spPr>
          <a:xfrm flipH="1">
            <a:off x="6659628" y="3545595"/>
            <a:ext cx="1262868" cy="1002352"/>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5"/>
          <p:cNvSpPr/>
          <p:nvPr/>
        </p:nvSpPr>
        <p:spPr>
          <a:xfrm rot="10800000" flipH="1">
            <a:off x="7611614" y="3464137"/>
            <a:ext cx="853189" cy="845690"/>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5"/>
          <p:cNvSpPr/>
          <p:nvPr/>
        </p:nvSpPr>
        <p:spPr>
          <a:xfrm rot="10800000" flipH="1">
            <a:off x="661175" y="576012"/>
            <a:ext cx="3807600" cy="39867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5"/>
          <p:cNvSpPr/>
          <p:nvPr/>
        </p:nvSpPr>
        <p:spPr>
          <a:xfrm flipH="1">
            <a:off x="947000" y="591709"/>
            <a:ext cx="1028800" cy="82064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5"/>
          <p:cNvSpPr/>
          <p:nvPr/>
        </p:nvSpPr>
        <p:spPr>
          <a:xfrm flipH="1">
            <a:off x="1535518" y="590653"/>
            <a:ext cx="804131" cy="641399"/>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5"/>
          <p:cNvSpPr/>
          <p:nvPr/>
        </p:nvSpPr>
        <p:spPr>
          <a:xfrm flipH="1">
            <a:off x="674764" y="1598807"/>
            <a:ext cx="768932" cy="729508"/>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4" name="Google Shape;144;p5"/>
          <p:cNvGrpSpPr/>
          <p:nvPr/>
        </p:nvGrpSpPr>
        <p:grpSpPr>
          <a:xfrm>
            <a:off x="4281415" y="375214"/>
            <a:ext cx="581170" cy="125403"/>
            <a:chOff x="4685288" y="186288"/>
            <a:chExt cx="419375" cy="90485"/>
          </a:xfrm>
        </p:grpSpPr>
        <p:sp>
          <p:nvSpPr>
            <p:cNvPr id="145" name="Google Shape;145;p5"/>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6" name="Google Shape;146;p5"/>
            <p:cNvGrpSpPr/>
            <p:nvPr/>
          </p:nvGrpSpPr>
          <p:grpSpPr>
            <a:xfrm>
              <a:off x="4685288" y="186300"/>
              <a:ext cx="419375" cy="90473"/>
              <a:chOff x="4390000" y="182175"/>
              <a:chExt cx="419375" cy="90473"/>
            </a:xfrm>
          </p:grpSpPr>
          <p:sp>
            <p:nvSpPr>
              <p:cNvPr id="147" name="Google Shape;147;p5"/>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5"/>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49" name="Google Shape;149;p5"/>
          <p:cNvGrpSpPr/>
          <p:nvPr/>
        </p:nvGrpSpPr>
        <p:grpSpPr>
          <a:xfrm rot="-10283466" flipH="1">
            <a:off x="223212" y="142930"/>
            <a:ext cx="541137" cy="2225321"/>
            <a:chOff x="871338" y="1945155"/>
            <a:chExt cx="247109" cy="1016148"/>
          </a:xfrm>
        </p:grpSpPr>
        <p:sp>
          <p:nvSpPr>
            <p:cNvPr id="150" name="Google Shape;150;p5"/>
            <p:cNvSpPr/>
            <p:nvPr/>
          </p:nvSpPr>
          <p:spPr>
            <a:xfrm>
              <a:off x="1017893" y="2858365"/>
              <a:ext cx="100554" cy="102938"/>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5"/>
            <p:cNvSpPr/>
            <p:nvPr/>
          </p:nvSpPr>
          <p:spPr>
            <a:xfrm>
              <a:off x="871338" y="2075844"/>
              <a:ext cx="215338" cy="853670"/>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5"/>
            <p:cNvSpPr/>
            <p:nvPr/>
          </p:nvSpPr>
          <p:spPr>
            <a:xfrm>
              <a:off x="1051083" y="1945155"/>
              <a:ext cx="67364" cy="51242"/>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3" name="Google Shape;153;p5"/>
          <p:cNvGrpSpPr/>
          <p:nvPr/>
        </p:nvGrpSpPr>
        <p:grpSpPr>
          <a:xfrm rot="-1025565">
            <a:off x="7915709" y="165251"/>
            <a:ext cx="961174" cy="1962025"/>
            <a:chOff x="3789888" y="1403830"/>
            <a:chExt cx="569113" cy="1161936"/>
          </a:xfrm>
        </p:grpSpPr>
        <p:sp>
          <p:nvSpPr>
            <p:cNvPr id="154" name="Google Shape;154;p5"/>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5"/>
            <p:cNvSpPr/>
            <p:nvPr/>
          </p:nvSpPr>
          <p:spPr>
            <a:xfrm>
              <a:off x="3789888" y="1403830"/>
              <a:ext cx="81102" cy="79229"/>
            </a:xfrm>
            <a:custGeom>
              <a:avLst/>
              <a:gdLst/>
              <a:ahLst/>
              <a:cxnLst/>
              <a:rect l="l" t="t" r="r" b="b"/>
              <a:pathLst>
                <a:path w="4286" h="4187" extrusionOk="0">
                  <a:moveTo>
                    <a:pt x="2206" y="1"/>
                  </a:moveTo>
                  <a:cubicBezTo>
                    <a:pt x="1053" y="1"/>
                    <a:pt x="0" y="953"/>
                    <a:pt x="126" y="2106"/>
                  </a:cubicBezTo>
                  <a:cubicBezTo>
                    <a:pt x="126" y="3259"/>
                    <a:pt x="1053" y="4186"/>
                    <a:pt x="2206" y="4186"/>
                  </a:cubicBezTo>
                  <a:cubicBezTo>
                    <a:pt x="3258" y="4186"/>
                    <a:pt x="4286" y="3259"/>
                    <a:pt x="4286" y="2106"/>
                  </a:cubicBezTo>
                  <a:cubicBezTo>
                    <a:pt x="4186" y="953"/>
                    <a:pt x="3359" y="1"/>
                    <a:pt x="2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5"/>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7" name="Google Shape;157;p5"/>
          <p:cNvSpPr txBox="1">
            <a:spLocks noGrp="1"/>
          </p:cNvSpPr>
          <p:nvPr>
            <p:ph type="subTitle" idx="1"/>
          </p:nvPr>
        </p:nvSpPr>
        <p:spPr>
          <a:xfrm>
            <a:off x="1379075" y="3084605"/>
            <a:ext cx="2371800" cy="771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
        <p:nvSpPr>
          <p:cNvPr id="158" name="Google Shape;158;p5"/>
          <p:cNvSpPr txBox="1">
            <a:spLocks noGrp="1"/>
          </p:cNvSpPr>
          <p:nvPr>
            <p:ph type="subTitle" idx="2"/>
          </p:nvPr>
        </p:nvSpPr>
        <p:spPr>
          <a:xfrm>
            <a:off x="5391200" y="3084606"/>
            <a:ext cx="2371800" cy="771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p:txBody>
      </p:sp>
      <p:sp>
        <p:nvSpPr>
          <p:cNvPr id="159" name="Google Shape;159;p5"/>
          <p:cNvSpPr/>
          <p:nvPr/>
        </p:nvSpPr>
        <p:spPr>
          <a:xfrm>
            <a:off x="3757049" y="4494946"/>
            <a:ext cx="1629891" cy="217696"/>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5"/>
          <p:cNvSpPr txBox="1">
            <a:spLocks noGrp="1"/>
          </p:cNvSpPr>
          <p:nvPr>
            <p:ph type="title"/>
          </p:nvPr>
        </p:nvSpPr>
        <p:spPr>
          <a:xfrm>
            <a:off x="1276350" y="2638425"/>
            <a:ext cx="2581200" cy="42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rtl="0">
              <a:spcBef>
                <a:spcPts val="0"/>
              </a:spcBef>
              <a:spcAft>
                <a:spcPts val="0"/>
              </a:spcAft>
              <a:buSzPts val="2800"/>
              <a:buNone/>
              <a:defRPr>
                <a:latin typeface="Didact Gothic" panose="00000500000000000000"/>
                <a:ea typeface="Didact Gothic" panose="00000500000000000000"/>
                <a:cs typeface="Didact Gothic" panose="00000500000000000000"/>
                <a:sym typeface="Didact Gothic" panose="00000500000000000000"/>
              </a:defRPr>
            </a:lvl2pPr>
            <a:lvl3pPr lvl="2" rtl="0">
              <a:spcBef>
                <a:spcPts val="0"/>
              </a:spcBef>
              <a:spcAft>
                <a:spcPts val="0"/>
              </a:spcAft>
              <a:buSzPts val="2800"/>
              <a:buNone/>
              <a:defRPr>
                <a:latin typeface="Didact Gothic" panose="00000500000000000000"/>
                <a:ea typeface="Didact Gothic" panose="00000500000000000000"/>
                <a:cs typeface="Didact Gothic" panose="00000500000000000000"/>
                <a:sym typeface="Didact Gothic" panose="00000500000000000000"/>
              </a:defRPr>
            </a:lvl3pPr>
            <a:lvl4pPr lvl="3" rtl="0">
              <a:spcBef>
                <a:spcPts val="0"/>
              </a:spcBef>
              <a:spcAft>
                <a:spcPts val="0"/>
              </a:spcAft>
              <a:buSzPts val="2800"/>
              <a:buNone/>
              <a:defRPr>
                <a:latin typeface="Didact Gothic" panose="00000500000000000000"/>
                <a:ea typeface="Didact Gothic" panose="00000500000000000000"/>
                <a:cs typeface="Didact Gothic" panose="00000500000000000000"/>
                <a:sym typeface="Didact Gothic" panose="00000500000000000000"/>
              </a:defRPr>
            </a:lvl4pPr>
            <a:lvl5pPr lvl="4" rtl="0">
              <a:spcBef>
                <a:spcPts val="0"/>
              </a:spcBef>
              <a:spcAft>
                <a:spcPts val="0"/>
              </a:spcAft>
              <a:buSzPts val="2800"/>
              <a:buNone/>
              <a:defRPr>
                <a:latin typeface="Didact Gothic" panose="00000500000000000000"/>
                <a:ea typeface="Didact Gothic" panose="00000500000000000000"/>
                <a:cs typeface="Didact Gothic" panose="00000500000000000000"/>
                <a:sym typeface="Didact Gothic" panose="00000500000000000000"/>
              </a:defRPr>
            </a:lvl5pPr>
            <a:lvl6pPr lvl="5" rtl="0">
              <a:spcBef>
                <a:spcPts val="0"/>
              </a:spcBef>
              <a:spcAft>
                <a:spcPts val="0"/>
              </a:spcAft>
              <a:buSzPts val="2800"/>
              <a:buNone/>
              <a:defRPr>
                <a:latin typeface="Didact Gothic" panose="00000500000000000000"/>
                <a:ea typeface="Didact Gothic" panose="00000500000000000000"/>
                <a:cs typeface="Didact Gothic" panose="00000500000000000000"/>
                <a:sym typeface="Didact Gothic" panose="00000500000000000000"/>
              </a:defRPr>
            </a:lvl6pPr>
            <a:lvl7pPr lvl="6" rtl="0">
              <a:spcBef>
                <a:spcPts val="0"/>
              </a:spcBef>
              <a:spcAft>
                <a:spcPts val="0"/>
              </a:spcAft>
              <a:buSzPts val="2800"/>
              <a:buNone/>
              <a:defRPr>
                <a:latin typeface="Didact Gothic" panose="00000500000000000000"/>
                <a:ea typeface="Didact Gothic" panose="00000500000000000000"/>
                <a:cs typeface="Didact Gothic" panose="00000500000000000000"/>
                <a:sym typeface="Didact Gothic" panose="00000500000000000000"/>
              </a:defRPr>
            </a:lvl7pPr>
            <a:lvl8pPr lvl="7" rtl="0">
              <a:spcBef>
                <a:spcPts val="0"/>
              </a:spcBef>
              <a:spcAft>
                <a:spcPts val="0"/>
              </a:spcAft>
              <a:buSzPts val="2800"/>
              <a:buNone/>
              <a:defRPr>
                <a:latin typeface="Didact Gothic" panose="00000500000000000000"/>
                <a:ea typeface="Didact Gothic" panose="00000500000000000000"/>
                <a:cs typeface="Didact Gothic" panose="00000500000000000000"/>
                <a:sym typeface="Didact Gothic" panose="00000500000000000000"/>
              </a:defRPr>
            </a:lvl8pPr>
            <a:lvl9pPr lvl="8" rtl="0">
              <a:spcBef>
                <a:spcPts val="0"/>
              </a:spcBef>
              <a:spcAft>
                <a:spcPts val="0"/>
              </a:spcAft>
              <a:buSzPts val="2800"/>
              <a:buNone/>
              <a:defRPr>
                <a:latin typeface="Didact Gothic" panose="00000500000000000000"/>
                <a:ea typeface="Didact Gothic" panose="00000500000000000000"/>
                <a:cs typeface="Didact Gothic" panose="00000500000000000000"/>
                <a:sym typeface="Didact Gothic" panose="00000500000000000000"/>
              </a:defRPr>
            </a:lvl9pPr>
          </a:lstStyle>
          <a:p/>
        </p:txBody>
      </p:sp>
      <p:sp>
        <p:nvSpPr>
          <p:cNvPr id="161" name="Google Shape;161;p5"/>
          <p:cNvSpPr txBox="1">
            <a:spLocks noGrp="1"/>
          </p:cNvSpPr>
          <p:nvPr>
            <p:ph type="title" idx="3"/>
          </p:nvPr>
        </p:nvSpPr>
        <p:spPr>
          <a:xfrm>
            <a:off x="5286375" y="2638425"/>
            <a:ext cx="2581200" cy="42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rtl="0">
              <a:spcBef>
                <a:spcPts val="0"/>
              </a:spcBef>
              <a:spcAft>
                <a:spcPts val="0"/>
              </a:spcAft>
              <a:buSzPts val="2800"/>
              <a:buNone/>
              <a:defRPr>
                <a:latin typeface="Didact Gothic" panose="00000500000000000000"/>
                <a:ea typeface="Didact Gothic" panose="00000500000000000000"/>
                <a:cs typeface="Didact Gothic" panose="00000500000000000000"/>
                <a:sym typeface="Didact Gothic" panose="00000500000000000000"/>
              </a:defRPr>
            </a:lvl2pPr>
            <a:lvl3pPr lvl="2" rtl="0">
              <a:spcBef>
                <a:spcPts val="0"/>
              </a:spcBef>
              <a:spcAft>
                <a:spcPts val="0"/>
              </a:spcAft>
              <a:buSzPts val="2800"/>
              <a:buNone/>
              <a:defRPr>
                <a:latin typeface="Didact Gothic" panose="00000500000000000000"/>
                <a:ea typeface="Didact Gothic" panose="00000500000000000000"/>
                <a:cs typeface="Didact Gothic" panose="00000500000000000000"/>
                <a:sym typeface="Didact Gothic" panose="00000500000000000000"/>
              </a:defRPr>
            </a:lvl3pPr>
            <a:lvl4pPr lvl="3" rtl="0">
              <a:spcBef>
                <a:spcPts val="0"/>
              </a:spcBef>
              <a:spcAft>
                <a:spcPts val="0"/>
              </a:spcAft>
              <a:buSzPts val="2800"/>
              <a:buNone/>
              <a:defRPr>
                <a:latin typeface="Didact Gothic" panose="00000500000000000000"/>
                <a:ea typeface="Didact Gothic" panose="00000500000000000000"/>
                <a:cs typeface="Didact Gothic" panose="00000500000000000000"/>
                <a:sym typeface="Didact Gothic" panose="00000500000000000000"/>
              </a:defRPr>
            </a:lvl4pPr>
            <a:lvl5pPr lvl="4" rtl="0">
              <a:spcBef>
                <a:spcPts val="0"/>
              </a:spcBef>
              <a:spcAft>
                <a:spcPts val="0"/>
              </a:spcAft>
              <a:buSzPts val="2800"/>
              <a:buNone/>
              <a:defRPr>
                <a:latin typeface="Didact Gothic" panose="00000500000000000000"/>
                <a:ea typeface="Didact Gothic" panose="00000500000000000000"/>
                <a:cs typeface="Didact Gothic" panose="00000500000000000000"/>
                <a:sym typeface="Didact Gothic" panose="00000500000000000000"/>
              </a:defRPr>
            </a:lvl5pPr>
            <a:lvl6pPr lvl="5" rtl="0">
              <a:spcBef>
                <a:spcPts val="0"/>
              </a:spcBef>
              <a:spcAft>
                <a:spcPts val="0"/>
              </a:spcAft>
              <a:buSzPts val="2800"/>
              <a:buNone/>
              <a:defRPr>
                <a:latin typeface="Didact Gothic" panose="00000500000000000000"/>
                <a:ea typeface="Didact Gothic" panose="00000500000000000000"/>
                <a:cs typeface="Didact Gothic" panose="00000500000000000000"/>
                <a:sym typeface="Didact Gothic" panose="00000500000000000000"/>
              </a:defRPr>
            </a:lvl6pPr>
            <a:lvl7pPr lvl="6" rtl="0">
              <a:spcBef>
                <a:spcPts val="0"/>
              </a:spcBef>
              <a:spcAft>
                <a:spcPts val="0"/>
              </a:spcAft>
              <a:buSzPts val="2800"/>
              <a:buNone/>
              <a:defRPr>
                <a:latin typeface="Didact Gothic" panose="00000500000000000000"/>
                <a:ea typeface="Didact Gothic" panose="00000500000000000000"/>
                <a:cs typeface="Didact Gothic" panose="00000500000000000000"/>
                <a:sym typeface="Didact Gothic" panose="00000500000000000000"/>
              </a:defRPr>
            </a:lvl7pPr>
            <a:lvl8pPr lvl="7" rtl="0">
              <a:spcBef>
                <a:spcPts val="0"/>
              </a:spcBef>
              <a:spcAft>
                <a:spcPts val="0"/>
              </a:spcAft>
              <a:buSzPts val="2800"/>
              <a:buNone/>
              <a:defRPr>
                <a:latin typeface="Didact Gothic" panose="00000500000000000000"/>
                <a:ea typeface="Didact Gothic" panose="00000500000000000000"/>
                <a:cs typeface="Didact Gothic" panose="00000500000000000000"/>
                <a:sym typeface="Didact Gothic" panose="00000500000000000000"/>
              </a:defRPr>
            </a:lvl8pPr>
            <a:lvl9pPr lvl="8" rtl="0">
              <a:spcBef>
                <a:spcPts val="0"/>
              </a:spcBef>
              <a:spcAft>
                <a:spcPts val="0"/>
              </a:spcAft>
              <a:buSzPts val="2800"/>
              <a:buNone/>
              <a:defRPr>
                <a:latin typeface="Didact Gothic" panose="00000500000000000000"/>
                <a:ea typeface="Didact Gothic" panose="00000500000000000000"/>
                <a:cs typeface="Didact Gothic" panose="00000500000000000000"/>
                <a:sym typeface="Didact Gothic" panose="00000500000000000000"/>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162"/>
        <p:cNvGrpSpPr/>
        <p:nvPr/>
      </p:nvGrpSpPr>
      <p:grpSpPr>
        <a:xfrm>
          <a:off x="0" y="0"/>
          <a:ext cx="0" cy="0"/>
          <a:chOff x="0" y="0"/>
          <a:chExt cx="0" cy="0"/>
        </a:xfrm>
      </p:grpSpPr>
      <p:sp>
        <p:nvSpPr>
          <p:cNvPr id="163" name="Google Shape;163;p6"/>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4" name="Google Shape;164;p6"/>
          <p:cNvGrpSpPr/>
          <p:nvPr/>
        </p:nvGrpSpPr>
        <p:grpSpPr>
          <a:xfrm>
            <a:off x="4281415" y="75177"/>
            <a:ext cx="581170" cy="125403"/>
            <a:chOff x="4685288" y="186288"/>
            <a:chExt cx="419375" cy="90485"/>
          </a:xfrm>
        </p:grpSpPr>
        <p:sp>
          <p:nvSpPr>
            <p:cNvPr id="165" name="Google Shape;165;p6"/>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6" name="Google Shape;166;p6"/>
            <p:cNvGrpSpPr/>
            <p:nvPr/>
          </p:nvGrpSpPr>
          <p:grpSpPr>
            <a:xfrm>
              <a:off x="4685288" y="186300"/>
              <a:ext cx="419375" cy="90473"/>
              <a:chOff x="4390000" y="182175"/>
              <a:chExt cx="419375" cy="90473"/>
            </a:xfrm>
          </p:grpSpPr>
          <p:sp>
            <p:nvSpPr>
              <p:cNvPr id="167" name="Google Shape;167;p6"/>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6"/>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69" name="Google Shape;169;p6"/>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70" name="Google Shape;170;p6"/>
          <p:cNvGrpSpPr/>
          <p:nvPr/>
        </p:nvGrpSpPr>
        <p:grpSpPr>
          <a:xfrm rot="-9602805" flipH="1">
            <a:off x="29343" y="129067"/>
            <a:ext cx="1386120" cy="2705624"/>
            <a:chOff x="409722" y="228600"/>
            <a:chExt cx="1385931" cy="2705253"/>
          </a:xfrm>
        </p:grpSpPr>
        <p:grpSp>
          <p:nvGrpSpPr>
            <p:cNvPr id="171" name="Google Shape;171;p6"/>
            <p:cNvGrpSpPr/>
            <p:nvPr/>
          </p:nvGrpSpPr>
          <p:grpSpPr>
            <a:xfrm rot="-617154" flipH="1">
              <a:off x="575967" y="402323"/>
              <a:ext cx="1053440" cy="2450002"/>
              <a:chOff x="3817855" y="1437512"/>
              <a:chExt cx="541146" cy="1128254"/>
            </a:xfrm>
          </p:grpSpPr>
          <p:sp>
            <p:nvSpPr>
              <p:cNvPr id="172" name="Google Shape;172;p6"/>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6"/>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4" name="Google Shape;174;p6"/>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75" name="Google Shape;175;p6"/>
          <p:cNvGrpSpPr/>
          <p:nvPr/>
        </p:nvGrpSpPr>
        <p:grpSpPr>
          <a:xfrm>
            <a:off x="-9513" y="2"/>
            <a:ext cx="9177947" cy="4737094"/>
            <a:chOff x="-9513" y="2"/>
            <a:chExt cx="9177947" cy="4737094"/>
          </a:xfrm>
        </p:grpSpPr>
        <p:sp>
          <p:nvSpPr>
            <p:cNvPr id="176" name="Google Shape;176;p6"/>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77;p6"/>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78;p6"/>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2"/>
        </a:solidFill>
        <a:effectLst/>
      </p:bgPr>
    </p:bg>
    <p:spTree>
      <p:nvGrpSpPr>
        <p:cNvPr id="1" name="Shape 179"/>
        <p:cNvGrpSpPr/>
        <p:nvPr/>
      </p:nvGrpSpPr>
      <p:grpSpPr>
        <a:xfrm>
          <a:off x="0" y="0"/>
          <a:ext cx="0" cy="0"/>
          <a:chOff x="0" y="0"/>
          <a:chExt cx="0" cy="0"/>
        </a:xfrm>
      </p:grpSpPr>
      <p:sp>
        <p:nvSpPr>
          <p:cNvPr id="180" name="Google Shape;180;p7"/>
          <p:cNvSpPr txBox="1">
            <a:spLocks noGrp="1"/>
          </p:cNvSpPr>
          <p:nvPr>
            <p:ph type="title"/>
          </p:nvPr>
        </p:nvSpPr>
        <p:spPr>
          <a:xfrm>
            <a:off x="992071" y="1521350"/>
            <a:ext cx="2649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1" name="Google Shape;181;p7"/>
          <p:cNvSpPr txBox="1">
            <a:spLocks noGrp="1"/>
          </p:cNvSpPr>
          <p:nvPr>
            <p:ph type="subTitle" idx="1"/>
          </p:nvPr>
        </p:nvSpPr>
        <p:spPr>
          <a:xfrm>
            <a:off x="949496" y="2215050"/>
            <a:ext cx="29076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182"/>
        <p:cNvGrpSpPr/>
        <p:nvPr/>
      </p:nvGrpSpPr>
      <p:grpSpPr>
        <a:xfrm>
          <a:off x="0" y="0"/>
          <a:ext cx="0" cy="0"/>
          <a:chOff x="0" y="0"/>
          <a:chExt cx="0" cy="0"/>
        </a:xfrm>
      </p:grpSpPr>
      <p:grpSp>
        <p:nvGrpSpPr>
          <p:cNvPr id="183" name="Google Shape;183;p8"/>
          <p:cNvGrpSpPr/>
          <p:nvPr/>
        </p:nvGrpSpPr>
        <p:grpSpPr>
          <a:xfrm>
            <a:off x="319043" y="283350"/>
            <a:ext cx="8505900" cy="4576800"/>
            <a:chOff x="319043" y="283350"/>
            <a:chExt cx="8505900" cy="4576800"/>
          </a:xfrm>
        </p:grpSpPr>
        <p:sp>
          <p:nvSpPr>
            <p:cNvPr id="184" name="Google Shape;184;p8"/>
            <p:cNvSpPr/>
            <p:nvPr/>
          </p:nvSpPr>
          <p:spPr>
            <a:xfrm flipH="1">
              <a:off x="319043" y="283350"/>
              <a:ext cx="8505900" cy="4576800"/>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8"/>
            <p:cNvSpPr/>
            <p:nvPr/>
          </p:nvSpPr>
          <p:spPr>
            <a:xfrm rot="10800000" flipH="1">
              <a:off x="694692" y="580875"/>
              <a:ext cx="7754700" cy="39816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8"/>
            <p:cNvSpPr/>
            <p:nvPr/>
          </p:nvSpPr>
          <p:spPr>
            <a:xfrm flipH="1">
              <a:off x="1289186" y="298550"/>
              <a:ext cx="1611114" cy="120209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8"/>
            <p:cNvSpPr/>
            <p:nvPr/>
          </p:nvSpPr>
          <p:spPr>
            <a:xfrm flipH="1">
              <a:off x="2162181" y="298550"/>
              <a:ext cx="1348069" cy="99534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8" name="Google Shape;188;p8"/>
          <p:cNvGrpSpPr/>
          <p:nvPr/>
        </p:nvGrpSpPr>
        <p:grpSpPr>
          <a:xfrm>
            <a:off x="4281415" y="375214"/>
            <a:ext cx="581170" cy="125403"/>
            <a:chOff x="4685288" y="186288"/>
            <a:chExt cx="419375" cy="90485"/>
          </a:xfrm>
        </p:grpSpPr>
        <p:sp>
          <p:nvSpPr>
            <p:cNvPr id="189" name="Google Shape;189;p8"/>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0" name="Google Shape;190;p8"/>
            <p:cNvGrpSpPr/>
            <p:nvPr/>
          </p:nvGrpSpPr>
          <p:grpSpPr>
            <a:xfrm>
              <a:off x="4685288" y="186300"/>
              <a:ext cx="419375" cy="90473"/>
              <a:chOff x="4390000" y="182175"/>
              <a:chExt cx="419375" cy="90473"/>
            </a:xfrm>
          </p:grpSpPr>
          <p:sp>
            <p:nvSpPr>
              <p:cNvPr id="191" name="Google Shape;191;p8"/>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8"/>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93" name="Google Shape;193;p8"/>
          <p:cNvSpPr txBox="1">
            <a:spLocks noGrp="1"/>
          </p:cNvSpPr>
          <p:nvPr>
            <p:ph type="title"/>
          </p:nvPr>
        </p:nvSpPr>
        <p:spPr>
          <a:xfrm>
            <a:off x="2046600" y="1414500"/>
            <a:ext cx="5050800" cy="2314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4"/>
        <p:cNvGrpSpPr/>
        <p:nvPr/>
      </p:nvGrpSpPr>
      <p:grpSpPr>
        <a:xfrm>
          <a:off x="0" y="0"/>
          <a:ext cx="0" cy="0"/>
          <a:chOff x="0" y="0"/>
          <a:chExt cx="0" cy="0"/>
        </a:xfrm>
      </p:grpSpPr>
      <p:grpSp>
        <p:nvGrpSpPr>
          <p:cNvPr id="195" name="Google Shape;195;p9"/>
          <p:cNvGrpSpPr/>
          <p:nvPr/>
        </p:nvGrpSpPr>
        <p:grpSpPr>
          <a:xfrm>
            <a:off x="-9513" y="-6"/>
            <a:ext cx="9177947" cy="5143519"/>
            <a:chOff x="-9513" y="-6"/>
            <a:chExt cx="9177947" cy="5143519"/>
          </a:xfrm>
        </p:grpSpPr>
        <p:sp>
          <p:nvSpPr>
            <p:cNvPr id="196" name="Google Shape;196;p9"/>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9"/>
            <p:cNvSpPr/>
            <p:nvPr/>
          </p:nvSpPr>
          <p:spPr>
            <a:xfrm>
              <a:off x="7132742"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9"/>
            <p:cNvSpPr/>
            <p:nvPr/>
          </p:nvSpPr>
          <p:spPr>
            <a:xfrm>
              <a:off x="6426313"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9"/>
            <p:cNvSpPr/>
            <p:nvPr/>
          </p:nvSpPr>
          <p:spPr>
            <a:xfrm>
              <a:off x="743298"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9"/>
            <p:cNvSpPr/>
            <p:nvPr/>
          </p:nvSpPr>
          <p:spPr>
            <a:xfrm rot="10800000">
              <a:off x="-9513" y="36520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9"/>
            <p:cNvSpPr/>
            <p:nvPr/>
          </p:nvSpPr>
          <p:spPr>
            <a:xfrm rot="10800000">
              <a:off x="-9513" y="27744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9"/>
            <p:cNvSpPr/>
            <p:nvPr/>
          </p:nvSpPr>
          <p:spPr>
            <a:xfrm>
              <a:off x="7972352" y="13811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03" name="Google Shape;203;p9"/>
          <p:cNvSpPr txBox="1">
            <a:spLocks noGrp="1"/>
          </p:cNvSpPr>
          <p:nvPr>
            <p:ph type="ctrTitle"/>
          </p:nvPr>
        </p:nvSpPr>
        <p:spPr>
          <a:xfrm>
            <a:off x="4969070" y="1686150"/>
            <a:ext cx="3441000" cy="426900"/>
          </a:xfrm>
          <a:prstGeom prst="rect">
            <a:avLst/>
          </a:prstGeom>
        </p:spPr>
        <p:txBody>
          <a:bodyPr spcFirstLastPara="1" wrap="square" lIns="0" tIns="0" rIns="0" bIns="0" anchor="b" anchorCtr="0">
            <a:noAutofit/>
          </a:bodyPr>
          <a:lstStyle>
            <a:lvl1pPr lvl="0" rtl="0">
              <a:spcBef>
                <a:spcPts val="0"/>
              </a:spcBef>
              <a:spcAft>
                <a:spcPts val="0"/>
              </a:spcAft>
              <a:buSzPts val="3000"/>
              <a:buNone/>
              <a:defRPr sz="30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grpSp>
        <p:nvGrpSpPr>
          <p:cNvPr id="204" name="Google Shape;204;p9"/>
          <p:cNvGrpSpPr/>
          <p:nvPr/>
        </p:nvGrpSpPr>
        <p:grpSpPr>
          <a:xfrm>
            <a:off x="4281415" y="75177"/>
            <a:ext cx="581170" cy="125403"/>
            <a:chOff x="4685288" y="186288"/>
            <a:chExt cx="419375" cy="90485"/>
          </a:xfrm>
        </p:grpSpPr>
        <p:sp>
          <p:nvSpPr>
            <p:cNvPr id="205" name="Google Shape;205;p9"/>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06" name="Google Shape;206;p9"/>
            <p:cNvGrpSpPr/>
            <p:nvPr/>
          </p:nvGrpSpPr>
          <p:grpSpPr>
            <a:xfrm>
              <a:off x="4685288" y="186300"/>
              <a:ext cx="419375" cy="90473"/>
              <a:chOff x="4390000" y="182175"/>
              <a:chExt cx="419375" cy="90473"/>
            </a:xfrm>
          </p:grpSpPr>
          <p:sp>
            <p:nvSpPr>
              <p:cNvPr id="207" name="Google Shape;207;p9"/>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9"/>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09" name="Google Shape;209;p9"/>
          <p:cNvSpPr txBox="1">
            <a:spLocks noGrp="1"/>
          </p:cNvSpPr>
          <p:nvPr>
            <p:ph type="subTitle" idx="1"/>
          </p:nvPr>
        </p:nvSpPr>
        <p:spPr>
          <a:xfrm>
            <a:off x="4876800" y="2313025"/>
            <a:ext cx="3029100" cy="122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accent5"/>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22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3">
    <p:spTree>
      <p:nvGrpSpPr>
        <p:cNvPr id="1" name="Shape 228"/>
        <p:cNvGrpSpPr/>
        <p:nvPr/>
      </p:nvGrpSpPr>
      <p:grpSpPr>
        <a:xfrm>
          <a:off x="0" y="0"/>
          <a:ext cx="0" cy="0"/>
          <a:chOff x="0" y="0"/>
          <a:chExt cx="0" cy="0"/>
        </a:xfrm>
      </p:grpSpPr>
      <p:grpSp>
        <p:nvGrpSpPr>
          <p:cNvPr id="229" name="Google Shape;229;p13"/>
          <p:cNvGrpSpPr/>
          <p:nvPr/>
        </p:nvGrpSpPr>
        <p:grpSpPr>
          <a:xfrm>
            <a:off x="-9513" y="-6"/>
            <a:ext cx="9177947" cy="5143519"/>
            <a:chOff x="-9513" y="-6"/>
            <a:chExt cx="9177947" cy="5143519"/>
          </a:xfrm>
        </p:grpSpPr>
        <p:sp>
          <p:nvSpPr>
            <p:cNvPr id="230" name="Google Shape;230;p13"/>
            <p:cNvSpPr/>
            <p:nvPr/>
          </p:nvSpPr>
          <p:spPr>
            <a:xfrm>
              <a:off x="319050" y="283350"/>
              <a:ext cx="8505900" cy="4576800"/>
            </a:xfrm>
            <a:prstGeom prst="roundRect">
              <a:avLst>
                <a:gd name="adj" fmla="val 3396"/>
              </a:avLst>
            </a:pr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13"/>
            <p:cNvSpPr/>
            <p:nvPr/>
          </p:nvSpPr>
          <p:spPr>
            <a:xfrm flipH="1">
              <a:off x="109125" y="2"/>
              <a:ext cx="1612254" cy="1208486"/>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13"/>
            <p:cNvSpPr/>
            <p:nvPr/>
          </p:nvSpPr>
          <p:spPr>
            <a:xfrm flipH="1">
              <a:off x="1100819" y="-6"/>
              <a:ext cx="1250789" cy="937634"/>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13"/>
            <p:cNvSpPr/>
            <p:nvPr/>
          </p:nvSpPr>
          <p:spPr>
            <a:xfrm flipH="1">
              <a:off x="6750722" y="3878776"/>
              <a:ext cx="1664900" cy="1264737"/>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13"/>
            <p:cNvSpPr/>
            <p:nvPr/>
          </p:nvSpPr>
          <p:spPr>
            <a:xfrm rot="10800000" flipH="1">
              <a:off x="8024650" y="2432841"/>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13"/>
            <p:cNvSpPr/>
            <p:nvPr/>
          </p:nvSpPr>
          <p:spPr>
            <a:xfrm rot="10800000" flipH="1">
              <a:off x="8024650" y="259818"/>
              <a:ext cx="1143784" cy="108505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13"/>
            <p:cNvSpPr/>
            <p:nvPr/>
          </p:nvSpPr>
          <p:spPr>
            <a:xfrm flipH="1">
              <a:off x="-9513" y="2600324"/>
              <a:ext cx="1196082" cy="113470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l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37" name="Google Shape;237;p13"/>
          <p:cNvGrpSpPr/>
          <p:nvPr/>
        </p:nvGrpSpPr>
        <p:grpSpPr>
          <a:xfrm>
            <a:off x="4281415" y="75177"/>
            <a:ext cx="581170" cy="125403"/>
            <a:chOff x="4685288" y="186288"/>
            <a:chExt cx="419375" cy="90485"/>
          </a:xfrm>
        </p:grpSpPr>
        <p:sp>
          <p:nvSpPr>
            <p:cNvPr id="238" name="Google Shape;238;p13"/>
            <p:cNvSpPr/>
            <p:nvPr/>
          </p:nvSpPr>
          <p:spPr>
            <a:xfrm>
              <a:off x="4687513" y="186288"/>
              <a:ext cx="414900" cy="822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39" name="Google Shape;239;p13"/>
            <p:cNvGrpSpPr/>
            <p:nvPr/>
          </p:nvGrpSpPr>
          <p:grpSpPr>
            <a:xfrm>
              <a:off x="4685288" y="186300"/>
              <a:ext cx="419375" cy="90473"/>
              <a:chOff x="4390000" y="182175"/>
              <a:chExt cx="419375" cy="90473"/>
            </a:xfrm>
          </p:grpSpPr>
          <p:sp>
            <p:nvSpPr>
              <p:cNvPr id="240" name="Google Shape;240;p13"/>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13"/>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42" name="Google Shape;242;p13"/>
          <p:cNvSpPr txBox="1">
            <a:spLocks noGrp="1"/>
          </p:cNvSpPr>
          <p:nvPr>
            <p:ph type="subTitle" idx="1"/>
          </p:nvPr>
        </p:nvSpPr>
        <p:spPr>
          <a:xfrm>
            <a:off x="1454213" y="2117745"/>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p:txBody>
      </p:sp>
      <p:sp>
        <p:nvSpPr>
          <p:cNvPr id="243" name="Google Shape;243;p13"/>
          <p:cNvSpPr txBox="1">
            <a:spLocks noGrp="1"/>
          </p:cNvSpPr>
          <p:nvPr>
            <p:ph type="subTitle" idx="2"/>
          </p:nvPr>
        </p:nvSpPr>
        <p:spPr>
          <a:xfrm>
            <a:off x="5322225" y="2127834"/>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p:txBody>
      </p:sp>
      <p:sp>
        <p:nvSpPr>
          <p:cNvPr id="244" name="Google Shape;244;p13"/>
          <p:cNvSpPr txBox="1">
            <a:spLocks noGrp="1"/>
          </p:cNvSpPr>
          <p:nvPr>
            <p:ph type="title" hasCustomPrompt="1"/>
          </p:nvPr>
        </p:nvSpPr>
        <p:spPr>
          <a:xfrm>
            <a:off x="2270363" y="1392503"/>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5" name="Google Shape;245;p13"/>
          <p:cNvSpPr txBox="1">
            <a:spLocks noGrp="1"/>
          </p:cNvSpPr>
          <p:nvPr>
            <p:ph type="title" idx="3" hasCustomPrompt="1"/>
          </p:nvPr>
        </p:nvSpPr>
        <p:spPr>
          <a:xfrm>
            <a:off x="6130262" y="1393328"/>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46" name="Google Shape;246;p13"/>
          <p:cNvSpPr txBox="1">
            <a:spLocks noGrp="1"/>
          </p:cNvSpPr>
          <p:nvPr>
            <p:ph type="subTitle" idx="4"/>
          </p:nvPr>
        </p:nvSpPr>
        <p:spPr>
          <a:xfrm>
            <a:off x="1009425" y="180997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1pPr>
            <a:lvl2pPr lvl="1"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2pPr>
            <a:lvl3pPr lvl="2"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3pPr>
            <a:lvl4pPr lvl="3"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4pPr>
            <a:lvl5pPr lvl="4"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5pPr>
            <a:lvl6pPr lvl="5"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6pPr>
            <a:lvl7pPr lvl="6"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7pPr>
            <a:lvl8pPr lvl="7"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8pPr>
            <a:lvl9pPr lvl="8"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9pPr>
          </a:lstStyle>
          <a:p/>
        </p:txBody>
      </p:sp>
      <p:sp>
        <p:nvSpPr>
          <p:cNvPr id="247" name="Google Shape;247;p13"/>
          <p:cNvSpPr txBox="1">
            <a:spLocks noGrp="1"/>
          </p:cNvSpPr>
          <p:nvPr>
            <p:ph type="subTitle" idx="5"/>
          </p:nvPr>
        </p:nvSpPr>
        <p:spPr>
          <a:xfrm>
            <a:off x="4877475" y="182007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1pPr>
            <a:lvl2pPr lvl="1"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2pPr>
            <a:lvl3pPr lvl="2"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3pPr>
            <a:lvl4pPr lvl="3"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4pPr>
            <a:lvl5pPr lvl="4"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5pPr>
            <a:lvl6pPr lvl="5"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6pPr>
            <a:lvl7pPr lvl="6"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7pPr>
            <a:lvl8pPr lvl="7"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8pPr>
            <a:lvl9pPr lvl="8"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9pPr>
          </a:lstStyle>
          <a:p/>
        </p:txBody>
      </p:sp>
      <p:sp>
        <p:nvSpPr>
          <p:cNvPr id="248" name="Google Shape;248;p13"/>
          <p:cNvSpPr txBox="1">
            <a:spLocks noGrp="1"/>
          </p:cNvSpPr>
          <p:nvPr>
            <p:ph type="title" idx="6"/>
          </p:nvPr>
        </p:nvSpPr>
        <p:spPr>
          <a:xfrm>
            <a:off x="722375" y="53075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9" name="Google Shape;249;p13"/>
          <p:cNvSpPr txBox="1">
            <a:spLocks noGrp="1"/>
          </p:cNvSpPr>
          <p:nvPr>
            <p:ph type="subTitle" idx="7"/>
          </p:nvPr>
        </p:nvSpPr>
        <p:spPr>
          <a:xfrm>
            <a:off x="1454213" y="3738095"/>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p:txBody>
      </p:sp>
      <p:sp>
        <p:nvSpPr>
          <p:cNvPr id="250" name="Google Shape;250;p13"/>
          <p:cNvSpPr txBox="1">
            <a:spLocks noGrp="1"/>
          </p:cNvSpPr>
          <p:nvPr>
            <p:ph type="subTitle" idx="8"/>
          </p:nvPr>
        </p:nvSpPr>
        <p:spPr>
          <a:xfrm>
            <a:off x="5322225" y="3748184"/>
            <a:ext cx="236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solidFill>
                  <a:schemeClr val="accent5"/>
                </a:solidFill>
              </a:defRPr>
            </a:lvl1pPr>
            <a:lvl2pPr lvl="1" algn="ctr" rtl="0">
              <a:lnSpc>
                <a:spcPct val="100000"/>
              </a:lnSpc>
              <a:spcBef>
                <a:spcPts val="0"/>
              </a:spcBef>
              <a:spcAft>
                <a:spcPts val="0"/>
              </a:spcAft>
              <a:buNone/>
              <a:defRPr sz="1600">
                <a:solidFill>
                  <a:schemeClr val="accent5"/>
                </a:solidFill>
              </a:defRPr>
            </a:lvl2pPr>
            <a:lvl3pPr lvl="2" algn="ctr" rtl="0">
              <a:lnSpc>
                <a:spcPct val="100000"/>
              </a:lnSpc>
              <a:spcBef>
                <a:spcPts val="0"/>
              </a:spcBef>
              <a:spcAft>
                <a:spcPts val="0"/>
              </a:spcAft>
              <a:buNone/>
              <a:defRPr sz="1600">
                <a:solidFill>
                  <a:schemeClr val="accent5"/>
                </a:solidFill>
              </a:defRPr>
            </a:lvl3pPr>
            <a:lvl4pPr lvl="3" algn="ctr" rtl="0">
              <a:lnSpc>
                <a:spcPct val="100000"/>
              </a:lnSpc>
              <a:spcBef>
                <a:spcPts val="0"/>
              </a:spcBef>
              <a:spcAft>
                <a:spcPts val="0"/>
              </a:spcAft>
              <a:buNone/>
              <a:defRPr sz="1600">
                <a:solidFill>
                  <a:schemeClr val="accent5"/>
                </a:solidFill>
              </a:defRPr>
            </a:lvl4pPr>
            <a:lvl5pPr lvl="4" algn="ctr" rtl="0">
              <a:lnSpc>
                <a:spcPct val="100000"/>
              </a:lnSpc>
              <a:spcBef>
                <a:spcPts val="0"/>
              </a:spcBef>
              <a:spcAft>
                <a:spcPts val="0"/>
              </a:spcAft>
              <a:buNone/>
              <a:defRPr sz="1600">
                <a:solidFill>
                  <a:schemeClr val="accent5"/>
                </a:solidFill>
              </a:defRPr>
            </a:lvl5pPr>
            <a:lvl6pPr lvl="5" algn="ctr" rtl="0">
              <a:lnSpc>
                <a:spcPct val="100000"/>
              </a:lnSpc>
              <a:spcBef>
                <a:spcPts val="0"/>
              </a:spcBef>
              <a:spcAft>
                <a:spcPts val="0"/>
              </a:spcAft>
              <a:buNone/>
              <a:defRPr sz="1600">
                <a:solidFill>
                  <a:schemeClr val="accent5"/>
                </a:solidFill>
              </a:defRPr>
            </a:lvl6pPr>
            <a:lvl7pPr lvl="6" algn="ctr" rtl="0">
              <a:lnSpc>
                <a:spcPct val="100000"/>
              </a:lnSpc>
              <a:spcBef>
                <a:spcPts val="0"/>
              </a:spcBef>
              <a:spcAft>
                <a:spcPts val="0"/>
              </a:spcAft>
              <a:buNone/>
              <a:defRPr sz="1600">
                <a:solidFill>
                  <a:schemeClr val="accent5"/>
                </a:solidFill>
              </a:defRPr>
            </a:lvl7pPr>
            <a:lvl8pPr lvl="7" algn="ctr" rtl="0">
              <a:lnSpc>
                <a:spcPct val="100000"/>
              </a:lnSpc>
              <a:spcBef>
                <a:spcPts val="0"/>
              </a:spcBef>
              <a:spcAft>
                <a:spcPts val="0"/>
              </a:spcAft>
              <a:buNone/>
              <a:defRPr sz="1600">
                <a:solidFill>
                  <a:schemeClr val="accent5"/>
                </a:solidFill>
              </a:defRPr>
            </a:lvl8pPr>
            <a:lvl9pPr lvl="8" algn="ctr" rtl="0">
              <a:lnSpc>
                <a:spcPct val="100000"/>
              </a:lnSpc>
              <a:spcBef>
                <a:spcPts val="0"/>
              </a:spcBef>
              <a:spcAft>
                <a:spcPts val="0"/>
              </a:spcAft>
              <a:buNone/>
              <a:defRPr sz="1600">
                <a:solidFill>
                  <a:schemeClr val="accent5"/>
                </a:solidFill>
              </a:defRPr>
            </a:lvl9pPr>
          </a:lstStyle>
          <a:p/>
        </p:txBody>
      </p:sp>
      <p:sp>
        <p:nvSpPr>
          <p:cNvPr id="251" name="Google Shape;251;p13"/>
          <p:cNvSpPr txBox="1">
            <a:spLocks noGrp="1"/>
          </p:cNvSpPr>
          <p:nvPr>
            <p:ph type="title" idx="9" hasCustomPrompt="1"/>
          </p:nvPr>
        </p:nvSpPr>
        <p:spPr>
          <a:xfrm>
            <a:off x="2270363" y="3012853"/>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2" name="Google Shape;252;p13"/>
          <p:cNvSpPr txBox="1">
            <a:spLocks noGrp="1"/>
          </p:cNvSpPr>
          <p:nvPr>
            <p:ph type="title" idx="13" hasCustomPrompt="1"/>
          </p:nvPr>
        </p:nvSpPr>
        <p:spPr>
          <a:xfrm>
            <a:off x="6130262" y="3013678"/>
            <a:ext cx="7353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800"/>
              <a:buNone/>
              <a:defRPr sz="3000">
                <a:solidFill>
                  <a:schemeClr val="accent3"/>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r>
              <a:t>xx%</a:t>
            </a:r>
          </a:p>
        </p:txBody>
      </p:sp>
      <p:sp>
        <p:nvSpPr>
          <p:cNvPr id="253" name="Google Shape;253;p13"/>
          <p:cNvSpPr txBox="1">
            <a:spLocks noGrp="1"/>
          </p:cNvSpPr>
          <p:nvPr>
            <p:ph type="subTitle" idx="14"/>
          </p:nvPr>
        </p:nvSpPr>
        <p:spPr>
          <a:xfrm>
            <a:off x="1009425" y="343032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1pPr>
            <a:lvl2pPr lvl="1"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2pPr>
            <a:lvl3pPr lvl="2"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3pPr>
            <a:lvl4pPr lvl="3"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4pPr>
            <a:lvl5pPr lvl="4"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5pPr>
            <a:lvl6pPr lvl="5"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6pPr>
            <a:lvl7pPr lvl="6"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7pPr>
            <a:lvl8pPr lvl="7"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8pPr>
            <a:lvl9pPr lvl="8"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9pPr>
          </a:lstStyle>
          <a:p/>
        </p:txBody>
      </p:sp>
      <p:sp>
        <p:nvSpPr>
          <p:cNvPr id="254" name="Google Shape;254;p13"/>
          <p:cNvSpPr txBox="1">
            <a:spLocks noGrp="1"/>
          </p:cNvSpPr>
          <p:nvPr>
            <p:ph type="subTitle" idx="15"/>
          </p:nvPr>
        </p:nvSpPr>
        <p:spPr>
          <a:xfrm>
            <a:off x="4877475" y="3440423"/>
            <a:ext cx="3257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1pPr>
            <a:lvl2pPr lvl="1"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2pPr>
            <a:lvl3pPr lvl="2"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3pPr>
            <a:lvl4pPr lvl="3"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4pPr>
            <a:lvl5pPr lvl="4"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5pPr>
            <a:lvl6pPr lvl="5"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6pPr>
            <a:lvl7pPr lvl="6"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7pPr>
            <a:lvl8pPr lvl="7"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8pPr>
            <a:lvl9pPr lvl="8" algn="ctr" rtl="0">
              <a:lnSpc>
                <a:spcPct val="100000"/>
              </a:lnSpc>
              <a:spcBef>
                <a:spcPts val="0"/>
              </a:spcBef>
              <a:spcAft>
                <a:spcPts val="0"/>
              </a:spcAft>
              <a:buNone/>
              <a:defRPr sz="1800" b="1">
                <a:solidFill>
                  <a:schemeClr val="accent5"/>
                </a:solidFill>
                <a:latin typeface="Aldrich" panose="02000000000000000000"/>
                <a:ea typeface="Aldrich" panose="02000000000000000000"/>
                <a:cs typeface="Aldrich" panose="02000000000000000000"/>
                <a:sym typeface="Aldrich" panose="02000000000000000000"/>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Aldrich" panose="02000000000000000000"/>
              <a:buNone/>
              <a:defRPr sz="2800">
                <a:solidFill>
                  <a:schemeClr val="accent5"/>
                </a:solidFill>
                <a:latin typeface="Aldrich" panose="02000000000000000000"/>
                <a:ea typeface="Aldrich" panose="02000000000000000000"/>
                <a:cs typeface="Aldrich" panose="02000000000000000000"/>
                <a:sym typeface="Aldrich"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Didact Gothic" panose="00000500000000000000"/>
              <a:buChar char="●"/>
              <a:defRPr sz="1800">
                <a:solidFill>
                  <a:schemeClr val="accent5"/>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chemeClr val="accent5"/>
              </a:buClr>
              <a:buSzPts val="1400"/>
              <a:buFont typeface="Didact Gothic" panose="00000500000000000000"/>
              <a:buChar char="○"/>
              <a:defRPr>
                <a:solidFill>
                  <a:schemeClr val="accent5"/>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chemeClr val="accent5"/>
              </a:buClr>
              <a:buSzPts val="1400"/>
              <a:buFont typeface="Didact Gothic" panose="00000500000000000000"/>
              <a:buChar char="■"/>
              <a:defRPr>
                <a:solidFill>
                  <a:schemeClr val="accent5"/>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chemeClr val="accent5"/>
              </a:buClr>
              <a:buSzPts val="1400"/>
              <a:buFont typeface="Didact Gothic" panose="00000500000000000000"/>
              <a:buChar char="●"/>
              <a:defRPr>
                <a:solidFill>
                  <a:schemeClr val="accent5"/>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chemeClr val="accent5"/>
              </a:buClr>
              <a:buSzPts val="1400"/>
              <a:buFont typeface="Didact Gothic" panose="00000500000000000000"/>
              <a:buChar char="○"/>
              <a:defRPr>
                <a:solidFill>
                  <a:schemeClr val="accent5"/>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chemeClr val="accent5"/>
              </a:buClr>
              <a:buSzPts val="1400"/>
              <a:buFont typeface="Didact Gothic" panose="00000500000000000000"/>
              <a:buChar char="■"/>
              <a:defRPr>
                <a:solidFill>
                  <a:schemeClr val="accent5"/>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chemeClr val="accent5"/>
              </a:buClr>
              <a:buSzPts val="1400"/>
              <a:buFont typeface="Didact Gothic" panose="00000500000000000000"/>
              <a:buChar char="●"/>
              <a:defRPr>
                <a:solidFill>
                  <a:schemeClr val="accent5"/>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chemeClr val="accent5"/>
              </a:buClr>
              <a:buSzPts val="1400"/>
              <a:buFont typeface="Didact Gothic" panose="00000500000000000000"/>
              <a:buChar char="○"/>
              <a:defRPr>
                <a:solidFill>
                  <a:schemeClr val="accent5"/>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chemeClr val="accent5"/>
              </a:buClr>
              <a:buSzPts val="1400"/>
              <a:buFont typeface="Didact Gothic" panose="00000500000000000000"/>
              <a:buChar char="■"/>
              <a:defRPr>
                <a:solidFill>
                  <a:schemeClr val="accent5"/>
                </a:solidFill>
                <a:latin typeface="Didact Gothic" panose="00000500000000000000"/>
                <a:ea typeface="Didact Gothic" panose="00000500000000000000"/>
                <a:cs typeface="Didact Gothic" panose="00000500000000000000"/>
                <a:sym typeface="Didact Gothic" panose="000005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1.xml"/><Relationship Id="rId2" Type="http://schemas.openxmlformats.org/officeDocument/2006/relationships/image" Target="../media/image4.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96"/>
        <p:cNvGrpSpPr/>
        <p:nvPr/>
      </p:nvGrpSpPr>
      <p:grpSpPr>
        <a:xfrm>
          <a:off x="0" y="0"/>
          <a:ext cx="0" cy="0"/>
          <a:chOff x="0" y="0"/>
          <a:chExt cx="0" cy="0"/>
        </a:xfrm>
      </p:grpSpPr>
      <p:sp>
        <p:nvSpPr>
          <p:cNvPr id="497" name="Google Shape;497;p27"/>
          <p:cNvSpPr txBox="1">
            <a:spLocks noGrp="1"/>
          </p:cNvSpPr>
          <p:nvPr>
            <p:ph type="subTitle" idx="1"/>
          </p:nvPr>
        </p:nvSpPr>
        <p:spPr>
          <a:xfrm>
            <a:off x="2254050" y="2862700"/>
            <a:ext cx="46359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600" dirty="0" smtClean="0">
                <a:latin typeface="Century Gothic" panose="020B0502020202020204"/>
                <a:ea typeface="Century Gothic" panose="020B0502020202020204"/>
                <a:cs typeface="Century Gothic" panose="020B0502020202020204"/>
                <a:sym typeface="Century Gothic" panose="020B0502020202020204"/>
              </a:rPr>
              <a:t>Giáo viên: </a:t>
            </a:r>
            <a:r>
              <a:rPr lang="en-US" altLang="en-GB" sz="1600" dirty="0" smtClean="0">
                <a:latin typeface="Century Gothic" panose="020B0502020202020204"/>
                <a:ea typeface="Century Gothic" panose="020B0502020202020204"/>
                <a:cs typeface="Century Gothic" panose="020B0502020202020204"/>
                <a:sym typeface="Century Gothic" panose="020B0502020202020204"/>
              </a:rPr>
              <a:t>Vũ Ngọc Anh</a:t>
            </a:r>
            <a:endParaRPr lang="en-US" altLang="en-GB" sz="1600" dirty="0" smtClean="0">
              <a:solidFill>
                <a:schemeClr val="accent5"/>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98" name="Google Shape;498;p27"/>
          <p:cNvSpPr txBox="1">
            <a:spLocks noGrp="1"/>
          </p:cNvSpPr>
          <p:nvPr>
            <p:ph type="ctrTitle"/>
          </p:nvPr>
        </p:nvSpPr>
        <p:spPr>
          <a:xfrm>
            <a:off x="1896300" y="1379375"/>
            <a:ext cx="5351400" cy="137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400" dirty="0" smtClean="0"/>
              <a:t>BÀI 2: CÁC THAO TÁC VỚI THƯ MỤC</a:t>
            </a:r>
            <a:endParaRPr sz="3400" dirty="0"/>
          </a:p>
        </p:txBody>
      </p:sp>
      <p:grpSp>
        <p:nvGrpSpPr>
          <p:cNvPr id="499" name="Google Shape;499;p27"/>
          <p:cNvGrpSpPr/>
          <p:nvPr/>
        </p:nvGrpSpPr>
        <p:grpSpPr>
          <a:xfrm flipH="1">
            <a:off x="1783208" y="704857"/>
            <a:ext cx="864824" cy="693028"/>
            <a:chOff x="10049025" y="922900"/>
            <a:chExt cx="537625" cy="430800"/>
          </a:xfrm>
        </p:grpSpPr>
        <p:sp>
          <p:nvSpPr>
            <p:cNvPr id="500" name="Google Shape;500;p27"/>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27"/>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27"/>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27"/>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27"/>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27"/>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27"/>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27"/>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27"/>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27"/>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27"/>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27"/>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27"/>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27"/>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27"/>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27"/>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27"/>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27"/>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27"/>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27"/>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27"/>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27"/>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27"/>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27"/>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27"/>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27"/>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27"/>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27"/>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27"/>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27"/>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27"/>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27"/>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32" name="Google Shape;532;p27"/>
          <p:cNvGrpSpPr/>
          <p:nvPr/>
        </p:nvGrpSpPr>
        <p:grpSpPr>
          <a:xfrm rot="1628208">
            <a:off x="6677278" y="3040846"/>
            <a:ext cx="587736" cy="781797"/>
            <a:chOff x="3600400" y="2783875"/>
            <a:chExt cx="402275" cy="535100"/>
          </a:xfrm>
        </p:grpSpPr>
        <p:sp>
          <p:nvSpPr>
            <p:cNvPr id="533" name="Google Shape;533;p27"/>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27"/>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27"/>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27"/>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27"/>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27"/>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27"/>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35"/>
          <p:cNvSpPr/>
          <p:nvPr/>
        </p:nvSpPr>
        <p:spPr>
          <a:xfrm flipH="1">
            <a:off x="6897000" y="3711152"/>
            <a:ext cx="2247000" cy="1503899"/>
          </a:xfrm>
          <a:prstGeom prst="roundRect">
            <a:avLst>
              <a:gd name="adj" fmla="val 3396"/>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13" name="Google Shape;813;p35"/>
          <p:cNvGrpSpPr/>
          <p:nvPr/>
        </p:nvGrpSpPr>
        <p:grpSpPr>
          <a:xfrm>
            <a:off x="7035500" y="3887988"/>
            <a:ext cx="1954623" cy="1188337"/>
            <a:chOff x="884172" y="1689117"/>
            <a:chExt cx="3727200" cy="2605808"/>
          </a:xfrm>
        </p:grpSpPr>
        <p:pic>
          <p:nvPicPr>
            <p:cNvPr id="814" name="Google Shape;814;p35"/>
            <p:cNvPicPr preferRelativeResize="0"/>
            <p:nvPr/>
          </p:nvPicPr>
          <p:blipFill rotWithShape="1">
            <a:blip r:embed="rId1"/>
            <a:srcRect l="3254" r="1307"/>
            <a:stretch>
              <a:fillRect/>
            </a:stretch>
          </p:blipFill>
          <p:spPr>
            <a:xfrm>
              <a:off x="884172" y="1689125"/>
              <a:ext cx="3727200" cy="2605800"/>
            </a:xfrm>
            <a:prstGeom prst="roundRect">
              <a:avLst>
                <a:gd name="adj" fmla="val 3654"/>
              </a:avLst>
            </a:prstGeom>
            <a:noFill/>
            <a:ln w="28575" cap="flat" cmpd="sng">
              <a:solidFill>
                <a:schemeClr val="accent5"/>
              </a:solidFill>
              <a:prstDash val="solid"/>
              <a:round/>
              <a:headEnd type="none" w="sm" len="sm"/>
              <a:tailEnd type="none" w="sm" len="sm"/>
            </a:ln>
          </p:spPr>
        </p:pic>
        <p:pic>
          <p:nvPicPr>
            <p:cNvPr id="815" name="Google Shape;815;p35"/>
            <p:cNvPicPr preferRelativeResize="0"/>
            <p:nvPr/>
          </p:nvPicPr>
          <p:blipFill rotWithShape="1">
            <a:blip r:embed="rId2">
              <a:alphaModFix amt="50000"/>
            </a:blip>
            <a:srcRect l="3254" r="1307"/>
            <a:stretch>
              <a:fillRect/>
            </a:stretch>
          </p:blipFill>
          <p:spPr>
            <a:xfrm>
              <a:off x="884172" y="1689117"/>
              <a:ext cx="3727200" cy="2605800"/>
            </a:xfrm>
            <a:prstGeom prst="roundRect">
              <a:avLst>
                <a:gd name="adj" fmla="val 3654"/>
              </a:avLst>
            </a:prstGeom>
            <a:noFill/>
            <a:ln w="28575" cap="flat" cmpd="sng">
              <a:solidFill>
                <a:schemeClr val="accent5"/>
              </a:solidFill>
              <a:prstDash val="solid"/>
              <a:round/>
              <a:headEnd type="none" w="sm" len="sm"/>
              <a:tailEnd type="none" w="sm" len="sm"/>
            </a:ln>
          </p:spPr>
        </p:pic>
      </p:grpSp>
      <p:sp>
        <p:nvSpPr>
          <p:cNvPr id="816" name="Google Shape;816;p35"/>
          <p:cNvSpPr/>
          <p:nvPr/>
        </p:nvSpPr>
        <p:spPr>
          <a:xfrm flipH="1">
            <a:off x="6702062" y="3403447"/>
            <a:ext cx="539506" cy="40448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35"/>
          <p:cNvSpPr/>
          <p:nvPr/>
        </p:nvSpPr>
        <p:spPr>
          <a:xfrm flipH="1">
            <a:off x="7238018" y="2522446"/>
            <a:ext cx="860588" cy="513535"/>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35"/>
          <p:cNvSpPr/>
          <p:nvPr/>
        </p:nvSpPr>
        <p:spPr>
          <a:xfrm flipH="1">
            <a:off x="8090830" y="2424751"/>
            <a:ext cx="672623" cy="398421"/>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35"/>
          <p:cNvSpPr/>
          <p:nvPr/>
        </p:nvSpPr>
        <p:spPr>
          <a:xfrm flipH="1">
            <a:off x="8670438" y="4636466"/>
            <a:ext cx="833457" cy="492783"/>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35"/>
          <p:cNvSpPr/>
          <p:nvPr/>
        </p:nvSpPr>
        <p:spPr>
          <a:xfrm rot="10800000" flipH="1">
            <a:off x="9746535" y="4470863"/>
            <a:ext cx="563082" cy="422084"/>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21" name="Google Shape;821;p35"/>
          <p:cNvGrpSpPr/>
          <p:nvPr/>
        </p:nvGrpSpPr>
        <p:grpSpPr>
          <a:xfrm>
            <a:off x="8465822" y="2223567"/>
            <a:ext cx="284406" cy="57499"/>
            <a:chOff x="-3037735" y="-542969"/>
            <a:chExt cx="581170" cy="125387"/>
          </a:xfrm>
        </p:grpSpPr>
        <p:sp>
          <p:nvSpPr>
            <p:cNvPr id="822" name="Google Shape;822;p35"/>
            <p:cNvSpPr/>
            <p:nvPr/>
          </p:nvSpPr>
          <p:spPr>
            <a:xfrm>
              <a:off x="-3034701" y="-537273"/>
              <a:ext cx="575100" cy="1140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23" name="Google Shape;823;p35"/>
            <p:cNvGrpSpPr/>
            <p:nvPr/>
          </p:nvGrpSpPr>
          <p:grpSpPr>
            <a:xfrm>
              <a:off x="-3037735" y="-542969"/>
              <a:ext cx="581170" cy="125387"/>
              <a:chOff x="4390000" y="182175"/>
              <a:chExt cx="419375" cy="90473"/>
            </a:xfrm>
          </p:grpSpPr>
          <p:sp>
            <p:nvSpPr>
              <p:cNvPr id="824" name="Google Shape;824;p35"/>
              <p:cNvSpPr/>
              <p:nvPr/>
            </p:nvSpPr>
            <p:spPr>
              <a:xfrm>
                <a:off x="4390000" y="182175"/>
                <a:ext cx="419375" cy="90473"/>
              </a:xfrm>
              <a:custGeom>
                <a:avLst/>
                <a:gdLst/>
                <a:ahLst/>
                <a:cxnLst/>
                <a:rect l="l" t="t" r="r" b="b"/>
                <a:pathLst>
                  <a:path w="8835" h="1906" extrusionOk="0">
                    <a:moveTo>
                      <a:pt x="7882" y="155"/>
                    </a:moveTo>
                    <a:cubicBezTo>
                      <a:pt x="8323" y="155"/>
                      <a:pt x="8680" y="512"/>
                      <a:pt x="8680" y="953"/>
                    </a:cubicBezTo>
                    <a:cubicBezTo>
                      <a:pt x="8680" y="1393"/>
                      <a:pt x="8323" y="1750"/>
                      <a:pt x="7882" y="1750"/>
                    </a:cubicBezTo>
                    <a:lnTo>
                      <a:pt x="953" y="1750"/>
                    </a:lnTo>
                    <a:cubicBezTo>
                      <a:pt x="512" y="1750"/>
                      <a:pt x="155" y="1393"/>
                      <a:pt x="155" y="953"/>
                    </a:cubicBezTo>
                    <a:cubicBezTo>
                      <a:pt x="155" y="512"/>
                      <a:pt x="512" y="155"/>
                      <a:pt x="953" y="155"/>
                    </a:cubicBezTo>
                    <a:close/>
                    <a:moveTo>
                      <a:pt x="953" y="0"/>
                    </a:moveTo>
                    <a:cubicBezTo>
                      <a:pt x="429" y="0"/>
                      <a:pt x="0" y="429"/>
                      <a:pt x="0" y="953"/>
                    </a:cubicBezTo>
                    <a:cubicBezTo>
                      <a:pt x="0" y="1476"/>
                      <a:pt x="429" y="1905"/>
                      <a:pt x="953" y="1905"/>
                    </a:cubicBezTo>
                    <a:lnTo>
                      <a:pt x="7882" y="1905"/>
                    </a:lnTo>
                    <a:cubicBezTo>
                      <a:pt x="8406" y="1905"/>
                      <a:pt x="8835" y="1476"/>
                      <a:pt x="8835" y="953"/>
                    </a:cubicBezTo>
                    <a:cubicBezTo>
                      <a:pt x="8835" y="429"/>
                      <a:pt x="8406" y="0"/>
                      <a:pt x="7882"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35"/>
              <p:cNvSpPr/>
              <p:nvPr/>
            </p:nvSpPr>
            <p:spPr>
              <a:xfrm>
                <a:off x="4464048" y="201352"/>
                <a:ext cx="52024" cy="52072"/>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18" name="Google Shape;569;p30"/>
          <p:cNvSpPr txBox="1"/>
          <p:nvPr/>
        </p:nvSpPr>
        <p:spPr>
          <a:xfrm>
            <a:off x="0" y="0"/>
            <a:ext cx="6038110" cy="7047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lang="vi-VN" sz="4400" dirty="0"/>
          </a:p>
        </p:txBody>
      </p:sp>
      <p:sp>
        <p:nvSpPr>
          <p:cNvPr id="3" name="TextBox 2"/>
          <p:cNvSpPr txBox="1"/>
          <p:nvPr/>
        </p:nvSpPr>
        <p:spPr>
          <a:xfrm>
            <a:off x="0" y="22421"/>
            <a:ext cx="8001000" cy="706755"/>
          </a:xfrm>
          <a:prstGeom prst="rect">
            <a:avLst/>
          </a:prstGeom>
          <a:noFill/>
        </p:spPr>
        <p:txBody>
          <a:bodyPr wrap="square" rtlCol="0">
            <a:spAutoFit/>
          </a:bodyPr>
          <a:lstStyle/>
          <a:p>
            <a:r>
              <a:rPr lang="en-US" sz="4000" dirty="0" smtClean="0">
                <a:solidFill>
                  <a:srgbClr val="002060"/>
                </a:solidFill>
                <a:latin typeface="Aldrich" panose="02000000000000000000" charset="0"/>
              </a:rPr>
              <a:t>B. HOẠT ĐỘNG THỰC HÀNH</a:t>
            </a:r>
            <a:endParaRPr lang="en-US" sz="4000" dirty="0">
              <a:solidFill>
                <a:srgbClr val="002060"/>
              </a:solidFill>
              <a:latin typeface="Aldrich" panose="02000000000000000000" charset="0"/>
            </a:endParaRPr>
          </a:p>
        </p:txBody>
      </p:sp>
      <p:sp>
        <p:nvSpPr>
          <p:cNvPr id="22" name="Google Shape;718;p33"/>
          <p:cNvSpPr txBox="1"/>
          <p:nvPr/>
        </p:nvSpPr>
        <p:spPr>
          <a:xfrm>
            <a:off x="792473" y="968462"/>
            <a:ext cx="7699200" cy="30969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1200"/>
              <a:buFont typeface="Aldrich" panose="02000000000000000000"/>
              <a:buNone/>
              <a:defRPr sz="1600" b="1" i="0" u="none" strike="noStrike" cap="none">
                <a:solidFill>
                  <a:schemeClr val="accent5"/>
                </a:solidFill>
                <a:latin typeface="Aldrich" panose="02000000000000000000"/>
                <a:ea typeface="Aldrich" panose="02000000000000000000"/>
                <a:cs typeface="Aldrich" panose="02000000000000000000"/>
                <a:sym typeface="Aldrich" panose="02000000000000000000"/>
              </a:defRPr>
            </a:lvl1pPr>
            <a:lvl2pPr marR="0" lvl="1" algn="l" rtl="0">
              <a:lnSpc>
                <a:spcPct val="100000"/>
              </a:lnSpc>
              <a:spcBef>
                <a:spcPts val="0"/>
              </a:spcBef>
              <a:spcAft>
                <a:spcPts val="0"/>
              </a:spcAft>
              <a:buClr>
                <a:schemeClr val="accent5"/>
              </a:buClr>
              <a:buSzPts val="2800"/>
              <a:buFont typeface="Arial" panose="020B0604020202020204"/>
              <a:buNone/>
              <a:defRPr sz="2800" b="0" i="0" u="none" strike="noStrike" cap="none">
                <a:solidFill>
                  <a:schemeClr val="accent5"/>
                </a:solidFill>
                <a:latin typeface="PT Sans" panose="020B0503020203020204"/>
                <a:ea typeface="PT Sans" panose="020B0503020203020204"/>
                <a:cs typeface="PT Sans" panose="020B0503020203020204"/>
                <a:sym typeface="PT Sans" panose="020B0503020203020204"/>
              </a:defRPr>
            </a:lvl2pPr>
            <a:lvl3pPr marR="0" lvl="2" algn="l" rtl="0">
              <a:lnSpc>
                <a:spcPct val="100000"/>
              </a:lnSpc>
              <a:spcBef>
                <a:spcPts val="0"/>
              </a:spcBef>
              <a:spcAft>
                <a:spcPts val="0"/>
              </a:spcAft>
              <a:buClr>
                <a:schemeClr val="accent5"/>
              </a:buClr>
              <a:buSzPts val="2800"/>
              <a:buFont typeface="Arial" panose="020B0604020202020204"/>
              <a:buNone/>
              <a:defRPr sz="2800" b="0" i="0" u="none" strike="noStrike" cap="none">
                <a:solidFill>
                  <a:schemeClr val="accent5"/>
                </a:solidFill>
                <a:latin typeface="PT Sans" panose="020B0503020203020204"/>
                <a:ea typeface="PT Sans" panose="020B0503020203020204"/>
                <a:cs typeface="PT Sans" panose="020B0503020203020204"/>
                <a:sym typeface="PT Sans" panose="020B0503020203020204"/>
              </a:defRPr>
            </a:lvl3pPr>
            <a:lvl4pPr marR="0" lvl="3" algn="l" rtl="0">
              <a:lnSpc>
                <a:spcPct val="100000"/>
              </a:lnSpc>
              <a:spcBef>
                <a:spcPts val="0"/>
              </a:spcBef>
              <a:spcAft>
                <a:spcPts val="0"/>
              </a:spcAft>
              <a:buClr>
                <a:schemeClr val="accent5"/>
              </a:buClr>
              <a:buSzPts val="2800"/>
              <a:buFont typeface="Arial" panose="020B0604020202020204"/>
              <a:buNone/>
              <a:defRPr sz="2800" b="0" i="0" u="none" strike="noStrike" cap="none">
                <a:solidFill>
                  <a:schemeClr val="accent5"/>
                </a:solidFill>
                <a:latin typeface="PT Sans" panose="020B0503020203020204"/>
                <a:ea typeface="PT Sans" panose="020B0503020203020204"/>
                <a:cs typeface="PT Sans" panose="020B0503020203020204"/>
                <a:sym typeface="PT Sans" panose="020B0503020203020204"/>
              </a:defRPr>
            </a:lvl4pPr>
            <a:lvl5pPr marR="0" lvl="4" algn="l" rtl="0">
              <a:lnSpc>
                <a:spcPct val="100000"/>
              </a:lnSpc>
              <a:spcBef>
                <a:spcPts val="0"/>
              </a:spcBef>
              <a:spcAft>
                <a:spcPts val="0"/>
              </a:spcAft>
              <a:buClr>
                <a:schemeClr val="accent5"/>
              </a:buClr>
              <a:buSzPts val="2800"/>
              <a:buFont typeface="Arial" panose="020B0604020202020204"/>
              <a:buNone/>
              <a:defRPr sz="2800" b="0" i="0" u="none" strike="noStrike" cap="none">
                <a:solidFill>
                  <a:schemeClr val="accent5"/>
                </a:solidFill>
                <a:latin typeface="PT Sans" panose="020B0503020203020204"/>
                <a:ea typeface="PT Sans" panose="020B0503020203020204"/>
                <a:cs typeface="PT Sans" panose="020B0503020203020204"/>
                <a:sym typeface="PT Sans" panose="020B0503020203020204"/>
              </a:defRPr>
            </a:lvl5pPr>
            <a:lvl6pPr marR="0" lvl="5" algn="l" rtl="0">
              <a:lnSpc>
                <a:spcPct val="100000"/>
              </a:lnSpc>
              <a:spcBef>
                <a:spcPts val="0"/>
              </a:spcBef>
              <a:spcAft>
                <a:spcPts val="0"/>
              </a:spcAft>
              <a:buClr>
                <a:schemeClr val="accent5"/>
              </a:buClr>
              <a:buSzPts val="2800"/>
              <a:buFont typeface="Arial" panose="020B0604020202020204"/>
              <a:buNone/>
              <a:defRPr sz="2800" b="0" i="0" u="none" strike="noStrike" cap="none">
                <a:solidFill>
                  <a:schemeClr val="accent5"/>
                </a:solidFill>
                <a:latin typeface="PT Sans" panose="020B0503020203020204"/>
                <a:ea typeface="PT Sans" panose="020B0503020203020204"/>
                <a:cs typeface="PT Sans" panose="020B0503020203020204"/>
                <a:sym typeface="PT Sans" panose="020B0503020203020204"/>
              </a:defRPr>
            </a:lvl6pPr>
            <a:lvl7pPr marR="0" lvl="6" algn="l" rtl="0">
              <a:lnSpc>
                <a:spcPct val="100000"/>
              </a:lnSpc>
              <a:spcBef>
                <a:spcPts val="0"/>
              </a:spcBef>
              <a:spcAft>
                <a:spcPts val="0"/>
              </a:spcAft>
              <a:buClr>
                <a:schemeClr val="accent5"/>
              </a:buClr>
              <a:buSzPts val="2800"/>
              <a:buFont typeface="Arial" panose="020B0604020202020204"/>
              <a:buNone/>
              <a:defRPr sz="2800" b="0" i="0" u="none" strike="noStrike" cap="none">
                <a:solidFill>
                  <a:schemeClr val="accent5"/>
                </a:solidFill>
                <a:latin typeface="PT Sans" panose="020B0503020203020204"/>
                <a:ea typeface="PT Sans" panose="020B0503020203020204"/>
                <a:cs typeface="PT Sans" panose="020B0503020203020204"/>
                <a:sym typeface="PT Sans" panose="020B0503020203020204"/>
              </a:defRPr>
            </a:lvl7pPr>
            <a:lvl8pPr marR="0" lvl="7" algn="l" rtl="0">
              <a:lnSpc>
                <a:spcPct val="100000"/>
              </a:lnSpc>
              <a:spcBef>
                <a:spcPts val="0"/>
              </a:spcBef>
              <a:spcAft>
                <a:spcPts val="0"/>
              </a:spcAft>
              <a:buClr>
                <a:schemeClr val="accent5"/>
              </a:buClr>
              <a:buSzPts val="2800"/>
              <a:buFont typeface="Arial" panose="020B0604020202020204"/>
              <a:buNone/>
              <a:defRPr sz="2800" b="0" i="0" u="none" strike="noStrike" cap="none">
                <a:solidFill>
                  <a:schemeClr val="accent5"/>
                </a:solidFill>
                <a:latin typeface="PT Sans" panose="020B0503020203020204"/>
                <a:ea typeface="PT Sans" panose="020B0503020203020204"/>
                <a:cs typeface="PT Sans" panose="020B0503020203020204"/>
                <a:sym typeface="PT Sans" panose="020B0503020203020204"/>
              </a:defRPr>
            </a:lvl8pPr>
            <a:lvl9pPr marR="0" lvl="8" algn="l" rtl="0">
              <a:lnSpc>
                <a:spcPct val="100000"/>
              </a:lnSpc>
              <a:spcBef>
                <a:spcPts val="0"/>
              </a:spcBef>
              <a:spcAft>
                <a:spcPts val="0"/>
              </a:spcAft>
              <a:buClr>
                <a:schemeClr val="accent5"/>
              </a:buClr>
              <a:buSzPts val="2800"/>
              <a:buFont typeface="Arial" panose="020B0604020202020204"/>
              <a:buNone/>
              <a:defRPr sz="2800" b="0" i="0" u="none" strike="noStrike" cap="none">
                <a:solidFill>
                  <a:schemeClr val="accent5"/>
                </a:solidFill>
                <a:latin typeface="PT Sans" panose="020B0503020203020204"/>
                <a:ea typeface="PT Sans" panose="020B0503020203020204"/>
                <a:cs typeface="PT Sans" panose="020B0503020203020204"/>
                <a:sym typeface="PT Sans" panose="020B0503020203020204"/>
              </a:defRPr>
            </a:lvl9pPr>
          </a:lstStyle>
          <a:p>
            <a:pPr algn="l"/>
            <a:r>
              <a:rPr lang="en-US" sz="2400" b="0" dirty="0" smtClean="0"/>
              <a:t>1. </a:t>
            </a:r>
            <a:r>
              <a:rPr lang="en-US" sz="2400" b="0" dirty="0" err="1" smtClean="0"/>
              <a:t>Mở</a:t>
            </a:r>
            <a:r>
              <a:rPr lang="en-US" sz="2400" b="0" dirty="0" smtClean="0"/>
              <a:t> </a:t>
            </a:r>
            <a:r>
              <a:rPr lang="en-US" sz="2400" b="0" dirty="0" err="1" smtClean="0"/>
              <a:t>thư</a:t>
            </a:r>
            <a:r>
              <a:rPr lang="en-US" sz="2400" b="0" dirty="0" smtClean="0"/>
              <a:t> </a:t>
            </a:r>
            <a:r>
              <a:rPr lang="en-US" sz="2400" b="0" dirty="0" err="1" smtClean="0"/>
              <a:t>mục</a:t>
            </a:r>
            <a:r>
              <a:rPr lang="en-US" sz="2400" b="0" dirty="0" smtClean="0"/>
              <a:t> </a:t>
            </a:r>
            <a:r>
              <a:rPr lang="en-US" sz="2400" b="0" dirty="0" smtClean="0">
                <a:solidFill>
                  <a:srgbClr val="FF0000"/>
                </a:solidFill>
              </a:rPr>
              <a:t>LOP4B</a:t>
            </a:r>
            <a:r>
              <a:rPr lang="en-US" sz="2400" b="0" dirty="0" smtClean="0"/>
              <a:t> </a:t>
            </a:r>
            <a:r>
              <a:rPr lang="en-US" sz="2400" b="0" dirty="0" err="1" smtClean="0"/>
              <a:t>đã</a:t>
            </a:r>
            <a:r>
              <a:rPr lang="en-US" sz="2400" b="0" dirty="0" smtClean="0"/>
              <a:t> </a:t>
            </a:r>
            <a:r>
              <a:rPr lang="en-US" sz="2400" b="0" dirty="0" err="1" smtClean="0"/>
              <a:t>tạo</a:t>
            </a:r>
            <a:r>
              <a:rPr lang="en-US" sz="2400" b="0" dirty="0" smtClean="0"/>
              <a:t> ở </a:t>
            </a:r>
            <a:r>
              <a:rPr lang="en-US" sz="2400" b="0" dirty="0" err="1" smtClean="0"/>
              <a:t>hoạt</a:t>
            </a:r>
            <a:r>
              <a:rPr lang="en-US" sz="2400" b="0" dirty="0" smtClean="0"/>
              <a:t> </a:t>
            </a:r>
            <a:r>
              <a:rPr lang="en-US" sz="2400" b="0" dirty="0" err="1" smtClean="0"/>
              <a:t>động</a:t>
            </a:r>
            <a:r>
              <a:rPr lang="en-US" sz="2400" b="0" dirty="0" smtClean="0"/>
              <a:t> 1, </a:t>
            </a:r>
            <a:r>
              <a:rPr lang="en-US" sz="2400" b="0" dirty="0" err="1" smtClean="0"/>
              <a:t>mục</a:t>
            </a:r>
            <a:r>
              <a:rPr lang="en-US" sz="2400" b="0" dirty="0" smtClean="0"/>
              <a:t> A </a:t>
            </a:r>
            <a:r>
              <a:rPr lang="en-US" sz="2400" b="0" dirty="0" err="1" smtClean="0"/>
              <a:t>rồi</a:t>
            </a:r>
            <a:r>
              <a:rPr lang="en-US" sz="2400" b="0" dirty="0" smtClean="0"/>
              <a:t> </a:t>
            </a:r>
            <a:r>
              <a:rPr lang="en-US" sz="2400" b="0" dirty="0" err="1" smtClean="0"/>
              <a:t>thực</a:t>
            </a:r>
            <a:r>
              <a:rPr lang="en-US" sz="2400" b="0" dirty="0" smtClean="0"/>
              <a:t> </a:t>
            </a:r>
            <a:r>
              <a:rPr lang="en-US" sz="2400" b="0" dirty="0" err="1" smtClean="0"/>
              <a:t>hiện</a:t>
            </a:r>
            <a:r>
              <a:rPr lang="en-US" sz="2400" b="0" dirty="0" smtClean="0"/>
              <a:t> </a:t>
            </a:r>
            <a:r>
              <a:rPr lang="en-US" sz="2400" b="0" dirty="0" err="1" smtClean="0"/>
              <a:t>các</a:t>
            </a:r>
            <a:r>
              <a:rPr lang="en-US" sz="2400" b="0" dirty="0" smtClean="0"/>
              <a:t> </a:t>
            </a:r>
            <a:r>
              <a:rPr lang="en-US" sz="2400" b="0" dirty="0" err="1" smtClean="0"/>
              <a:t>yêu</a:t>
            </a:r>
            <a:r>
              <a:rPr lang="en-US" sz="2400" b="0" dirty="0" smtClean="0"/>
              <a:t> </a:t>
            </a:r>
            <a:r>
              <a:rPr lang="en-US" sz="2400" b="0" dirty="0" err="1" smtClean="0"/>
              <a:t>cầu</a:t>
            </a:r>
            <a:r>
              <a:rPr lang="en-US" sz="2400" b="0" dirty="0" smtClean="0"/>
              <a:t> </a:t>
            </a:r>
            <a:r>
              <a:rPr lang="en-US" sz="2400" b="0" dirty="0" err="1" smtClean="0"/>
              <a:t>sau</a:t>
            </a:r>
            <a:r>
              <a:rPr lang="en-US" sz="2400" b="0" dirty="0" smtClean="0"/>
              <a:t>:</a:t>
            </a:r>
            <a:endParaRPr lang="en-US" sz="2400" b="0" dirty="0" smtClean="0"/>
          </a:p>
          <a:p>
            <a:pPr algn="l"/>
            <a:r>
              <a:rPr lang="en-US" sz="2400" b="0" dirty="0" smtClean="0"/>
              <a:t>- </a:t>
            </a:r>
            <a:r>
              <a:rPr lang="en-US" sz="2400" b="0" dirty="0" err="1" smtClean="0"/>
              <a:t>Trong</a:t>
            </a:r>
            <a:r>
              <a:rPr lang="en-US" sz="2400" b="0" dirty="0" smtClean="0"/>
              <a:t> </a:t>
            </a:r>
            <a:r>
              <a:rPr lang="en-US" sz="2400" b="0" dirty="0" err="1" smtClean="0"/>
              <a:t>thư</a:t>
            </a:r>
            <a:r>
              <a:rPr lang="en-US" sz="2400" b="0" dirty="0" smtClean="0"/>
              <a:t> </a:t>
            </a:r>
            <a:r>
              <a:rPr lang="en-US" sz="2400" b="0" dirty="0" err="1" smtClean="0"/>
              <a:t>mục</a:t>
            </a:r>
            <a:r>
              <a:rPr lang="en-US" sz="2400" b="0" dirty="0" smtClean="0"/>
              <a:t> </a:t>
            </a:r>
            <a:r>
              <a:rPr lang="en-US" sz="2400" b="0" dirty="0" smtClean="0">
                <a:solidFill>
                  <a:srgbClr val="FF0000"/>
                </a:solidFill>
              </a:rPr>
              <a:t>LOP4B</a:t>
            </a:r>
            <a:r>
              <a:rPr lang="en-US" sz="2400" b="0" dirty="0" smtClean="0"/>
              <a:t>, </a:t>
            </a:r>
            <a:r>
              <a:rPr lang="en-US" sz="2400" b="0" dirty="0" err="1" smtClean="0"/>
              <a:t>tạo</a:t>
            </a:r>
            <a:r>
              <a:rPr lang="en-US" sz="2400" b="0" dirty="0" smtClean="0"/>
              <a:t> </a:t>
            </a:r>
            <a:r>
              <a:rPr lang="en-US" sz="2400" b="0" dirty="0" err="1" smtClean="0"/>
              <a:t>thư</a:t>
            </a:r>
            <a:r>
              <a:rPr lang="en-US" sz="2400" b="0" dirty="0" smtClean="0"/>
              <a:t> </a:t>
            </a:r>
            <a:r>
              <a:rPr lang="en-US" sz="2400" b="0" dirty="0" err="1" smtClean="0"/>
              <a:t>mục</a:t>
            </a:r>
            <a:r>
              <a:rPr lang="en-US" sz="2400" b="0" dirty="0" smtClean="0"/>
              <a:t> </a:t>
            </a:r>
            <a:r>
              <a:rPr lang="en-US" sz="2400" b="0" dirty="0" smtClean="0">
                <a:solidFill>
                  <a:srgbClr val="FF0000"/>
                </a:solidFill>
              </a:rPr>
              <a:t>TO4</a:t>
            </a:r>
            <a:endParaRPr lang="en-US" sz="2400" b="0" dirty="0" smtClean="0">
              <a:solidFill>
                <a:srgbClr val="FF0000"/>
              </a:solidFill>
            </a:endParaRPr>
          </a:p>
          <a:p>
            <a:pPr algn="l"/>
            <a:r>
              <a:rPr lang="en-US" sz="2400" b="0" dirty="0" smtClean="0"/>
              <a:t>- Copy </a:t>
            </a:r>
            <a:r>
              <a:rPr lang="en-US" sz="2400" b="0" dirty="0" err="1" smtClean="0"/>
              <a:t>thư</a:t>
            </a:r>
            <a:r>
              <a:rPr lang="en-US" sz="2400" b="0" dirty="0" smtClean="0"/>
              <a:t> </a:t>
            </a:r>
            <a:r>
              <a:rPr lang="en-US" sz="2400" b="0" dirty="0" err="1" smtClean="0"/>
              <a:t>mục</a:t>
            </a:r>
            <a:r>
              <a:rPr lang="en-US" sz="2400" b="0" dirty="0" smtClean="0"/>
              <a:t> </a:t>
            </a:r>
            <a:r>
              <a:rPr lang="en-US" sz="2400" b="0" dirty="0" smtClean="0">
                <a:solidFill>
                  <a:srgbClr val="FF0000"/>
                </a:solidFill>
              </a:rPr>
              <a:t>An, </a:t>
            </a:r>
            <a:r>
              <a:rPr lang="en-US" sz="2400" b="0" dirty="0" err="1" smtClean="0">
                <a:solidFill>
                  <a:srgbClr val="FF0000"/>
                </a:solidFill>
              </a:rPr>
              <a:t>Binh</a:t>
            </a:r>
            <a:r>
              <a:rPr lang="en-US" sz="2400" b="0" dirty="0" smtClean="0">
                <a:solidFill>
                  <a:srgbClr val="FF0000"/>
                </a:solidFill>
              </a:rPr>
              <a:t>, </a:t>
            </a:r>
            <a:r>
              <a:rPr lang="en-US" sz="2400" b="0" dirty="0" err="1" smtClean="0">
                <a:solidFill>
                  <a:srgbClr val="FF0000"/>
                </a:solidFill>
              </a:rPr>
              <a:t>Khiem</a:t>
            </a:r>
            <a:r>
              <a:rPr lang="en-US" sz="2400" b="0" dirty="0" smtClean="0">
                <a:solidFill>
                  <a:srgbClr val="FF0000"/>
                </a:solidFill>
              </a:rPr>
              <a:t> </a:t>
            </a:r>
            <a:r>
              <a:rPr lang="en-US" sz="2400" b="0" dirty="0" err="1" smtClean="0"/>
              <a:t>từ</a:t>
            </a:r>
            <a:r>
              <a:rPr lang="en-US" sz="2400" b="0" dirty="0" smtClean="0"/>
              <a:t> </a:t>
            </a:r>
            <a:r>
              <a:rPr lang="en-US" sz="2400" b="0" dirty="0" err="1" smtClean="0"/>
              <a:t>thư</a:t>
            </a:r>
            <a:r>
              <a:rPr lang="en-US" sz="2400" b="0" dirty="0" smtClean="0"/>
              <a:t> </a:t>
            </a:r>
            <a:r>
              <a:rPr lang="en-US" sz="2400" b="0" dirty="0" err="1" smtClean="0"/>
              <a:t>mục</a:t>
            </a:r>
            <a:r>
              <a:rPr lang="en-US" sz="2400" b="0" dirty="0" smtClean="0"/>
              <a:t> </a:t>
            </a:r>
            <a:r>
              <a:rPr lang="en-US" sz="2400" b="0" dirty="0" smtClean="0">
                <a:solidFill>
                  <a:srgbClr val="FF0000"/>
                </a:solidFill>
              </a:rPr>
              <a:t>TO1</a:t>
            </a:r>
            <a:r>
              <a:rPr lang="en-US" sz="2400" b="0" dirty="0" smtClean="0"/>
              <a:t> </a:t>
            </a:r>
            <a:r>
              <a:rPr lang="en-US" sz="2400" b="0" dirty="0" err="1" smtClean="0"/>
              <a:t>vào</a:t>
            </a:r>
            <a:r>
              <a:rPr lang="en-US" sz="2400" b="0" dirty="0" smtClean="0"/>
              <a:t> </a:t>
            </a:r>
            <a:r>
              <a:rPr lang="en-US" sz="2400" b="0" dirty="0" err="1" smtClean="0"/>
              <a:t>thư</a:t>
            </a:r>
            <a:r>
              <a:rPr lang="en-US" sz="2400" b="0" dirty="0" smtClean="0"/>
              <a:t> </a:t>
            </a:r>
            <a:r>
              <a:rPr lang="en-US" sz="2400" b="0" dirty="0" err="1" smtClean="0"/>
              <a:t>mục</a:t>
            </a:r>
            <a:r>
              <a:rPr lang="en-US" sz="2400" b="0" dirty="0" smtClean="0"/>
              <a:t> </a:t>
            </a:r>
            <a:r>
              <a:rPr lang="en-US" sz="2400" b="0" dirty="0" smtClean="0">
                <a:solidFill>
                  <a:srgbClr val="FF0000"/>
                </a:solidFill>
              </a:rPr>
              <a:t>TO4</a:t>
            </a:r>
            <a:endParaRPr lang="en-US" sz="2400" b="0" dirty="0" smtClean="0">
              <a:solidFill>
                <a:schemeClr val="tx1"/>
              </a:solidFill>
            </a:endParaRPr>
          </a:p>
          <a:p>
            <a:pPr algn="l"/>
            <a:r>
              <a:rPr lang="en-US" sz="2800" b="0" dirty="0" smtClean="0"/>
              <a:t>- </a:t>
            </a:r>
            <a:r>
              <a:rPr lang="en-US" sz="2800" b="0" dirty="0" err="1" smtClean="0"/>
              <a:t>Đổi</a:t>
            </a:r>
            <a:r>
              <a:rPr lang="en-US" sz="2800" b="0" dirty="0" smtClean="0"/>
              <a:t> </a:t>
            </a:r>
            <a:r>
              <a:rPr lang="en-US" sz="2800" b="0" dirty="0" err="1" smtClean="0"/>
              <a:t>tên</a:t>
            </a:r>
            <a:r>
              <a:rPr lang="en-US" sz="2800" b="0" dirty="0" smtClean="0"/>
              <a:t> </a:t>
            </a:r>
            <a:r>
              <a:rPr lang="en-US" sz="2800" b="0" dirty="0" err="1" smtClean="0"/>
              <a:t>các</a:t>
            </a:r>
            <a:r>
              <a:rPr lang="en-US" sz="2800" b="0" dirty="0" smtClean="0"/>
              <a:t> </a:t>
            </a:r>
            <a:r>
              <a:rPr lang="en-US" sz="2800" b="0" dirty="0" err="1" smtClean="0"/>
              <a:t>thư</a:t>
            </a:r>
            <a:r>
              <a:rPr lang="en-US" sz="2800" b="0" dirty="0" smtClean="0"/>
              <a:t> </a:t>
            </a:r>
            <a:r>
              <a:rPr lang="en-US" sz="2800" b="0" dirty="0" err="1" smtClean="0"/>
              <a:t>mục</a:t>
            </a:r>
            <a:r>
              <a:rPr lang="en-US" sz="2800" b="0" dirty="0" smtClean="0"/>
              <a:t> </a:t>
            </a:r>
            <a:r>
              <a:rPr lang="en-US" sz="2800" b="0" dirty="0">
                <a:solidFill>
                  <a:srgbClr val="FF0000"/>
                </a:solidFill>
              </a:rPr>
              <a:t>An, </a:t>
            </a:r>
            <a:r>
              <a:rPr lang="en-US" sz="2800" b="0" dirty="0" err="1">
                <a:solidFill>
                  <a:srgbClr val="FF0000"/>
                </a:solidFill>
              </a:rPr>
              <a:t>Binh</a:t>
            </a:r>
            <a:r>
              <a:rPr lang="en-US" sz="2800" b="0" dirty="0">
                <a:solidFill>
                  <a:srgbClr val="FF0000"/>
                </a:solidFill>
              </a:rPr>
              <a:t>, </a:t>
            </a:r>
            <a:r>
              <a:rPr lang="en-US" sz="2800" b="0" dirty="0" err="1" smtClean="0">
                <a:solidFill>
                  <a:srgbClr val="FF0000"/>
                </a:solidFill>
              </a:rPr>
              <a:t>Khiem</a:t>
            </a:r>
            <a:r>
              <a:rPr lang="en-US" sz="2800" b="0" dirty="0" smtClean="0">
                <a:solidFill>
                  <a:srgbClr val="FF0000"/>
                </a:solidFill>
              </a:rPr>
              <a:t> </a:t>
            </a:r>
            <a:r>
              <a:rPr lang="en-US" sz="2800" b="0" dirty="0" err="1" smtClean="0">
                <a:solidFill>
                  <a:schemeClr val="tx1"/>
                </a:solidFill>
              </a:rPr>
              <a:t>thành</a:t>
            </a:r>
            <a:r>
              <a:rPr lang="en-US" sz="2800" b="0" dirty="0" smtClean="0">
                <a:solidFill>
                  <a:schemeClr val="tx1"/>
                </a:solidFill>
              </a:rPr>
              <a:t> </a:t>
            </a:r>
            <a:r>
              <a:rPr lang="en-US" sz="2800" b="0" dirty="0" err="1" smtClean="0">
                <a:solidFill>
                  <a:schemeClr val="tx1"/>
                </a:solidFill>
              </a:rPr>
              <a:t>các</a:t>
            </a:r>
            <a:r>
              <a:rPr lang="en-US" sz="2800" b="0" dirty="0" smtClean="0">
                <a:solidFill>
                  <a:schemeClr val="tx1"/>
                </a:solidFill>
              </a:rPr>
              <a:t> </a:t>
            </a:r>
            <a:r>
              <a:rPr lang="en-US" sz="2800" b="0" dirty="0" err="1" smtClean="0">
                <a:solidFill>
                  <a:schemeClr val="tx1"/>
                </a:solidFill>
              </a:rPr>
              <a:t>thư</a:t>
            </a:r>
            <a:r>
              <a:rPr lang="en-US" sz="2800" b="0" dirty="0" smtClean="0">
                <a:solidFill>
                  <a:schemeClr val="tx1"/>
                </a:solidFill>
              </a:rPr>
              <a:t> </a:t>
            </a:r>
            <a:r>
              <a:rPr lang="en-US" sz="2800" b="0" dirty="0" err="1" smtClean="0">
                <a:solidFill>
                  <a:schemeClr val="tx1"/>
                </a:solidFill>
              </a:rPr>
              <a:t>mục</a:t>
            </a:r>
            <a:r>
              <a:rPr lang="en-US" sz="2800" b="0" dirty="0" smtClean="0">
                <a:solidFill>
                  <a:schemeClr val="tx1"/>
                </a:solidFill>
              </a:rPr>
              <a:t> </a:t>
            </a:r>
            <a:r>
              <a:rPr lang="en-US" sz="2800" b="0" dirty="0" smtClean="0">
                <a:solidFill>
                  <a:srgbClr val="FF0000"/>
                </a:solidFill>
              </a:rPr>
              <a:t>Tuan, Lan, Ngoc</a:t>
            </a:r>
            <a:endParaRPr lang="vi-VN" sz="2800" b="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11" name="Google Shape;911;p38"/>
          <p:cNvSpPr txBox="1">
            <a:spLocks noGrp="1"/>
          </p:cNvSpPr>
          <p:nvPr>
            <p:ph type="title"/>
          </p:nvPr>
        </p:nvSpPr>
        <p:spPr>
          <a:xfrm>
            <a:off x="203561" y="173368"/>
            <a:ext cx="4325074" cy="434667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2. Trong thư mục </a:t>
            </a:r>
            <a:r>
              <a:rPr lang="en-GB" dirty="0" smtClean="0">
                <a:solidFill>
                  <a:srgbClr val="FF0000"/>
                </a:solidFill>
              </a:rPr>
              <a:t>LOP4B</a:t>
            </a:r>
            <a:r>
              <a:rPr lang="en-GB" dirty="0" smtClean="0"/>
              <a:t>, tạo thư mục </a:t>
            </a:r>
            <a:r>
              <a:rPr lang="en-GB" dirty="0" smtClean="0">
                <a:solidFill>
                  <a:srgbClr val="FF0000"/>
                </a:solidFill>
              </a:rPr>
              <a:t>Sơn Ca</a:t>
            </a:r>
            <a:r>
              <a:rPr lang="en-GB" dirty="0" smtClean="0"/>
              <a:t>. Điền từ còn thiếu vào chỗ chấm để thực hiện thao tác sao chép thư mục </a:t>
            </a:r>
            <a:r>
              <a:rPr lang="en-GB" dirty="0" smtClean="0">
                <a:solidFill>
                  <a:srgbClr val="FF0000"/>
                </a:solidFill>
              </a:rPr>
              <a:t>Sơn Ca </a:t>
            </a:r>
            <a:r>
              <a:rPr lang="en-GB" dirty="0" smtClean="0"/>
              <a:t>từ thư mục </a:t>
            </a:r>
            <a:r>
              <a:rPr lang="en-GB" dirty="0" smtClean="0">
                <a:solidFill>
                  <a:srgbClr val="FF0000"/>
                </a:solidFill>
              </a:rPr>
              <a:t>LOP4B</a:t>
            </a:r>
            <a:r>
              <a:rPr lang="en-GB" dirty="0" smtClean="0"/>
              <a:t> sang thư mục </a:t>
            </a:r>
            <a:r>
              <a:rPr lang="en-GB" dirty="0" smtClean="0">
                <a:solidFill>
                  <a:srgbClr val="FF0000"/>
                </a:solidFill>
              </a:rPr>
              <a:t>LOP4A </a:t>
            </a:r>
            <a:endParaRPr dirty="0">
              <a:solidFill>
                <a:srgbClr val="FF0000"/>
              </a:solidFill>
            </a:endParaRPr>
          </a:p>
        </p:txBody>
      </p:sp>
      <p:sp>
        <p:nvSpPr>
          <p:cNvPr id="913" name="Google Shape;913;p38"/>
          <p:cNvSpPr/>
          <p:nvPr/>
        </p:nvSpPr>
        <p:spPr>
          <a:xfrm flipH="1">
            <a:off x="4682033" y="830185"/>
            <a:ext cx="1490739" cy="942371"/>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38"/>
          <p:cNvSpPr/>
          <p:nvPr/>
        </p:nvSpPr>
        <p:spPr>
          <a:xfrm flipH="1">
            <a:off x="5534836" y="835059"/>
            <a:ext cx="1165141" cy="736588"/>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38"/>
          <p:cNvSpPr/>
          <p:nvPr/>
        </p:nvSpPr>
        <p:spPr>
          <a:xfrm flipH="1">
            <a:off x="4146066" y="1808607"/>
            <a:ext cx="934551" cy="747799"/>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38"/>
          <p:cNvSpPr/>
          <p:nvPr/>
        </p:nvSpPr>
        <p:spPr>
          <a:xfrm flipH="1">
            <a:off x="6114446" y="2999418"/>
            <a:ext cx="1443743" cy="924910"/>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38"/>
          <p:cNvSpPr/>
          <p:nvPr/>
        </p:nvSpPr>
        <p:spPr>
          <a:xfrm rot="10800000" flipH="1">
            <a:off x="7192921" y="2861087"/>
            <a:ext cx="975390" cy="780335"/>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rgbClr val="FFFFFF">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38"/>
          <p:cNvSpPr/>
          <p:nvPr/>
        </p:nvSpPr>
        <p:spPr>
          <a:xfrm>
            <a:off x="5828097" y="3348738"/>
            <a:ext cx="65005" cy="62549"/>
          </a:xfrm>
          <a:custGeom>
            <a:avLst/>
            <a:gdLst/>
            <a:ahLst/>
            <a:cxnLst/>
            <a:rect l="l" t="t" r="r" b="b"/>
            <a:pathLst>
              <a:path w="4155" h="3998" extrusionOk="0">
                <a:moveTo>
                  <a:pt x="2156" y="1"/>
                </a:moveTo>
                <a:cubicBezTo>
                  <a:pt x="1348" y="1"/>
                  <a:pt x="619" y="488"/>
                  <a:pt x="308" y="1234"/>
                </a:cubicBezTo>
                <a:cubicBezTo>
                  <a:pt x="0" y="1982"/>
                  <a:pt x="171" y="2841"/>
                  <a:pt x="744" y="3411"/>
                </a:cubicBezTo>
                <a:cubicBezTo>
                  <a:pt x="1127" y="3794"/>
                  <a:pt x="1637" y="3997"/>
                  <a:pt x="2157" y="3997"/>
                </a:cubicBezTo>
                <a:cubicBezTo>
                  <a:pt x="2414" y="3997"/>
                  <a:pt x="2674" y="3947"/>
                  <a:pt x="2921" y="3844"/>
                </a:cubicBezTo>
                <a:cubicBezTo>
                  <a:pt x="3667" y="3533"/>
                  <a:pt x="4154" y="2804"/>
                  <a:pt x="4154" y="1997"/>
                </a:cubicBezTo>
                <a:cubicBezTo>
                  <a:pt x="4154" y="894"/>
                  <a:pt x="3259" y="1"/>
                  <a:pt x="2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37" name="Google Shape;937;p38"/>
          <p:cNvGrpSpPr/>
          <p:nvPr/>
        </p:nvGrpSpPr>
        <p:grpSpPr>
          <a:xfrm rot="16769969">
            <a:off x="999513" y="3691816"/>
            <a:ext cx="439931" cy="1779889"/>
            <a:chOff x="409722" y="228600"/>
            <a:chExt cx="1385931" cy="2705253"/>
          </a:xfrm>
        </p:grpSpPr>
        <p:grpSp>
          <p:nvGrpSpPr>
            <p:cNvPr id="938" name="Google Shape;938;p38"/>
            <p:cNvGrpSpPr/>
            <p:nvPr/>
          </p:nvGrpSpPr>
          <p:grpSpPr>
            <a:xfrm rot="-617154" flipH="1">
              <a:off x="575967" y="402323"/>
              <a:ext cx="1053440" cy="2450002"/>
              <a:chOff x="3817855" y="1437512"/>
              <a:chExt cx="541146" cy="1128254"/>
            </a:xfrm>
          </p:grpSpPr>
          <p:sp>
            <p:nvSpPr>
              <p:cNvPr id="939" name="Google Shape;939;p38"/>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0" name="Google Shape;940;p38"/>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41" name="Google Shape;941;p38"/>
            <p:cNvSpPr/>
            <p:nvPr/>
          </p:nvSpPr>
          <p:spPr>
            <a:xfrm>
              <a:off x="1419225" y="228600"/>
              <a:ext cx="142800" cy="142800"/>
            </a:xfrm>
            <a:prstGeom prst="ellipse">
              <a:avLst/>
            </a:pr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42164" y="1"/>
            <a:ext cx="4301836" cy="5143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89"/>
        <p:cNvGrpSpPr/>
        <p:nvPr/>
      </p:nvGrpSpPr>
      <p:grpSpPr>
        <a:xfrm>
          <a:off x="0" y="0"/>
          <a:ext cx="0" cy="0"/>
          <a:chOff x="0" y="0"/>
          <a:chExt cx="0" cy="0"/>
        </a:xfrm>
      </p:grpSpPr>
      <p:sp>
        <p:nvSpPr>
          <p:cNvPr id="1090" name="Google Shape;1090;p42"/>
          <p:cNvSpPr txBox="1">
            <a:spLocks noGrp="1"/>
          </p:cNvSpPr>
          <p:nvPr>
            <p:ph type="title"/>
          </p:nvPr>
        </p:nvSpPr>
        <p:spPr>
          <a:xfrm>
            <a:off x="1765304" y="1288473"/>
            <a:ext cx="5756973" cy="2410109"/>
          </a:xfrm>
          <a:prstGeom prst="rect">
            <a:avLst/>
          </a:prstGeom>
        </p:spPr>
        <p:txBody>
          <a:bodyPr spcFirstLastPara="1" wrap="square" lIns="91425" tIns="91425" rIns="91425" bIns="91425" anchor="ctr" anchorCtr="0">
            <a:noAutofit/>
          </a:bodyPr>
          <a:lstStyle/>
          <a:p>
            <a:r>
              <a:rPr lang="en-US" dirty="0" smtClean="0">
                <a:solidFill>
                  <a:srgbClr val="FF0000"/>
                </a:solidFill>
                <a:latin typeface="Aldrich" panose="02000000000000000000" charset="0"/>
              </a:rPr>
              <a:t>C. </a:t>
            </a:r>
            <a:r>
              <a:rPr lang="en-US" dirty="0">
                <a:solidFill>
                  <a:srgbClr val="FF0000"/>
                </a:solidFill>
                <a:latin typeface="Aldrich" panose="02000000000000000000" charset="0"/>
              </a:rPr>
              <a:t>HOẠT ĐỘNG ỨNG DỤNG, MỞ RỘNG</a:t>
            </a:r>
            <a:endParaRPr lang="en-US" dirty="0">
              <a:solidFill>
                <a:srgbClr val="FF0000"/>
              </a:solidFill>
              <a:latin typeface="Aldrich" panose="02000000000000000000" charset="0"/>
            </a:endParaRPr>
          </a:p>
        </p:txBody>
      </p:sp>
      <p:grpSp>
        <p:nvGrpSpPr>
          <p:cNvPr id="1091" name="Google Shape;1091;p42"/>
          <p:cNvGrpSpPr/>
          <p:nvPr/>
        </p:nvGrpSpPr>
        <p:grpSpPr>
          <a:xfrm rot="-552712" flipH="1">
            <a:off x="1124331" y="904916"/>
            <a:ext cx="1271811" cy="1019154"/>
            <a:chOff x="10049025" y="922900"/>
            <a:chExt cx="537625" cy="430800"/>
          </a:xfrm>
        </p:grpSpPr>
        <p:sp>
          <p:nvSpPr>
            <p:cNvPr id="1092" name="Google Shape;1092;p42"/>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3" name="Google Shape;1093;p42"/>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4" name="Google Shape;1094;p42"/>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5" name="Google Shape;1095;p42"/>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6" name="Google Shape;1096;p42"/>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7" name="Google Shape;1097;p42"/>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8" name="Google Shape;1098;p42"/>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9" name="Google Shape;1099;p42"/>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0" name="Google Shape;1100;p42"/>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1" name="Google Shape;1101;p42"/>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2" name="Google Shape;1102;p42"/>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1103;p42"/>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4" name="Google Shape;1104;p42"/>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5" name="Google Shape;1105;p42"/>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42"/>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7" name="Google Shape;1107;p42"/>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8" name="Google Shape;1108;p42"/>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1109;p42"/>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0" name="Google Shape;1110;p42"/>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42"/>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42"/>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42"/>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1114;p42"/>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42"/>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42"/>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42"/>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42"/>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42"/>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42"/>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42"/>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42"/>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42"/>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24" name="Google Shape;1124;p42"/>
          <p:cNvSpPr/>
          <p:nvPr/>
        </p:nvSpPr>
        <p:spPr>
          <a:xfrm>
            <a:off x="3655800" y="34842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25" name="Google Shape;1125;p42"/>
          <p:cNvGrpSpPr/>
          <p:nvPr/>
        </p:nvGrpSpPr>
        <p:grpSpPr>
          <a:xfrm rot="8100000">
            <a:off x="6704003" y="-124478"/>
            <a:ext cx="1385917" cy="2699994"/>
            <a:chOff x="409722" y="233833"/>
            <a:chExt cx="1385931" cy="2700020"/>
          </a:xfrm>
        </p:grpSpPr>
        <p:grpSp>
          <p:nvGrpSpPr>
            <p:cNvPr id="1126" name="Google Shape;1126;p42"/>
            <p:cNvGrpSpPr/>
            <p:nvPr/>
          </p:nvGrpSpPr>
          <p:grpSpPr>
            <a:xfrm rot="-617154" flipH="1">
              <a:off x="575967" y="402323"/>
              <a:ext cx="1053440" cy="2450002"/>
              <a:chOff x="3817855" y="1437512"/>
              <a:chExt cx="541146" cy="1128254"/>
            </a:xfrm>
          </p:grpSpPr>
          <p:sp>
            <p:nvSpPr>
              <p:cNvPr id="1127" name="Google Shape;1127;p4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4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29" name="Google Shape;1129;p42"/>
            <p:cNvSpPr/>
            <p:nvPr/>
          </p:nvSpPr>
          <p:spPr>
            <a:xfrm>
              <a:off x="1424458" y="233833"/>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30" name="Google Shape;1130;p42"/>
          <p:cNvGrpSpPr/>
          <p:nvPr/>
        </p:nvGrpSpPr>
        <p:grpSpPr>
          <a:xfrm rot="-2972274">
            <a:off x="796320" y="2522791"/>
            <a:ext cx="1386048" cy="2678158"/>
            <a:chOff x="409722" y="255923"/>
            <a:chExt cx="1385931" cy="2677930"/>
          </a:xfrm>
        </p:grpSpPr>
        <p:grpSp>
          <p:nvGrpSpPr>
            <p:cNvPr id="1131" name="Google Shape;1131;p42"/>
            <p:cNvGrpSpPr/>
            <p:nvPr/>
          </p:nvGrpSpPr>
          <p:grpSpPr>
            <a:xfrm rot="-617154" flipH="1">
              <a:off x="575967" y="402323"/>
              <a:ext cx="1053440" cy="2450002"/>
              <a:chOff x="3817855" y="1437512"/>
              <a:chExt cx="541146" cy="1128254"/>
            </a:xfrm>
          </p:grpSpPr>
          <p:sp>
            <p:nvSpPr>
              <p:cNvPr id="1132" name="Google Shape;1132;p4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4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34" name="Google Shape;1134;p42"/>
            <p:cNvSpPr/>
            <p:nvPr/>
          </p:nvSpPr>
          <p:spPr>
            <a:xfrm>
              <a:off x="1432804" y="255923"/>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35" name="Google Shape;1135;p42"/>
          <p:cNvGrpSpPr/>
          <p:nvPr/>
        </p:nvGrpSpPr>
        <p:grpSpPr>
          <a:xfrm>
            <a:off x="5910913" y="3409365"/>
            <a:ext cx="1697226" cy="604018"/>
            <a:chOff x="-5302450" y="3084350"/>
            <a:chExt cx="1519450" cy="540750"/>
          </a:xfrm>
        </p:grpSpPr>
        <p:sp>
          <p:nvSpPr>
            <p:cNvPr id="1136" name="Google Shape;1136;p42"/>
            <p:cNvSpPr/>
            <p:nvPr/>
          </p:nvSpPr>
          <p:spPr>
            <a:xfrm>
              <a:off x="-4388300" y="3084350"/>
              <a:ext cx="584625" cy="269450"/>
            </a:xfrm>
            <a:custGeom>
              <a:avLst/>
              <a:gdLst/>
              <a:ahLst/>
              <a:cxnLst/>
              <a:rect l="l" t="t" r="r" b="b"/>
              <a:pathLst>
                <a:path w="23385" h="10778" extrusionOk="0">
                  <a:moveTo>
                    <a:pt x="4286" y="1"/>
                  </a:moveTo>
                  <a:cubicBezTo>
                    <a:pt x="3334" y="1"/>
                    <a:pt x="2281" y="326"/>
                    <a:pt x="1454" y="953"/>
                  </a:cubicBezTo>
                  <a:cubicBezTo>
                    <a:pt x="1028" y="1254"/>
                    <a:pt x="627" y="1680"/>
                    <a:pt x="402" y="2206"/>
                  </a:cubicBezTo>
                  <a:cubicBezTo>
                    <a:pt x="101" y="2732"/>
                    <a:pt x="1" y="3259"/>
                    <a:pt x="1" y="3885"/>
                  </a:cubicBezTo>
                  <a:cubicBezTo>
                    <a:pt x="1" y="4612"/>
                    <a:pt x="201" y="5339"/>
                    <a:pt x="527" y="6166"/>
                  </a:cubicBezTo>
                  <a:lnTo>
                    <a:pt x="2181" y="5339"/>
                  </a:lnTo>
                  <a:cubicBezTo>
                    <a:pt x="1981" y="4712"/>
                    <a:pt x="1880" y="4286"/>
                    <a:pt x="1880" y="3885"/>
                  </a:cubicBezTo>
                  <a:cubicBezTo>
                    <a:pt x="1880" y="3559"/>
                    <a:pt x="1880" y="3259"/>
                    <a:pt x="2081" y="3033"/>
                  </a:cubicBezTo>
                  <a:cubicBezTo>
                    <a:pt x="2181" y="2632"/>
                    <a:pt x="2507" y="2407"/>
                    <a:pt x="2908" y="2206"/>
                  </a:cubicBezTo>
                  <a:cubicBezTo>
                    <a:pt x="3334" y="1880"/>
                    <a:pt x="3860" y="1780"/>
                    <a:pt x="4286" y="1780"/>
                  </a:cubicBezTo>
                  <a:cubicBezTo>
                    <a:pt x="4788" y="1780"/>
                    <a:pt x="5214" y="1880"/>
                    <a:pt x="5540" y="2106"/>
                  </a:cubicBezTo>
                  <a:cubicBezTo>
                    <a:pt x="5640" y="2206"/>
                    <a:pt x="5740" y="2206"/>
                    <a:pt x="5941" y="2306"/>
                  </a:cubicBezTo>
                  <a:cubicBezTo>
                    <a:pt x="7194" y="2933"/>
                    <a:pt x="11379" y="5138"/>
                    <a:pt x="15139" y="7018"/>
                  </a:cubicBezTo>
                  <a:cubicBezTo>
                    <a:pt x="18998" y="8998"/>
                    <a:pt x="22557" y="10778"/>
                    <a:pt x="22557" y="10778"/>
                  </a:cubicBezTo>
                  <a:lnTo>
                    <a:pt x="23384" y="9098"/>
                  </a:lnTo>
                  <a:cubicBezTo>
                    <a:pt x="23384" y="9098"/>
                    <a:pt x="23184" y="8998"/>
                    <a:pt x="22758" y="8772"/>
                  </a:cubicBezTo>
                  <a:cubicBezTo>
                    <a:pt x="21078" y="7945"/>
                    <a:pt x="17119" y="5965"/>
                    <a:pt x="13459" y="4086"/>
                  </a:cubicBezTo>
                  <a:cubicBezTo>
                    <a:pt x="11680" y="3133"/>
                    <a:pt x="9926" y="2306"/>
                    <a:pt x="8672" y="1680"/>
                  </a:cubicBezTo>
                  <a:cubicBezTo>
                    <a:pt x="7920" y="1379"/>
                    <a:pt x="7419" y="1053"/>
                    <a:pt x="7093" y="853"/>
                  </a:cubicBezTo>
                  <a:cubicBezTo>
                    <a:pt x="6893" y="752"/>
                    <a:pt x="6667" y="627"/>
                    <a:pt x="6567" y="627"/>
                  </a:cubicBezTo>
                  <a:cubicBezTo>
                    <a:pt x="6567" y="527"/>
                    <a:pt x="6467" y="527"/>
                    <a:pt x="6467" y="527"/>
                  </a:cubicBezTo>
                  <a:cubicBezTo>
                    <a:pt x="5840" y="126"/>
                    <a:pt x="5013" y="1"/>
                    <a:pt x="4286" y="1"/>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42"/>
            <p:cNvSpPr/>
            <p:nvPr/>
          </p:nvSpPr>
          <p:spPr>
            <a:xfrm>
              <a:off x="-5302450" y="3142000"/>
              <a:ext cx="509425" cy="211800"/>
            </a:xfrm>
            <a:custGeom>
              <a:avLst/>
              <a:gdLst/>
              <a:ahLst/>
              <a:cxnLst/>
              <a:rect l="l" t="t" r="r" b="b"/>
              <a:pathLst>
                <a:path w="20377" h="8472" extrusionOk="0">
                  <a:moveTo>
                    <a:pt x="4286" y="0"/>
                  </a:moveTo>
                  <a:cubicBezTo>
                    <a:pt x="3358" y="0"/>
                    <a:pt x="2306" y="326"/>
                    <a:pt x="1479" y="953"/>
                  </a:cubicBezTo>
                  <a:cubicBezTo>
                    <a:pt x="1053" y="1253"/>
                    <a:pt x="627" y="1679"/>
                    <a:pt x="426" y="2206"/>
                  </a:cubicBezTo>
                  <a:cubicBezTo>
                    <a:pt x="125" y="2707"/>
                    <a:pt x="0" y="3233"/>
                    <a:pt x="0" y="3860"/>
                  </a:cubicBezTo>
                  <a:cubicBezTo>
                    <a:pt x="0" y="4587"/>
                    <a:pt x="226" y="5339"/>
                    <a:pt x="526" y="6166"/>
                  </a:cubicBezTo>
                  <a:lnTo>
                    <a:pt x="2206" y="5339"/>
                  </a:lnTo>
                  <a:cubicBezTo>
                    <a:pt x="2005" y="4812"/>
                    <a:pt x="1880" y="4286"/>
                    <a:pt x="1880" y="3860"/>
                  </a:cubicBezTo>
                  <a:cubicBezTo>
                    <a:pt x="1880" y="3559"/>
                    <a:pt x="2005" y="3233"/>
                    <a:pt x="2105" y="3033"/>
                  </a:cubicBezTo>
                  <a:cubicBezTo>
                    <a:pt x="2206" y="2707"/>
                    <a:pt x="2506" y="2406"/>
                    <a:pt x="2932" y="2206"/>
                  </a:cubicBezTo>
                  <a:cubicBezTo>
                    <a:pt x="3358" y="1980"/>
                    <a:pt x="3885" y="1880"/>
                    <a:pt x="4286" y="1880"/>
                  </a:cubicBezTo>
                  <a:cubicBezTo>
                    <a:pt x="4812" y="1880"/>
                    <a:pt x="5238" y="1980"/>
                    <a:pt x="5539" y="2081"/>
                  </a:cubicBezTo>
                  <a:lnTo>
                    <a:pt x="5539" y="2206"/>
                  </a:lnTo>
                  <a:cubicBezTo>
                    <a:pt x="5639" y="2206"/>
                    <a:pt x="5764" y="2306"/>
                    <a:pt x="5865" y="2306"/>
                  </a:cubicBezTo>
                  <a:cubicBezTo>
                    <a:pt x="6491" y="2607"/>
                    <a:pt x="7519" y="3133"/>
                    <a:pt x="8897" y="3760"/>
                  </a:cubicBezTo>
                  <a:cubicBezTo>
                    <a:pt x="13058" y="5639"/>
                    <a:pt x="19649" y="8472"/>
                    <a:pt x="19649" y="8472"/>
                  </a:cubicBezTo>
                  <a:lnTo>
                    <a:pt x="20376" y="6792"/>
                  </a:lnTo>
                  <a:cubicBezTo>
                    <a:pt x="20376" y="6792"/>
                    <a:pt x="20176" y="6692"/>
                    <a:pt x="19750" y="6592"/>
                  </a:cubicBezTo>
                  <a:cubicBezTo>
                    <a:pt x="18496" y="5965"/>
                    <a:pt x="15163" y="4487"/>
                    <a:pt x="12231" y="3133"/>
                  </a:cubicBezTo>
                  <a:cubicBezTo>
                    <a:pt x="10777" y="2507"/>
                    <a:pt x="9298" y="1880"/>
                    <a:pt x="8271" y="1354"/>
                  </a:cubicBezTo>
                  <a:cubicBezTo>
                    <a:pt x="7744" y="1153"/>
                    <a:pt x="7218" y="953"/>
                    <a:pt x="6892" y="727"/>
                  </a:cubicBezTo>
                  <a:cubicBezTo>
                    <a:pt x="6792" y="727"/>
                    <a:pt x="6692" y="627"/>
                    <a:pt x="6592" y="627"/>
                  </a:cubicBezTo>
                  <a:lnTo>
                    <a:pt x="6491" y="527"/>
                  </a:lnTo>
                  <a:cubicBezTo>
                    <a:pt x="5865" y="101"/>
                    <a:pt x="5138" y="0"/>
                    <a:pt x="4286" y="0"/>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42"/>
            <p:cNvSpPr/>
            <p:nvPr/>
          </p:nvSpPr>
          <p:spPr>
            <a:xfrm>
              <a:off x="-4832525" y="3193825"/>
              <a:ext cx="451775" cy="409275"/>
            </a:xfrm>
            <a:custGeom>
              <a:avLst/>
              <a:gdLst/>
              <a:ahLst/>
              <a:cxnLst/>
              <a:rect l="l" t="t" r="r" b="b"/>
              <a:pathLst>
                <a:path w="18071" h="16371" extrusionOk="0">
                  <a:moveTo>
                    <a:pt x="9043" y="0"/>
                  </a:moveTo>
                  <a:cubicBezTo>
                    <a:pt x="8405" y="0"/>
                    <a:pt x="7759" y="76"/>
                    <a:pt x="7118" y="233"/>
                  </a:cubicBezTo>
                  <a:cubicBezTo>
                    <a:pt x="2732" y="1386"/>
                    <a:pt x="0" y="5872"/>
                    <a:pt x="1153" y="10258"/>
                  </a:cubicBezTo>
                  <a:cubicBezTo>
                    <a:pt x="2121" y="13942"/>
                    <a:pt x="5371" y="16371"/>
                    <a:pt x="8985" y="16371"/>
                  </a:cubicBezTo>
                  <a:cubicBezTo>
                    <a:pt x="9674" y="16371"/>
                    <a:pt x="10376" y="16282"/>
                    <a:pt x="11078" y="16098"/>
                  </a:cubicBezTo>
                  <a:cubicBezTo>
                    <a:pt x="15464" y="14945"/>
                    <a:pt x="18070" y="10559"/>
                    <a:pt x="17043" y="6173"/>
                  </a:cubicBezTo>
                  <a:cubicBezTo>
                    <a:pt x="16062" y="2443"/>
                    <a:pt x="12671" y="0"/>
                    <a:pt x="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42"/>
            <p:cNvSpPr/>
            <p:nvPr/>
          </p:nvSpPr>
          <p:spPr>
            <a:xfrm>
              <a:off x="-4803700" y="3447750"/>
              <a:ext cx="25" cy="2550"/>
            </a:xfrm>
            <a:custGeom>
              <a:avLst/>
              <a:gdLst/>
              <a:ahLst/>
              <a:cxnLst/>
              <a:rect l="l" t="t" r="r" b="b"/>
              <a:pathLst>
                <a:path w="1" h="102" extrusionOk="0">
                  <a:moveTo>
                    <a:pt x="0" y="1"/>
                  </a:moveTo>
                  <a:lnTo>
                    <a:pt x="0" y="101"/>
                  </a:lnTo>
                  <a:lnTo>
                    <a:pt x="0" y="1"/>
                  </a:lnTo>
                  <a:close/>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42"/>
            <p:cNvSpPr/>
            <p:nvPr/>
          </p:nvSpPr>
          <p:spPr>
            <a:xfrm>
              <a:off x="-4808725" y="3197125"/>
              <a:ext cx="287000" cy="284500"/>
            </a:xfrm>
            <a:custGeom>
              <a:avLst/>
              <a:gdLst/>
              <a:ahLst/>
              <a:cxnLst/>
              <a:rect l="l" t="t" r="r" b="b"/>
              <a:pathLst>
                <a:path w="11480" h="11380" extrusionOk="0">
                  <a:moveTo>
                    <a:pt x="9299" y="1"/>
                  </a:moveTo>
                  <a:lnTo>
                    <a:pt x="1" y="9274"/>
                  </a:lnTo>
                  <a:cubicBezTo>
                    <a:pt x="101" y="9500"/>
                    <a:pt x="101" y="9800"/>
                    <a:pt x="201" y="10026"/>
                  </a:cubicBezTo>
                  <a:lnTo>
                    <a:pt x="201" y="10126"/>
                  </a:lnTo>
                  <a:cubicBezTo>
                    <a:pt x="301" y="10527"/>
                    <a:pt x="527" y="10953"/>
                    <a:pt x="627" y="11379"/>
                  </a:cubicBezTo>
                  <a:cubicBezTo>
                    <a:pt x="4286" y="7720"/>
                    <a:pt x="7820" y="4161"/>
                    <a:pt x="11479" y="627"/>
                  </a:cubicBezTo>
                  <a:cubicBezTo>
                    <a:pt x="10752" y="302"/>
                    <a:pt x="10026" y="101"/>
                    <a:pt x="9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42"/>
            <p:cNvSpPr/>
            <p:nvPr/>
          </p:nvSpPr>
          <p:spPr>
            <a:xfrm>
              <a:off x="-4777400" y="3228450"/>
              <a:ext cx="352150" cy="349650"/>
            </a:xfrm>
            <a:custGeom>
              <a:avLst/>
              <a:gdLst/>
              <a:ahLst/>
              <a:cxnLst/>
              <a:rect l="l" t="t" r="r" b="b"/>
              <a:pathLst>
                <a:path w="14086" h="13986" extrusionOk="0">
                  <a:moveTo>
                    <a:pt x="11279" y="1"/>
                  </a:moveTo>
                  <a:lnTo>
                    <a:pt x="1" y="11279"/>
                  </a:lnTo>
                  <a:cubicBezTo>
                    <a:pt x="828" y="12407"/>
                    <a:pt x="1880" y="13359"/>
                    <a:pt x="3033" y="13986"/>
                  </a:cubicBezTo>
                  <a:lnTo>
                    <a:pt x="14086" y="3008"/>
                  </a:lnTo>
                  <a:cubicBezTo>
                    <a:pt x="13459" y="1755"/>
                    <a:pt x="12532" y="728"/>
                    <a:pt x="11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42"/>
            <p:cNvSpPr/>
            <p:nvPr/>
          </p:nvSpPr>
          <p:spPr>
            <a:xfrm>
              <a:off x="-4237300" y="3179650"/>
              <a:ext cx="451800" cy="409300"/>
            </a:xfrm>
            <a:custGeom>
              <a:avLst/>
              <a:gdLst/>
              <a:ahLst/>
              <a:cxnLst/>
              <a:rect l="l" t="t" r="r" b="b"/>
              <a:pathLst>
                <a:path w="18072" h="16372" extrusionOk="0">
                  <a:moveTo>
                    <a:pt x="9118" y="1"/>
                  </a:moveTo>
                  <a:cubicBezTo>
                    <a:pt x="8425" y="1"/>
                    <a:pt x="7720" y="89"/>
                    <a:pt x="7018" y="274"/>
                  </a:cubicBezTo>
                  <a:cubicBezTo>
                    <a:pt x="2632" y="1427"/>
                    <a:pt x="1" y="5813"/>
                    <a:pt x="1154" y="10199"/>
                  </a:cubicBezTo>
                  <a:cubicBezTo>
                    <a:pt x="2049" y="13929"/>
                    <a:pt x="5427" y="16372"/>
                    <a:pt x="9115" y="16372"/>
                  </a:cubicBezTo>
                  <a:cubicBezTo>
                    <a:pt x="9764" y="16372"/>
                    <a:pt x="10422" y="16296"/>
                    <a:pt x="11079" y="16138"/>
                  </a:cubicBezTo>
                  <a:cubicBezTo>
                    <a:pt x="15465" y="14986"/>
                    <a:pt x="18071" y="10499"/>
                    <a:pt x="16918" y="6113"/>
                  </a:cubicBezTo>
                  <a:cubicBezTo>
                    <a:pt x="16055" y="2430"/>
                    <a:pt x="12752" y="1"/>
                    <a:pt x="91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42"/>
            <p:cNvSpPr/>
            <p:nvPr/>
          </p:nvSpPr>
          <p:spPr>
            <a:xfrm>
              <a:off x="-4832525" y="3170825"/>
              <a:ext cx="454275" cy="454275"/>
            </a:xfrm>
            <a:custGeom>
              <a:avLst/>
              <a:gdLst/>
              <a:ahLst/>
              <a:cxnLst/>
              <a:rect l="l" t="t" r="r" b="b"/>
              <a:pathLst>
                <a:path w="18171" h="18171" extrusionOk="0">
                  <a:moveTo>
                    <a:pt x="9098" y="1880"/>
                  </a:moveTo>
                  <a:cubicBezTo>
                    <a:pt x="10652" y="1880"/>
                    <a:pt x="12231" y="2406"/>
                    <a:pt x="13484" y="3334"/>
                  </a:cubicBezTo>
                  <a:cubicBezTo>
                    <a:pt x="14737" y="4286"/>
                    <a:pt x="15664" y="5639"/>
                    <a:pt x="16090" y="7319"/>
                  </a:cubicBezTo>
                  <a:cubicBezTo>
                    <a:pt x="16291" y="7945"/>
                    <a:pt x="16291" y="8572"/>
                    <a:pt x="16291" y="9073"/>
                  </a:cubicBezTo>
                  <a:cubicBezTo>
                    <a:pt x="16291" y="10752"/>
                    <a:pt x="15790" y="12331"/>
                    <a:pt x="14837" y="13459"/>
                  </a:cubicBezTo>
                  <a:cubicBezTo>
                    <a:pt x="13910" y="14712"/>
                    <a:pt x="12532" y="15664"/>
                    <a:pt x="10877" y="16090"/>
                  </a:cubicBezTo>
                  <a:cubicBezTo>
                    <a:pt x="10251" y="16291"/>
                    <a:pt x="9724" y="16391"/>
                    <a:pt x="9098" y="16391"/>
                  </a:cubicBezTo>
                  <a:cubicBezTo>
                    <a:pt x="7419" y="16391"/>
                    <a:pt x="5965" y="15765"/>
                    <a:pt x="4712" y="14837"/>
                  </a:cubicBezTo>
                  <a:cubicBezTo>
                    <a:pt x="3459" y="13885"/>
                    <a:pt x="2506" y="12532"/>
                    <a:pt x="2105" y="10852"/>
                  </a:cubicBezTo>
                  <a:cubicBezTo>
                    <a:pt x="1880" y="10326"/>
                    <a:pt x="1880" y="9699"/>
                    <a:pt x="1880" y="9073"/>
                  </a:cubicBezTo>
                  <a:cubicBezTo>
                    <a:pt x="1880" y="7519"/>
                    <a:pt x="2406" y="5940"/>
                    <a:pt x="3359" y="4687"/>
                  </a:cubicBezTo>
                  <a:cubicBezTo>
                    <a:pt x="4286" y="3434"/>
                    <a:pt x="5639" y="2506"/>
                    <a:pt x="7318" y="2080"/>
                  </a:cubicBezTo>
                  <a:cubicBezTo>
                    <a:pt x="7945" y="1980"/>
                    <a:pt x="8471" y="1880"/>
                    <a:pt x="9098" y="1880"/>
                  </a:cubicBezTo>
                  <a:close/>
                  <a:moveTo>
                    <a:pt x="9098" y="0"/>
                  </a:moveTo>
                  <a:cubicBezTo>
                    <a:pt x="8371" y="0"/>
                    <a:pt x="7644" y="100"/>
                    <a:pt x="6792" y="301"/>
                  </a:cubicBezTo>
                  <a:cubicBezTo>
                    <a:pt x="4812" y="827"/>
                    <a:pt x="3033" y="1980"/>
                    <a:pt x="1880" y="3559"/>
                  </a:cubicBezTo>
                  <a:cubicBezTo>
                    <a:pt x="627" y="5113"/>
                    <a:pt x="0" y="7093"/>
                    <a:pt x="0" y="9073"/>
                  </a:cubicBezTo>
                  <a:cubicBezTo>
                    <a:pt x="0" y="9825"/>
                    <a:pt x="125" y="10652"/>
                    <a:pt x="326" y="11379"/>
                  </a:cubicBezTo>
                  <a:cubicBezTo>
                    <a:pt x="852" y="13359"/>
                    <a:pt x="2005" y="15138"/>
                    <a:pt x="3559" y="16291"/>
                  </a:cubicBezTo>
                  <a:cubicBezTo>
                    <a:pt x="5138" y="17544"/>
                    <a:pt x="7018" y="18171"/>
                    <a:pt x="9098" y="18171"/>
                  </a:cubicBezTo>
                  <a:cubicBezTo>
                    <a:pt x="9825" y="18171"/>
                    <a:pt x="10552" y="18070"/>
                    <a:pt x="11404" y="17970"/>
                  </a:cubicBezTo>
                  <a:cubicBezTo>
                    <a:pt x="13384" y="17444"/>
                    <a:pt x="15163" y="16191"/>
                    <a:pt x="16291" y="14612"/>
                  </a:cubicBezTo>
                  <a:cubicBezTo>
                    <a:pt x="17544" y="13058"/>
                    <a:pt x="18171" y="11178"/>
                    <a:pt x="18171" y="9073"/>
                  </a:cubicBezTo>
                  <a:cubicBezTo>
                    <a:pt x="18171" y="8346"/>
                    <a:pt x="18070" y="7619"/>
                    <a:pt x="17870" y="6892"/>
                  </a:cubicBezTo>
                  <a:cubicBezTo>
                    <a:pt x="17344" y="4812"/>
                    <a:pt x="16191" y="3133"/>
                    <a:pt x="14637" y="1880"/>
                  </a:cubicBezTo>
                  <a:cubicBezTo>
                    <a:pt x="13058" y="727"/>
                    <a:pt x="11078" y="0"/>
                    <a:pt x="9098" y="0"/>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42"/>
            <p:cNvSpPr/>
            <p:nvPr/>
          </p:nvSpPr>
          <p:spPr>
            <a:xfrm>
              <a:off x="-4208475" y="3434600"/>
              <a:ext cx="5675" cy="18200"/>
            </a:xfrm>
            <a:custGeom>
              <a:avLst/>
              <a:gdLst/>
              <a:ahLst/>
              <a:cxnLst/>
              <a:rect l="l" t="t" r="r" b="b"/>
              <a:pathLst>
                <a:path w="227" h="728" extrusionOk="0">
                  <a:moveTo>
                    <a:pt x="226" y="727"/>
                  </a:moveTo>
                  <a:lnTo>
                    <a:pt x="226" y="727"/>
                  </a:lnTo>
                  <a:lnTo>
                    <a:pt x="226" y="727"/>
                  </a:lnTo>
                  <a:close/>
                  <a:moveTo>
                    <a:pt x="226" y="727"/>
                  </a:moveTo>
                  <a:lnTo>
                    <a:pt x="226" y="727"/>
                  </a:lnTo>
                  <a:lnTo>
                    <a:pt x="226" y="727"/>
                  </a:lnTo>
                  <a:close/>
                  <a:moveTo>
                    <a:pt x="226" y="727"/>
                  </a:moveTo>
                  <a:lnTo>
                    <a:pt x="226" y="727"/>
                  </a:lnTo>
                  <a:lnTo>
                    <a:pt x="226" y="727"/>
                  </a:lnTo>
                  <a:close/>
                  <a:moveTo>
                    <a:pt x="226" y="727"/>
                  </a:moveTo>
                  <a:lnTo>
                    <a:pt x="226" y="727"/>
                  </a:lnTo>
                  <a:lnTo>
                    <a:pt x="226" y="727"/>
                  </a:lnTo>
                  <a:close/>
                  <a:moveTo>
                    <a:pt x="226" y="627"/>
                  </a:moveTo>
                  <a:lnTo>
                    <a:pt x="226" y="627"/>
                  </a:lnTo>
                  <a:lnTo>
                    <a:pt x="226" y="627"/>
                  </a:lnTo>
                  <a:close/>
                  <a:moveTo>
                    <a:pt x="226" y="627"/>
                  </a:moveTo>
                  <a:lnTo>
                    <a:pt x="226" y="627"/>
                  </a:lnTo>
                  <a:lnTo>
                    <a:pt x="226" y="627"/>
                  </a:lnTo>
                  <a:close/>
                  <a:moveTo>
                    <a:pt x="226" y="627"/>
                  </a:moveTo>
                  <a:lnTo>
                    <a:pt x="226" y="627"/>
                  </a:lnTo>
                  <a:lnTo>
                    <a:pt x="226" y="627"/>
                  </a:lnTo>
                  <a:close/>
                  <a:moveTo>
                    <a:pt x="101" y="627"/>
                  </a:moveTo>
                  <a:lnTo>
                    <a:pt x="226" y="627"/>
                  </a:lnTo>
                  <a:lnTo>
                    <a:pt x="101" y="627"/>
                  </a:lnTo>
                  <a:close/>
                  <a:moveTo>
                    <a:pt x="101" y="627"/>
                  </a:moveTo>
                  <a:lnTo>
                    <a:pt x="101" y="627"/>
                  </a:lnTo>
                  <a:lnTo>
                    <a:pt x="101" y="627"/>
                  </a:lnTo>
                  <a:close/>
                  <a:moveTo>
                    <a:pt x="1" y="101"/>
                  </a:moveTo>
                  <a:cubicBezTo>
                    <a:pt x="1" y="301"/>
                    <a:pt x="101" y="402"/>
                    <a:pt x="101" y="627"/>
                  </a:cubicBezTo>
                  <a:cubicBezTo>
                    <a:pt x="101" y="402"/>
                    <a:pt x="1" y="301"/>
                    <a:pt x="1" y="101"/>
                  </a:cubicBezTo>
                  <a:close/>
                  <a:moveTo>
                    <a:pt x="1" y="101"/>
                  </a:moveTo>
                  <a:lnTo>
                    <a:pt x="1" y="101"/>
                  </a:lnTo>
                  <a:lnTo>
                    <a:pt x="1" y="101"/>
                  </a:lnTo>
                  <a:close/>
                  <a:moveTo>
                    <a:pt x="1" y="101"/>
                  </a:moveTo>
                  <a:lnTo>
                    <a:pt x="1" y="101"/>
                  </a:lnTo>
                  <a:lnTo>
                    <a:pt x="1" y="101"/>
                  </a:lnTo>
                  <a:close/>
                  <a:moveTo>
                    <a:pt x="1" y="101"/>
                  </a:moveTo>
                  <a:lnTo>
                    <a:pt x="1" y="101"/>
                  </a:lnTo>
                  <a:lnTo>
                    <a:pt x="1" y="101"/>
                  </a:lnTo>
                  <a:close/>
                  <a:moveTo>
                    <a:pt x="1" y="1"/>
                  </a:moveTo>
                  <a:lnTo>
                    <a:pt x="1" y="1"/>
                  </a:lnTo>
                  <a:lnTo>
                    <a:pt x="1" y="1"/>
                  </a:lnTo>
                  <a:close/>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42"/>
            <p:cNvSpPr/>
            <p:nvPr/>
          </p:nvSpPr>
          <p:spPr>
            <a:xfrm>
              <a:off x="-4210975" y="3183975"/>
              <a:ext cx="308300" cy="307675"/>
            </a:xfrm>
            <a:custGeom>
              <a:avLst/>
              <a:gdLst/>
              <a:ahLst/>
              <a:cxnLst/>
              <a:rect l="l" t="t" r="r" b="b"/>
              <a:pathLst>
                <a:path w="12332" h="12307" extrusionOk="0">
                  <a:moveTo>
                    <a:pt x="9499" y="0"/>
                  </a:moveTo>
                  <a:cubicBezTo>
                    <a:pt x="6266" y="3133"/>
                    <a:pt x="3133" y="6366"/>
                    <a:pt x="0" y="9499"/>
                  </a:cubicBezTo>
                  <a:cubicBezTo>
                    <a:pt x="0" y="9700"/>
                    <a:pt x="0" y="9800"/>
                    <a:pt x="101" y="10026"/>
                  </a:cubicBezTo>
                  <a:lnTo>
                    <a:pt x="101" y="10126"/>
                  </a:lnTo>
                  <a:cubicBezTo>
                    <a:pt x="101" y="10326"/>
                    <a:pt x="201" y="10427"/>
                    <a:pt x="201" y="10652"/>
                  </a:cubicBezTo>
                  <a:lnTo>
                    <a:pt x="326" y="10652"/>
                  </a:lnTo>
                  <a:lnTo>
                    <a:pt x="326" y="10752"/>
                  </a:lnTo>
                  <a:cubicBezTo>
                    <a:pt x="527" y="11279"/>
                    <a:pt x="727" y="11805"/>
                    <a:pt x="1053" y="12306"/>
                  </a:cubicBezTo>
                  <a:lnTo>
                    <a:pt x="12331" y="1028"/>
                  </a:lnTo>
                  <a:cubicBezTo>
                    <a:pt x="11379" y="527"/>
                    <a:pt x="10452" y="201"/>
                    <a:pt x="9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42"/>
            <p:cNvSpPr/>
            <p:nvPr/>
          </p:nvSpPr>
          <p:spPr>
            <a:xfrm>
              <a:off x="-4166500" y="3228450"/>
              <a:ext cx="331500" cy="331500"/>
            </a:xfrm>
            <a:custGeom>
              <a:avLst/>
              <a:gdLst/>
              <a:ahLst/>
              <a:cxnLst/>
              <a:rect l="l" t="t" r="r" b="b"/>
              <a:pathLst>
                <a:path w="13260" h="13260" extrusionOk="0">
                  <a:moveTo>
                    <a:pt x="11480" y="1"/>
                  </a:moveTo>
                  <a:lnTo>
                    <a:pt x="1" y="11480"/>
                  </a:lnTo>
                  <a:cubicBezTo>
                    <a:pt x="627" y="12207"/>
                    <a:pt x="1254" y="12733"/>
                    <a:pt x="1981" y="13259"/>
                  </a:cubicBezTo>
                  <a:lnTo>
                    <a:pt x="13259" y="1981"/>
                  </a:lnTo>
                  <a:cubicBezTo>
                    <a:pt x="12733" y="1254"/>
                    <a:pt x="12206" y="628"/>
                    <a:pt x="11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42"/>
            <p:cNvSpPr/>
            <p:nvPr/>
          </p:nvSpPr>
          <p:spPr>
            <a:xfrm>
              <a:off x="-4239800" y="3157650"/>
              <a:ext cx="456800" cy="454300"/>
            </a:xfrm>
            <a:custGeom>
              <a:avLst/>
              <a:gdLst/>
              <a:ahLst/>
              <a:cxnLst/>
              <a:rect l="l" t="t" r="r" b="b"/>
              <a:pathLst>
                <a:path w="18272" h="18172" extrusionOk="0">
                  <a:moveTo>
                    <a:pt x="9199" y="1780"/>
                  </a:moveTo>
                  <a:cubicBezTo>
                    <a:pt x="10752" y="1780"/>
                    <a:pt x="12331" y="2407"/>
                    <a:pt x="13585" y="3334"/>
                  </a:cubicBezTo>
                  <a:cubicBezTo>
                    <a:pt x="14838" y="4287"/>
                    <a:pt x="15765" y="5640"/>
                    <a:pt x="16191" y="7319"/>
                  </a:cubicBezTo>
                  <a:cubicBezTo>
                    <a:pt x="16291" y="7846"/>
                    <a:pt x="16392" y="8472"/>
                    <a:pt x="16392" y="9099"/>
                  </a:cubicBezTo>
                  <a:cubicBezTo>
                    <a:pt x="16392" y="10653"/>
                    <a:pt x="15890" y="12232"/>
                    <a:pt x="14938" y="13485"/>
                  </a:cubicBezTo>
                  <a:cubicBezTo>
                    <a:pt x="13885" y="14738"/>
                    <a:pt x="12532" y="15665"/>
                    <a:pt x="10978" y="16091"/>
                  </a:cubicBezTo>
                  <a:cubicBezTo>
                    <a:pt x="10351" y="16191"/>
                    <a:pt x="9725" y="16292"/>
                    <a:pt x="9199" y="16292"/>
                  </a:cubicBezTo>
                  <a:cubicBezTo>
                    <a:pt x="7519" y="16292"/>
                    <a:pt x="5965" y="15765"/>
                    <a:pt x="4712" y="14838"/>
                  </a:cubicBezTo>
                  <a:cubicBezTo>
                    <a:pt x="3459" y="13886"/>
                    <a:pt x="2507" y="12532"/>
                    <a:pt x="2106" y="10853"/>
                  </a:cubicBezTo>
                  <a:cubicBezTo>
                    <a:pt x="1980" y="10226"/>
                    <a:pt x="1880" y="9600"/>
                    <a:pt x="1880" y="9099"/>
                  </a:cubicBezTo>
                  <a:cubicBezTo>
                    <a:pt x="1880" y="7419"/>
                    <a:pt x="2407" y="5840"/>
                    <a:pt x="3459" y="4587"/>
                  </a:cubicBezTo>
                  <a:cubicBezTo>
                    <a:pt x="4387" y="3460"/>
                    <a:pt x="5740" y="2507"/>
                    <a:pt x="7319" y="1981"/>
                  </a:cubicBezTo>
                  <a:cubicBezTo>
                    <a:pt x="7945" y="1881"/>
                    <a:pt x="8572" y="1780"/>
                    <a:pt x="9199" y="1780"/>
                  </a:cubicBezTo>
                  <a:close/>
                  <a:moveTo>
                    <a:pt x="9199" y="1"/>
                  </a:moveTo>
                  <a:cubicBezTo>
                    <a:pt x="8372" y="1"/>
                    <a:pt x="7620" y="1"/>
                    <a:pt x="6893" y="201"/>
                  </a:cubicBezTo>
                  <a:cubicBezTo>
                    <a:pt x="4813" y="728"/>
                    <a:pt x="3133" y="1981"/>
                    <a:pt x="1880" y="3560"/>
                  </a:cubicBezTo>
                  <a:cubicBezTo>
                    <a:pt x="727" y="5114"/>
                    <a:pt x="1" y="6993"/>
                    <a:pt x="1" y="9099"/>
                  </a:cubicBezTo>
                  <a:cubicBezTo>
                    <a:pt x="1" y="9825"/>
                    <a:pt x="101" y="10552"/>
                    <a:pt x="326" y="11279"/>
                  </a:cubicBezTo>
                  <a:cubicBezTo>
                    <a:pt x="853" y="13359"/>
                    <a:pt x="2106" y="15039"/>
                    <a:pt x="3660" y="16292"/>
                  </a:cubicBezTo>
                  <a:cubicBezTo>
                    <a:pt x="5239" y="17445"/>
                    <a:pt x="7118" y="18171"/>
                    <a:pt x="9199" y="18171"/>
                  </a:cubicBezTo>
                  <a:cubicBezTo>
                    <a:pt x="9925" y="18171"/>
                    <a:pt x="10652" y="18071"/>
                    <a:pt x="11379" y="17871"/>
                  </a:cubicBezTo>
                  <a:cubicBezTo>
                    <a:pt x="13484" y="17344"/>
                    <a:pt x="15138" y="16191"/>
                    <a:pt x="16392" y="14612"/>
                  </a:cubicBezTo>
                  <a:cubicBezTo>
                    <a:pt x="17544" y="13059"/>
                    <a:pt x="18271" y="11079"/>
                    <a:pt x="18271" y="9099"/>
                  </a:cubicBezTo>
                  <a:cubicBezTo>
                    <a:pt x="18271" y="8347"/>
                    <a:pt x="18171" y="7520"/>
                    <a:pt x="17971" y="6793"/>
                  </a:cubicBezTo>
                  <a:cubicBezTo>
                    <a:pt x="17444" y="4713"/>
                    <a:pt x="16291" y="3033"/>
                    <a:pt x="14737" y="1881"/>
                  </a:cubicBezTo>
                  <a:cubicBezTo>
                    <a:pt x="13159" y="627"/>
                    <a:pt x="11179" y="1"/>
                    <a:pt x="9199" y="1"/>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42"/>
            <p:cNvSpPr/>
            <p:nvPr/>
          </p:nvSpPr>
          <p:spPr>
            <a:xfrm>
              <a:off x="-4427775" y="3254150"/>
              <a:ext cx="237500" cy="112175"/>
            </a:xfrm>
            <a:custGeom>
              <a:avLst/>
              <a:gdLst/>
              <a:ahLst/>
              <a:cxnLst/>
              <a:rect l="l" t="t" r="r" b="b"/>
              <a:pathLst>
                <a:path w="9500" h="4487" extrusionOk="0">
                  <a:moveTo>
                    <a:pt x="4813" y="1"/>
                  </a:moveTo>
                  <a:cubicBezTo>
                    <a:pt x="4387" y="1"/>
                    <a:pt x="4086" y="1"/>
                    <a:pt x="3660" y="101"/>
                  </a:cubicBezTo>
                  <a:cubicBezTo>
                    <a:pt x="2607" y="427"/>
                    <a:pt x="1780" y="953"/>
                    <a:pt x="1154" y="1680"/>
                  </a:cubicBezTo>
                  <a:cubicBezTo>
                    <a:pt x="527" y="2407"/>
                    <a:pt x="101" y="3234"/>
                    <a:pt x="1" y="4286"/>
                  </a:cubicBezTo>
                  <a:lnTo>
                    <a:pt x="1880" y="4487"/>
                  </a:lnTo>
                  <a:cubicBezTo>
                    <a:pt x="1880" y="3860"/>
                    <a:pt x="2206" y="3359"/>
                    <a:pt x="2607" y="2933"/>
                  </a:cubicBezTo>
                  <a:cubicBezTo>
                    <a:pt x="2933" y="2407"/>
                    <a:pt x="3459" y="2106"/>
                    <a:pt x="4086" y="1980"/>
                  </a:cubicBezTo>
                  <a:cubicBezTo>
                    <a:pt x="4387" y="1880"/>
                    <a:pt x="4612" y="1880"/>
                    <a:pt x="4813" y="1880"/>
                  </a:cubicBezTo>
                  <a:cubicBezTo>
                    <a:pt x="5540" y="1880"/>
                    <a:pt x="6166" y="2106"/>
                    <a:pt x="6692" y="2507"/>
                  </a:cubicBezTo>
                  <a:cubicBezTo>
                    <a:pt x="7219" y="2833"/>
                    <a:pt x="7520" y="3459"/>
                    <a:pt x="7745" y="4086"/>
                  </a:cubicBezTo>
                  <a:lnTo>
                    <a:pt x="9499" y="3660"/>
                  </a:lnTo>
                  <a:cubicBezTo>
                    <a:pt x="9299" y="2507"/>
                    <a:pt x="8572" y="1680"/>
                    <a:pt x="7745" y="1053"/>
                  </a:cubicBezTo>
                  <a:cubicBezTo>
                    <a:pt x="6993" y="427"/>
                    <a:pt x="5966" y="1"/>
                    <a:pt x="4813" y="1"/>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22"/>
        <p:cNvGrpSpPr/>
        <p:nvPr/>
      </p:nvGrpSpPr>
      <p:grpSpPr>
        <a:xfrm>
          <a:off x="0" y="0"/>
          <a:ext cx="0" cy="0"/>
          <a:chOff x="0" y="0"/>
          <a:chExt cx="0" cy="0"/>
        </a:xfrm>
      </p:grpSpPr>
      <p:grpSp>
        <p:nvGrpSpPr>
          <p:cNvPr id="1025" name="Google Shape;1025;p40"/>
          <p:cNvGrpSpPr/>
          <p:nvPr/>
        </p:nvGrpSpPr>
        <p:grpSpPr>
          <a:xfrm>
            <a:off x="2018619" y="742883"/>
            <a:ext cx="771920" cy="771920"/>
            <a:chOff x="1190625" y="238125"/>
            <a:chExt cx="5219200" cy="5219200"/>
          </a:xfrm>
        </p:grpSpPr>
        <p:sp>
          <p:nvSpPr>
            <p:cNvPr id="1026" name="Google Shape;1026;p40"/>
            <p:cNvSpPr/>
            <p:nvPr/>
          </p:nvSpPr>
          <p:spPr>
            <a:xfrm>
              <a:off x="3147000" y="2112950"/>
              <a:ext cx="2939075" cy="1632650"/>
            </a:xfrm>
            <a:custGeom>
              <a:avLst/>
              <a:gdLst/>
              <a:ahLst/>
              <a:cxnLst/>
              <a:rect l="l" t="t" r="r" b="b"/>
              <a:pathLst>
                <a:path w="117563" h="65306" extrusionOk="0">
                  <a:moveTo>
                    <a:pt x="32653" y="0"/>
                  </a:moveTo>
                  <a:cubicBezTo>
                    <a:pt x="14614" y="0"/>
                    <a:pt x="0" y="14614"/>
                    <a:pt x="0" y="32653"/>
                  </a:cubicBezTo>
                  <a:cubicBezTo>
                    <a:pt x="0" y="50691"/>
                    <a:pt x="14614" y="65305"/>
                    <a:pt x="32653" y="65305"/>
                  </a:cubicBezTo>
                  <a:lnTo>
                    <a:pt x="117562" y="65305"/>
                  </a:lnTo>
                  <a:lnTo>
                    <a:pt x="1175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40"/>
            <p:cNvSpPr/>
            <p:nvPr/>
          </p:nvSpPr>
          <p:spPr>
            <a:xfrm>
              <a:off x="1269725" y="317225"/>
              <a:ext cx="1714200" cy="5061000"/>
            </a:xfrm>
            <a:custGeom>
              <a:avLst/>
              <a:gdLst/>
              <a:ahLst/>
              <a:cxnLst/>
              <a:rect l="l" t="t" r="r" b="b"/>
              <a:pathLst>
                <a:path w="68568" h="202440" extrusionOk="0">
                  <a:moveTo>
                    <a:pt x="0" y="0"/>
                  </a:moveTo>
                  <a:lnTo>
                    <a:pt x="0" y="202439"/>
                  </a:lnTo>
                  <a:lnTo>
                    <a:pt x="68567" y="202439"/>
                  </a:lnTo>
                  <a:lnTo>
                    <a:pt x="685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40"/>
            <p:cNvSpPr/>
            <p:nvPr/>
          </p:nvSpPr>
          <p:spPr>
            <a:xfrm>
              <a:off x="3147000" y="2194500"/>
              <a:ext cx="408575" cy="1469550"/>
            </a:xfrm>
            <a:custGeom>
              <a:avLst/>
              <a:gdLst/>
              <a:ahLst/>
              <a:cxnLst/>
              <a:rect l="l" t="t" r="r" b="b"/>
              <a:pathLst>
                <a:path w="16343" h="58782" extrusionOk="0">
                  <a:moveTo>
                    <a:pt x="16343" y="0"/>
                  </a:moveTo>
                  <a:lnTo>
                    <a:pt x="9786" y="6524"/>
                  </a:lnTo>
                  <a:lnTo>
                    <a:pt x="0" y="26129"/>
                  </a:lnTo>
                  <a:lnTo>
                    <a:pt x="3262" y="42471"/>
                  </a:lnTo>
                  <a:lnTo>
                    <a:pt x="16343" y="58781"/>
                  </a:lnTo>
                  <a:lnTo>
                    <a:pt x="16343" y="9786"/>
                  </a:lnTo>
                  <a:lnTo>
                    <a:pt x="163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40"/>
            <p:cNvSpPr/>
            <p:nvPr/>
          </p:nvSpPr>
          <p:spPr>
            <a:xfrm>
              <a:off x="3391650" y="3745575"/>
              <a:ext cx="2939050" cy="1632625"/>
            </a:xfrm>
            <a:custGeom>
              <a:avLst/>
              <a:gdLst/>
              <a:ahLst/>
              <a:cxnLst/>
              <a:rect l="l" t="t" r="r" b="b"/>
              <a:pathLst>
                <a:path w="117562" h="65305" extrusionOk="0">
                  <a:moveTo>
                    <a:pt x="0" y="0"/>
                  </a:moveTo>
                  <a:lnTo>
                    <a:pt x="0" y="65305"/>
                  </a:lnTo>
                  <a:lnTo>
                    <a:pt x="84910" y="65305"/>
                  </a:lnTo>
                  <a:cubicBezTo>
                    <a:pt x="102948" y="65305"/>
                    <a:pt x="117562" y="50691"/>
                    <a:pt x="117562" y="32653"/>
                  </a:cubicBezTo>
                  <a:cubicBezTo>
                    <a:pt x="117562" y="14614"/>
                    <a:pt x="102948" y="0"/>
                    <a:pt x="84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40"/>
            <p:cNvSpPr/>
            <p:nvPr/>
          </p:nvSpPr>
          <p:spPr>
            <a:xfrm>
              <a:off x="5922950" y="3827125"/>
              <a:ext cx="407750" cy="1469550"/>
            </a:xfrm>
            <a:custGeom>
              <a:avLst/>
              <a:gdLst/>
              <a:ahLst/>
              <a:cxnLst/>
              <a:rect l="l" t="t" r="r" b="b"/>
              <a:pathLst>
                <a:path w="16310" h="58782" extrusionOk="0">
                  <a:moveTo>
                    <a:pt x="0" y="0"/>
                  </a:moveTo>
                  <a:lnTo>
                    <a:pt x="0" y="9819"/>
                  </a:lnTo>
                  <a:lnTo>
                    <a:pt x="0" y="58781"/>
                  </a:lnTo>
                  <a:lnTo>
                    <a:pt x="13048" y="42471"/>
                  </a:lnTo>
                  <a:lnTo>
                    <a:pt x="16310" y="26129"/>
                  </a:lnTo>
                  <a:lnTo>
                    <a:pt x="6524" y="6557"/>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40"/>
            <p:cNvSpPr/>
            <p:nvPr/>
          </p:nvSpPr>
          <p:spPr>
            <a:xfrm>
              <a:off x="5595925" y="3745575"/>
              <a:ext cx="327050" cy="1632625"/>
            </a:xfrm>
            <a:custGeom>
              <a:avLst/>
              <a:gdLst/>
              <a:ahLst/>
              <a:cxnLst/>
              <a:rect l="l" t="t" r="r" b="b"/>
              <a:pathLst>
                <a:path w="13082" h="65305" extrusionOk="0">
                  <a:moveTo>
                    <a:pt x="1" y="0"/>
                  </a:moveTo>
                  <a:lnTo>
                    <a:pt x="1" y="65305"/>
                  </a:lnTo>
                  <a:lnTo>
                    <a:pt x="13081" y="62043"/>
                  </a:lnTo>
                  <a:lnTo>
                    <a:pt x="13081" y="3262"/>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40"/>
            <p:cNvSpPr/>
            <p:nvPr/>
          </p:nvSpPr>
          <p:spPr>
            <a:xfrm>
              <a:off x="1269725" y="317225"/>
              <a:ext cx="1142525" cy="5061000"/>
            </a:xfrm>
            <a:custGeom>
              <a:avLst/>
              <a:gdLst/>
              <a:ahLst/>
              <a:cxnLst/>
              <a:rect l="l" t="t" r="r" b="b"/>
              <a:pathLst>
                <a:path w="45701" h="202440" extrusionOk="0">
                  <a:moveTo>
                    <a:pt x="0" y="0"/>
                  </a:moveTo>
                  <a:lnTo>
                    <a:pt x="0" y="202439"/>
                  </a:lnTo>
                  <a:lnTo>
                    <a:pt x="45701" y="202439"/>
                  </a:lnTo>
                  <a:lnTo>
                    <a:pt x="457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40"/>
            <p:cNvSpPr/>
            <p:nvPr/>
          </p:nvSpPr>
          <p:spPr>
            <a:xfrm>
              <a:off x="3555550" y="2112950"/>
              <a:ext cx="407775" cy="1632650"/>
            </a:xfrm>
            <a:custGeom>
              <a:avLst/>
              <a:gdLst/>
              <a:ahLst/>
              <a:cxnLst/>
              <a:rect l="l" t="t" r="r" b="b"/>
              <a:pathLst>
                <a:path w="16311" h="65306" extrusionOk="0">
                  <a:moveTo>
                    <a:pt x="16311" y="0"/>
                  </a:moveTo>
                  <a:lnTo>
                    <a:pt x="1" y="3262"/>
                  </a:lnTo>
                  <a:lnTo>
                    <a:pt x="1" y="65305"/>
                  </a:lnTo>
                  <a:lnTo>
                    <a:pt x="16311" y="65305"/>
                  </a:lnTo>
                  <a:lnTo>
                    <a:pt x="163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40"/>
            <p:cNvSpPr/>
            <p:nvPr/>
          </p:nvSpPr>
          <p:spPr>
            <a:xfrm>
              <a:off x="2167575" y="317225"/>
              <a:ext cx="244675" cy="5061000"/>
            </a:xfrm>
            <a:custGeom>
              <a:avLst/>
              <a:gdLst/>
              <a:ahLst/>
              <a:cxnLst/>
              <a:rect l="l" t="t" r="r" b="b"/>
              <a:pathLst>
                <a:path w="9787" h="202440" extrusionOk="0">
                  <a:moveTo>
                    <a:pt x="1" y="0"/>
                  </a:moveTo>
                  <a:lnTo>
                    <a:pt x="1" y="202439"/>
                  </a:lnTo>
                  <a:lnTo>
                    <a:pt x="9787" y="202439"/>
                  </a:lnTo>
                  <a:lnTo>
                    <a:pt x="97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40"/>
            <p:cNvSpPr/>
            <p:nvPr/>
          </p:nvSpPr>
          <p:spPr>
            <a:xfrm>
              <a:off x="1840575" y="3991025"/>
              <a:ext cx="571675" cy="570875"/>
            </a:xfrm>
            <a:custGeom>
              <a:avLst/>
              <a:gdLst/>
              <a:ahLst/>
              <a:cxnLst/>
              <a:rect l="l" t="t" r="r" b="b"/>
              <a:pathLst>
                <a:path w="22867" h="22835" extrusionOk="0">
                  <a:moveTo>
                    <a:pt x="11450" y="1"/>
                  </a:moveTo>
                  <a:cubicBezTo>
                    <a:pt x="5121" y="1"/>
                    <a:pt x="0" y="5089"/>
                    <a:pt x="0" y="11418"/>
                  </a:cubicBezTo>
                  <a:cubicBezTo>
                    <a:pt x="0" y="17713"/>
                    <a:pt x="5121" y="22835"/>
                    <a:pt x="11450" y="22835"/>
                  </a:cubicBezTo>
                  <a:cubicBezTo>
                    <a:pt x="17745" y="22835"/>
                    <a:pt x="22867" y="17713"/>
                    <a:pt x="22867" y="11418"/>
                  </a:cubicBezTo>
                  <a:cubicBezTo>
                    <a:pt x="22867" y="5089"/>
                    <a:pt x="17745" y="1"/>
                    <a:pt x="11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40"/>
            <p:cNvSpPr/>
            <p:nvPr/>
          </p:nvSpPr>
          <p:spPr>
            <a:xfrm>
              <a:off x="1190625" y="238125"/>
              <a:ext cx="1870750" cy="5219200"/>
            </a:xfrm>
            <a:custGeom>
              <a:avLst/>
              <a:gdLst/>
              <a:ahLst/>
              <a:cxnLst/>
              <a:rect l="l" t="t" r="r" b="b"/>
              <a:pathLst>
                <a:path w="74830" h="208768" extrusionOk="0">
                  <a:moveTo>
                    <a:pt x="68534" y="6296"/>
                  </a:moveTo>
                  <a:lnTo>
                    <a:pt x="68534" y="202471"/>
                  </a:lnTo>
                  <a:lnTo>
                    <a:pt x="6296" y="202471"/>
                  </a:lnTo>
                  <a:lnTo>
                    <a:pt x="6296" y="6296"/>
                  </a:lnTo>
                  <a:close/>
                  <a:moveTo>
                    <a:pt x="0" y="0"/>
                  </a:moveTo>
                  <a:lnTo>
                    <a:pt x="0" y="208767"/>
                  </a:lnTo>
                  <a:lnTo>
                    <a:pt x="74830" y="208767"/>
                  </a:lnTo>
                  <a:lnTo>
                    <a:pt x="7483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40"/>
            <p:cNvSpPr/>
            <p:nvPr/>
          </p:nvSpPr>
          <p:spPr>
            <a:xfrm>
              <a:off x="1595100" y="646675"/>
              <a:ext cx="1061800" cy="157425"/>
            </a:xfrm>
            <a:custGeom>
              <a:avLst/>
              <a:gdLst/>
              <a:ahLst/>
              <a:cxnLst/>
              <a:rect l="l" t="t" r="r" b="b"/>
              <a:pathLst>
                <a:path w="42472" h="6297" extrusionOk="0">
                  <a:moveTo>
                    <a:pt x="0" y="1"/>
                  </a:moveTo>
                  <a:lnTo>
                    <a:pt x="0" y="6296"/>
                  </a:lnTo>
                  <a:lnTo>
                    <a:pt x="42472" y="6296"/>
                  </a:lnTo>
                  <a:lnTo>
                    <a:pt x="424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40"/>
            <p:cNvSpPr/>
            <p:nvPr/>
          </p:nvSpPr>
          <p:spPr>
            <a:xfrm>
              <a:off x="1595100" y="4891325"/>
              <a:ext cx="1061800" cy="157425"/>
            </a:xfrm>
            <a:custGeom>
              <a:avLst/>
              <a:gdLst/>
              <a:ahLst/>
              <a:cxnLst/>
              <a:rect l="l" t="t" r="r" b="b"/>
              <a:pathLst>
                <a:path w="42472" h="6297" extrusionOk="0">
                  <a:moveTo>
                    <a:pt x="0" y="1"/>
                  </a:moveTo>
                  <a:lnTo>
                    <a:pt x="0" y="6297"/>
                  </a:lnTo>
                  <a:lnTo>
                    <a:pt x="42472" y="6297"/>
                  </a:lnTo>
                  <a:lnTo>
                    <a:pt x="424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40"/>
            <p:cNvSpPr/>
            <p:nvPr/>
          </p:nvSpPr>
          <p:spPr>
            <a:xfrm>
              <a:off x="1595100" y="972875"/>
              <a:ext cx="1061800" cy="157425"/>
            </a:xfrm>
            <a:custGeom>
              <a:avLst/>
              <a:gdLst/>
              <a:ahLst/>
              <a:cxnLst/>
              <a:rect l="l" t="t" r="r" b="b"/>
              <a:pathLst>
                <a:path w="42472" h="6297" extrusionOk="0">
                  <a:moveTo>
                    <a:pt x="0" y="0"/>
                  </a:moveTo>
                  <a:lnTo>
                    <a:pt x="0" y="6296"/>
                  </a:lnTo>
                  <a:lnTo>
                    <a:pt x="42472" y="6296"/>
                  </a:lnTo>
                  <a:lnTo>
                    <a:pt x="424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40"/>
            <p:cNvSpPr/>
            <p:nvPr/>
          </p:nvSpPr>
          <p:spPr>
            <a:xfrm>
              <a:off x="1922125" y="1299075"/>
              <a:ext cx="407750" cy="158225"/>
            </a:xfrm>
            <a:custGeom>
              <a:avLst/>
              <a:gdLst/>
              <a:ahLst/>
              <a:cxnLst/>
              <a:rect l="l" t="t" r="r" b="b"/>
              <a:pathLst>
                <a:path w="16310" h="6329" extrusionOk="0">
                  <a:moveTo>
                    <a:pt x="0" y="0"/>
                  </a:moveTo>
                  <a:lnTo>
                    <a:pt x="0" y="6329"/>
                  </a:lnTo>
                  <a:lnTo>
                    <a:pt x="16310" y="6329"/>
                  </a:lnTo>
                  <a:lnTo>
                    <a:pt x="163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40"/>
            <p:cNvSpPr/>
            <p:nvPr/>
          </p:nvSpPr>
          <p:spPr>
            <a:xfrm>
              <a:off x="1762275" y="3911925"/>
              <a:ext cx="729075" cy="729075"/>
            </a:xfrm>
            <a:custGeom>
              <a:avLst/>
              <a:gdLst/>
              <a:ahLst/>
              <a:cxnLst/>
              <a:rect l="l" t="t" r="r" b="b"/>
              <a:pathLst>
                <a:path w="29163" h="29163" extrusionOk="0">
                  <a:moveTo>
                    <a:pt x="14582" y="6296"/>
                  </a:moveTo>
                  <a:cubicBezTo>
                    <a:pt x="19148" y="6296"/>
                    <a:pt x="22867" y="10015"/>
                    <a:pt x="22867" y="14582"/>
                  </a:cubicBezTo>
                  <a:cubicBezTo>
                    <a:pt x="22867" y="19148"/>
                    <a:pt x="19148" y="22867"/>
                    <a:pt x="14582" y="22867"/>
                  </a:cubicBezTo>
                  <a:cubicBezTo>
                    <a:pt x="10015" y="22867"/>
                    <a:pt x="6296" y="19148"/>
                    <a:pt x="6296" y="14582"/>
                  </a:cubicBezTo>
                  <a:cubicBezTo>
                    <a:pt x="6296" y="10015"/>
                    <a:pt x="10015" y="6296"/>
                    <a:pt x="14582" y="6296"/>
                  </a:cubicBezTo>
                  <a:close/>
                  <a:moveTo>
                    <a:pt x="14582" y="0"/>
                  </a:moveTo>
                  <a:cubicBezTo>
                    <a:pt x="6525" y="0"/>
                    <a:pt x="1" y="6524"/>
                    <a:pt x="1" y="14582"/>
                  </a:cubicBezTo>
                  <a:cubicBezTo>
                    <a:pt x="1" y="22606"/>
                    <a:pt x="6525" y="29163"/>
                    <a:pt x="14582" y="29163"/>
                  </a:cubicBezTo>
                  <a:cubicBezTo>
                    <a:pt x="22606" y="29163"/>
                    <a:pt x="29163" y="22606"/>
                    <a:pt x="29163" y="14582"/>
                  </a:cubicBezTo>
                  <a:cubicBezTo>
                    <a:pt x="29163" y="6524"/>
                    <a:pt x="22606" y="0"/>
                    <a:pt x="145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40"/>
            <p:cNvSpPr/>
            <p:nvPr/>
          </p:nvSpPr>
          <p:spPr>
            <a:xfrm>
              <a:off x="3147000" y="3667275"/>
              <a:ext cx="3262825" cy="1790050"/>
            </a:xfrm>
            <a:custGeom>
              <a:avLst/>
              <a:gdLst/>
              <a:ahLst/>
              <a:cxnLst/>
              <a:rect l="l" t="t" r="r" b="b"/>
              <a:pathLst>
                <a:path w="130513" h="71602" extrusionOk="0">
                  <a:moveTo>
                    <a:pt x="0" y="1"/>
                  </a:moveTo>
                  <a:lnTo>
                    <a:pt x="0" y="6296"/>
                  </a:lnTo>
                  <a:lnTo>
                    <a:pt x="94696" y="6296"/>
                  </a:lnTo>
                  <a:cubicBezTo>
                    <a:pt x="110973" y="6296"/>
                    <a:pt x="124216" y="19540"/>
                    <a:pt x="124216" y="35785"/>
                  </a:cubicBezTo>
                  <a:cubicBezTo>
                    <a:pt x="124216" y="52062"/>
                    <a:pt x="110973" y="65305"/>
                    <a:pt x="94696" y="65305"/>
                  </a:cubicBezTo>
                  <a:lnTo>
                    <a:pt x="0" y="65305"/>
                  </a:lnTo>
                  <a:lnTo>
                    <a:pt x="0" y="71601"/>
                  </a:lnTo>
                  <a:lnTo>
                    <a:pt x="94696" y="71601"/>
                  </a:lnTo>
                  <a:cubicBezTo>
                    <a:pt x="114463" y="71601"/>
                    <a:pt x="130512" y="55552"/>
                    <a:pt x="130512" y="35785"/>
                  </a:cubicBezTo>
                  <a:cubicBezTo>
                    <a:pt x="130512" y="16050"/>
                    <a:pt x="114463" y="1"/>
                    <a:pt x="94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40"/>
            <p:cNvSpPr/>
            <p:nvPr/>
          </p:nvSpPr>
          <p:spPr>
            <a:xfrm>
              <a:off x="5843825" y="4154125"/>
              <a:ext cx="157425" cy="816350"/>
            </a:xfrm>
            <a:custGeom>
              <a:avLst/>
              <a:gdLst/>
              <a:ahLst/>
              <a:cxnLst/>
              <a:rect l="l" t="t" r="r" b="b"/>
              <a:pathLst>
                <a:path w="6297" h="32654" extrusionOk="0">
                  <a:moveTo>
                    <a:pt x="1" y="1"/>
                  </a:moveTo>
                  <a:lnTo>
                    <a:pt x="1" y="32653"/>
                  </a:lnTo>
                  <a:lnTo>
                    <a:pt x="6297" y="32653"/>
                  </a:lnTo>
                  <a:lnTo>
                    <a:pt x="62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40"/>
            <p:cNvSpPr/>
            <p:nvPr/>
          </p:nvSpPr>
          <p:spPr>
            <a:xfrm>
              <a:off x="3391650" y="3993475"/>
              <a:ext cx="2286675" cy="157425"/>
            </a:xfrm>
            <a:custGeom>
              <a:avLst/>
              <a:gdLst/>
              <a:ahLst/>
              <a:cxnLst/>
              <a:rect l="l" t="t" r="r" b="b"/>
              <a:pathLst>
                <a:path w="91467" h="6297" extrusionOk="0">
                  <a:moveTo>
                    <a:pt x="0" y="0"/>
                  </a:moveTo>
                  <a:lnTo>
                    <a:pt x="0" y="6296"/>
                  </a:lnTo>
                  <a:lnTo>
                    <a:pt x="91466" y="6296"/>
                  </a:lnTo>
                  <a:lnTo>
                    <a:pt x="914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40"/>
            <p:cNvSpPr/>
            <p:nvPr/>
          </p:nvSpPr>
          <p:spPr>
            <a:xfrm>
              <a:off x="3391650" y="4320500"/>
              <a:ext cx="2286675" cy="157400"/>
            </a:xfrm>
            <a:custGeom>
              <a:avLst/>
              <a:gdLst/>
              <a:ahLst/>
              <a:cxnLst/>
              <a:rect l="l" t="t" r="r" b="b"/>
              <a:pathLst>
                <a:path w="91467" h="6296" extrusionOk="0">
                  <a:moveTo>
                    <a:pt x="0" y="0"/>
                  </a:moveTo>
                  <a:lnTo>
                    <a:pt x="0" y="6296"/>
                  </a:lnTo>
                  <a:lnTo>
                    <a:pt x="91466" y="6296"/>
                  </a:lnTo>
                  <a:lnTo>
                    <a:pt x="914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40"/>
            <p:cNvSpPr/>
            <p:nvPr/>
          </p:nvSpPr>
          <p:spPr>
            <a:xfrm>
              <a:off x="3391650" y="4646675"/>
              <a:ext cx="2286675" cy="157425"/>
            </a:xfrm>
            <a:custGeom>
              <a:avLst/>
              <a:gdLst/>
              <a:ahLst/>
              <a:cxnLst/>
              <a:rect l="l" t="t" r="r" b="b"/>
              <a:pathLst>
                <a:path w="91467" h="6297" extrusionOk="0">
                  <a:moveTo>
                    <a:pt x="0" y="1"/>
                  </a:moveTo>
                  <a:lnTo>
                    <a:pt x="0" y="6297"/>
                  </a:lnTo>
                  <a:lnTo>
                    <a:pt x="91466" y="6297"/>
                  </a:lnTo>
                  <a:lnTo>
                    <a:pt x="914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40"/>
            <p:cNvSpPr/>
            <p:nvPr/>
          </p:nvSpPr>
          <p:spPr>
            <a:xfrm>
              <a:off x="3391650" y="4972875"/>
              <a:ext cx="2286675" cy="158250"/>
            </a:xfrm>
            <a:custGeom>
              <a:avLst/>
              <a:gdLst/>
              <a:ahLst/>
              <a:cxnLst/>
              <a:rect l="l" t="t" r="r" b="b"/>
              <a:pathLst>
                <a:path w="91467" h="6330" extrusionOk="0">
                  <a:moveTo>
                    <a:pt x="0" y="1"/>
                  </a:moveTo>
                  <a:lnTo>
                    <a:pt x="0" y="6329"/>
                  </a:lnTo>
                  <a:lnTo>
                    <a:pt x="91466" y="6329"/>
                  </a:lnTo>
                  <a:lnTo>
                    <a:pt x="914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40"/>
            <p:cNvSpPr/>
            <p:nvPr/>
          </p:nvSpPr>
          <p:spPr>
            <a:xfrm>
              <a:off x="3068700" y="2033825"/>
              <a:ext cx="3262000" cy="1790875"/>
            </a:xfrm>
            <a:custGeom>
              <a:avLst/>
              <a:gdLst/>
              <a:ahLst/>
              <a:cxnLst/>
              <a:rect l="l" t="t" r="r" b="b"/>
              <a:pathLst>
                <a:path w="130480" h="71635" extrusionOk="0">
                  <a:moveTo>
                    <a:pt x="35785" y="1"/>
                  </a:moveTo>
                  <a:cubicBezTo>
                    <a:pt x="16050" y="1"/>
                    <a:pt x="1" y="16083"/>
                    <a:pt x="1" y="35818"/>
                  </a:cubicBezTo>
                  <a:cubicBezTo>
                    <a:pt x="1" y="55553"/>
                    <a:pt x="16050" y="71634"/>
                    <a:pt x="35785" y="71634"/>
                  </a:cubicBezTo>
                  <a:lnTo>
                    <a:pt x="130480" y="71634"/>
                  </a:lnTo>
                  <a:lnTo>
                    <a:pt x="130480" y="65339"/>
                  </a:lnTo>
                  <a:lnTo>
                    <a:pt x="35785" y="65339"/>
                  </a:lnTo>
                  <a:cubicBezTo>
                    <a:pt x="19507" y="65339"/>
                    <a:pt x="6296" y="52095"/>
                    <a:pt x="6296" y="35818"/>
                  </a:cubicBezTo>
                  <a:cubicBezTo>
                    <a:pt x="6296" y="19540"/>
                    <a:pt x="19507" y="6329"/>
                    <a:pt x="35785" y="6329"/>
                  </a:cubicBezTo>
                  <a:lnTo>
                    <a:pt x="130480" y="6329"/>
                  </a:lnTo>
                  <a:lnTo>
                    <a:pt x="1304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40"/>
            <p:cNvSpPr/>
            <p:nvPr/>
          </p:nvSpPr>
          <p:spPr>
            <a:xfrm>
              <a:off x="3476450" y="2521500"/>
              <a:ext cx="157425" cy="816350"/>
            </a:xfrm>
            <a:custGeom>
              <a:avLst/>
              <a:gdLst/>
              <a:ahLst/>
              <a:cxnLst/>
              <a:rect l="l" t="t" r="r" b="b"/>
              <a:pathLst>
                <a:path w="6297" h="32654" extrusionOk="0">
                  <a:moveTo>
                    <a:pt x="0" y="1"/>
                  </a:moveTo>
                  <a:lnTo>
                    <a:pt x="0" y="32653"/>
                  </a:lnTo>
                  <a:lnTo>
                    <a:pt x="6296" y="32653"/>
                  </a:lnTo>
                  <a:lnTo>
                    <a:pt x="62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40"/>
            <p:cNvSpPr/>
            <p:nvPr/>
          </p:nvSpPr>
          <p:spPr>
            <a:xfrm>
              <a:off x="3800200" y="2360850"/>
              <a:ext cx="2285875" cy="157425"/>
            </a:xfrm>
            <a:custGeom>
              <a:avLst/>
              <a:gdLst/>
              <a:ahLst/>
              <a:cxnLst/>
              <a:rect l="l" t="t" r="r" b="b"/>
              <a:pathLst>
                <a:path w="91435" h="6297" extrusionOk="0">
                  <a:moveTo>
                    <a:pt x="1" y="1"/>
                  </a:moveTo>
                  <a:lnTo>
                    <a:pt x="1" y="6296"/>
                  </a:lnTo>
                  <a:lnTo>
                    <a:pt x="91434" y="6296"/>
                  </a:lnTo>
                  <a:lnTo>
                    <a:pt x="914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40"/>
            <p:cNvSpPr/>
            <p:nvPr/>
          </p:nvSpPr>
          <p:spPr>
            <a:xfrm>
              <a:off x="3800200" y="2687050"/>
              <a:ext cx="2285875" cy="158225"/>
            </a:xfrm>
            <a:custGeom>
              <a:avLst/>
              <a:gdLst/>
              <a:ahLst/>
              <a:cxnLst/>
              <a:rect l="l" t="t" r="r" b="b"/>
              <a:pathLst>
                <a:path w="91435" h="6329" extrusionOk="0">
                  <a:moveTo>
                    <a:pt x="1" y="0"/>
                  </a:moveTo>
                  <a:lnTo>
                    <a:pt x="1" y="6329"/>
                  </a:lnTo>
                  <a:lnTo>
                    <a:pt x="91434" y="6329"/>
                  </a:lnTo>
                  <a:lnTo>
                    <a:pt x="914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2" name="Google Shape;1052;p40"/>
            <p:cNvSpPr/>
            <p:nvPr/>
          </p:nvSpPr>
          <p:spPr>
            <a:xfrm>
              <a:off x="3800200" y="3014075"/>
              <a:ext cx="2285875" cy="157400"/>
            </a:xfrm>
            <a:custGeom>
              <a:avLst/>
              <a:gdLst/>
              <a:ahLst/>
              <a:cxnLst/>
              <a:rect l="l" t="t" r="r" b="b"/>
              <a:pathLst>
                <a:path w="91435" h="6296" extrusionOk="0">
                  <a:moveTo>
                    <a:pt x="1" y="0"/>
                  </a:moveTo>
                  <a:lnTo>
                    <a:pt x="1" y="6296"/>
                  </a:lnTo>
                  <a:lnTo>
                    <a:pt x="91434" y="6296"/>
                  </a:lnTo>
                  <a:lnTo>
                    <a:pt x="914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40"/>
            <p:cNvSpPr/>
            <p:nvPr/>
          </p:nvSpPr>
          <p:spPr>
            <a:xfrm>
              <a:off x="3800200" y="3340250"/>
              <a:ext cx="2285875" cy="157425"/>
            </a:xfrm>
            <a:custGeom>
              <a:avLst/>
              <a:gdLst/>
              <a:ahLst/>
              <a:cxnLst/>
              <a:rect l="l" t="t" r="r" b="b"/>
              <a:pathLst>
                <a:path w="91435" h="6297" extrusionOk="0">
                  <a:moveTo>
                    <a:pt x="1" y="1"/>
                  </a:moveTo>
                  <a:lnTo>
                    <a:pt x="1" y="6297"/>
                  </a:lnTo>
                  <a:lnTo>
                    <a:pt x="91434" y="6297"/>
                  </a:lnTo>
                  <a:lnTo>
                    <a:pt x="914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54" name="Google Shape;1054;p40"/>
          <p:cNvGrpSpPr/>
          <p:nvPr/>
        </p:nvGrpSpPr>
        <p:grpSpPr>
          <a:xfrm>
            <a:off x="6157072" y="542576"/>
            <a:ext cx="852251" cy="854383"/>
            <a:chOff x="1197125" y="238125"/>
            <a:chExt cx="5206175" cy="5219200"/>
          </a:xfrm>
        </p:grpSpPr>
        <p:sp>
          <p:nvSpPr>
            <p:cNvPr id="1055" name="Google Shape;1055;p40"/>
            <p:cNvSpPr/>
            <p:nvPr/>
          </p:nvSpPr>
          <p:spPr>
            <a:xfrm>
              <a:off x="2986325" y="4238125"/>
              <a:ext cx="488525" cy="243850"/>
            </a:xfrm>
            <a:custGeom>
              <a:avLst/>
              <a:gdLst/>
              <a:ahLst/>
              <a:cxnLst/>
              <a:rect l="l" t="t" r="r" b="b"/>
              <a:pathLst>
                <a:path w="19541" h="9754" extrusionOk="0">
                  <a:moveTo>
                    <a:pt x="1" y="0"/>
                  </a:moveTo>
                  <a:lnTo>
                    <a:pt x="1" y="9754"/>
                  </a:lnTo>
                  <a:lnTo>
                    <a:pt x="19540" y="9754"/>
                  </a:lnTo>
                  <a:lnTo>
                    <a:pt x="19540" y="0"/>
                  </a:lnTo>
                  <a:close/>
                </a:path>
              </a:pathLst>
            </a:custGeom>
            <a:solidFill>
              <a:srgbClr val="FFB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6" name="Google Shape;1056;p40"/>
            <p:cNvSpPr/>
            <p:nvPr/>
          </p:nvSpPr>
          <p:spPr>
            <a:xfrm>
              <a:off x="1277875" y="983475"/>
              <a:ext cx="5044675" cy="2522350"/>
            </a:xfrm>
            <a:custGeom>
              <a:avLst/>
              <a:gdLst/>
              <a:ahLst/>
              <a:cxnLst/>
              <a:rect l="l" t="t" r="r" b="b"/>
              <a:pathLst>
                <a:path w="201787" h="100894" extrusionOk="0">
                  <a:moveTo>
                    <a:pt x="0" y="1"/>
                  </a:moveTo>
                  <a:lnTo>
                    <a:pt x="0" y="100894"/>
                  </a:lnTo>
                  <a:lnTo>
                    <a:pt x="201787" y="100894"/>
                  </a:lnTo>
                  <a:lnTo>
                    <a:pt x="2017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7" name="Google Shape;1057;p40"/>
            <p:cNvSpPr/>
            <p:nvPr/>
          </p:nvSpPr>
          <p:spPr>
            <a:xfrm>
              <a:off x="2498675" y="3342700"/>
              <a:ext cx="2603900" cy="325425"/>
            </a:xfrm>
            <a:custGeom>
              <a:avLst/>
              <a:gdLst/>
              <a:ahLst/>
              <a:cxnLst/>
              <a:rect l="l" t="t" r="r" b="b"/>
              <a:pathLst>
                <a:path w="104156" h="13017" extrusionOk="0">
                  <a:moveTo>
                    <a:pt x="0" y="1"/>
                  </a:moveTo>
                  <a:lnTo>
                    <a:pt x="0" y="13016"/>
                  </a:lnTo>
                  <a:lnTo>
                    <a:pt x="104155" y="13016"/>
                  </a:lnTo>
                  <a:lnTo>
                    <a:pt x="1041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40"/>
            <p:cNvSpPr/>
            <p:nvPr/>
          </p:nvSpPr>
          <p:spPr>
            <a:xfrm>
              <a:off x="2294800" y="3262800"/>
              <a:ext cx="3010825" cy="2194525"/>
            </a:xfrm>
            <a:custGeom>
              <a:avLst/>
              <a:gdLst/>
              <a:ahLst/>
              <a:cxnLst/>
              <a:rect l="l" t="t" r="r" b="b"/>
              <a:pathLst>
                <a:path w="120433" h="87781" extrusionOk="0">
                  <a:moveTo>
                    <a:pt x="109081" y="6394"/>
                  </a:moveTo>
                  <a:lnTo>
                    <a:pt x="109081" y="13015"/>
                  </a:lnTo>
                  <a:lnTo>
                    <a:pt x="11352" y="13015"/>
                  </a:lnTo>
                  <a:lnTo>
                    <a:pt x="11352" y="6394"/>
                  </a:lnTo>
                  <a:close/>
                  <a:moveTo>
                    <a:pt x="97077" y="19442"/>
                  </a:moveTo>
                  <a:lnTo>
                    <a:pt x="101220" y="45570"/>
                  </a:lnTo>
                  <a:lnTo>
                    <a:pt x="19213" y="45570"/>
                  </a:lnTo>
                  <a:lnTo>
                    <a:pt x="23356" y="19442"/>
                  </a:lnTo>
                  <a:close/>
                  <a:moveTo>
                    <a:pt x="4926" y="0"/>
                  </a:moveTo>
                  <a:lnTo>
                    <a:pt x="4926" y="19442"/>
                  </a:lnTo>
                  <a:lnTo>
                    <a:pt x="16865" y="19442"/>
                  </a:lnTo>
                  <a:lnTo>
                    <a:pt x="7014" y="81354"/>
                  </a:lnTo>
                  <a:lnTo>
                    <a:pt x="0" y="81354"/>
                  </a:lnTo>
                  <a:lnTo>
                    <a:pt x="0" y="87780"/>
                  </a:lnTo>
                  <a:lnTo>
                    <a:pt x="19540" y="87780"/>
                  </a:lnTo>
                  <a:lnTo>
                    <a:pt x="19540" y="81354"/>
                  </a:lnTo>
                  <a:lnTo>
                    <a:pt x="13538" y="81354"/>
                  </a:lnTo>
                  <a:lnTo>
                    <a:pt x="18202" y="51964"/>
                  </a:lnTo>
                  <a:lnTo>
                    <a:pt x="102231" y="51964"/>
                  </a:lnTo>
                  <a:lnTo>
                    <a:pt x="106896" y="81354"/>
                  </a:lnTo>
                  <a:lnTo>
                    <a:pt x="100894" y="81354"/>
                  </a:lnTo>
                  <a:lnTo>
                    <a:pt x="100894" y="87780"/>
                  </a:lnTo>
                  <a:lnTo>
                    <a:pt x="120433" y="87780"/>
                  </a:lnTo>
                  <a:lnTo>
                    <a:pt x="120433" y="81354"/>
                  </a:lnTo>
                  <a:lnTo>
                    <a:pt x="113420" y="81354"/>
                  </a:lnTo>
                  <a:lnTo>
                    <a:pt x="103568" y="19442"/>
                  </a:lnTo>
                  <a:lnTo>
                    <a:pt x="115507" y="19442"/>
                  </a:lnTo>
                  <a:lnTo>
                    <a:pt x="1155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40"/>
            <p:cNvSpPr/>
            <p:nvPr/>
          </p:nvSpPr>
          <p:spPr>
            <a:xfrm>
              <a:off x="2986325" y="4157400"/>
              <a:ext cx="488525" cy="160675"/>
            </a:xfrm>
            <a:custGeom>
              <a:avLst/>
              <a:gdLst/>
              <a:ahLst/>
              <a:cxnLst/>
              <a:rect l="l" t="t" r="r" b="b"/>
              <a:pathLst>
                <a:path w="19541" h="6427" extrusionOk="0">
                  <a:moveTo>
                    <a:pt x="1" y="0"/>
                  </a:moveTo>
                  <a:lnTo>
                    <a:pt x="1" y="6426"/>
                  </a:lnTo>
                  <a:lnTo>
                    <a:pt x="19540" y="6426"/>
                  </a:lnTo>
                  <a:lnTo>
                    <a:pt x="195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40"/>
            <p:cNvSpPr/>
            <p:nvPr/>
          </p:nvSpPr>
          <p:spPr>
            <a:xfrm>
              <a:off x="3150250" y="3993475"/>
              <a:ext cx="160675" cy="244675"/>
            </a:xfrm>
            <a:custGeom>
              <a:avLst/>
              <a:gdLst/>
              <a:ahLst/>
              <a:cxnLst/>
              <a:rect l="l" t="t" r="r" b="b"/>
              <a:pathLst>
                <a:path w="6427" h="9787" extrusionOk="0">
                  <a:moveTo>
                    <a:pt x="1" y="0"/>
                  </a:moveTo>
                  <a:lnTo>
                    <a:pt x="1" y="9786"/>
                  </a:lnTo>
                  <a:lnTo>
                    <a:pt x="6427" y="9786"/>
                  </a:lnTo>
                  <a:lnTo>
                    <a:pt x="64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40"/>
            <p:cNvSpPr/>
            <p:nvPr/>
          </p:nvSpPr>
          <p:spPr>
            <a:xfrm>
              <a:off x="3881750" y="4157400"/>
              <a:ext cx="406950" cy="160675"/>
            </a:xfrm>
            <a:custGeom>
              <a:avLst/>
              <a:gdLst/>
              <a:ahLst/>
              <a:cxnLst/>
              <a:rect l="l" t="t" r="r" b="b"/>
              <a:pathLst>
                <a:path w="16278" h="6427" extrusionOk="0">
                  <a:moveTo>
                    <a:pt x="1" y="0"/>
                  </a:moveTo>
                  <a:lnTo>
                    <a:pt x="1" y="6426"/>
                  </a:lnTo>
                  <a:lnTo>
                    <a:pt x="16278" y="6426"/>
                  </a:lnTo>
                  <a:lnTo>
                    <a:pt x="162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40"/>
            <p:cNvSpPr/>
            <p:nvPr/>
          </p:nvSpPr>
          <p:spPr>
            <a:xfrm>
              <a:off x="1197125" y="238125"/>
              <a:ext cx="5206175" cy="3347625"/>
            </a:xfrm>
            <a:custGeom>
              <a:avLst/>
              <a:gdLst/>
              <a:ahLst/>
              <a:cxnLst/>
              <a:rect l="l" t="t" r="r" b="b"/>
              <a:pathLst>
                <a:path w="208247" h="133905" extrusionOk="0">
                  <a:moveTo>
                    <a:pt x="121347" y="16734"/>
                  </a:moveTo>
                  <a:lnTo>
                    <a:pt x="122913" y="26585"/>
                  </a:lnTo>
                  <a:lnTo>
                    <a:pt x="85335" y="26585"/>
                  </a:lnTo>
                  <a:lnTo>
                    <a:pt x="86900" y="16734"/>
                  </a:lnTo>
                  <a:close/>
                  <a:moveTo>
                    <a:pt x="83051" y="0"/>
                  </a:moveTo>
                  <a:lnTo>
                    <a:pt x="78843" y="26585"/>
                  </a:lnTo>
                  <a:lnTo>
                    <a:pt x="1" y="26585"/>
                  </a:lnTo>
                  <a:lnTo>
                    <a:pt x="1" y="133905"/>
                  </a:lnTo>
                  <a:lnTo>
                    <a:pt x="45538" y="133905"/>
                  </a:lnTo>
                  <a:lnTo>
                    <a:pt x="45538" y="127478"/>
                  </a:lnTo>
                  <a:lnTo>
                    <a:pt x="6427" y="127478"/>
                  </a:lnTo>
                  <a:lnTo>
                    <a:pt x="6427" y="33011"/>
                  </a:lnTo>
                  <a:lnTo>
                    <a:pt x="201820" y="33011"/>
                  </a:lnTo>
                  <a:lnTo>
                    <a:pt x="201820" y="127478"/>
                  </a:lnTo>
                  <a:lnTo>
                    <a:pt x="162709" y="127478"/>
                  </a:lnTo>
                  <a:lnTo>
                    <a:pt x="162709" y="133905"/>
                  </a:lnTo>
                  <a:lnTo>
                    <a:pt x="208246" y="133905"/>
                  </a:lnTo>
                  <a:lnTo>
                    <a:pt x="208246" y="26585"/>
                  </a:lnTo>
                  <a:lnTo>
                    <a:pt x="129404" y="26585"/>
                  </a:lnTo>
                  <a:lnTo>
                    <a:pt x="125196" y="0"/>
                  </a:lnTo>
                  <a:lnTo>
                    <a:pt x="118868" y="1011"/>
                  </a:lnTo>
                  <a:lnTo>
                    <a:pt x="120336" y="10308"/>
                  </a:lnTo>
                  <a:lnTo>
                    <a:pt x="87911" y="10308"/>
                  </a:lnTo>
                  <a:lnTo>
                    <a:pt x="89379" y="1011"/>
                  </a:lnTo>
                  <a:lnTo>
                    <a:pt x="8305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65" name="Google Shape;1065;p40"/>
          <p:cNvSpPr txBox="1">
            <a:spLocks noGrp="1"/>
          </p:cNvSpPr>
          <p:nvPr>
            <p:ph type="title"/>
          </p:nvPr>
        </p:nvSpPr>
        <p:spPr>
          <a:xfrm>
            <a:off x="1276350" y="1858144"/>
            <a:ext cx="2581200" cy="21839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smtClean="0"/>
              <a:t>1. Tạo và sắp xếp các thư mục </a:t>
            </a:r>
            <a:r>
              <a:rPr lang="en-GB" dirty="0" smtClean="0">
                <a:solidFill>
                  <a:srgbClr val="FF0000"/>
                </a:solidFill>
              </a:rPr>
              <a:t>Học tập, Giải trí, Toán, Tiếng Việt, Âm nhạc </a:t>
            </a:r>
            <a:r>
              <a:rPr lang="en-GB" dirty="0" smtClean="0"/>
              <a:t>và </a:t>
            </a:r>
            <a:r>
              <a:rPr lang="en-GB" dirty="0" smtClean="0">
                <a:solidFill>
                  <a:srgbClr val="FF0000"/>
                </a:solidFill>
              </a:rPr>
              <a:t>Hình ảnh </a:t>
            </a:r>
            <a:r>
              <a:rPr lang="en-GB" dirty="0" smtClean="0"/>
              <a:t>sao cho hợp lí và dễ tìm kiếm nhất</a:t>
            </a:r>
            <a:endParaRPr dirty="0"/>
          </a:p>
        </p:txBody>
      </p:sp>
      <p:sp>
        <p:nvSpPr>
          <p:cNvPr id="1066" name="Google Shape;1066;p40"/>
          <p:cNvSpPr txBox="1">
            <a:spLocks noGrp="1"/>
          </p:cNvSpPr>
          <p:nvPr>
            <p:ph type="title" idx="3"/>
          </p:nvPr>
        </p:nvSpPr>
        <p:spPr>
          <a:xfrm>
            <a:off x="5355145" y="1369946"/>
            <a:ext cx="2581200" cy="312931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dirty="0" smtClean="0"/>
              <a:t>2. Em thực hiện các yêu cầu sau:</a:t>
            </a:r>
            <a:br>
              <a:rPr lang="en-GB" dirty="0" smtClean="0"/>
            </a:br>
            <a:r>
              <a:rPr lang="en-GB" dirty="0" smtClean="0"/>
              <a:t>a) Tạo thư mục có tên </a:t>
            </a:r>
            <a:r>
              <a:rPr lang="en-GB" dirty="0" smtClean="0">
                <a:solidFill>
                  <a:srgbClr val="FF0000"/>
                </a:solidFill>
              </a:rPr>
              <a:t>Tập vẽ</a:t>
            </a:r>
            <a:r>
              <a:rPr lang="en-GB" dirty="0" smtClean="0"/>
              <a:t>.</a:t>
            </a:r>
            <a:br>
              <a:rPr lang="en-GB" dirty="0" smtClean="0"/>
            </a:br>
            <a:r>
              <a:rPr lang="en-GB" dirty="0" smtClean="0"/>
              <a:t>b) Nháy chuột lên thư mục vừa tạo rồi nhấn phím F2.</a:t>
            </a:r>
            <a:br>
              <a:rPr lang="en-GB" dirty="0" smtClean="0"/>
            </a:br>
            <a:r>
              <a:rPr lang="en-GB" dirty="0" smtClean="0"/>
              <a:t>c) Đổi tên thư mục </a:t>
            </a:r>
            <a:r>
              <a:rPr lang="en-GB" dirty="0" smtClean="0">
                <a:solidFill>
                  <a:srgbClr val="FF0000"/>
                </a:solidFill>
              </a:rPr>
              <a:t>Tập vẽ </a:t>
            </a:r>
            <a:r>
              <a:rPr lang="en-GB" dirty="0" smtClean="0"/>
              <a:t>thành </a:t>
            </a:r>
            <a:r>
              <a:rPr lang="en-GB" dirty="0" smtClean="0">
                <a:solidFill>
                  <a:srgbClr val="FF0000"/>
                </a:solidFill>
              </a:rPr>
              <a:t>Bài tập vẽ</a:t>
            </a:r>
            <a:r>
              <a:rPr lang="en-GB" dirty="0" smtClean="0"/>
              <a:t> rồi nhấn phím Enter</a:t>
            </a:r>
            <a:endParaRPr dirty="0"/>
          </a:p>
        </p:txBody>
      </p:sp>
      <p:grpSp>
        <p:nvGrpSpPr>
          <p:cNvPr id="48" name="Google Shape;8992;p64"/>
          <p:cNvGrpSpPr/>
          <p:nvPr/>
        </p:nvGrpSpPr>
        <p:grpSpPr>
          <a:xfrm>
            <a:off x="6392711" y="641115"/>
            <a:ext cx="382787" cy="331566"/>
            <a:chOff x="2163842" y="1506972"/>
            <a:chExt cx="382787" cy="331566"/>
          </a:xfrm>
        </p:grpSpPr>
        <p:sp>
          <p:nvSpPr>
            <p:cNvPr id="49" name="Google Shape;8993;p64"/>
            <p:cNvSpPr/>
            <p:nvPr/>
          </p:nvSpPr>
          <p:spPr>
            <a:xfrm>
              <a:off x="2247253" y="1506972"/>
              <a:ext cx="214152" cy="101768"/>
            </a:xfrm>
            <a:custGeom>
              <a:avLst/>
              <a:gdLst/>
              <a:ahLst/>
              <a:cxnLst/>
              <a:rect l="l" t="t" r="r" b="b"/>
              <a:pathLst>
                <a:path w="14303" h="6797" extrusionOk="0">
                  <a:moveTo>
                    <a:pt x="7214" y="0"/>
                  </a:moveTo>
                  <a:cubicBezTo>
                    <a:pt x="6739" y="0"/>
                    <a:pt x="6266" y="184"/>
                    <a:pt x="5908" y="552"/>
                  </a:cubicBezTo>
                  <a:lnTo>
                    <a:pt x="253" y="6123"/>
                  </a:lnTo>
                  <a:cubicBezTo>
                    <a:pt x="1" y="6376"/>
                    <a:pt x="169" y="6775"/>
                    <a:pt x="505" y="6796"/>
                  </a:cubicBezTo>
                  <a:cubicBezTo>
                    <a:pt x="610" y="6796"/>
                    <a:pt x="694" y="6754"/>
                    <a:pt x="778" y="6691"/>
                  </a:cubicBezTo>
                  <a:lnTo>
                    <a:pt x="6455" y="1099"/>
                  </a:lnTo>
                  <a:cubicBezTo>
                    <a:pt x="6665" y="878"/>
                    <a:pt x="6944" y="768"/>
                    <a:pt x="7222" y="768"/>
                  </a:cubicBezTo>
                  <a:cubicBezTo>
                    <a:pt x="7501" y="768"/>
                    <a:pt x="7780" y="878"/>
                    <a:pt x="7990" y="1099"/>
                  </a:cubicBezTo>
                  <a:lnTo>
                    <a:pt x="13456" y="6460"/>
                  </a:lnTo>
                  <a:cubicBezTo>
                    <a:pt x="13541" y="6554"/>
                    <a:pt x="13638" y="6594"/>
                    <a:pt x="13732" y="6594"/>
                  </a:cubicBezTo>
                  <a:cubicBezTo>
                    <a:pt x="14036" y="6594"/>
                    <a:pt x="14303" y="6186"/>
                    <a:pt x="13982" y="5913"/>
                  </a:cubicBezTo>
                  <a:lnTo>
                    <a:pt x="8536" y="552"/>
                  </a:lnTo>
                  <a:cubicBezTo>
                    <a:pt x="8168" y="184"/>
                    <a:pt x="7690" y="0"/>
                    <a:pt x="721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8994;p64"/>
            <p:cNvSpPr/>
            <p:nvPr/>
          </p:nvSpPr>
          <p:spPr>
            <a:xfrm>
              <a:off x="2163842" y="1812081"/>
              <a:ext cx="382787" cy="26456"/>
            </a:xfrm>
            <a:custGeom>
              <a:avLst/>
              <a:gdLst/>
              <a:ahLst/>
              <a:cxnLst/>
              <a:rect l="l" t="t" r="r" b="b"/>
              <a:pathLst>
                <a:path w="25566" h="1767" extrusionOk="0">
                  <a:moveTo>
                    <a:pt x="484" y="0"/>
                  </a:moveTo>
                  <a:cubicBezTo>
                    <a:pt x="231" y="0"/>
                    <a:pt x="21" y="210"/>
                    <a:pt x="21" y="463"/>
                  </a:cubicBezTo>
                  <a:lnTo>
                    <a:pt x="21" y="1304"/>
                  </a:lnTo>
                  <a:cubicBezTo>
                    <a:pt x="0" y="1556"/>
                    <a:pt x="210" y="1766"/>
                    <a:pt x="484" y="1766"/>
                  </a:cubicBezTo>
                  <a:lnTo>
                    <a:pt x="25103" y="1766"/>
                  </a:lnTo>
                  <a:cubicBezTo>
                    <a:pt x="25355" y="1766"/>
                    <a:pt x="25566" y="1556"/>
                    <a:pt x="25566" y="1304"/>
                  </a:cubicBezTo>
                  <a:lnTo>
                    <a:pt x="25566" y="463"/>
                  </a:lnTo>
                  <a:cubicBezTo>
                    <a:pt x="25566" y="210"/>
                    <a:pt x="25355" y="0"/>
                    <a:pt x="25103"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8995;p64"/>
            <p:cNvSpPr/>
            <p:nvPr/>
          </p:nvSpPr>
          <p:spPr>
            <a:xfrm>
              <a:off x="2178634" y="1592030"/>
              <a:ext cx="353201" cy="220066"/>
            </a:xfrm>
            <a:custGeom>
              <a:avLst/>
              <a:gdLst/>
              <a:ahLst/>
              <a:cxnLst/>
              <a:rect l="l" t="t" r="r" b="b"/>
              <a:pathLst>
                <a:path w="23590" h="14698" extrusionOk="0">
                  <a:moveTo>
                    <a:pt x="463" y="1"/>
                  </a:moveTo>
                  <a:cubicBezTo>
                    <a:pt x="210" y="1"/>
                    <a:pt x="0" y="211"/>
                    <a:pt x="0" y="464"/>
                  </a:cubicBez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8996;p64"/>
            <p:cNvSpPr/>
            <p:nvPr/>
          </p:nvSpPr>
          <p:spPr>
            <a:xfrm>
              <a:off x="2178634" y="1592030"/>
              <a:ext cx="353201" cy="220066"/>
            </a:xfrm>
            <a:custGeom>
              <a:avLst/>
              <a:gdLst/>
              <a:ahLst/>
              <a:cxnLst/>
              <a:rect l="l" t="t" r="r" b="b"/>
              <a:pathLst>
                <a:path w="23590" h="14698" extrusionOk="0">
                  <a:moveTo>
                    <a:pt x="21992" y="1"/>
                  </a:moveTo>
                  <a:lnTo>
                    <a:pt x="21992" y="12510"/>
                  </a:lnTo>
                  <a:cubicBezTo>
                    <a:pt x="21992" y="12784"/>
                    <a:pt x="21781" y="12994"/>
                    <a:pt x="21529" y="12994"/>
                  </a:cubicBezTo>
                  <a:lnTo>
                    <a:pt x="0" y="12994"/>
                  </a:lnTo>
                  <a:lnTo>
                    <a:pt x="0" y="14234"/>
                  </a:lnTo>
                  <a:cubicBezTo>
                    <a:pt x="0" y="14487"/>
                    <a:pt x="210" y="14697"/>
                    <a:pt x="463" y="14697"/>
                  </a:cubicBezTo>
                  <a:lnTo>
                    <a:pt x="23127" y="14697"/>
                  </a:lnTo>
                  <a:cubicBezTo>
                    <a:pt x="23379" y="14697"/>
                    <a:pt x="23590" y="14487"/>
                    <a:pt x="23590" y="14234"/>
                  </a:cubicBezTo>
                  <a:lnTo>
                    <a:pt x="23590" y="464"/>
                  </a:lnTo>
                  <a:cubicBezTo>
                    <a:pt x="23590" y="211"/>
                    <a:pt x="23379" y="1"/>
                    <a:pt x="23127"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8997;p64"/>
            <p:cNvSpPr/>
            <p:nvPr/>
          </p:nvSpPr>
          <p:spPr>
            <a:xfrm>
              <a:off x="2201602" y="1615013"/>
              <a:ext cx="307251" cy="174100"/>
            </a:xfrm>
            <a:custGeom>
              <a:avLst/>
              <a:gdLst/>
              <a:ahLst/>
              <a:cxnLst/>
              <a:rect l="l" t="t" r="r" b="b"/>
              <a:pathLst>
                <a:path w="20521" h="11628" extrusionOk="0">
                  <a:moveTo>
                    <a:pt x="569" y="1"/>
                  </a:moveTo>
                  <a:cubicBezTo>
                    <a:pt x="253" y="1"/>
                    <a:pt x="1" y="253"/>
                    <a:pt x="22" y="568"/>
                  </a:cubicBezTo>
                  <a:lnTo>
                    <a:pt x="22" y="11060"/>
                  </a:lnTo>
                  <a:cubicBezTo>
                    <a:pt x="22" y="11375"/>
                    <a:pt x="253" y="11627"/>
                    <a:pt x="569" y="11627"/>
                  </a:cubicBezTo>
                  <a:lnTo>
                    <a:pt x="19953" y="11627"/>
                  </a:lnTo>
                  <a:cubicBezTo>
                    <a:pt x="20268" y="11627"/>
                    <a:pt x="20521" y="11375"/>
                    <a:pt x="20521" y="11060"/>
                  </a:cubicBezTo>
                  <a:lnTo>
                    <a:pt x="20521" y="568"/>
                  </a:lnTo>
                  <a:cubicBezTo>
                    <a:pt x="20521" y="253"/>
                    <a:pt x="20268" y="1"/>
                    <a:pt x="19953"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8998;p64"/>
            <p:cNvSpPr/>
            <p:nvPr/>
          </p:nvSpPr>
          <p:spPr>
            <a:xfrm>
              <a:off x="2201932" y="1615013"/>
              <a:ext cx="306921" cy="173786"/>
            </a:xfrm>
            <a:custGeom>
              <a:avLst/>
              <a:gdLst/>
              <a:ahLst/>
              <a:cxnLst/>
              <a:rect l="l" t="t" r="r" b="b"/>
              <a:pathLst>
                <a:path w="20499" h="11607" extrusionOk="0">
                  <a:moveTo>
                    <a:pt x="19153" y="1"/>
                  </a:moveTo>
                  <a:lnTo>
                    <a:pt x="19153" y="8810"/>
                  </a:lnTo>
                  <a:cubicBezTo>
                    <a:pt x="19153" y="9609"/>
                    <a:pt x="18501" y="10261"/>
                    <a:pt x="17702" y="10261"/>
                  </a:cubicBezTo>
                  <a:lnTo>
                    <a:pt x="0" y="10261"/>
                  </a:lnTo>
                  <a:lnTo>
                    <a:pt x="0" y="11060"/>
                  </a:lnTo>
                  <a:cubicBezTo>
                    <a:pt x="0" y="11354"/>
                    <a:pt x="231" y="11606"/>
                    <a:pt x="547" y="11606"/>
                  </a:cubicBezTo>
                  <a:lnTo>
                    <a:pt x="19931" y="11606"/>
                  </a:lnTo>
                  <a:cubicBezTo>
                    <a:pt x="20246" y="11606"/>
                    <a:pt x="20499" y="11354"/>
                    <a:pt x="20499" y="11060"/>
                  </a:cubicBezTo>
                  <a:lnTo>
                    <a:pt x="20499" y="568"/>
                  </a:lnTo>
                  <a:cubicBezTo>
                    <a:pt x="20499" y="253"/>
                    <a:pt x="20246" y="1"/>
                    <a:pt x="19931" y="1"/>
                  </a:cubicBezTo>
                  <a:close/>
                </a:path>
              </a:pathLst>
            </a:custGeom>
            <a:solidFill>
              <a:srgbClr val="2B45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8999;p64"/>
            <p:cNvSpPr/>
            <p:nvPr/>
          </p:nvSpPr>
          <p:spPr>
            <a:xfrm>
              <a:off x="2254500" y="1777450"/>
              <a:ext cx="76824" cy="34646"/>
            </a:xfrm>
            <a:custGeom>
              <a:avLst/>
              <a:gdLst/>
              <a:ahLst/>
              <a:cxnLst/>
              <a:rect l="l" t="t" r="r" b="b"/>
              <a:pathLst>
                <a:path w="5131" h="2314" extrusionOk="0">
                  <a:moveTo>
                    <a:pt x="946" y="0"/>
                  </a:moveTo>
                  <a:cubicBezTo>
                    <a:pt x="421" y="0"/>
                    <a:pt x="0" y="421"/>
                    <a:pt x="0" y="946"/>
                  </a:cubicBezTo>
                  <a:lnTo>
                    <a:pt x="0" y="2313"/>
                  </a:lnTo>
                  <a:lnTo>
                    <a:pt x="5130" y="2313"/>
                  </a:lnTo>
                  <a:lnTo>
                    <a:pt x="5130" y="946"/>
                  </a:lnTo>
                  <a:cubicBezTo>
                    <a:pt x="5130" y="421"/>
                    <a:pt x="4710" y="0"/>
                    <a:pt x="418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9000;p64"/>
            <p:cNvSpPr/>
            <p:nvPr/>
          </p:nvSpPr>
          <p:spPr>
            <a:xfrm>
              <a:off x="2300765" y="1777450"/>
              <a:ext cx="30873" cy="34646"/>
            </a:xfrm>
            <a:custGeom>
              <a:avLst/>
              <a:gdLst/>
              <a:ahLst/>
              <a:cxnLst/>
              <a:rect l="l" t="t" r="r" b="b"/>
              <a:pathLst>
                <a:path w="2062" h="2314" extrusionOk="0">
                  <a:moveTo>
                    <a:pt x="1" y="0"/>
                  </a:moveTo>
                  <a:cubicBezTo>
                    <a:pt x="316" y="211"/>
                    <a:pt x="505" y="568"/>
                    <a:pt x="505" y="946"/>
                  </a:cubicBezTo>
                  <a:lnTo>
                    <a:pt x="505" y="2313"/>
                  </a:lnTo>
                  <a:lnTo>
                    <a:pt x="2061" y="2313"/>
                  </a:lnTo>
                  <a:lnTo>
                    <a:pt x="2061" y="946"/>
                  </a:lnTo>
                  <a:cubicBezTo>
                    <a:pt x="2061" y="421"/>
                    <a:pt x="1620" y="0"/>
                    <a:pt x="1094"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66"/>
                                        </p:tgtEl>
                                        <p:attrNameLst>
                                          <p:attrName>style.visibility</p:attrName>
                                        </p:attrNameLst>
                                      </p:cBhvr>
                                      <p:to>
                                        <p:strVal val="visible"/>
                                      </p:to>
                                    </p:set>
                                    <p:animEffect transition="in" filter="fade">
                                      <p:cBhvr>
                                        <p:cTn id="7" dur="1000"/>
                                        <p:tgtEl>
                                          <p:spTgt spid="1066"/>
                                        </p:tgtEl>
                                      </p:cBhvr>
                                    </p:animEffect>
                                    <p:anim calcmode="lin" valueType="num">
                                      <p:cBhvr>
                                        <p:cTn id="8" dur="1000" fill="hold"/>
                                        <p:tgtEl>
                                          <p:spTgt spid="1066"/>
                                        </p:tgtEl>
                                        <p:attrNameLst>
                                          <p:attrName>ppt_x</p:attrName>
                                        </p:attrNameLst>
                                      </p:cBhvr>
                                      <p:tavLst>
                                        <p:tav tm="0">
                                          <p:val>
                                            <p:strVal val="#ppt_x"/>
                                          </p:val>
                                        </p:tav>
                                        <p:tav tm="100000">
                                          <p:val>
                                            <p:strVal val="#ppt_x"/>
                                          </p:val>
                                        </p:tav>
                                      </p:tavLst>
                                    </p:anim>
                                    <p:anim calcmode="lin" valueType="num">
                                      <p:cBhvr>
                                        <p:cTn id="9" dur="1000" fill="hold"/>
                                        <p:tgtEl>
                                          <p:spTgt spid="10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grpSp>
        <p:nvGrpSpPr>
          <p:cNvPr id="1157" name="Google Shape;1157;p43"/>
          <p:cNvGrpSpPr/>
          <p:nvPr/>
        </p:nvGrpSpPr>
        <p:grpSpPr>
          <a:xfrm>
            <a:off x="955963" y="810491"/>
            <a:ext cx="7424047" cy="3241962"/>
            <a:chOff x="1646831" y="1288470"/>
            <a:chExt cx="6071847" cy="3241962"/>
          </a:xfrm>
        </p:grpSpPr>
        <p:sp>
          <p:nvSpPr>
            <p:cNvPr id="1158" name="Google Shape;1158;p43"/>
            <p:cNvSpPr/>
            <p:nvPr/>
          </p:nvSpPr>
          <p:spPr>
            <a:xfrm>
              <a:off x="3844475" y="1288470"/>
              <a:ext cx="1455000" cy="657580"/>
            </a:xfrm>
            <a:prstGeom prst="roundRect">
              <a:avLst>
                <a:gd name="adj" fmla="val 34302"/>
              </a:avLst>
            </a:pr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600" b="1" dirty="0" smtClean="0">
                  <a:solidFill>
                    <a:schemeClr val="accent5"/>
                  </a:solidFill>
                  <a:latin typeface="Aldrich" panose="02000000000000000000"/>
                  <a:ea typeface="Aldrich" panose="02000000000000000000"/>
                  <a:cs typeface="Aldrich" panose="02000000000000000000"/>
                  <a:sym typeface="Aldrich" panose="02000000000000000000"/>
                </a:rPr>
                <a:t>Chú ý</a:t>
              </a:r>
              <a:endParaRPr sz="3600" b="1" dirty="0">
                <a:solidFill>
                  <a:schemeClr val="accent5"/>
                </a:solidFill>
                <a:latin typeface="Aldrich" panose="02000000000000000000"/>
                <a:ea typeface="Aldrich" panose="02000000000000000000"/>
                <a:cs typeface="Aldrich" panose="02000000000000000000"/>
                <a:sym typeface="Aldrich" panose="02000000000000000000"/>
              </a:endParaRPr>
            </a:p>
          </p:txBody>
        </p:sp>
        <p:sp>
          <p:nvSpPr>
            <p:cNvPr id="1160" name="Google Shape;1160;p43"/>
            <p:cNvSpPr/>
            <p:nvPr/>
          </p:nvSpPr>
          <p:spPr>
            <a:xfrm>
              <a:off x="5299475" y="2725449"/>
              <a:ext cx="2419203" cy="1804983"/>
            </a:xfrm>
            <a:prstGeom prst="roundRect">
              <a:avLst>
                <a:gd name="adj" fmla="val 34302"/>
              </a:avLst>
            </a:pr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dirty="0" smtClean="0">
                  <a:solidFill>
                    <a:schemeClr val="accent5"/>
                  </a:solidFill>
                  <a:latin typeface="Aldrich" panose="02000000000000000000"/>
                  <a:ea typeface="Aldrich" panose="02000000000000000000"/>
                  <a:cs typeface="Aldrich" panose="02000000000000000000"/>
                  <a:sym typeface="Aldrich" panose="02000000000000000000"/>
                </a:rPr>
                <a:t>Không được tự ý xoá thư mục không phải của mình</a:t>
              </a:r>
              <a:endParaRPr sz="1600" b="1" dirty="0">
                <a:solidFill>
                  <a:schemeClr val="accent5"/>
                </a:solidFill>
                <a:latin typeface="Aldrich" panose="02000000000000000000"/>
                <a:ea typeface="Aldrich" panose="02000000000000000000"/>
                <a:cs typeface="Aldrich" panose="02000000000000000000"/>
                <a:sym typeface="Aldrich" panose="02000000000000000000"/>
              </a:endParaRPr>
            </a:p>
          </p:txBody>
        </p:sp>
        <p:sp>
          <p:nvSpPr>
            <p:cNvPr id="1161" name="Google Shape;1161;p43"/>
            <p:cNvSpPr/>
            <p:nvPr/>
          </p:nvSpPr>
          <p:spPr>
            <a:xfrm>
              <a:off x="1646831" y="2725449"/>
              <a:ext cx="2413526" cy="1804983"/>
            </a:xfrm>
            <a:prstGeom prst="roundRect">
              <a:avLst>
                <a:gd name="adj" fmla="val 34302"/>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accent5"/>
                  </a:solidFill>
                  <a:latin typeface="Aldrich" panose="02000000000000000000"/>
                  <a:ea typeface="Aldrich" panose="02000000000000000000"/>
                  <a:cs typeface="Aldrich" panose="02000000000000000000"/>
                  <a:sym typeface="Aldrich" panose="02000000000000000000"/>
                </a:rPr>
                <a:t>K</a:t>
              </a:r>
              <a:r>
                <a:rPr lang="en-GB" sz="1600" b="1" dirty="0" smtClean="0">
                  <a:solidFill>
                    <a:schemeClr val="accent5"/>
                  </a:solidFill>
                  <a:latin typeface="Aldrich" panose="02000000000000000000"/>
                  <a:ea typeface="Aldrich" panose="02000000000000000000"/>
                  <a:cs typeface="Aldrich" panose="02000000000000000000"/>
                  <a:sym typeface="Aldrich" panose="02000000000000000000"/>
                </a:rPr>
                <a:t>hi xoá, đổi tên, sao chép thư mục phải chắc chắn thư mục đó đã được đóng</a:t>
              </a:r>
              <a:endParaRPr sz="1600" b="1" dirty="0">
                <a:solidFill>
                  <a:schemeClr val="accent5"/>
                </a:solidFill>
                <a:latin typeface="Aldrich" panose="02000000000000000000"/>
                <a:ea typeface="Aldrich" panose="02000000000000000000"/>
                <a:cs typeface="Aldrich" panose="02000000000000000000"/>
                <a:sym typeface="Aldrich" panose="02000000000000000000"/>
              </a:endParaRPr>
            </a:p>
          </p:txBody>
        </p:sp>
        <p:cxnSp>
          <p:nvCxnSpPr>
            <p:cNvPr id="1163" name="Google Shape;1163;p43"/>
            <p:cNvCxnSpPr>
              <a:stCxn id="1161" idx="0"/>
              <a:endCxn id="1158" idx="2"/>
            </p:cNvCxnSpPr>
            <p:nvPr/>
          </p:nvCxnSpPr>
          <p:spPr>
            <a:xfrm rot="5400000" flipH="1" flipV="1">
              <a:off x="3323085" y="1476560"/>
              <a:ext cx="779399" cy="1718381"/>
            </a:xfrm>
            <a:prstGeom prst="bentConnector3">
              <a:avLst>
                <a:gd name="adj1" fmla="val 50000"/>
              </a:avLst>
            </a:prstGeom>
            <a:noFill/>
            <a:ln w="28575" cap="flat" cmpd="sng">
              <a:solidFill>
                <a:schemeClr val="accent5"/>
              </a:solidFill>
              <a:prstDash val="solid"/>
              <a:round/>
              <a:headEnd type="none" w="med" len="med"/>
              <a:tailEnd type="none" w="med" len="med"/>
            </a:ln>
          </p:spPr>
        </p:cxnSp>
        <p:cxnSp>
          <p:nvCxnSpPr>
            <p:cNvPr id="1164" name="Google Shape;1164;p43"/>
            <p:cNvCxnSpPr>
              <a:stCxn id="1160" idx="0"/>
              <a:endCxn id="1158" idx="2"/>
            </p:cNvCxnSpPr>
            <p:nvPr/>
          </p:nvCxnSpPr>
          <p:spPr>
            <a:xfrm rot="16200000" flipV="1">
              <a:off x="5150827" y="1367198"/>
              <a:ext cx="779399" cy="1937102"/>
            </a:xfrm>
            <a:prstGeom prst="bentConnector3">
              <a:avLst>
                <a:gd name="adj1" fmla="val 50000"/>
              </a:avLst>
            </a:prstGeom>
            <a:noFill/>
            <a:ln w="28575" cap="flat" cmpd="sng">
              <a:solidFill>
                <a:schemeClr val="accent5"/>
              </a:solidFill>
              <a:prstDash val="solid"/>
              <a:round/>
              <a:headEnd type="none" w="med" len="med"/>
              <a:tailEnd type="none" w="med" len="med"/>
            </a:ln>
          </p:spPr>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grpSp>
        <p:nvGrpSpPr>
          <p:cNvPr id="1091" name="Google Shape;1091;p42"/>
          <p:cNvGrpSpPr/>
          <p:nvPr/>
        </p:nvGrpSpPr>
        <p:grpSpPr>
          <a:xfrm rot="-552712" flipH="1">
            <a:off x="1124331" y="904916"/>
            <a:ext cx="1271811" cy="1019154"/>
            <a:chOff x="10049025" y="922900"/>
            <a:chExt cx="537625" cy="430800"/>
          </a:xfrm>
        </p:grpSpPr>
        <p:sp>
          <p:nvSpPr>
            <p:cNvPr id="1092" name="Google Shape;1092;p42"/>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3" name="Google Shape;1093;p42"/>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4" name="Google Shape;1094;p42"/>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5" name="Google Shape;1095;p42"/>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6" name="Google Shape;1096;p42"/>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7" name="Google Shape;1097;p42"/>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8" name="Google Shape;1098;p42"/>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9" name="Google Shape;1099;p42"/>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0" name="Google Shape;1100;p42"/>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1" name="Google Shape;1101;p42"/>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2" name="Google Shape;1102;p42"/>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3" name="Google Shape;1103;p42"/>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4" name="Google Shape;1104;p42"/>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5" name="Google Shape;1105;p42"/>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42"/>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7" name="Google Shape;1107;p42"/>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8" name="Google Shape;1108;p42"/>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1109;p42"/>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0" name="Google Shape;1110;p42"/>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42"/>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42"/>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42"/>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1114;p42"/>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42"/>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42"/>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42"/>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42"/>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42"/>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42"/>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42"/>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42"/>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42"/>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24" name="Google Shape;1124;p42"/>
          <p:cNvSpPr/>
          <p:nvPr/>
        </p:nvSpPr>
        <p:spPr>
          <a:xfrm>
            <a:off x="3655800" y="3484201"/>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25" name="Google Shape;1125;p42"/>
          <p:cNvGrpSpPr/>
          <p:nvPr/>
        </p:nvGrpSpPr>
        <p:grpSpPr>
          <a:xfrm rot="8100000">
            <a:off x="6704003" y="-124478"/>
            <a:ext cx="1385917" cy="2699994"/>
            <a:chOff x="409722" y="233833"/>
            <a:chExt cx="1385931" cy="2700020"/>
          </a:xfrm>
        </p:grpSpPr>
        <p:grpSp>
          <p:nvGrpSpPr>
            <p:cNvPr id="1126" name="Google Shape;1126;p42"/>
            <p:cNvGrpSpPr/>
            <p:nvPr/>
          </p:nvGrpSpPr>
          <p:grpSpPr>
            <a:xfrm rot="-617154" flipH="1">
              <a:off x="575967" y="402323"/>
              <a:ext cx="1053440" cy="2450002"/>
              <a:chOff x="3817855" y="1437512"/>
              <a:chExt cx="541146" cy="1128254"/>
            </a:xfrm>
          </p:grpSpPr>
          <p:sp>
            <p:nvSpPr>
              <p:cNvPr id="1127" name="Google Shape;1127;p4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4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29" name="Google Shape;1129;p42"/>
            <p:cNvSpPr/>
            <p:nvPr/>
          </p:nvSpPr>
          <p:spPr>
            <a:xfrm>
              <a:off x="1424458" y="233833"/>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30" name="Google Shape;1130;p42"/>
          <p:cNvGrpSpPr/>
          <p:nvPr/>
        </p:nvGrpSpPr>
        <p:grpSpPr>
          <a:xfrm rot="-2972274">
            <a:off x="796320" y="2522791"/>
            <a:ext cx="1386048" cy="2678158"/>
            <a:chOff x="409722" y="255923"/>
            <a:chExt cx="1385931" cy="2677930"/>
          </a:xfrm>
        </p:grpSpPr>
        <p:grpSp>
          <p:nvGrpSpPr>
            <p:cNvPr id="1131" name="Google Shape;1131;p42"/>
            <p:cNvGrpSpPr/>
            <p:nvPr/>
          </p:nvGrpSpPr>
          <p:grpSpPr>
            <a:xfrm rot="-617154" flipH="1">
              <a:off x="575967" y="402323"/>
              <a:ext cx="1053440" cy="2450002"/>
              <a:chOff x="3817855" y="1437512"/>
              <a:chExt cx="541146" cy="1128254"/>
            </a:xfrm>
          </p:grpSpPr>
          <p:sp>
            <p:nvSpPr>
              <p:cNvPr id="1132" name="Google Shape;1132;p42"/>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42"/>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34" name="Google Shape;1134;p42"/>
            <p:cNvSpPr/>
            <p:nvPr/>
          </p:nvSpPr>
          <p:spPr>
            <a:xfrm>
              <a:off x="1432804" y="255923"/>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35" name="Google Shape;1135;p42"/>
          <p:cNvGrpSpPr/>
          <p:nvPr/>
        </p:nvGrpSpPr>
        <p:grpSpPr>
          <a:xfrm>
            <a:off x="5910913" y="3409365"/>
            <a:ext cx="1697226" cy="604018"/>
            <a:chOff x="-5302450" y="3084350"/>
            <a:chExt cx="1519450" cy="540750"/>
          </a:xfrm>
        </p:grpSpPr>
        <p:sp>
          <p:nvSpPr>
            <p:cNvPr id="1136" name="Google Shape;1136;p42"/>
            <p:cNvSpPr/>
            <p:nvPr/>
          </p:nvSpPr>
          <p:spPr>
            <a:xfrm>
              <a:off x="-4388300" y="3084350"/>
              <a:ext cx="584625" cy="269450"/>
            </a:xfrm>
            <a:custGeom>
              <a:avLst/>
              <a:gdLst/>
              <a:ahLst/>
              <a:cxnLst/>
              <a:rect l="l" t="t" r="r" b="b"/>
              <a:pathLst>
                <a:path w="23385" h="10778" extrusionOk="0">
                  <a:moveTo>
                    <a:pt x="4286" y="1"/>
                  </a:moveTo>
                  <a:cubicBezTo>
                    <a:pt x="3334" y="1"/>
                    <a:pt x="2281" y="326"/>
                    <a:pt x="1454" y="953"/>
                  </a:cubicBezTo>
                  <a:cubicBezTo>
                    <a:pt x="1028" y="1254"/>
                    <a:pt x="627" y="1680"/>
                    <a:pt x="402" y="2206"/>
                  </a:cubicBezTo>
                  <a:cubicBezTo>
                    <a:pt x="101" y="2732"/>
                    <a:pt x="1" y="3259"/>
                    <a:pt x="1" y="3885"/>
                  </a:cubicBezTo>
                  <a:cubicBezTo>
                    <a:pt x="1" y="4612"/>
                    <a:pt x="201" y="5339"/>
                    <a:pt x="527" y="6166"/>
                  </a:cubicBezTo>
                  <a:lnTo>
                    <a:pt x="2181" y="5339"/>
                  </a:lnTo>
                  <a:cubicBezTo>
                    <a:pt x="1981" y="4712"/>
                    <a:pt x="1880" y="4286"/>
                    <a:pt x="1880" y="3885"/>
                  </a:cubicBezTo>
                  <a:cubicBezTo>
                    <a:pt x="1880" y="3559"/>
                    <a:pt x="1880" y="3259"/>
                    <a:pt x="2081" y="3033"/>
                  </a:cubicBezTo>
                  <a:cubicBezTo>
                    <a:pt x="2181" y="2632"/>
                    <a:pt x="2507" y="2407"/>
                    <a:pt x="2908" y="2206"/>
                  </a:cubicBezTo>
                  <a:cubicBezTo>
                    <a:pt x="3334" y="1880"/>
                    <a:pt x="3860" y="1780"/>
                    <a:pt x="4286" y="1780"/>
                  </a:cubicBezTo>
                  <a:cubicBezTo>
                    <a:pt x="4788" y="1780"/>
                    <a:pt x="5214" y="1880"/>
                    <a:pt x="5540" y="2106"/>
                  </a:cubicBezTo>
                  <a:cubicBezTo>
                    <a:pt x="5640" y="2206"/>
                    <a:pt x="5740" y="2206"/>
                    <a:pt x="5941" y="2306"/>
                  </a:cubicBezTo>
                  <a:cubicBezTo>
                    <a:pt x="7194" y="2933"/>
                    <a:pt x="11379" y="5138"/>
                    <a:pt x="15139" y="7018"/>
                  </a:cubicBezTo>
                  <a:cubicBezTo>
                    <a:pt x="18998" y="8998"/>
                    <a:pt x="22557" y="10778"/>
                    <a:pt x="22557" y="10778"/>
                  </a:cubicBezTo>
                  <a:lnTo>
                    <a:pt x="23384" y="9098"/>
                  </a:lnTo>
                  <a:cubicBezTo>
                    <a:pt x="23384" y="9098"/>
                    <a:pt x="23184" y="8998"/>
                    <a:pt x="22758" y="8772"/>
                  </a:cubicBezTo>
                  <a:cubicBezTo>
                    <a:pt x="21078" y="7945"/>
                    <a:pt x="17119" y="5965"/>
                    <a:pt x="13459" y="4086"/>
                  </a:cubicBezTo>
                  <a:cubicBezTo>
                    <a:pt x="11680" y="3133"/>
                    <a:pt x="9926" y="2306"/>
                    <a:pt x="8672" y="1680"/>
                  </a:cubicBezTo>
                  <a:cubicBezTo>
                    <a:pt x="7920" y="1379"/>
                    <a:pt x="7419" y="1053"/>
                    <a:pt x="7093" y="853"/>
                  </a:cubicBezTo>
                  <a:cubicBezTo>
                    <a:pt x="6893" y="752"/>
                    <a:pt x="6667" y="627"/>
                    <a:pt x="6567" y="627"/>
                  </a:cubicBezTo>
                  <a:cubicBezTo>
                    <a:pt x="6567" y="527"/>
                    <a:pt x="6467" y="527"/>
                    <a:pt x="6467" y="527"/>
                  </a:cubicBezTo>
                  <a:cubicBezTo>
                    <a:pt x="5840" y="126"/>
                    <a:pt x="5013" y="1"/>
                    <a:pt x="4286" y="1"/>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42"/>
            <p:cNvSpPr/>
            <p:nvPr/>
          </p:nvSpPr>
          <p:spPr>
            <a:xfrm>
              <a:off x="-5302450" y="3142000"/>
              <a:ext cx="509425" cy="211800"/>
            </a:xfrm>
            <a:custGeom>
              <a:avLst/>
              <a:gdLst/>
              <a:ahLst/>
              <a:cxnLst/>
              <a:rect l="l" t="t" r="r" b="b"/>
              <a:pathLst>
                <a:path w="20377" h="8472" extrusionOk="0">
                  <a:moveTo>
                    <a:pt x="4286" y="0"/>
                  </a:moveTo>
                  <a:cubicBezTo>
                    <a:pt x="3358" y="0"/>
                    <a:pt x="2306" y="326"/>
                    <a:pt x="1479" y="953"/>
                  </a:cubicBezTo>
                  <a:cubicBezTo>
                    <a:pt x="1053" y="1253"/>
                    <a:pt x="627" y="1679"/>
                    <a:pt x="426" y="2206"/>
                  </a:cubicBezTo>
                  <a:cubicBezTo>
                    <a:pt x="125" y="2707"/>
                    <a:pt x="0" y="3233"/>
                    <a:pt x="0" y="3860"/>
                  </a:cubicBezTo>
                  <a:cubicBezTo>
                    <a:pt x="0" y="4587"/>
                    <a:pt x="226" y="5339"/>
                    <a:pt x="526" y="6166"/>
                  </a:cubicBezTo>
                  <a:lnTo>
                    <a:pt x="2206" y="5339"/>
                  </a:lnTo>
                  <a:cubicBezTo>
                    <a:pt x="2005" y="4812"/>
                    <a:pt x="1880" y="4286"/>
                    <a:pt x="1880" y="3860"/>
                  </a:cubicBezTo>
                  <a:cubicBezTo>
                    <a:pt x="1880" y="3559"/>
                    <a:pt x="2005" y="3233"/>
                    <a:pt x="2105" y="3033"/>
                  </a:cubicBezTo>
                  <a:cubicBezTo>
                    <a:pt x="2206" y="2707"/>
                    <a:pt x="2506" y="2406"/>
                    <a:pt x="2932" y="2206"/>
                  </a:cubicBezTo>
                  <a:cubicBezTo>
                    <a:pt x="3358" y="1980"/>
                    <a:pt x="3885" y="1880"/>
                    <a:pt x="4286" y="1880"/>
                  </a:cubicBezTo>
                  <a:cubicBezTo>
                    <a:pt x="4812" y="1880"/>
                    <a:pt x="5238" y="1980"/>
                    <a:pt x="5539" y="2081"/>
                  </a:cubicBezTo>
                  <a:lnTo>
                    <a:pt x="5539" y="2206"/>
                  </a:lnTo>
                  <a:cubicBezTo>
                    <a:pt x="5639" y="2206"/>
                    <a:pt x="5764" y="2306"/>
                    <a:pt x="5865" y="2306"/>
                  </a:cubicBezTo>
                  <a:cubicBezTo>
                    <a:pt x="6491" y="2607"/>
                    <a:pt x="7519" y="3133"/>
                    <a:pt x="8897" y="3760"/>
                  </a:cubicBezTo>
                  <a:cubicBezTo>
                    <a:pt x="13058" y="5639"/>
                    <a:pt x="19649" y="8472"/>
                    <a:pt x="19649" y="8472"/>
                  </a:cubicBezTo>
                  <a:lnTo>
                    <a:pt x="20376" y="6792"/>
                  </a:lnTo>
                  <a:cubicBezTo>
                    <a:pt x="20376" y="6792"/>
                    <a:pt x="20176" y="6692"/>
                    <a:pt x="19750" y="6592"/>
                  </a:cubicBezTo>
                  <a:cubicBezTo>
                    <a:pt x="18496" y="5965"/>
                    <a:pt x="15163" y="4487"/>
                    <a:pt x="12231" y="3133"/>
                  </a:cubicBezTo>
                  <a:cubicBezTo>
                    <a:pt x="10777" y="2507"/>
                    <a:pt x="9298" y="1880"/>
                    <a:pt x="8271" y="1354"/>
                  </a:cubicBezTo>
                  <a:cubicBezTo>
                    <a:pt x="7744" y="1153"/>
                    <a:pt x="7218" y="953"/>
                    <a:pt x="6892" y="727"/>
                  </a:cubicBezTo>
                  <a:cubicBezTo>
                    <a:pt x="6792" y="727"/>
                    <a:pt x="6692" y="627"/>
                    <a:pt x="6592" y="627"/>
                  </a:cubicBezTo>
                  <a:lnTo>
                    <a:pt x="6491" y="527"/>
                  </a:lnTo>
                  <a:cubicBezTo>
                    <a:pt x="5865" y="101"/>
                    <a:pt x="5138" y="0"/>
                    <a:pt x="4286" y="0"/>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42"/>
            <p:cNvSpPr/>
            <p:nvPr/>
          </p:nvSpPr>
          <p:spPr>
            <a:xfrm>
              <a:off x="-4832525" y="3193825"/>
              <a:ext cx="451775" cy="409275"/>
            </a:xfrm>
            <a:custGeom>
              <a:avLst/>
              <a:gdLst/>
              <a:ahLst/>
              <a:cxnLst/>
              <a:rect l="l" t="t" r="r" b="b"/>
              <a:pathLst>
                <a:path w="18071" h="16371" extrusionOk="0">
                  <a:moveTo>
                    <a:pt x="9043" y="0"/>
                  </a:moveTo>
                  <a:cubicBezTo>
                    <a:pt x="8405" y="0"/>
                    <a:pt x="7759" y="76"/>
                    <a:pt x="7118" y="233"/>
                  </a:cubicBezTo>
                  <a:cubicBezTo>
                    <a:pt x="2732" y="1386"/>
                    <a:pt x="0" y="5872"/>
                    <a:pt x="1153" y="10258"/>
                  </a:cubicBezTo>
                  <a:cubicBezTo>
                    <a:pt x="2121" y="13942"/>
                    <a:pt x="5371" y="16371"/>
                    <a:pt x="8985" y="16371"/>
                  </a:cubicBezTo>
                  <a:cubicBezTo>
                    <a:pt x="9674" y="16371"/>
                    <a:pt x="10376" y="16282"/>
                    <a:pt x="11078" y="16098"/>
                  </a:cubicBezTo>
                  <a:cubicBezTo>
                    <a:pt x="15464" y="14945"/>
                    <a:pt x="18070" y="10559"/>
                    <a:pt x="17043" y="6173"/>
                  </a:cubicBezTo>
                  <a:cubicBezTo>
                    <a:pt x="16062" y="2443"/>
                    <a:pt x="12671" y="0"/>
                    <a:pt x="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42"/>
            <p:cNvSpPr/>
            <p:nvPr/>
          </p:nvSpPr>
          <p:spPr>
            <a:xfrm>
              <a:off x="-4803700" y="3447750"/>
              <a:ext cx="25" cy="2550"/>
            </a:xfrm>
            <a:custGeom>
              <a:avLst/>
              <a:gdLst/>
              <a:ahLst/>
              <a:cxnLst/>
              <a:rect l="l" t="t" r="r" b="b"/>
              <a:pathLst>
                <a:path w="1" h="102" extrusionOk="0">
                  <a:moveTo>
                    <a:pt x="0" y="1"/>
                  </a:moveTo>
                  <a:lnTo>
                    <a:pt x="0" y="101"/>
                  </a:lnTo>
                  <a:lnTo>
                    <a:pt x="0" y="1"/>
                  </a:lnTo>
                  <a:close/>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42"/>
            <p:cNvSpPr/>
            <p:nvPr/>
          </p:nvSpPr>
          <p:spPr>
            <a:xfrm>
              <a:off x="-4808725" y="3197125"/>
              <a:ext cx="287000" cy="284500"/>
            </a:xfrm>
            <a:custGeom>
              <a:avLst/>
              <a:gdLst/>
              <a:ahLst/>
              <a:cxnLst/>
              <a:rect l="l" t="t" r="r" b="b"/>
              <a:pathLst>
                <a:path w="11480" h="11380" extrusionOk="0">
                  <a:moveTo>
                    <a:pt x="9299" y="1"/>
                  </a:moveTo>
                  <a:lnTo>
                    <a:pt x="1" y="9274"/>
                  </a:lnTo>
                  <a:cubicBezTo>
                    <a:pt x="101" y="9500"/>
                    <a:pt x="101" y="9800"/>
                    <a:pt x="201" y="10026"/>
                  </a:cubicBezTo>
                  <a:lnTo>
                    <a:pt x="201" y="10126"/>
                  </a:lnTo>
                  <a:cubicBezTo>
                    <a:pt x="301" y="10527"/>
                    <a:pt x="527" y="10953"/>
                    <a:pt x="627" y="11379"/>
                  </a:cubicBezTo>
                  <a:cubicBezTo>
                    <a:pt x="4286" y="7720"/>
                    <a:pt x="7820" y="4161"/>
                    <a:pt x="11479" y="627"/>
                  </a:cubicBezTo>
                  <a:cubicBezTo>
                    <a:pt x="10752" y="302"/>
                    <a:pt x="10026" y="101"/>
                    <a:pt x="9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42"/>
            <p:cNvSpPr/>
            <p:nvPr/>
          </p:nvSpPr>
          <p:spPr>
            <a:xfrm>
              <a:off x="-4777400" y="3228450"/>
              <a:ext cx="352150" cy="349650"/>
            </a:xfrm>
            <a:custGeom>
              <a:avLst/>
              <a:gdLst/>
              <a:ahLst/>
              <a:cxnLst/>
              <a:rect l="l" t="t" r="r" b="b"/>
              <a:pathLst>
                <a:path w="14086" h="13986" extrusionOk="0">
                  <a:moveTo>
                    <a:pt x="11279" y="1"/>
                  </a:moveTo>
                  <a:lnTo>
                    <a:pt x="1" y="11279"/>
                  </a:lnTo>
                  <a:cubicBezTo>
                    <a:pt x="828" y="12407"/>
                    <a:pt x="1880" y="13359"/>
                    <a:pt x="3033" y="13986"/>
                  </a:cubicBezTo>
                  <a:lnTo>
                    <a:pt x="14086" y="3008"/>
                  </a:lnTo>
                  <a:cubicBezTo>
                    <a:pt x="13459" y="1755"/>
                    <a:pt x="12532" y="728"/>
                    <a:pt x="11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42"/>
            <p:cNvSpPr/>
            <p:nvPr/>
          </p:nvSpPr>
          <p:spPr>
            <a:xfrm>
              <a:off x="-4237300" y="3179650"/>
              <a:ext cx="451800" cy="409300"/>
            </a:xfrm>
            <a:custGeom>
              <a:avLst/>
              <a:gdLst/>
              <a:ahLst/>
              <a:cxnLst/>
              <a:rect l="l" t="t" r="r" b="b"/>
              <a:pathLst>
                <a:path w="18072" h="16372" extrusionOk="0">
                  <a:moveTo>
                    <a:pt x="9118" y="1"/>
                  </a:moveTo>
                  <a:cubicBezTo>
                    <a:pt x="8425" y="1"/>
                    <a:pt x="7720" y="89"/>
                    <a:pt x="7018" y="274"/>
                  </a:cubicBezTo>
                  <a:cubicBezTo>
                    <a:pt x="2632" y="1427"/>
                    <a:pt x="1" y="5813"/>
                    <a:pt x="1154" y="10199"/>
                  </a:cubicBezTo>
                  <a:cubicBezTo>
                    <a:pt x="2049" y="13929"/>
                    <a:pt x="5427" y="16372"/>
                    <a:pt x="9115" y="16372"/>
                  </a:cubicBezTo>
                  <a:cubicBezTo>
                    <a:pt x="9764" y="16372"/>
                    <a:pt x="10422" y="16296"/>
                    <a:pt x="11079" y="16138"/>
                  </a:cubicBezTo>
                  <a:cubicBezTo>
                    <a:pt x="15465" y="14986"/>
                    <a:pt x="18071" y="10499"/>
                    <a:pt x="16918" y="6113"/>
                  </a:cubicBezTo>
                  <a:cubicBezTo>
                    <a:pt x="16055" y="2430"/>
                    <a:pt x="12752" y="1"/>
                    <a:pt x="91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42"/>
            <p:cNvSpPr/>
            <p:nvPr/>
          </p:nvSpPr>
          <p:spPr>
            <a:xfrm>
              <a:off x="-4832525" y="3170825"/>
              <a:ext cx="454275" cy="454275"/>
            </a:xfrm>
            <a:custGeom>
              <a:avLst/>
              <a:gdLst/>
              <a:ahLst/>
              <a:cxnLst/>
              <a:rect l="l" t="t" r="r" b="b"/>
              <a:pathLst>
                <a:path w="18171" h="18171" extrusionOk="0">
                  <a:moveTo>
                    <a:pt x="9098" y="1880"/>
                  </a:moveTo>
                  <a:cubicBezTo>
                    <a:pt x="10652" y="1880"/>
                    <a:pt x="12231" y="2406"/>
                    <a:pt x="13484" y="3334"/>
                  </a:cubicBezTo>
                  <a:cubicBezTo>
                    <a:pt x="14737" y="4286"/>
                    <a:pt x="15664" y="5639"/>
                    <a:pt x="16090" y="7319"/>
                  </a:cubicBezTo>
                  <a:cubicBezTo>
                    <a:pt x="16291" y="7945"/>
                    <a:pt x="16291" y="8572"/>
                    <a:pt x="16291" y="9073"/>
                  </a:cubicBezTo>
                  <a:cubicBezTo>
                    <a:pt x="16291" y="10752"/>
                    <a:pt x="15790" y="12331"/>
                    <a:pt x="14837" y="13459"/>
                  </a:cubicBezTo>
                  <a:cubicBezTo>
                    <a:pt x="13910" y="14712"/>
                    <a:pt x="12532" y="15664"/>
                    <a:pt x="10877" y="16090"/>
                  </a:cubicBezTo>
                  <a:cubicBezTo>
                    <a:pt x="10251" y="16291"/>
                    <a:pt x="9724" y="16391"/>
                    <a:pt x="9098" y="16391"/>
                  </a:cubicBezTo>
                  <a:cubicBezTo>
                    <a:pt x="7419" y="16391"/>
                    <a:pt x="5965" y="15765"/>
                    <a:pt x="4712" y="14837"/>
                  </a:cubicBezTo>
                  <a:cubicBezTo>
                    <a:pt x="3459" y="13885"/>
                    <a:pt x="2506" y="12532"/>
                    <a:pt x="2105" y="10852"/>
                  </a:cubicBezTo>
                  <a:cubicBezTo>
                    <a:pt x="1880" y="10326"/>
                    <a:pt x="1880" y="9699"/>
                    <a:pt x="1880" y="9073"/>
                  </a:cubicBezTo>
                  <a:cubicBezTo>
                    <a:pt x="1880" y="7519"/>
                    <a:pt x="2406" y="5940"/>
                    <a:pt x="3359" y="4687"/>
                  </a:cubicBezTo>
                  <a:cubicBezTo>
                    <a:pt x="4286" y="3434"/>
                    <a:pt x="5639" y="2506"/>
                    <a:pt x="7318" y="2080"/>
                  </a:cubicBezTo>
                  <a:cubicBezTo>
                    <a:pt x="7945" y="1980"/>
                    <a:pt x="8471" y="1880"/>
                    <a:pt x="9098" y="1880"/>
                  </a:cubicBezTo>
                  <a:close/>
                  <a:moveTo>
                    <a:pt x="9098" y="0"/>
                  </a:moveTo>
                  <a:cubicBezTo>
                    <a:pt x="8371" y="0"/>
                    <a:pt x="7644" y="100"/>
                    <a:pt x="6792" y="301"/>
                  </a:cubicBezTo>
                  <a:cubicBezTo>
                    <a:pt x="4812" y="827"/>
                    <a:pt x="3033" y="1980"/>
                    <a:pt x="1880" y="3559"/>
                  </a:cubicBezTo>
                  <a:cubicBezTo>
                    <a:pt x="627" y="5113"/>
                    <a:pt x="0" y="7093"/>
                    <a:pt x="0" y="9073"/>
                  </a:cubicBezTo>
                  <a:cubicBezTo>
                    <a:pt x="0" y="9825"/>
                    <a:pt x="125" y="10652"/>
                    <a:pt x="326" y="11379"/>
                  </a:cubicBezTo>
                  <a:cubicBezTo>
                    <a:pt x="852" y="13359"/>
                    <a:pt x="2005" y="15138"/>
                    <a:pt x="3559" y="16291"/>
                  </a:cubicBezTo>
                  <a:cubicBezTo>
                    <a:pt x="5138" y="17544"/>
                    <a:pt x="7018" y="18171"/>
                    <a:pt x="9098" y="18171"/>
                  </a:cubicBezTo>
                  <a:cubicBezTo>
                    <a:pt x="9825" y="18171"/>
                    <a:pt x="10552" y="18070"/>
                    <a:pt x="11404" y="17970"/>
                  </a:cubicBezTo>
                  <a:cubicBezTo>
                    <a:pt x="13384" y="17444"/>
                    <a:pt x="15163" y="16191"/>
                    <a:pt x="16291" y="14612"/>
                  </a:cubicBezTo>
                  <a:cubicBezTo>
                    <a:pt x="17544" y="13058"/>
                    <a:pt x="18171" y="11178"/>
                    <a:pt x="18171" y="9073"/>
                  </a:cubicBezTo>
                  <a:cubicBezTo>
                    <a:pt x="18171" y="8346"/>
                    <a:pt x="18070" y="7619"/>
                    <a:pt x="17870" y="6892"/>
                  </a:cubicBezTo>
                  <a:cubicBezTo>
                    <a:pt x="17344" y="4812"/>
                    <a:pt x="16191" y="3133"/>
                    <a:pt x="14637" y="1880"/>
                  </a:cubicBezTo>
                  <a:cubicBezTo>
                    <a:pt x="13058" y="727"/>
                    <a:pt x="11078" y="0"/>
                    <a:pt x="9098" y="0"/>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42"/>
            <p:cNvSpPr/>
            <p:nvPr/>
          </p:nvSpPr>
          <p:spPr>
            <a:xfrm>
              <a:off x="-4208475" y="3434600"/>
              <a:ext cx="5675" cy="18200"/>
            </a:xfrm>
            <a:custGeom>
              <a:avLst/>
              <a:gdLst/>
              <a:ahLst/>
              <a:cxnLst/>
              <a:rect l="l" t="t" r="r" b="b"/>
              <a:pathLst>
                <a:path w="227" h="728" extrusionOk="0">
                  <a:moveTo>
                    <a:pt x="226" y="727"/>
                  </a:moveTo>
                  <a:lnTo>
                    <a:pt x="226" y="727"/>
                  </a:lnTo>
                  <a:lnTo>
                    <a:pt x="226" y="727"/>
                  </a:lnTo>
                  <a:close/>
                  <a:moveTo>
                    <a:pt x="226" y="727"/>
                  </a:moveTo>
                  <a:lnTo>
                    <a:pt x="226" y="727"/>
                  </a:lnTo>
                  <a:lnTo>
                    <a:pt x="226" y="727"/>
                  </a:lnTo>
                  <a:close/>
                  <a:moveTo>
                    <a:pt x="226" y="727"/>
                  </a:moveTo>
                  <a:lnTo>
                    <a:pt x="226" y="727"/>
                  </a:lnTo>
                  <a:lnTo>
                    <a:pt x="226" y="727"/>
                  </a:lnTo>
                  <a:close/>
                  <a:moveTo>
                    <a:pt x="226" y="727"/>
                  </a:moveTo>
                  <a:lnTo>
                    <a:pt x="226" y="727"/>
                  </a:lnTo>
                  <a:lnTo>
                    <a:pt x="226" y="727"/>
                  </a:lnTo>
                  <a:close/>
                  <a:moveTo>
                    <a:pt x="226" y="627"/>
                  </a:moveTo>
                  <a:lnTo>
                    <a:pt x="226" y="627"/>
                  </a:lnTo>
                  <a:lnTo>
                    <a:pt x="226" y="627"/>
                  </a:lnTo>
                  <a:close/>
                  <a:moveTo>
                    <a:pt x="226" y="627"/>
                  </a:moveTo>
                  <a:lnTo>
                    <a:pt x="226" y="627"/>
                  </a:lnTo>
                  <a:lnTo>
                    <a:pt x="226" y="627"/>
                  </a:lnTo>
                  <a:close/>
                  <a:moveTo>
                    <a:pt x="226" y="627"/>
                  </a:moveTo>
                  <a:lnTo>
                    <a:pt x="226" y="627"/>
                  </a:lnTo>
                  <a:lnTo>
                    <a:pt x="226" y="627"/>
                  </a:lnTo>
                  <a:close/>
                  <a:moveTo>
                    <a:pt x="101" y="627"/>
                  </a:moveTo>
                  <a:lnTo>
                    <a:pt x="226" y="627"/>
                  </a:lnTo>
                  <a:lnTo>
                    <a:pt x="101" y="627"/>
                  </a:lnTo>
                  <a:close/>
                  <a:moveTo>
                    <a:pt x="101" y="627"/>
                  </a:moveTo>
                  <a:lnTo>
                    <a:pt x="101" y="627"/>
                  </a:lnTo>
                  <a:lnTo>
                    <a:pt x="101" y="627"/>
                  </a:lnTo>
                  <a:close/>
                  <a:moveTo>
                    <a:pt x="1" y="101"/>
                  </a:moveTo>
                  <a:cubicBezTo>
                    <a:pt x="1" y="301"/>
                    <a:pt x="101" y="402"/>
                    <a:pt x="101" y="627"/>
                  </a:cubicBezTo>
                  <a:cubicBezTo>
                    <a:pt x="101" y="402"/>
                    <a:pt x="1" y="301"/>
                    <a:pt x="1" y="101"/>
                  </a:cubicBezTo>
                  <a:close/>
                  <a:moveTo>
                    <a:pt x="1" y="101"/>
                  </a:moveTo>
                  <a:lnTo>
                    <a:pt x="1" y="101"/>
                  </a:lnTo>
                  <a:lnTo>
                    <a:pt x="1" y="101"/>
                  </a:lnTo>
                  <a:close/>
                  <a:moveTo>
                    <a:pt x="1" y="101"/>
                  </a:moveTo>
                  <a:lnTo>
                    <a:pt x="1" y="101"/>
                  </a:lnTo>
                  <a:lnTo>
                    <a:pt x="1" y="101"/>
                  </a:lnTo>
                  <a:close/>
                  <a:moveTo>
                    <a:pt x="1" y="101"/>
                  </a:moveTo>
                  <a:lnTo>
                    <a:pt x="1" y="101"/>
                  </a:lnTo>
                  <a:lnTo>
                    <a:pt x="1" y="101"/>
                  </a:lnTo>
                  <a:close/>
                  <a:moveTo>
                    <a:pt x="1" y="1"/>
                  </a:moveTo>
                  <a:lnTo>
                    <a:pt x="1" y="1"/>
                  </a:lnTo>
                  <a:lnTo>
                    <a:pt x="1" y="1"/>
                  </a:lnTo>
                  <a:close/>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42"/>
            <p:cNvSpPr/>
            <p:nvPr/>
          </p:nvSpPr>
          <p:spPr>
            <a:xfrm>
              <a:off x="-4210975" y="3183975"/>
              <a:ext cx="308300" cy="307675"/>
            </a:xfrm>
            <a:custGeom>
              <a:avLst/>
              <a:gdLst/>
              <a:ahLst/>
              <a:cxnLst/>
              <a:rect l="l" t="t" r="r" b="b"/>
              <a:pathLst>
                <a:path w="12332" h="12307" extrusionOk="0">
                  <a:moveTo>
                    <a:pt x="9499" y="0"/>
                  </a:moveTo>
                  <a:cubicBezTo>
                    <a:pt x="6266" y="3133"/>
                    <a:pt x="3133" y="6366"/>
                    <a:pt x="0" y="9499"/>
                  </a:cubicBezTo>
                  <a:cubicBezTo>
                    <a:pt x="0" y="9700"/>
                    <a:pt x="0" y="9800"/>
                    <a:pt x="101" y="10026"/>
                  </a:cubicBezTo>
                  <a:lnTo>
                    <a:pt x="101" y="10126"/>
                  </a:lnTo>
                  <a:cubicBezTo>
                    <a:pt x="101" y="10326"/>
                    <a:pt x="201" y="10427"/>
                    <a:pt x="201" y="10652"/>
                  </a:cubicBezTo>
                  <a:lnTo>
                    <a:pt x="326" y="10652"/>
                  </a:lnTo>
                  <a:lnTo>
                    <a:pt x="326" y="10752"/>
                  </a:lnTo>
                  <a:cubicBezTo>
                    <a:pt x="527" y="11279"/>
                    <a:pt x="727" y="11805"/>
                    <a:pt x="1053" y="12306"/>
                  </a:cubicBezTo>
                  <a:lnTo>
                    <a:pt x="12331" y="1028"/>
                  </a:lnTo>
                  <a:cubicBezTo>
                    <a:pt x="11379" y="527"/>
                    <a:pt x="10452" y="201"/>
                    <a:pt x="9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42"/>
            <p:cNvSpPr/>
            <p:nvPr/>
          </p:nvSpPr>
          <p:spPr>
            <a:xfrm>
              <a:off x="-4166500" y="3228450"/>
              <a:ext cx="331500" cy="331500"/>
            </a:xfrm>
            <a:custGeom>
              <a:avLst/>
              <a:gdLst/>
              <a:ahLst/>
              <a:cxnLst/>
              <a:rect l="l" t="t" r="r" b="b"/>
              <a:pathLst>
                <a:path w="13260" h="13260" extrusionOk="0">
                  <a:moveTo>
                    <a:pt x="11480" y="1"/>
                  </a:moveTo>
                  <a:lnTo>
                    <a:pt x="1" y="11480"/>
                  </a:lnTo>
                  <a:cubicBezTo>
                    <a:pt x="627" y="12207"/>
                    <a:pt x="1254" y="12733"/>
                    <a:pt x="1981" y="13259"/>
                  </a:cubicBezTo>
                  <a:lnTo>
                    <a:pt x="13259" y="1981"/>
                  </a:lnTo>
                  <a:cubicBezTo>
                    <a:pt x="12733" y="1254"/>
                    <a:pt x="12206" y="628"/>
                    <a:pt x="11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42"/>
            <p:cNvSpPr/>
            <p:nvPr/>
          </p:nvSpPr>
          <p:spPr>
            <a:xfrm>
              <a:off x="-4239800" y="3157650"/>
              <a:ext cx="456800" cy="454300"/>
            </a:xfrm>
            <a:custGeom>
              <a:avLst/>
              <a:gdLst/>
              <a:ahLst/>
              <a:cxnLst/>
              <a:rect l="l" t="t" r="r" b="b"/>
              <a:pathLst>
                <a:path w="18272" h="18172" extrusionOk="0">
                  <a:moveTo>
                    <a:pt x="9199" y="1780"/>
                  </a:moveTo>
                  <a:cubicBezTo>
                    <a:pt x="10752" y="1780"/>
                    <a:pt x="12331" y="2407"/>
                    <a:pt x="13585" y="3334"/>
                  </a:cubicBezTo>
                  <a:cubicBezTo>
                    <a:pt x="14838" y="4287"/>
                    <a:pt x="15765" y="5640"/>
                    <a:pt x="16191" y="7319"/>
                  </a:cubicBezTo>
                  <a:cubicBezTo>
                    <a:pt x="16291" y="7846"/>
                    <a:pt x="16392" y="8472"/>
                    <a:pt x="16392" y="9099"/>
                  </a:cubicBezTo>
                  <a:cubicBezTo>
                    <a:pt x="16392" y="10653"/>
                    <a:pt x="15890" y="12232"/>
                    <a:pt x="14938" y="13485"/>
                  </a:cubicBezTo>
                  <a:cubicBezTo>
                    <a:pt x="13885" y="14738"/>
                    <a:pt x="12532" y="15665"/>
                    <a:pt x="10978" y="16091"/>
                  </a:cubicBezTo>
                  <a:cubicBezTo>
                    <a:pt x="10351" y="16191"/>
                    <a:pt x="9725" y="16292"/>
                    <a:pt x="9199" y="16292"/>
                  </a:cubicBezTo>
                  <a:cubicBezTo>
                    <a:pt x="7519" y="16292"/>
                    <a:pt x="5965" y="15765"/>
                    <a:pt x="4712" y="14838"/>
                  </a:cubicBezTo>
                  <a:cubicBezTo>
                    <a:pt x="3459" y="13886"/>
                    <a:pt x="2507" y="12532"/>
                    <a:pt x="2106" y="10853"/>
                  </a:cubicBezTo>
                  <a:cubicBezTo>
                    <a:pt x="1980" y="10226"/>
                    <a:pt x="1880" y="9600"/>
                    <a:pt x="1880" y="9099"/>
                  </a:cubicBezTo>
                  <a:cubicBezTo>
                    <a:pt x="1880" y="7419"/>
                    <a:pt x="2407" y="5840"/>
                    <a:pt x="3459" y="4587"/>
                  </a:cubicBezTo>
                  <a:cubicBezTo>
                    <a:pt x="4387" y="3460"/>
                    <a:pt x="5740" y="2507"/>
                    <a:pt x="7319" y="1981"/>
                  </a:cubicBezTo>
                  <a:cubicBezTo>
                    <a:pt x="7945" y="1881"/>
                    <a:pt x="8572" y="1780"/>
                    <a:pt x="9199" y="1780"/>
                  </a:cubicBezTo>
                  <a:close/>
                  <a:moveTo>
                    <a:pt x="9199" y="1"/>
                  </a:moveTo>
                  <a:cubicBezTo>
                    <a:pt x="8372" y="1"/>
                    <a:pt x="7620" y="1"/>
                    <a:pt x="6893" y="201"/>
                  </a:cubicBezTo>
                  <a:cubicBezTo>
                    <a:pt x="4813" y="728"/>
                    <a:pt x="3133" y="1981"/>
                    <a:pt x="1880" y="3560"/>
                  </a:cubicBezTo>
                  <a:cubicBezTo>
                    <a:pt x="727" y="5114"/>
                    <a:pt x="1" y="6993"/>
                    <a:pt x="1" y="9099"/>
                  </a:cubicBezTo>
                  <a:cubicBezTo>
                    <a:pt x="1" y="9825"/>
                    <a:pt x="101" y="10552"/>
                    <a:pt x="326" y="11279"/>
                  </a:cubicBezTo>
                  <a:cubicBezTo>
                    <a:pt x="853" y="13359"/>
                    <a:pt x="2106" y="15039"/>
                    <a:pt x="3660" y="16292"/>
                  </a:cubicBezTo>
                  <a:cubicBezTo>
                    <a:pt x="5239" y="17445"/>
                    <a:pt x="7118" y="18171"/>
                    <a:pt x="9199" y="18171"/>
                  </a:cubicBezTo>
                  <a:cubicBezTo>
                    <a:pt x="9925" y="18171"/>
                    <a:pt x="10652" y="18071"/>
                    <a:pt x="11379" y="17871"/>
                  </a:cubicBezTo>
                  <a:cubicBezTo>
                    <a:pt x="13484" y="17344"/>
                    <a:pt x="15138" y="16191"/>
                    <a:pt x="16392" y="14612"/>
                  </a:cubicBezTo>
                  <a:cubicBezTo>
                    <a:pt x="17544" y="13059"/>
                    <a:pt x="18271" y="11079"/>
                    <a:pt x="18271" y="9099"/>
                  </a:cubicBezTo>
                  <a:cubicBezTo>
                    <a:pt x="18271" y="8347"/>
                    <a:pt x="18171" y="7520"/>
                    <a:pt x="17971" y="6793"/>
                  </a:cubicBezTo>
                  <a:cubicBezTo>
                    <a:pt x="17444" y="4713"/>
                    <a:pt x="16291" y="3033"/>
                    <a:pt x="14737" y="1881"/>
                  </a:cubicBezTo>
                  <a:cubicBezTo>
                    <a:pt x="13159" y="627"/>
                    <a:pt x="11179" y="1"/>
                    <a:pt x="9199" y="1"/>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42"/>
            <p:cNvSpPr/>
            <p:nvPr/>
          </p:nvSpPr>
          <p:spPr>
            <a:xfrm>
              <a:off x="-4427775" y="3254150"/>
              <a:ext cx="237500" cy="112175"/>
            </a:xfrm>
            <a:custGeom>
              <a:avLst/>
              <a:gdLst/>
              <a:ahLst/>
              <a:cxnLst/>
              <a:rect l="l" t="t" r="r" b="b"/>
              <a:pathLst>
                <a:path w="9500" h="4487" extrusionOk="0">
                  <a:moveTo>
                    <a:pt x="4813" y="1"/>
                  </a:moveTo>
                  <a:cubicBezTo>
                    <a:pt x="4387" y="1"/>
                    <a:pt x="4086" y="1"/>
                    <a:pt x="3660" y="101"/>
                  </a:cubicBezTo>
                  <a:cubicBezTo>
                    <a:pt x="2607" y="427"/>
                    <a:pt x="1780" y="953"/>
                    <a:pt x="1154" y="1680"/>
                  </a:cubicBezTo>
                  <a:cubicBezTo>
                    <a:pt x="527" y="2407"/>
                    <a:pt x="101" y="3234"/>
                    <a:pt x="1" y="4286"/>
                  </a:cubicBezTo>
                  <a:lnTo>
                    <a:pt x="1880" y="4487"/>
                  </a:lnTo>
                  <a:cubicBezTo>
                    <a:pt x="1880" y="3860"/>
                    <a:pt x="2206" y="3359"/>
                    <a:pt x="2607" y="2933"/>
                  </a:cubicBezTo>
                  <a:cubicBezTo>
                    <a:pt x="2933" y="2407"/>
                    <a:pt x="3459" y="2106"/>
                    <a:pt x="4086" y="1980"/>
                  </a:cubicBezTo>
                  <a:cubicBezTo>
                    <a:pt x="4387" y="1880"/>
                    <a:pt x="4612" y="1880"/>
                    <a:pt x="4813" y="1880"/>
                  </a:cubicBezTo>
                  <a:cubicBezTo>
                    <a:pt x="5540" y="1880"/>
                    <a:pt x="6166" y="2106"/>
                    <a:pt x="6692" y="2507"/>
                  </a:cubicBezTo>
                  <a:cubicBezTo>
                    <a:pt x="7219" y="2833"/>
                    <a:pt x="7520" y="3459"/>
                    <a:pt x="7745" y="4086"/>
                  </a:cubicBezTo>
                  <a:lnTo>
                    <a:pt x="9499" y="3660"/>
                  </a:lnTo>
                  <a:cubicBezTo>
                    <a:pt x="9299" y="2507"/>
                    <a:pt x="8572" y="1680"/>
                    <a:pt x="7745" y="1053"/>
                  </a:cubicBezTo>
                  <a:cubicBezTo>
                    <a:pt x="6993" y="427"/>
                    <a:pt x="5966" y="1"/>
                    <a:pt x="4813" y="1"/>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2" name="Google Shape;1260;p49"/>
          <p:cNvSpPr txBox="1"/>
          <p:nvPr/>
        </p:nvSpPr>
        <p:spPr>
          <a:xfrm>
            <a:off x="673853" y="2417482"/>
            <a:ext cx="3702600" cy="100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4800"/>
              <a:buFont typeface="Aldrich" panose="02000000000000000000"/>
              <a:buNone/>
              <a:defRPr sz="4800" b="0" i="0" u="none" strike="noStrike" cap="none">
                <a:solidFill>
                  <a:schemeClr val="accent5"/>
                </a:solidFill>
                <a:latin typeface="Aldrich" panose="02000000000000000000"/>
                <a:ea typeface="Aldrich" panose="02000000000000000000"/>
                <a:cs typeface="Aldrich" panose="02000000000000000000"/>
                <a:sym typeface="Aldrich" panose="02000000000000000000"/>
              </a:defRPr>
            </a:lvl1pPr>
            <a:lvl2pPr marR="0" lvl="1" algn="l" rtl="0">
              <a:lnSpc>
                <a:spcPct val="100000"/>
              </a:lnSpc>
              <a:spcBef>
                <a:spcPts val="0"/>
              </a:spcBef>
              <a:spcAft>
                <a:spcPts val="0"/>
              </a:spcAft>
              <a:buClr>
                <a:schemeClr val="dk1"/>
              </a:buClr>
              <a:buSzPts val="4800"/>
              <a:buFont typeface="Arial" panose="020B0604020202020204"/>
              <a:buNone/>
              <a:defRPr sz="4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4800"/>
              <a:buFont typeface="Arial" panose="020B0604020202020204"/>
              <a:buNone/>
              <a:defRPr sz="4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4800"/>
              <a:buFont typeface="Arial" panose="020B0604020202020204"/>
              <a:buNone/>
              <a:defRPr sz="4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4800"/>
              <a:buFont typeface="Arial" panose="020B0604020202020204"/>
              <a:buNone/>
              <a:defRPr sz="4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4800"/>
              <a:buFont typeface="Arial" panose="020B0604020202020204"/>
              <a:buNone/>
              <a:defRPr sz="4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4800"/>
              <a:buFont typeface="Arial" panose="020B0604020202020204"/>
              <a:buNone/>
              <a:defRPr sz="4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4800"/>
              <a:buFont typeface="Arial" panose="020B0604020202020204"/>
              <a:buNone/>
              <a:defRPr sz="4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4800"/>
              <a:buFont typeface="Arial" panose="020B0604020202020204"/>
              <a:buNone/>
              <a:defRPr sz="4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r>
              <a:rPr lang="en-US" sz="3600" dirty="0" err="1" smtClean="0"/>
              <a:t>Cảm</a:t>
            </a:r>
            <a:r>
              <a:rPr lang="en-US" sz="3600" dirty="0" smtClean="0"/>
              <a:t> </a:t>
            </a:r>
            <a:r>
              <a:rPr lang="en-US" sz="3600" dirty="0" err="1" smtClean="0"/>
              <a:t>ơn</a:t>
            </a:r>
            <a:r>
              <a:rPr lang="en-US" sz="3600" dirty="0" smtClean="0"/>
              <a:t> </a:t>
            </a:r>
            <a:r>
              <a:rPr lang="en-US" sz="3600" dirty="0" err="1" smtClean="0"/>
              <a:t>các</a:t>
            </a:r>
            <a:r>
              <a:rPr lang="en-US" sz="3600" dirty="0" smtClean="0"/>
              <a:t> </a:t>
            </a:r>
            <a:r>
              <a:rPr lang="en-US" sz="3600" dirty="0" err="1" smtClean="0"/>
              <a:t>thầy</a:t>
            </a:r>
            <a:r>
              <a:rPr lang="en-US" sz="3600" dirty="0" smtClean="0"/>
              <a:t> </a:t>
            </a:r>
            <a:r>
              <a:rPr lang="en-US" sz="3600" dirty="0" err="1" smtClean="0"/>
              <a:t>cô</a:t>
            </a:r>
            <a:r>
              <a:rPr lang="en-US" sz="3600" dirty="0" smtClean="0"/>
              <a:t> </a:t>
            </a:r>
            <a:r>
              <a:rPr lang="en-US" sz="3600" dirty="0" err="1" smtClean="0"/>
              <a:t>giáo</a:t>
            </a:r>
            <a:r>
              <a:rPr lang="en-US" sz="3600" dirty="0" smtClean="0"/>
              <a:t> </a:t>
            </a:r>
            <a:r>
              <a:rPr lang="en-US" sz="3600" dirty="0" err="1" smtClean="0"/>
              <a:t>và</a:t>
            </a:r>
            <a:r>
              <a:rPr lang="en-US" sz="3600" dirty="0" smtClean="0"/>
              <a:t> </a:t>
            </a:r>
            <a:r>
              <a:rPr lang="en-US" sz="3600" dirty="0" err="1" smtClean="0"/>
              <a:t>các</a:t>
            </a:r>
            <a:r>
              <a:rPr lang="en-US" sz="3600" dirty="0" smtClean="0"/>
              <a:t> </a:t>
            </a:r>
            <a:r>
              <a:rPr lang="en-US" sz="3600" dirty="0" err="1" smtClean="0"/>
              <a:t>em</a:t>
            </a:r>
            <a:r>
              <a:rPr lang="en-US" sz="3600" dirty="0" smtClean="0"/>
              <a:t> </a:t>
            </a:r>
            <a:r>
              <a:rPr lang="en-US" sz="3600" dirty="0" err="1" smtClean="0"/>
              <a:t>học</a:t>
            </a:r>
            <a:r>
              <a:rPr lang="en-US" sz="3600" dirty="0" smtClean="0"/>
              <a:t> </a:t>
            </a:r>
            <a:r>
              <a:rPr lang="en-US" sz="3600" dirty="0" err="1" smtClean="0"/>
              <a:t>sinh</a:t>
            </a:r>
            <a:endParaRPr lang="en-US" sz="3600" dirty="0"/>
          </a:p>
        </p:txBody>
      </p:sp>
      <p:sp>
        <p:nvSpPr>
          <p:cNvPr id="63" name="Google Shape;1262;p49"/>
          <p:cNvSpPr/>
          <p:nvPr/>
        </p:nvSpPr>
        <p:spPr>
          <a:xfrm>
            <a:off x="3905845" y="3555785"/>
            <a:ext cx="3970" cy="7941"/>
          </a:xfrm>
          <a:custGeom>
            <a:avLst/>
            <a:gdLst/>
            <a:ahLst/>
            <a:cxnLst/>
            <a:rect l="l" t="t" r="r" b="b"/>
            <a:pathLst>
              <a:path w="164" h="328" extrusionOk="0">
                <a:moveTo>
                  <a:pt x="164" y="1"/>
                </a:moveTo>
                <a:cubicBezTo>
                  <a:pt x="164" y="164"/>
                  <a:pt x="164" y="328"/>
                  <a:pt x="0" y="328"/>
                </a:cubicBezTo>
                <a:lnTo>
                  <a:pt x="0" y="328"/>
                </a:lnTo>
                <a:cubicBezTo>
                  <a:pt x="164" y="328"/>
                  <a:pt x="164" y="164"/>
                  <a:pt x="164" y="1"/>
                </a:cubicBezTo>
                <a:close/>
              </a:path>
            </a:pathLst>
          </a:custGeom>
          <a:solidFill>
            <a:srgbClr val="6095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4" name="Google Shape;1263;p49"/>
          <p:cNvGrpSpPr/>
          <p:nvPr/>
        </p:nvGrpSpPr>
        <p:grpSpPr>
          <a:xfrm>
            <a:off x="5608444" y="828922"/>
            <a:ext cx="434447" cy="434447"/>
            <a:chOff x="2866317" y="3817357"/>
            <a:chExt cx="356865" cy="356865"/>
          </a:xfrm>
        </p:grpSpPr>
        <p:sp>
          <p:nvSpPr>
            <p:cNvPr id="65" name="Google Shape;1264;p49"/>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1265;p49"/>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7" name="Google Shape;1266;p49"/>
          <p:cNvGrpSpPr/>
          <p:nvPr/>
        </p:nvGrpSpPr>
        <p:grpSpPr>
          <a:xfrm>
            <a:off x="6263557" y="829097"/>
            <a:ext cx="434447" cy="434000"/>
            <a:chOff x="3761646" y="3817357"/>
            <a:chExt cx="356865" cy="356498"/>
          </a:xfrm>
        </p:grpSpPr>
        <p:sp>
          <p:nvSpPr>
            <p:cNvPr id="68" name="Google Shape;1267;p49"/>
            <p:cNvSpPr/>
            <p:nvPr/>
          </p:nvSpPr>
          <p:spPr>
            <a:xfrm>
              <a:off x="3761646"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1268;p49"/>
            <p:cNvSpPr/>
            <p:nvPr/>
          </p:nvSpPr>
          <p:spPr>
            <a:xfrm>
              <a:off x="3848330" y="3964188"/>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1269;p49"/>
            <p:cNvSpPr/>
            <p:nvPr/>
          </p:nvSpPr>
          <p:spPr>
            <a:xfrm>
              <a:off x="3832418" y="3894403"/>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1270;p49"/>
            <p:cNvSpPr/>
            <p:nvPr/>
          </p:nvSpPr>
          <p:spPr>
            <a:xfrm>
              <a:off x="3925901" y="3964161"/>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2" name="Google Shape;1271;p49"/>
          <p:cNvGrpSpPr/>
          <p:nvPr/>
        </p:nvGrpSpPr>
        <p:grpSpPr>
          <a:xfrm>
            <a:off x="6922893" y="829097"/>
            <a:ext cx="434000" cy="434000"/>
            <a:chOff x="4211985" y="3817357"/>
            <a:chExt cx="356498" cy="356498"/>
          </a:xfrm>
        </p:grpSpPr>
        <p:sp>
          <p:nvSpPr>
            <p:cNvPr id="73" name="Google Shape;1272;p49"/>
            <p:cNvSpPr/>
            <p:nvPr/>
          </p:nvSpPr>
          <p:spPr>
            <a:xfrm>
              <a:off x="4211985" y="3817357"/>
              <a:ext cx="356498" cy="356498"/>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1273;p49"/>
            <p:cNvSpPr/>
            <p:nvPr/>
          </p:nvSpPr>
          <p:spPr>
            <a:xfrm>
              <a:off x="4288061" y="3909555"/>
              <a:ext cx="227756" cy="187463"/>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5" name="Google Shape;1274;p49"/>
          <p:cNvSpPr/>
          <p:nvPr/>
        </p:nvSpPr>
        <p:spPr>
          <a:xfrm>
            <a:off x="8207989" y="2667643"/>
            <a:ext cx="16689" cy="109795"/>
          </a:xfrm>
          <a:custGeom>
            <a:avLst/>
            <a:gdLst/>
            <a:ahLst/>
            <a:cxnLst/>
            <a:rect l="l" t="t" r="r" b="b"/>
            <a:pathLst>
              <a:path w="696" h="4579" extrusionOk="0">
                <a:moveTo>
                  <a:pt x="0" y="0"/>
                </a:moveTo>
                <a:lnTo>
                  <a:pt x="0" y="4088"/>
                </a:lnTo>
                <a:lnTo>
                  <a:pt x="695" y="4578"/>
                </a:lnTo>
                <a:lnTo>
                  <a:pt x="695" y="695"/>
                </a:lnTo>
                <a:lnTo>
                  <a:pt x="0" y="0"/>
                </a:lnTo>
                <a:close/>
              </a:path>
            </a:pathLst>
          </a:custGeom>
          <a:solidFill>
            <a:srgbClr val="065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1275;p49"/>
          <p:cNvSpPr/>
          <p:nvPr/>
        </p:nvSpPr>
        <p:spPr>
          <a:xfrm>
            <a:off x="8024699" y="3242955"/>
            <a:ext cx="3956" cy="86273"/>
          </a:xfrm>
          <a:custGeom>
            <a:avLst/>
            <a:gdLst/>
            <a:ahLst/>
            <a:cxnLst/>
            <a:rect l="l" t="t" r="r" b="b"/>
            <a:pathLst>
              <a:path w="165" h="3598" extrusionOk="0">
                <a:moveTo>
                  <a:pt x="164" y="0"/>
                </a:moveTo>
                <a:lnTo>
                  <a:pt x="1" y="3597"/>
                </a:lnTo>
                <a:lnTo>
                  <a:pt x="1" y="3597"/>
                </a:lnTo>
                <a:lnTo>
                  <a:pt x="164" y="0"/>
                </a:lnTo>
                <a:lnTo>
                  <a:pt x="164" y="0"/>
                </a:lnTo>
                <a:close/>
                <a:moveTo>
                  <a:pt x="164" y="0"/>
                </a:moveTo>
                <a:lnTo>
                  <a:pt x="164" y="0"/>
                </a:lnTo>
                <a:lnTo>
                  <a:pt x="164" y="0"/>
                </a:lnTo>
                <a:close/>
              </a:path>
            </a:pathLst>
          </a:custGeom>
          <a:solidFill>
            <a:srgbClr val="F7E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1276;p49"/>
          <p:cNvSpPr/>
          <p:nvPr/>
        </p:nvSpPr>
        <p:spPr>
          <a:xfrm>
            <a:off x="8126631" y="2835228"/>
            <a:ext cx="24" cy="24"/>
          </a:xfrm>
          <a:custGeom>
            <a:avLst/>
            <a:gdLst/>
            <a:ahLst/>
            <a:cxnLst/>
            <a:rect l="l" t="t" r="r" b="b"/>
            <a:pathLst>
              <a:path w="1" h="1" extrusionOk="0">
                <a:moveTo>
                  <a:pt x="1" y="1"/>
                </a:moveTo>
                <a:lnTo>
                  <a:pt x="1" y="1"/>
                </a:lnTo>
                <a:lnTo>
                  <a:pt x="1" y="1"/>
                </a:lnTo>
                <a:close/>
                <a:moveTo>
                  <a:pt x="1" y="1"/>
                </a:moveTo>
                <a:lnTo>
                  <a:pt x="1" y="1"/>
                </a:lnTo>
                <a:lnTo>
                  <a:pt x="1" y="1"/>
                </a:lnTo>
                <a:lnTo>
                  <a:pt x="1" y="1"/>
                </a:lnTo>
                <a:close/>
              </a:path>
            </a:pathLst>
          </a:custGeom>
          <a:solidFill>
            <a:srgbClr val="DCDA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1277;p49"/>
          <p:cNvSpPr/>
          <p:nvPr/>
        </p:nvSpPr>
        <p:spPr>
          <a:xfrm>
            <a:off x="7987461" y="2831319"/>
            <a:ext cx="143124" cy="109795"/>
          </a:xfrm>
          <a:custGeom>
            <a:avLst/>
            <a:gdLst/>
            <a:ahLst/>
            <a:cxnLst/>
            <a:rect l="l" t="t" r="r" b="b"/>
            <a:pathLst>
              <a:path w="5969" h="4579" extrusionOk="0">
                <a:moveTo>
                  <a:pt x="4783" y="0"/>
                </a:moveTo>
                <a:cubicBezTo>
                  <a:pt x="3066" y="1186"/>
                  <a:pt x="1554" y="2535"/>
                  <a:pt x="1" y="3720"/>
                </a:cubicBezTo>
                <a:cubicBezTo>
                  <a:pt x="328" y="4088"/>
                  <a:pt x="859" y="4251"/>
                  <a:pt x="1186" y="4578"/>
                </a:cubicBezTo>
                <a:cubicBezTo>
                  <a:pt x="2739" y="3393"/>
                  <a:pt x="4415" y="2044"/>
                  <a:pt x="5968" y="818"/>
                </a:cubicBezTo>
                <a:cubicBezTo>
                  <a:pt x="5968" y="491"/>
                  <a:pt x="5968" y="327"/>
                  <a:pt x="5805" y="164"/>
                </a:cubicBezTo>
                <a:cubicBezTo>
                  <a:pt x="5641" y="0"/>
                  <a:pt x="5437" y="0"/>
                  <a:pt x="5273" y="0"/>
                </a:cubicBezTo>
                <a:close/>
              </a:path>
            </a:pathLst>
          </a:custGeom>
          <a:solidFill>
            <a:srgbClr val="B8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1278;p49"/>
          <p:cNvSpPr/>
          <p:nvPr/>
        </p:nvSpPr>
        <p:spPr>
          <a:xfrm>
            <a:off x="7717944" y="3129274"/>
            <a:ext cx="12756" cy="45103"/>
          </a:xfrm>
          <a:custGeom>
            <a:avLst/>
            <a:gdLst/>
            <a:ahLst/>
            <a:cxnLst/>
            <a:rect l="l" t="t" r="r" b="b"/>
            <a:pathLst>
              <a:path w="532" h="1881" extrusionOk="0">
                <a:moveTo>
                  <a:pt x="327" y="164"/>
                </a:moveTo>
                <a:cubicBezTo>
                  <a:pt x="532" y="491"/>
                  <a:pt x="164" y="1185"/>
                  <a:pt x="0" y="1880"/>
                </a:cubicBezTo>
                <a:lnTo>
                  <a:pt x="0" y="1880"/>
                </a:lnTo>
                <a:cubicBezTo>
                  <a:pt x="164" y="1185"/>
                  <a:pt x="532" y="491"/>
                  <a:pt x="327" y="164"/>
                </a:cubicBezTo>
                <a:close/>
                <a:moveTo>
                  <a:pt x="327" y="0"/>
                </a:moveTo>
                <a:lnTo>
                  <a:pt x="327" y="164"/>
                </a:lnTo>
                <a:lnTo>
                  <a:pt x="327" y="0"/>
                </a:lnTo>
                <a:close/>
                <a:moveTo>
                  <a:pt x="327" y="0"/>
                </a:moveTo>
                <a:lnTo>
                  <a:pt x="327" y="0"/>
                </a:lnTo>
                <a:lnTo>
                  <a:pt x="327" y="0"/>
                </a:lnTo>
                <a:close/>
                <a:moveTo>
                  <a:pt x="327" y="0"/>
                </a:moveTo>
                <a:lnTo>
                  <a:pt x="327" y="0"/>
                </a:lnTo>
                <a:lnTo>
                  <a:pt x="327" y="0"/>
                </a:lnTo>
                <a:close/>
                <a:moveTo>
                  <a:pt x="327" y="0"/>
                </a:moveTo>
                <a:lnTo>
                  <a:pt x="327" y="0"/>
                </a:lnTo>
                <a:lnTo>
                  <a:pt x="327" y="0"/>
                </a:lnTo>
                <a:close/>
                <a:moveTo>
                  <a:pt x="327" y="0"/>
                </a:moveTo>
                <a:lnTo>
                  <a:pt x="327" y="0"/>
                </a:lnTo>
                <a:lnTo>
                  <a:pt x="327" y="0"/>
                </a:lnTo>
                <a:close/>
                <a:moveTo>
                  <a:pt x="327" y="0"/>
                </a:moveTo>
                <a:lnTo>
                  <a:pt x="327" y="0"/>
                </a:lnTo>
                <a:lnTo>
                  <a:pt x="327" y="0"/>
                </a:lnTo>
                <a:close/>
                <a:moveTo>
                  <a:pt x="327" y="0"/>
                </a:moveTo>
                <a:lnTo>
                  <a:pt x="327" y="0"/>
                </a:lnTo>
                <a:lnTo>
                  <a:pt x="327" y="0"/>
                </a:lnTo>
                <a:close/>
                <a:moveTo>
                  <a:pt x="327" y="0"/>
                </a:moveTo>
                <a:lnTo>
                  <a:pt x="327" y="0"/>
                </a:lnTo>
                <a:lnTo>
                  <a:pt x="327" y="0"/>
                </a:lnTo>
                <a:close/>
                <a:moveTo>
                  <a:pt x="327" y="0"/>
                </a:moveTo>
                <a:lnTo>
                  <a:pt x="327" y="0"/>
                </a:lnTo>
                <a:lnTo>
                  <a:pt x="3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1279;p49"/>
          <p:cNvSpPr/>
          <p:nvPr/>
        </p:nvSpPr>
        <p:spPr>
          <a:xfrm>
            <a:off x="7717944" y="3112609"/>
            <a:ext cx="41170" cy="61767"/>
          </a:xfrm>
          <a:custGeom>
            <a:avLst/>
            <a:gdLst/>
            <a:ahLst/>
            <a:cxnLst/>
            <a:rect l="l" t="t" r="r" b="b"/>
            <a:pathLst>
              <a:path w="1717" h="2576" extrusionOk="0">
                <a:moveTo>
                  <a:pt x="1186" y="0"/>
                </a:moveTo>
                <a:cubicBezTo>
                  <a:pt x="859" y="164"/>
                  <a:pt x="532" y="327"/>
                  <a:pt x="327" y="695"/>
                </a:cubicBezTo>
                <a:lnTo>
                  <a:pt x="327" y="859"/>
                </a:lnTo>
                <a:cubicBezTo>
                  <a:pt x="532" y="1186"/>
                  <a:pt x="164" y="1880"/>
                  <a:pt x="0" y="2575"/>
                </a:cubicBezTo>
                <a:cubicBezTo>
                  <a:pt x="532" y="2044"/>
                  <a:pt x="1022" y="1717"/>
                  <a:pt x="1717" y="1186"/>
                </a:cubicBezTo>
                <a:cubicBezTo>
                  <a:pt x="1349" y="859"/>
                  <a:pt x="1186" y="327"/>
                  <a:pt x="1186" y="0"/>
                </a:cubicBezTo>
                <a:close/>
              </a:path>
            </a:pathLst>
          </a:custGeom>
          <a:solidFill>
            <a:srgbClr val="B8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1280;p49"/>
          <p:cNvSpPr/>
          <p:nvPr/>
        </p:nvSpPr>
        <p:spPr>
          <a:xfrm>
            <a:off x="8093301" y="2986171"/>
            <a:ext cx="24529" cy="16689"/>
          </a:xfrm>
          <a:custGeom>
            <a:avLst/>
            <a:gdLst/>
            <a:ahLst/>
            <a:cxnLst/>
            <a:rect l="l" t="t" r="r" b="b"/>
            <a:pathLst>
              <a:path w="1023" h="696" extrusionOk="0">
                <a:moveTo>
                  <a:pt x="1" y="0"/>
                </a:moveTo>
                <a:lnTo>
                  <a:pt x="1" y="0"/>
                </a:lnTo>
                <a:cubicBezTo>
                  <a:pt x="205" y="327"/>
                  <a:pt x="532" y="491"/>
                  <a:pt x="1023" y="695"/>
                </a:cubicBezTo>
                <a:lnTo>
                  <a:pt x="1023" y="491"/>
                </a:lnTo>
                <a:cubicBezTo>
                  <a:pt x="532" y="491"/>
                  <a:pt x="369" y="32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1281;p49"/>
          <p:cNvSpPr/>
          <p:nvPr/>
        </p:nvSpPr>
        <p:spPr>
          <a:xfrm>
            <a:off x="7779688" y="3235115"/>
            <a:ext cx="32370" cy="12756"/>
          </a:xfrm>
          <a:custGeom>
            <a:avLst/>
            <a:gdLst/>
            <a:ahLst/>
            <a:cxnLst/>
            <a:rect l="l" t="t" r="r" b="b"/>
            <a:pathLst>
              <a:path w="1350" h="532" extrusionOk="0">
                <a:moveTo>
                  <a:pt x="1349" y="0"/>
                </a:moveTo>
                <a:cubicBezTo>
                  <a:pt x="1022" y="0"/>
                  <a:pt x="491" y="164"/>
                  <a:pt x="0" y="532"/>
                </a:cubicBezTo>
                <a:lnTo>
                  <a:pt x="0" y="532"/>
                </a:lnTo>
                <a:cubicBezTo>
                  <a:pt x="491" y="164"/>
                  <a:pt x="1022" y="0"/>
                  <a:pt x="13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1282;p49"/>
          <p:cNvSpPr/>
          <p:nvPr/>
        </p:nvSpPr>
        <p:spPr>
          <a:xfrm>
            <a:off x="7812035" y="3235115"/>
            <a:ext cx="24" cy="24"/>
          </a:xfrm>
          <a:custGeom>
            <a:avLst/>
            <a:gdLst/>
            <a:ahLst/>
            <a:cxnLst/>
            <a:rect l="l" t="t" r="r" b="b"/>
            <a:pathLst>
              <a:path w="1" h="1" extrusionOk="0">
                <a:moveTo>
                  <a:pt x="0" y="0"/>
                </a:moveTo>
                <a:lnTo>
                  <a:pt x="0" y="0"/>
                </a:lnTo>
                <a:lnTo>
                  <a:pt x="0" y="0"/>
                </a:lnTo>
                <a:close/>
              </a:path>
            </a:pathLst>
          </a:custGeom>
          <a:solidFill>
            <a:srgbClr val="FFE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1283;p49"/>
          <p:cNvSpPr/>
          <p:nvPr/>
        </p:nvSpPr>
        <p:spPr>
          <a:xfrm>
            <a:off x="7812035" y="3231182"/>
            <a:ext cx="20597" cy="3956"/>
          </a:xfrm>
          <a:custGeom>
            <a:avLst/>
            <a:gdLst/>
            <a:ahLst/>
            <a:cxnLst/>
            <a:rect l="l" t="t" r="r" b="b"/>
            <a:pathLst>
              <a:path w="859" h="165" extrusionOk="0">
                <a:moveTo>
                  <a:pt x="858" y="164"/>
                </a:moveTo>
                <a:lnTo>
                  <a:pt x="858" y="164"/>
                </a:lnTo>
                <a:lnTo>
                  <a:pt x="858" y="164"/>
                </a:lnTo>
                <a:lnTo>
                  <a:pt x="858" y="164"/>
                </a:lnTo>
                <a:close/>
                <a:moveTo>
                  <a:pt x="491" y="1"/>
                </a:moveTo>
                <a:cubicBezTo>
                  <a:pt x="327" y="1"/>
                  <a:pt x="164" y="164"/>
                  <a:pt x="0" y="164"/>
                </a:cubicBezTo>
                <a:lnTo>
                  <a:pt x="0" y="164"/>
                </a:lnTo>
                <a:cubicBezTo>
                  <a:pt x="164" y="164"/>
                  <a:pt x="327" y="1"/>
                  <a:pt x="491" y="1"/>
                </a:cubicBezTo>
                <a:cubicBezTo>
                  <a:pt x="491" y="1"/>
                  <a:pt x="695" y="164"/>
                  <a:pt x="858" y="164"/>
                </a:cubicBezTo>
                <a:cubicBezTo>
                  <a:pt x="695" y="164"/>
                  <a:pt x="491" y="1"/>
                  <a:pt x="491" y="1"/>
                </a:cubicBezTo>
                <a:close/>
              </a:path>
            </a:pathLst>
          </a:custGeom>
          <a:solidFill>
            <a:srgbClr val="FAE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1284;p49"/>
          <p:cNvSpPr/>
          <p:nvPr/>
        </p:nvSpPr>
        <p:spPr>
          <a:xfrm>
            <a:off x="7779688" y="3210609"/>
            <a:ext cx="68625" cy="37262"/>
          </a:xfrm>
          <a:custGeom>
            <a:avLst/>
            <a:gdLst/>
            <a:ahLst/>
            <a:cxnLst/>
            <a:rect l="l" t="t" r="r" b="b"/>
            <a:pathLst>
              <a:path w="2862" h="1554" extrusionOk="0">
                <a:moveTo>
                  <a:pt x="1676" y="1"/>
                </a:moveTo>
                <a:cubicBezTo>
                  <a:pt x="1186" y="532"/>
                  <a:pt x="491" y="1022"/>
                  <a:pt x="0" y="1554"/>
                </a:cubicBezTo>
                <a:cubicBezTo>
                  <a:pt x="491" y="1186"/>
                  <a:pt x="1022" y="1022"/>
                  <a:pt x="1349" y="1022"/>
                </a:cubicBezTo>
                <a:cubicBezTo>
                  <a:pt x="1513" y="1022"/>
                  <a:pt x="1676" y="859"/>
                  <a:pt x="1840" y="859"/>
                </a:cubicBezTo>
                <a:cubicBezTo>
                  <a:pt x="1840" y="859"/>
                  <a:pt x="2044" y="1022"/>
                  <a:pt x="2207" y="1022"/>
                </a:cubicBezTo>
                <a:cubicBezTo>
                  <a:pt x="2534" y="859"/>
                  <a:pt x="2698" y="695"/>
                  <a:pt x="2861" y="532"/>
                </a:cubicBezTo>
                <a:cubicBezTo>
                  <a:pt x="2371" y="328"/>
                  <a:pt x="2044" y="164"/>
                  <a:pt x="1676" y="1"/>
                </a:cubicBezTo>
                <a:close/>
              </a:path>
            </a:pathLst>
          </a:custGeom>
          <a:solidFill>
            <a:srgbClr val="B8D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1285;p49"/>
          <p:cNvSpPr/>
          <p:nvPr/>
        </p:nvSpPr>
        <p:spPr>
          <a:xfrm>
            <a:off x="7906126" y="3361552"/>
            <a:ext cx="7865" cy="3932"/>
          </a:xfrm>
          <a:custGeom>
            <a:avLst/>
            <a:gdLst/>
            <a:ahLst/>
            <a:cxnLst/>
            <a:rect l="l" t="t" r="r" b="b"/>
            <a:pathLst>
              <a:path w="328" h="164" extrusionOk="0">
                <a:moveTo>
                  <a:pt x="0" y="164"/>
                </a:moveTo>
                <a:lnTo>
                  <a:pt x="0" y="164"/>
                </a:lnTo>
                <a:lnTo>
                  <a:pt x="0" y="164"/>
                </a:lnTo>
                <a:close/>
                <a:moveTo>
                  <a:pt x="0" y="164"/>
                </a:moveTo>
                <a:lnTo>
                  <a:pt x="0" y="164"/>
                </a:lnTo>
                <a:lnTo>
                  <a:pt x="0" y="164"/>
                </a:lnTo>
                <a:close/>
                <a:moveTo>
                  <a:pt x="0" y="164"/>
                </a:moveTo>
                <a:lnTo>
                  <a:pt x="0" y="164"/>
                </a:lnTo>
                <a:lnTo>
                  <a:pt x="0" y="164"/>
                </a:lnTo>
                <a:close/>
                <a:moveTo>
                  <a:pt x="0" y="164"/>
                </a:moveTo>
                <a:lnTo>
                  <a:pt x="0" y="164"/>
                </a:lnTo>
                <a:lnTo>
                  <a:pt x="0" y="164"/>
                </a:lnTo>
                <a:close/>
                <a:moveTo>
                  <a:pt x="0" y="164"/>
                </a:moveTo>
                <a:lnTo>
                  <a:pt x="0" y="164"/>
                </a:lnTo>
                <a:lnTo>
                  <a:pt x="0" y="164"/>
                </a:lnTo>
                <a:close/>
                <a:moveTo>
                  <a:pt x="0" y="164"/>
                </a:moveTo>
                <a:lnTo>
                  <a:pt x="0" y="164"/>
                </a:lnTo>
                <a:lnTo>
                  <a:pt x="0" y="164"/>
                </a:lnTo>
                <a:close/>
                <a:moveTo>
                  <a:pt x="0" y="164"/>
                </a:moveTo>
                <a:lnTo>
                  <a:pt x="0" y="164"/>
                </a:lnTo>
                <a:lnTo>
                  <a:pt x="0" y="164"/>
                </a:lnTo>
                <a:close/>
                <a:moveTo>
                  <a:pt x="0" y="164"/>
                </a:moveTo>
                <a:lnTo>
                  <a:pt x="0" y="164"/>
                </a:lnTo>
                <a:lnTo>
                  <a:pt x="0" y="164"/>
                </a:lnTo>
                <a:close/>
                <a:moveTo>
                  <a:pt x="0" y="164"/>
                </a:moveTo>
                <a:lnTo>
                  <a:pt x="0" y="164"/>
                </a:lnTo>
                <a:lnTo>
                  <a:pt x="0" y="164"/>
                </a:lnTo>
                <a:close/>
                <a:moveTo>
                  <a:pt x="0" y="164"/>
                </a:moveTo>
                <a:lnTo>
                  <a:pt x="0" y="164"/>
                </a:lnTo>
                <a:lnTo>
                  <a:pt x="0" y="164"/>
                </a:lnTo>
                <a:close/>
                <a:moveTo>
                  <a:pt x="0" y="164"/>
                </a:moveTo>
                <a:lnTo>
                  <a:pt x="0" y="164"/>
                </a:lnTo>
                <a:lnTo>
                  <a:pt x="0" y="164"/>
                </a:lnTo>
                <a:close/>
                <a:moveTo>
                  <a:pt x="0" y="164"/>
                </a:moveTo>
                <a:lnTo>
                  <a:pt x="0" y="164"/>
                </a:lnTo>
                <a:lnTo>
                  <a:pt x="0"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164"/>
                </a:moveTo>
                <a:lnTo>
                  <a:pt x="164" y="164"/>
                </a:lnTo>
                <a:lnTo>
                  <a:pt x="164" y="164"/>
                </a:lnTo>
                <a:close/>
                <a:moveTo>
                  <a:pt x="164" y="0"/>
                </a:moveTo>
                <a:lnTo>
                  <a:pt x="164" y="0"/>
                </a:lnTo>
                <a:lnTo>
                  <a:pt x="164" y="0"/>
                </a:lnTo>
                <a:close/>
                <a:moveTo>
                  <a:pt x="164" y="0"/>
                </a:moveTo>
                <a:lnTo>
                  <a:pt x="164" y="0"/>
                </a:lnTo>
                <a:lnTo>
                  <a:pt x="164" y="0"/>
                </a:lnTo>
                <a:close/>
                <a:moveTo>
                  <a:pt x="164" y="0"/>
                </a:moveTo>
                <a:lnTo>
                  <a:pt x="164" y="0"/>
                </a:lnTo>
                <a:lnTo>
                  <a:pt x="164" y="0"/>
                </a:lnTo>
                <a:close/>
                <a:moveTo>
                  <a:pt x="327" y="0"/>
                </a:moveTo>
                <a:lnTo>
                  <a:pt x="327" y="0"/>
                </a:lnTo>
                <a:lnTo>
                  <a:pt x="327" y="0"/>
                </a:lnTo>
                <a:close/>
                <a:moveTo>
                  <a:pt x="327" y="0"/>
                </a:moveTo>
                <a:lnTo>
                  <a:pt x="327" y="0"/>
                </a:lnTo>
                <a:lnTo>
                  <a:pt x="327" y="0"/>
                </a:lnTo>
                <a:close/>
                <a:moveTo>
                  <a:pt x="327" y="0"/>
                </a:moveTo>
                <a:lnTo>
                  <a:pt x="327" y="0"/>
                </a:lnTo>
                <a:lnTo>
                  <a:pt x="327" y="0"/>
                </a:lnTo>
                <a:close/>
                <a:moveTo>
                  <a:pt x="327" y="0"/>
                </a:moveTo>
                <a:lnTo>
                  <a:pt x="327" y="0"/>
                </a:lnTo>
                <a:lnTo>
                  <a:pt x="327" y="0"/>
                </a:lnTo>
                <a:close/>
                <a:moveTo>
                  <a:pt x="327" y="0"/>
                </a:moveTo>
                <a:lnTo>
                  <a:pt x="327" y="0"/>
                </a:lnTo>
                <a:lnTo>
                  <a:pt x="327" y="0"/>
                </a:lnTo>
                <a:close/>
                <a:moveTo>
                  <a:pt x="327" y="0"/>
                </a:moveTo>
                <a:lnTo>
                  <a:pt x="327" y="0"/>
                </a:lnTo>
                <a:lnTo>
                  <a:pt x="327" y="0"/>
                </a:lnTo>
                <a:close/>
                <a:moveTo>
                  <a:pt x="327" y="0"/>
                </a:moveTo>
                <a:lnTo>
                  <a:pt x="327" y="0"/>
                </a:lnTo>
                <a:lnTo>
                  <a:pt x="327" y="0"/>
                </a:lnTo>
                <a:close/>
                <a:moveTo>
                  <a:pt x="327" y="0"/>
                </a:moveTo>
                <a:lnTo>
                  <a:pt x="327" y="0"/>
                </a:lnTo>
                <a:lnTo>
                  <a:pt x="327" y="0"/>
                </a:lnTo>
                <a:close/>
                <a:moveTo>
                  <a:pt x="327" y="0"/>
                </a:moveTo>
                <a:lnTo>
                  <a:pt x="327" y="0"/>
                </a:lnTo>
                <a:close/>
              </a:path>
            </a:pathLst>
          </a:custGeom>
          <a:solidFill>
            <a:srgbClr val="FAE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1286;p49"/>
          <p:cNvSpPr/>
          <p:nvPr/>
        </p:nvSpPr>
        <p:spPr>
          <a:xfrm>
            <a:off x="8028631" y="3242955"/>
            <a:ext cx="24" cy="24"/>
          </a:xfrm>
          <a:custGeom>
            <a:avLst/>
            <a:gdLst/>
            <a:ahLst/>
            <a:cxnLst/>
            <a:rect l="l" t="t" r="r" b="b"/>
            <a:pathLst>
              <a:path w="1" h="1" extrusionOk="0">
                <a:moveTo>
                  <a:pt x="0" y="0"/>
                </a:moveTo>
                <a:lnTo>
                  <a:pt x="0" y="0"/>
                </a:lnTo>
                <a:lnTo>
                  <a:pt x="0" y="0"/>
                </a:lnTo>
                <a:lnTo>
                  <a:pt x="0" y="0"/>
                </a:lnTo>
                <a:lnTo>
                  <a:pt x="0" y="0"/>
                </a:lnTo>
                <a:close/>
              </a:path>
            </a:pathLst>
          </a:custGeom>
          <a:solidFill>
            <a:srgbClr val="FAF3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1287;p49"/>
          <p:cNvSpPr/>
          <p:nvPr/>
        </p:nvSpPr>
        <p:spPr>
          <a:xfrm>
            <a:off x="8028631" y="3242955"/>
            <a:ext cx="24" cy="24"/>
          </a:xfrm>
          <a:custGeom>
            <a:avLst/>
            <a:gdLst/>
            <a:ahLst/>
            <a:cxnLst/>
            <a:rect l="l" t="t" r="r" b="b"/>
            <a:pathLst>
              <a:path w="1" h="1" extrusionOk="0">
                <a:moveTo>
                  <a:pt x="0" y="0"/>
                </a:moveTo>
                <a:lnTo>
                  <a:pt x="0" y="0"/>
                </a:lnTo>
                <a:lnTo>
                  <a:pt x="0" y="0"/>
                </a:lnTo>
                <a:close/>
              </a:path>
            </a:pathLst>
          </a:custGeom>
          <a:solidFill>
            <a:srgbClr val="FAE4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89" name="Google Shape;1288;p49"/>
          <p:cNvGrpSpPr/>
          <p:nvPr/>
        </p:nvGrpSpPr>
        <p:grpSpPr>
          <a:xfrm>
            <a:off x="3358117" y="4145620"/>
            <a:ext cx="6289257" cy="539081"/>
            <a:chOff x="3457434" y="4469778"/>
            <a:chExt cx="6350017" cy="544289"/>
          </a:xfrm>
        </p:grpSpPr>
        <p:sp>
          <p:nvSpPr>
            <p:cNvPr id="90" name="Google Shape;1289;p49"/>
            <p:cNvSpPr/>
            <p:nvPr/>
          </p:nvSpPr>
          <p:spPr>
            <a:xfrm>
              <a:off x="3457434" y="4667694"/>
              <a:ext cx="1467538" cy="346372"/>
            </a:xfrm>
            <a:custGeom>
              <a:avLst/>
              <a:gdLst/>
              <a:ahLst/>
              <a:cxnLst/>
              <a:rect l="l" t="t" r="r" b="b"/>
              <a:pathLst>
                <a:path w="60617" h="14307" extrusionOk="0">
                  <a:moveTo>
                    <a:pt x="7848" y="0"/>
                  </a:moveTo>
                  <a:cubicBezTo>
                    <a:pt x="3393" y="0"/>
                    <a:pt x="1" y="3229"/>
                    <a:pt x="1" y="7153"/>
                  </a:cubicBezTo>
                  <a:cubicBezTo>
                    <a:pt x="1" y="11077"/>
                    <a:pt x="3393" y="14306"/>
                    <a:pt x="7848" y="14306"/>
                  </a:cubicBezTo>
                  <a:lnTo>
                    <a:pt x="60617" y="14306"/>
                  </a:lnTo>
                  <a:lnTo>
                    <a:pt x="60617" y="0"/>
                  </a:lnTo>
                  <a:close/>
                </a:path>
              </a:pathLst>
            </a:cu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1290;p49"/>
            <p:cNvSpPr/>
            <p:nvPr/>
          </p:nvSpPr>
          <p:spPr>
            <a:xfrm>
              <a:off x="3531662" y="4713209"/>
              <a:ext cx="1393310" cy="255319"/>
            </a:xfrm>
            <a:custGeom>
              <a:avLst/>
              <a:gdLst/>
              <a:ahLst/>
              <a:cxnLst/>
              <a:rect l="l" t="t" r="r" b="b"/>
              <a:pathLst>
                <a:path w="57551" h="10546" extrusionOk="0">
                  <a:moveTo>
                    <a:pt x="7480" y="0"/>
                  </a:moveTo>
                  <a:cubicBezTo>
                    <a:pt x="3393" y="0"/>
                    <a:pt x="0" y="2371"/>
                    <a:pt x="0" y="5273"/>
                  </a:cubicBezTo>
                  <a:cubicBezTo>
                    <a:pt x="0" y="8175"/>
                    <a:pt x="3393" y="10546"/>
                    <a:pt x="7480" y="10546"/>
                  </a:cubicBezTo>
                  <a:lnTo>
                    <a:pt x="57551" y="10546"/>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1291;p49"/>
            <p:cNvSpPr/>
            <p:nvPr/>
          </p:nvSpPr>
          <p:spPr>
            <a:xfrm>
              <a:off x="3531662" y="4750807"/>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1292;p49"/>
            <p:cNvSpPr/>
            <p:nvPr/>
          </p:nvSpPr>
          <p:spPr>
            <a:xfrm>
              <a:off x="3598337" y="4741898"/>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1293;p49"/>
            <p:cNvSpPr/>
            <p:nvPr/>
          </p:nvSpPr>
          <p:spPr>
            <a:xfrm>
              <a:off x="3531662" y="4812156"/>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1294;p49"/>
            <p:cNvSpPr/>
            <p:nvPr/>
          </p:nvSpPr>
          <p:spPr>
            <a:xfrm>
              <a:off x="3531662" y="4804239"/>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1295;p49"/>
            <p:cNvSpPr/>
            <p:nvPr/>
          </p:nvSpPr>
          <p:spPr>
            <a:xfrm>
              <a:off x="3531662" y="4869557"/>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1296;p49"/>
            <p:cNvSpPr/>
            <p:nvPr/>
          </p:nvSpPr>
          <p:spPr>
            <a:xfrm>
              <a:off x="3531662" y="4861641"/>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1297;p49"/>
            <p:cNvSpPr/>
            <p:nvPr/>
          </p:nvSpPr>
          <p:spPr>
            <a:xfrm>
              <a:off x="3531662" y="4931898"/>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1298;p49"/>
            <p:cNvSpPr/>
            <p:nvPr/>
          </p:nvSpPr>
          <p:spPr>
            <a:xfrm>
              <a:off x="3607862" y="4923982"/>
              <a:ext cx="1422023" cy="15858"/>
            </a:xfrm>
            <a:custGeom>
              <a:avLst/>
              <a:gdLst/>
              <a:ahLst/>
              <a:cxnLst/>
              <a:rect l="l" t="t" r="r" b="b"/>
              <a:pathLst>
                <a:path w="58737" h="655" extrusionOk="0">
                  <a:moveTo>
                    <a:pt x="0" y="0"/>
                  </a:moveTo>
                  <a:lnTo>
                    <a:pt x="0" y="654"/>
                  </a:lnTo>
                  <a:lnTo>
                    <a:pt x="58736" y="654"/>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299;p49"/>
            <p:cNvSpPr/>
            <p:nvPr/>
          </p:nvSpPr>
          <p:spPr>
            <a:xfrm>
              <a:off x="3457434" y="4469778"/>
              <a:ext cx="1467538" cy="197941"/>
            </a:xfrm>
            <a:custGeom>
              <a:avLst/>
              <a:gdLst/>
              <a:ahLst/>
              <a:cxnLst/>
              <a:rect l="l" t="t" r="r" b="b"/>
              <a:pathLst>
                <a:path w="60617" h="8176" extrusionOk="0">
                  <a:moveTo>
                    <a:pt x="7848" y="0"/>
                  </a:moveTo>
                  <a:cubicBezTo>
                    <a:pt x="3393" y="0"/>
                    <a:pt x="1" y="1881"/>
                    <a:pt x="1" y="4088"/>
                  </a:cubicBezTo>
                  <a:cubicBezTo>
                    <a:pt x="1" y="6295"/>
                    <a:pt x="3393" y="8175"/>
                    <a:pt x="7848" y="8175"/>
                  </a:cubicBezTo>
                  <a:lnTo>
                    <a:pt x="60617" y="8175"/>
                  </a:lnTo>
                  <a:lnTo>
                    <a:pt x="60617" y="0"/>
                  </a:ln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300;p49"/>
            <p:cNvSpPr/>
            <p:nvPr/>
          </p:nvSpPr>
          <p:spPr>
            <a:xfrm>
              <a:off x="3531662" y="4494520"/>
              <a:ext cx="1393310" cy="144485"/>
            </a:xfrm>
            <a:custGeom>
              <a:avLst/>
              <a:gdLst/>
              <a:ahLst/>
              <a:cxnLst/>
              <a:rect l="l" t="t" r="r" b="b"/>
              <a:pathLst>
                <a:path w="57551" h="5968" extrusionOk="0">
                  <a:moveTo>
                    <a:pt x="7480" y="0"/>
                  </a:moveTo>
                  <a:cubicBezTo>
                    <a:pt x="3393" y="0"/>
                    <a:pt x="0" y="1390"/>
                    <a:pt x="0" y="3066"/>
                  </a:cubicBezTo>
                  <a:cubicBezTo>
                    <a:pt x="0" y="4782"/>
                    <a:pt x="3393" y="5968"/>
                    <a:pt x="7480" y="5968"/>
                  </a:cubicBezTo>
                  <a:lnTo>
                    <a:pt x="57551" y="5968"/>
                  </a:lnTo>
                  <a:lnTo>
                    <a:pt x="575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301;p49"/>
            <p:cNvSpPr/>
            <p:nvPr/>
          </p:nvSpPr>
          <p:spPr>
            <a:xfrm>
              <a:off x="3531662" y="4515293"/>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302;p49"/>
            <p:cNvSpPr/>
            <p:nvPr/>
          </p:nvSpPr>
          <p:spPr>
            <a:xfrm>
              <a:off x="3607862" y="4507376"/>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303;p49"/>
            <p:cNvSpPr/>
            <p:nvPr/>
          </p:nvSpPr>
          <p:spPr>
            <a:xfrm>
              <a:off x="3531662" y="4552891"/>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304;p49"/>
            <p:cNvSpPr/>
            <p:nvPr/>
          </p:nvSpPr>
          <p:spPr>
            <a:xfrm>
              <a:off x="3541187" y="4543981"/>
              <a:ext cx="1422023" cy="16850"/>
            </a:xfrm>
            <a:custGeom>
              <a:avLst/>
              <a:gdLst/>
              <a:ahLst/>
              <a:cxnLst/>
              <a:rect l="l" t="t" r="r" b="b"/>
              <a:pathLst>
                <a:path w="58737" h="696" extrusionOk="0">
                  <a:moveTo>
                    <a:pt x="0" y="1"/>
                  </a:moveTo>
                  <a:lnTo>
                    <a:pt x="0" y="696"/>
                  </a:lnTo>
                  <a:lnTo>
                    <a:pt x="58736" y="696"/>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305;p49"/>
            <p:cNvSpPr/>
            <p:nvPr/>
          </p:nvSpPr>
          <p:spPr>
            <a:xfrm>
              <a:off x="3531662" y="4585550"/>
              <a:ext cx="1422023" cy="24"/>
            </a:xfrm>
            <a:custGeom>
              <a:avLst/>
              <a:gdLst/>
              <a:ahLst/>
              <a:cxnLst/>
              <a:rect l="l" t="t" r="r" b="b"/>
              <a:pathLst>
                <a:path w="58737" h="1" extrusionOk="0">
                  <a:moveTo>
                    <a:pt x="0" y="1"/>
                  </a:moveTo>
                  <a:lnTo>
                    <a:pt x="5873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306;p49"/>
            <p:cNvSpPr/>
            <p:nvPr/>
          </p:nvSpPr>
          <p:spPr>
            <a:xfrm>
              <a:off x="3531662" y="4618209"/>
              <a:ext cx="1422023" cy="24"/>
            </a:xfrm>
            <a:custGeom>
              <a:avLst/>
              <a:gdLst/>
              <a:ahLst/>
              <a:cxnLst/>
              <a:rect l="l" t="t" r="r" b="b"/>
              <a:pathLst>
                <a:path w="58737" h="1" extrusionOk="0">
                  <a:moveTo>
                    <a:pt x="0" y="0"/>
                  </a:moveTo>
                  <a:lnTo>
                    <a:pt x="587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307;p49"/>
            <p:cNvSpPr/>
            <p:nvPr/>
          </p:nvSpPr>
          <p:spPr>
            <a:xfrm>
              <a:off x="3607862" y="4610293"/>
              <a:ext cx="1422023" cy="16850"/>
            </a:xfrm>
            <a:custGeom>
              <a:avLst/>
              <a:gdLst/>
              <a:ahLst/>
              <a:cxnLst/>
              <a:rect l="l" t="t" r="r" b="b"/>
              <a:pathLst>
                <a:path w="58737" h="696" extrusionOk="0">
                  <a:moveTo>
                    <a:pt x="0" y="0"/>
                  </a:moveTo>
                  <a:lnTo>
                    <a:pt x="0" y="695"/>
                  </a:lnTo>
                  <a:lnTo>
                    <a:pt x="58736" y="695"/>
                  </a:lnTo>
                  <a:lnTo>
                    <a:pt x="58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308;p49"/>
            <p:cNvSpPr/>
            <p:nvPr/>
          </p:nvSpPr>
          <p:spPr>
            <a:xfrm>
              <a:off x="3541187" y="4577633"/>
              <a:ext cx="1422023" cy="15858"/>
            </a:xfrm>
            <a:custGeom>
              <a:avLst/>
              <a:gdLst/>
              <a:ahLst/>
              <a:cxnLst/>
              <a:rect l="l" t="t" r="r" b="b"/>
              <a:pathLst>
                <a:path w="58737" h="655" extrusionOk="0">
                  <a:moveTo>
                    <a:pt x="0" y="1"/>
                  </a:moveTo>
                  <a:lnTo>
                    <a:pt x="0" y="655"/>
                  </a:lnTo>
                  <a:lnTo>
                    <a:pt x="58736" y="655"/>
                  </a:lnTo>
                  <a:lnTo>
                    <a:pt x="5873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309;p49"/>
            <p:cNvSpPr/>
            <p:nvPr/>
          </p:nvSpPr>
          <p:spPr>
            <a:xfrm>
              <a:off x="3494040" y="4494520"/>
              <a:ext cx="6313411" cy="12880"/>
            </a:xfrm>
            <a:custGeom>
              <a:avLst/>
              <a:gdLst/>
              <a:ahLst/>
              <a:cxnLst/>
              <a:rect l="l" t="t" r="r" b="b"/>
              <a:pathLst>
                <a:path w="260777" h="532" extrusionOk="0">
                  <a:moveTo>
                    <a:pt x="1" y="0"/>
                  </a:moveTo>
                  <a:lnTo>
                    <a:pt x="1" y="532"/>
                  </a:lnTo>
                  <a:cubicBezTo>
                    <a:pt x="369" y="368"/>
                    <a:pt x="696" y="164"/>
                    <a:pt x="1227" y="0"/>
                  </a:cubicBezTo>
                  <a:close/>
                  <a:moveTo>
                    <a:pt x="217491" y="0"/>
                  </a:moveTo>
                  <a:lnTo>
                    <a:pt x="218350" y="532"/>
                  </a:lnTo>
                  <a:lnTo>
                    <a:pt x="224317" y="532"/>
                  </a:lnTo>
                  <a:lnTo>
                    <a:pt x="224154" y="0"/>
                  </a:lnTo>
                  <a:close/>
                  <a:moveTo>
                    <a:pt x="255463" y="0"/>
                  </a:moveTo>
                  <a:lnTo>
                    <a:pt x="255463" y="532"/>
                  </a:lnTo>
                  <a:lnTo>
                    <a:pt x="260777" y="532"/>
                  </a:lnTo>
                  <a:lnTo>
                    <a:pt x="2607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1" name="Google Shape;1310;p49"/>
          <p:cNvSpPr/>
          <p:nvPr/>
        </p:nvSpPr>
        <p:spPr>
          <a:xfrm>
            <a:off x="3958012" y="1778932"/>
            <a:ext cx="5114140" cy="3032321"/>
          </a:xfrm>
          <a:custGeom>
            <a:avLst/>
            <a:gdLst/>
            <a:ahLst/>
            <a:cxnLst/>
            <a:rect l="l" t="t" r="r" b="b"/>
            <a:pathLst>
              <a:path w="225135" h="134190" extrusionOk="0">
                <a:moveTo>
                  <a:pt x="41896" y="1"/>
                </a:moveTo>
                <a:cubicBezTo>
                  <a:pt x="37114" y="1"/>
                  <a:pt x="33190" y="3924"/>
                  <a:pt x="33190" y="8707"/>
                </a:cubicBezTo>
                <a:lnTo>
                  <a:pt x="33190" y="102349"/>
                </a:lnTo>
                <a:lnTo>
                  <a:pt x="1676" y="125197"/>
                </a:lnTo>
                <a:lnTo>
                  <a:pt x="2044" y="125197"/>
                </a:lnTo>
                <a:cubicBezTo>
                  <a:pt x="859" y="126015"/>
                  <a:pt x="0" y="127568"/>
                  <a:pt x="0" y="129081"/>
                </a:cubicBezTo>
                <a:cubicBezTo>
                  <a:pt x="0" y="131819"/>
                  <a:pt x="2371" y="134190"/>
                  <a:pt x="5109" y="134190"/>
                </a:cubicBezTo>
                <a:lnTo>
                  <a:pt x="220188" y="134190"/>
                </a:lnTo>
                <a:cubicBezTo>
                  <a:pt x="222927" y="134190"/>
                  <a:pt x="225134" y="131819"/>
                  <a:pt x="225134" y="129081"/>
                </a:cubicBezTo>
                <a:cubicBezTo>
                  <a:pt x="225134" y="127732"/>
                  <a:pt x="224644" y="126383"/>
                  <a:pt x="223622" y="125524"/>
                </a:cubicBezTo>
                <a:lnTo>
                  <a:pt x="223785" y="125524"/>
                </a:lnTo>
                <a:lnTo>
                  <a:pt x="192762" y="102349"/>
                </a:lnTo>
                <a:lnTo>
                  <a:pt x="192762" y="8707"/>
                </a:lnTo>
                <a:cubicBezTo>
                  <a:pt x="192762" y="3924"/>
                  <a:pt x="188879" y="1"/>
                  <a:pt x="1840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2" name="Google Shape;1311;p49"/>
          <p:cNvGrpSpPr/>
          <p:nvPr/>
        </p:nvGrpSpPr>
        <p:grpSpPr>
          <a:xfrm>
            <a:off x="8544754" y="1524595"/>
            <a:ext cx="1176128" cy="2845470"/>
            <a:chOff x="7907551" y="-114309"/>
            <a:chExt cx="1908059" cy="4616272"/>
          </a:xfrm>
        </p:grpSpPr>
        <p:sp>
          <p:nvSpPr>
            <p:cNvPr id="113" name="Google Shape;1312;p49"/>
            <p:cNvSpPr/>
            <p:nvPr/>
          </p:nvSpPr>
          <p:spPr>
            <a:xfrm>
              <a:off x="8606186" y="3608365"/>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313;p49"/>
            <p:cNvSpPr/>
            <p:nvPr/>
          </p:nvSpPr>
          <p:spPr>
            <a:xfrm>
              <a:off x="8566430" y="3568608"/>
              <a:ext cx="79551" cy="562883"/>
            </a:xfrm>
            <a:custGeom>
              <a:avLst/>
              <a:gdLst/>
              <a:ahLst/>
              <a:cxnLst/>
              <a:rect l="l" t="t" r="r" b="b"/>
              <a:pathLst>
                <a:path w="2045" h="14470" extrusionOk="0">
                  <a:moveTo>
                    <a:pt x="1023" y="0"/>
                  </a:moveTo>
                  <a:cubicBezTo>
                    <a:pt x="369" y="0"/>
                    <a:pt x="1" y="327"/>
                    <a:pt x="1" y="1022"/>
                  </a:cubicBezTo>
                  <a:lnTo>
                    <a:pt x="1" y="13448"/>
                  </a:lnTo>
                  <a:cubicBezTo>
                    <a:pt x="1" y="13979"/>
                    <a:pt x="369" y="14470"/>
                    <a:pt x="1023" y="14470"/>
                  </a:cubicBezTo>
                  <a:cubicBezTo>
                    <a:pt x="1554" y="14470"/>
                    <a:pt x="2044" y="13979"/>
                    <a:pt x="2044" y="13448"/>
                  </a:cubicBezTo>
                  <a:lnTo>
                    <a:pt x="2044" y="1022"/>
                  </a:lnTo>
                  <a:cubicBezTo>
                    <a:pt x="2044" y="327"/>
                    <a:pt x="1554" y="0"/>
                    <a:pt x="1023"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314;p49"/>
            <p:cNvSpPr/>
            <p:nvPr/>
          </p:nvSpPr>
          <p:spPr>
            <a:xfrm>
              <a:off x="8798589" y="3873900"/>
              <a:ext cx="39" cy="483371"/>
            </a:xfrm>
            <a:custGeom>
              <a:avLst/>
              <a:gdLst/>
              <a:ahLst/>
              <a:cxnLst/>
              <a:rect l="l" t="t" r="r" b="b"/>
              <a:pathLst>
                <a:path w="1" h="12426" extrusionOk="0">
                  <a:moveTo>
                    <a:pt x="0" y="0"/>
                  </a:moveTo>
                  <a:lnTo>
                    <a:pt x="0"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315;p49"/>
            <p:cNvSpPr/>
            <p:nvPr/>
          </p:nvSpPr>
          <p:spPr>
            <a:xfrm>
              <a:off x="8758832" y="3834144"/>
              <a:ext cx="79551" cy="562883"/>
            </a:xfrm>
            <a:custGeom>
              <a:avLst/>
              <a:gdLst/>
              <a:ahLst/>
              <a:cxnLst/>
              <a:rect l="l" t="t" r="r" b="b"/>
              <a:pathLst>
                <a:path w="2045" h="14470" extrusionOk="0">
                  <a:moveTo>
                    <a:pt x="1022" y="0"/>
                  </a:moveTo>
                  <a:cubicBezTo>
                    <a:pt x="532" y="0"/>
                    <a:pt x="0" y="491"/>
                    <a:pt x="0" y="1022"/>
                  </a:cubicBezTo>
                  <a:lnTo>
                    <a:pt x="0" y="13448"/>
                  </a:lnTo>
                  <a:cubicBezTo>
                    <a:pt x="0" y="14102"/>
                    <a:pt x="532" y="14470"/>
                    <a:pt x="1022" y="14470"/>
                  </a:cubicBezTo>
                  <a:cubicBezTo>
                    <a:pt x="1554" y="14470"/>
                    <a:pt x="2044" y="14102"/>
                    <a:pt x="2044" y="13448"/>
                  </a:cubicBezTo>
                  <a:lnTo>
                    <a:pt x="2044" y="1022"/>
                  </a:lnTo>
                  <a:cubicBezTo>
                    <a:pt x="2044" y="491"/>
                    <a:pt x="1554"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316;p49"/>
            <p:cNvSpPr/>
            <p:nvPr/>
          </p:nvSpPr>
          <p:spPr>
            <a:xfrm>
              <a:off x="7907551" y="-114309"/>
              <a:ext cx="1238654" cy="3139619"/>
            </a:xfrm>
            <a:custGeom>
              <a:avLst/>
              <a:gdLst/>
              <a:ahLst/>
              <a:cxnLst/>
              <a:rect l="l" t="t" r="r" b="b"/>
              <a:pathLst>
                <a:path w="31842" h="80710" extrusionOk="0">
                  <a:moveTo>
                    <a:pt x="3210" y="0"/>
                  </a:moveTo>
                  <a:cubicBezTo>
                    <a:pt x="2252" y="0"/>
                    <a:pt x="1348" y="293"/>
                    <a:pt x="818" y="992"/>
                  </a:cubicBezTo>
                  <a:cubicBezTo>
                    <a:pt x="164" y="1851"/>
                    <a:pt x="1" y="2873"/>
                    <a:pt x="1" y="3894"/>
                  </a:cubicBezTo>
                  <a:cubicBezTo>
                    <a:pt x="1" y="8677"/>
                    <a:pt x="4088" y="12928"/>
                    <a:pt x="3557" y="17710"/>
                  </a:cubicBezTo>
                  <a:cubicBezTo>
                    <a:pt x="3393" y="20408"/>
                    <a:pt x="1513" y="22983"/>
                    <a:pt x="1513" y="25680"/>
                  </a:cubicBezTo>
                  <a:cubicBezTo>
                    <a:pt x="1513" y="29768"/>
                    <a:pt x="5437" y="33038"/>
                    <a:pt x="6295" y="36921"/>
                  </a:cubicBezTo>
                  <a:cubicBezTo>
                    <a:pt x="7481" y="43420"/>
                    <a:pt x="655" y="50736"/>
                    <a:pt x="4579" y="56009"/>
                  </a:cubicBezTo>
                  <a:cubicBezTo>
                    <a:pt x="6295" y="58584"/>
                    <a:pt x="10219" y="59933"/>
                    <a:pt x="10383" y="62998"/>
                  </a:cubicBezTo>
                  <a:cubicBezTo>
                    <a:pt x="10546" y="65369"/>
                    <a:pt x="7971" y="67086"/>
                    <a:pt x="6786" y="69293"/>
                  </a:cubicBezTo>
                  <a:cubicBezTo>
                    <a:pt x="5273" y="71663"/>
                    <a:pt x="5437" y="74729"/>
                    <a:pt x="6786" y="77141"/>
                  </a:cubicBezTo>
                  <a:cubicBezTo>
                    <a:pt x="8254" y="79382"/>
                    <a:pt x="10929" y="80710"/>
                    <a:pt x="13496" y="80710"/>
                  </a:cubicBezTo>
                  <a:cubicBezTo>
                    <a:pt x="13644" y="80710"/>
                    <a:pt x="13792" y="80706"/>
                    <a:pt x="13939" y="80697"/>
                  </a:cubicBezTo>
                  <a:lnTo>
                    <a:pt x="22645" y="79838"/>
                  </a:lnTo>
                  <a:cubicBezTo>
                    <a:pt x="28245" y="79511"/>
                    <a:pt x="31842" y="71663"/>
                    <a:pt x="28245" y="67249"/>
                  </a:cubicBezTo>
                  <a:cubicBezTo>
                    <a:pt x="26569" y="65042"/>
                    <a:pt x="23503" y="63489"/>
                    <a:pt x="22645" y="60791"/>
                  </a:cubicBezTo>
                  <a:cubicBezTo>
                    <a:pt x="21623" y="56540"/>
                    <a:pt x="26732" y="52248"/>
                    <a:pt x="25016" y="48161"/>
                  </a:cubicBezTo>
                  <a:cubicBezTo>
                    <a:pt x="24321" y="46322"/>
                    <a:pt x="22277" y="45300"/>
                    <a:pt x="21092" y="43583"/>
                  </a:cubicBezTo>
                  <a:cubicBezTo>
                    <a:pt x="17863" y="39169"/>
                    <a:pt x="21787" y="32670"/>
                    <a:pt x="20601" y="27397"/>
                  </a:cubicBezTo>
                  <a:cubicBezTo>
                    <a:pt x="19743" y="22615"/>
                    <a:pt x="15124" y="19549"/>
                    <a:pt x="12917" y="15298"/>
                  </a:cubicBezTo>
                  <a:cubicBezTo>
                    <a:pt x="10383" y="10353"/>
                    <a:pt x="10546" y="3404"/>
                    <a:pt x="5764" y="665"/>
                  </a:cubicBezTo>
                  <a:cubicBezTo>
                    <a:pt x="5036" y="252"/>
                    <a:pt x="4100" y="0"/>
                    <a:pt x="3210" y="0"/>
                  </a:cubicBezTo>
                  <a:close/>
                </a:path>
              </a:pathLst>
            </a:cu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317;p49"/>
            <p:cNvSpPr/>
            <p:nvPr/>
          </p:nvSpPr>
          <p:spPr>
            <a:xfrm>
              <a:off x="8119015" y="89647"/>
              <a:ext cx="596298" cy="2776176"/>
            </a:xfrm>
            <a:custGeom>
              <a:avLst/>
              <a:gdLst/>
              <a:ahLst/>
              <a:cxnLst/>
              <a:rect l="l" t="t" r="r" b="b"/>
              <a:pathLst>
                <a:path w="15329" h="71367" extrusionOk="0">
                  <a:moveTo>
                    <a:pt x="328" y="0"/>
                  </a:moveTo>
                  <a:cubicBezTo>
                    <a:pt x="164" y="0"/>
                    <a:pt x="1" y="205"/>
                    <a:pt x="1" y="368"/>
                  </a:cubicBezTo>
                  <a:cubicBezTo>
                    <a:pt x="164" y="695"/>
                    <a:pt x="5805" y="23339"/>
                    <a:pt x="10219" y="43776"/>
                  </a:cubicBezTo>
                  <a:lnTo>
                    <a:pt x="10219" y="43776"/>
                  </a:lnTo>
                  <a:lnTo>
                    <a:pt x="4252" y="39525"/>
                  </a:lnTo>
                  <a:cubicBezTo>
                    <a:pt x="4252" y="39362"/>
                    <a:pt x="4088" y="39362"/>
                    <a:pt x="4088" y="39362"/>
                  </a:cubicBezTo>
                  <a:cubicBezTo>
                    <a:pt x="3925" y="39362"/>
                    <a:pt x="3925" y="39362"/>
                    <a:pt x="3925" y="39525"/>
                  </a:cubicBezTo>
                  <a:cubicBezTo>
                    <a:pt x="3761" y="39689"/>
                    <a:pt x="3761" y="39852"/>
                    <a:pt x="3925" y="40057"/>
                  </a:cubicBezTo>
                  <a:lnTo>
                    <a:pt x="10056" y="44471"/>
                  </a:lnTo>
                  <a:lnTo>
                    <a:pt x="10219" y="44635"/>
                  </a:lnTo>
                  <a:lnTo>
                    <a:pt x="10383" y="44635"/>
                  </a:lnTo>
                  <a:cubicBezTo>
                    <a:pt x="11568" y="50929"/>
                    <a:pt x="12754" y="57060"/>
                    <a:pt x="13612" y="62170"/>
                  </a:cubicBezTo>
                  <a:lnTo>
                    <a:pt x="8666" y="57060"/>
                  </a:lnTo>
                  <a:cubicBezTo>
                    <a:pt x="8666" y="56897"/>
                    <a:pt x="8503" y="56897"/>
                    <a:pt x="8503" y="56897"/>
                  </a:cubicBezTo>
                  <a:cubicBezTo>
                    <a:pt x="8339" y="56897"/>
                    <a:pt x="8339" y="56897"/>
                    <a:pt x="8176" y="57060"/>
                  </a:cubicBezTo>
                  <a:lnTo>
                    <a:pt x="8176" y="57428"/>
                  </a:lnTo>
                  <a:lnTo>
                    <a:pt x="13775" y="63355"/>
                  </a:lnTo>
                  <a:cubicBezTo>
                    <a:pt x="14307" y="66420"/>
                    <a:pt x="14634" y="69159"/>
                    <a:pt x="14797" y="71366"/>
                  </a:cubicBezTo>
                  <a:lnTo>
                    <a:pt x="15329" y="71366"/>
                  </a:lnTo>
                  <a:cubicBezTo>
                    <a:pt x="15329" y="69322"/>
                    <a:pt x="15002" y="66788"/>
                    <a:pt x="14470" y="64050"/>
                  </a:cubicBezTo>
                  <a:lnTo>
                    <a:pt x="14634" y="64050"/>
                  </a:lnTo>
                  <a:cubicBezTo>
                    <a:pt x="14634" y="64050"/>
                    <a:pt x="14797" y="64050"/>
                    <a:pt x="14797" y="63886"/>
                  </a:cubicBezTo>
                  <a:cubicBezTo>
                    <a:pt x="15002" y="63886"/>
                    <a:pt x="15002" y="63559"/>
                    <a:pt x="14797" y="63559"/>
                  </a:cubicBezTo>
                  <a:lnTo>
                    <a:pt x="14470" y="63028"/>
                  </a:lnTo>
                  <a:cubicBezTo>
                    <a:pt x="11078" y="41406"/>
                    <a:pt x="859" y="695"/>
                    <a:pt x="696" y="205"/>
                  </a:cubicBezTo>
                  <a:cubicBezTo>
                    <a:pt x="696" y="0"/>
                    <a:pt x="491" y="0"/>
                    <a:pt x="328"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318;p49"/>
            <p:cNvSpPr/>
            <p:nvPr/>
          </p:nvSpPr>
          <p:spPr>
            <a:xfrm>
              <a:off x="8424307" y="938692"/>
              <a:ext cx="111332" cy="318046"/>
            </a:xfrm>
            <a:custGeom>
              <a:avLst/>
              <a:gdLst/>
              <a:ahLst/>
              <a:cxnLst/>
              <a:rect l="l" t="t" r="r" b="b"/>
              <a:pathLst>
                <a:path w="2862" h="8176" extrusionOk="0">
                  <a:moveTo>
                    <a:pt x="2535" y="1"/>
                  </a:moveTo>
                  <a:cubicBezTo>
                    <a:pt x="2371" y="1"/>
                    <a:pt x="2208" y="164"/>
                    <a:pt x="2208" y="328"/>
                  </a:cubicBezTo>
                  <a:lnTo>
                    <a:pt x="1" y="7808"/>
                  </a:lnTo>
                  <a:cubicBezTo>
                    <a:pt x="1" y="8012"/>
                    <a:pt x="1" y="8176"/>
                    <a:pt x="164" y="8176"/>
                  </a:cubicBezTo>
                  <a:lnTo>
                    <a:pt x="328" y="8176"/>
                  </a:lnTo>
                  <a:cubicBezTo>
                    <a:pt x="491" y="8176"/>
                    <a:pt x="491" y="8176"/>
                    <a:pt x="655" y="8012"/>
                  </a:cubicBezTo>
                  <a:lnTo>
                    <a:pt x="2862" y="491"/>
                  </a:lnTo>
                  <a:cubicBezTo>
                    <a:pt x="2862" y="328"/>
                    <a:pt x="2698" y="164"/>
                    <a:pt x="253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319;p49"/>
            <p:cNvSpPr/>
            <p:nvPr/>
          </p:nvSpPr>
          <p:spPr>
            <a:xfrm>
              <a:off x="8788417" y="298310"/>
              <a:ext cx="1027193" cy="2682583"/>
            </a:xfrm>
            <a:custGeom>
              <a:avLst/>
              <a:gdLst/>
              <a:ahLst/>
              <a:cxnLst/>
              <a:rect l="l" t="t" r="r" b="b"/>
              <a:pathLst>
                <a:path w="26406" h="68961" extrusionOk="0">
                  <a:moveTo>
                    <a:pt x="18871" y="0"/>
                  </a:moveTo>
                  <a:cubicBezTo>
                    <a:pt x="18467" y="0"/>
                    <a:pt x="18069" y="86"/>
                    <a:pt x="17699" y="277"/>
                  </a:cubicBezTo>
                  <a:cubicBezTo>
                    <a:pt x="17004" y="604"/>
                    <a:pt x="16514" y="1462"/>
                    <a:pt x="16187" y="2321"/>
                  </a:cubicBezTo>
                  <a:cubicBezTo>
                    <a:pt x="14961" y="6081"/>
                    <a:pt x="16841" y="10495"/>
                    <a:pt x="15165" y="14256"/>
                  </a:cubicBezTo>
                  <a:cubicBezTo>
                    <a:pt x="14143" y="16299"/>
                    <a:pt x="12100" y="17648"/>
                    <a:pt x="11241" y="19856"/>
                  </a:cubicBezTo>
                  <a:cubicBezTo>
                    <a:pt x="10056" y="23085"/>
                    <a:pt x="12263" y="26845"/>
                    <a:pt x="11568" y="30237"/>
                  </a:cubicBezTo>
                  <a:cubicBezTo>
                    <a:pt x="10710" y="35715"/>
                    <a:pt x="3230" y="39434"/>
                    <a:pt x="4742" y="44707"/>
                  </a:cubicBezTo>
                  <a:cubicBezTo>
                    <a:pt x="5437" y="47282"/>
                    <a:pt x="8176" y="49326"/>
                    <a:pt x="7317" y="51696"/>
                  </a:cubicBezTo>
                  <a:cubicBezTo>
                    <a:pt x="6786" y="53740"/>
                    <a:pt x="4415" y="54435"/>
                    <a:pt x="2699" y="55784"/>
                  </a:cubicBezTo>
                  <a:cubicBezTo>
                    <a:pt x="859" y="57173"/>
                    <a:pt x="1" y="59708"/>
                    <a:pt x="491" y="62078"/>
                  </a:cubicBezTo>
                  <a:cubicBezTo>
                    <a:pt x="1023" y="64326"/>
                    <a:pt x="2903" y="66166"/>
                    <a:pt x="5110" y="66861"/>
                  </a:cubicBezTo>
                  <a:lnTo>
                    <a:pt x="12263" y="68741"/>
                  </a:lnTo>
                  <a:cubicBezTo>
                    <a:pt x="12754" y="68891"/>
                    <a:pt x="13251" y="68961"/>
                    <a:pt x="13745" y="68961"/>
                  </a:cubicBezTo>
                  <a:cubicBezTo>
                    <a:pt x="17699" y="68961"/>
                    <a:pt x="21473" y="64472"/>
                    <a:pt x="20274" y="60402"/>
                  </a:cubicBezTo>
                  <a:cubicBezTo>
                    <a:pt x="19580" y="58195"/>
                    <a:pt x="17536" y="56152"/>
                    <a:pt x="17699" y="53577"/>
                  </a:cubicBezTo>
                  <a:cubicBezTo>
                    <a:pt x="18026" y="50020"/>
                    <a:pt x="23340" y="48140"/>
                    <a:pt x="23136" y="44380"/>
                  </a:cubicBezTo>
                  <a:cubicBezTo>
                    <a:pt x="23136" y="42663"/>
                    <a:pt x="21787" y="41314"/>
                    <a:pt x="21460" y="39598"/>
                  </a:cubicBezTo>
                  <a:cubicBezTo>
                    <a:pt x="20070" y="35183"/>
                    <a:pt x="25016" y="31259"/>
                    <a:pt x="25711" y="26681"/>
                  </a:cubicBezTo>
                  <a:cubicBezTo>
                    <a:pt x="26406" y="22758"/>
                    <a:pt x="23667" y="18997"/>
                    <a:pt x="23340" y="14910"/>
                  </a:cubicBezTo>
                  <a:cubicBezTo>
                    <a:pt x="22645" y="10332"/>
                    <a:pt x="24852" y="4855"/>
                    <a:pt x="21787" y="1462"/>
                  </a:cubicBezTo>
                  <a:cubicBezTo>
                    <a:pt x="21045" y="602"/>
                    <a:pt x="19938" y="0"/>
                    <a:pt x="18871" y="0"/>
                  </a:cubicBezTo>
                  <a:close/>
                </a:path>
              </a:pathLst>
            </a:custGeom>
            <a:solidFill>
              <a:schemeClr val="accent4"/>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320;p49"/>
            <p:cNvSpPr/>
            <p:nvPr/>
          </p:nvSpPr>
          <p:spPr>
            <a:xfrm>
              <a:off x="9179562" y="495109"/>
              <a:ext cx="410278" cy="2370722"/>
            </a:xfrm>
            <a:custGeom>
              <a:avLst/>
              <a:gdLst/>
              <a:ahLst/>
              <a:cxnLst/>
              <a:rect l="l" t="t" r="r" b="b"/>
              <a:pathLst>
                <a:path w="10547" h="60944" extrusionOk="0">
                  <a:moveTo>
                    <a:pt x="10383" y="0"/>
                  </a:moveTo>
                  <a:cubicBezTo>
                    <a:pt x="10219" y="0"/>
                    <a:pt x="10015" y="0"/>
                    <a:pt x="10015" y="164"/>
                  </a:cubicBezTo>
                  <a:cubicBezTo>
                    <a:pt x="10015" y="491"/>
                    <a:pt x="7971" y="19906"/>
                    <a:pt x="5437" y="37277"/>
                  </a:cubicBezTo>
                  <a:lnTo>
                    <a:pt x="2045" y="32168"/>
                  </a:lnTo>
                  <a:cubicBezTo>
                    <a:pt x="2045" y="32168"/>
                    <a:pt x="2045" y="32004"/>
                    <a:pt x="1840" y="32004"/>
                  </a:cubicBezTo>
                  <a:lnTo>
                    <a:pt x="1677" y="32168"/>
                  </a:lnTo>
                  <a:cubicBezTo>
                    <a:pt x="1677" y="32168"/>
                    <a:pt x="1513" y="32331"/>
                    <a:pt x="1677" y="32495"/>
                  </a:cubicBezTo>
                  <a:lnTo>
                    <a:pt x="5274" y="37972"/>
                  </a:lnTo>
                  <a:lnTo>
                    <a:pt x="5437" y="37972"/>
                  </a:lnTo>
                  <a:cubicBezTo>
                    <a:pt x="4579" y="43408"/>
                    <a:pt x="3720" y="48518"/>
                    <a:pt x="2862" y="52768"/>
                  </a:cubicBezTo>
                  <a:lnTo>
                    <a:pt x="491" y="47332"/>
                  </a:lnTo>
                  <a:cubicBezTo>
                    <a:pt x="491" y="47169"/>
                    <a:pt x="328" y="47169"/>
                    <a:pt x="328" y="47169"/>
                  </a:cubicBezTo>
                  <a:lnTo>
                    <a:pt x="164" y="47169"/>
                  </a:lnTo>
                  <a:cubicBezTo>
                    <a:pt x="1" y="47169"/>
                    <a:pt x="1" y="47332"/>
                    <a:pt x="1" y="47496"/>
                  </a:cubicBezTo>
                  <a:lnTo>
                    <a:pt x="2699" y="53790"/>
                  </a:lnTo>
                  <a:cubicBezTo>
                    <a:pt x="2208" y="56692"/>
                    <a:pt x="1513" y="59063"/>
                    <a:pt x="1023" y="60943"/>
                  </a:cubicBezTo>
                  <a:lnTo>
                    <a:pt x="1513" y="60943"/>
                  </a:lnTo>
                  <a:cubicBezTo>
                    <a:pt x="2045" y="59267"/>
                    <a:pt x="2535" y="57019"/>
                    <a:pt x="3066" y="54485"/>
                  </a:cubicBezTo>
                  <a:lnTo>
                    <a:pt x="3393" y="54485"/>
                  </a:lnTo>
                  <a:cubicBezTo>
                    <a:pt x="3393" y="54485"/>
                    <a:pt x="3557" y="54322"/>
                    <a:pt x="3393" y="54158"/>
                  </a:cubicBezTo>
                  <a:lnTo>
                    <a:pt x="3230" y="53627"/>
                  </a:lnTo>
                  <a:cubicBezTo>
                    <a:pt x="6786" y="35560"/>
                    <a:pt x="10546" y="654"/>
                    <a:pt x="10546" y="164"/>
                  </a:cubicBezTo>
                  <a:cubicBezTo>
                    <a:pt x="10546" y="164"/>
                    <a:pt x="10546" y="0"/>
                    <a:pt x="10383"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 name="Google Shape;1321;p49"/>
            <p:cNvSpPr/>
            <p:nvPr/>
          </p:nvSpPr>
          <p:spPr>
            <a:xfrm>
              <a:off x="9476919" y="1275805"/>
              <a:ext cx="179718" cy="225815"/>
            </a:xfrm>
            <a:custGeom>
              <a:avLst/>
              <a:gdLst/>
              <a:ahLst/>
              <a:cxnLst/>
              <a:rect l="l" t="t" r="r" b="b"/>
              <a:pathLst>
                <a:path w="4620" h="5805" extrusionOk="0">
                  <a:moveTo>
                    <a:pt x="4251" y="0"/>
                  </a:moveTo>
                  <a:cubicBezTo>
                    <a:pt x="4088" y="0"/>
                    <a:pt x="4088" y="0"/>
                    <a:pt x="4088" y="164"/>
                  </a:cubicBezTo>
                  <a:lnTo>
                    <a:pt x="0" y="5477"/>
                  </a:lnTo>
                  <a:cubicBezTo>
                    <a:pt x="0" y="5477"/>
                    <a:pt x="0" y="5641"/>
                    <a:pt x="164" y="5804"/>
                  </a:cubicBezTo>
                  <a:lnTo>
                    <a:pt x="532" y="5804"/>
                  </a:lnTo>
                  <a:lnTo>
                    <a:pt x="4415" y="368"/>
                  </a:lnTo>
                  <a:cubicBezTo>
                    <a:pt x="4619" y="368"/>
                    <a:pt x="4415" y="164"/>
                    <a:pt x="4415"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322;p49"/>
            <p:cNvSpPr/>
            <p:nvPr/>
          </p:nvSpPr>
          <p:spPr>
            <a:xfrm>
              <a:off x="8106294" y="2865830"/>
              <a:ext cx="1510565" cy="1636134"/>
            </a:xfrm>
            <a:custGeom>
              <a:avLst/>
              <a:gdLst/>
              <a:ahLst/>
              <a:cxnLst/>
              <a:rect l="l" t="t" r="r" b="b"/>
              <a:pathLst>
                <a:path w="38832" h="42060" extrusionOk="0">
                  <a:moveTo>
                    <a:pt x="1" y="0"/>
                  </a:moveTo>
                  <a:lnTo>
                    <a:pt x="5437" y="42059"/>
                  </a:lnTo>
                  <a:lnTo>
                    <a:pt x="34744" y="42059"/>
                  </a:lnTo>
                  <a:lnTo>
                    <a:pt x="38831" y="0"/>
                  </a:ln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323;p49"/>
            <p:cNvSpPr/>
            <p:nvPr/>
          </p:nvSpPr>
          <p:spPr>
            <a:xfrm>
              <a:off x="8522881" y="3144086"/>
              <a:ext cx="39" cy="483371"/>
            </a:xfrm>
            <a:custGeom>
              <a:avLst/>
              <a:gdLst/>
              <a:ahLst/>
              <a:cxnLst/>
              <a:rect l="l" t="t" r="r" b="b"/>
              <a:pathLst>
                <a:path w="1" h="12426" extrusionOk="0">
                  <a:moveTo>
                    <a:pt x="1" y="0"/>
                  </a:moveTo>
                  <a:lnTo>
                    <a:pt x="1" y="124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324;p49"/>
            <p:cNvSpPr/>
            <p:nvPr/>
          </p:nvSpPr>
          <p:spPr>
            <a:xfrm>
              <a:off x="8483163" y="3104329"/>
              <a:ext cx="79512" cy="562883"/>
            </a:xfrm>
            <a:custGeom>
              <a:avLst/>
              <a:gdLst/>
              <a:ahLst/>
              <a:cxnLst/>
              <a:rect l="l" t="t" r="r" b="b"/>
              <a:pathLst>
                <a:path w="2044" h="14470" extrusionOk="0">
                  <a:moveTo>
                    <a:pt x="1022" y="0"/>
                  </a:moveTo>
                  <a:cubicBezTo>
                    <a:pt x="327" y="0"/>
                    <a:pt x="0" y="368"/>
                    <a:pt x="0" y="1022"/>
                  </a:cubicBezTo>
                  <a:lnTo>
                    <a:pt x="0" y="13448"/>
                  </a:lnTo>
                  <a:cubicBezTo>
                    <a:pt x="0" y="13979"/>
                    <a:pt x="327" y="14470"/>
                    <a:pt x="1022" y="14470"/>
                  </a:cubicBezTo>
                  <a:cubicBezTo>
                    <a:pt x="1553" y="14470"/>
                    <a:pt x="2044" y="13979"/>
                    <a:pt x="2044" y="13448"/>
                  </a:cubicBezTo>
                  <a:lnTo>
                    <a:pt x="2044" y="1022"/>
                  </a:lnTo>
                  <a:cubicBezTo>
                    <a:pt x="2044" y="368"/>
                    <a:pt x="1553"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325;p49"/>
            <p:cNvSpPr/>
            <p:nvPr/>
          </p:nvSpPr>
          <p:spPr>
            <a:xfrm>
              <a:off x="9139845" y="3031196"/>
              <a:ext cx="79512" cy="564478"/>
            </a:xfrm>
            <a:custGeom>
              <a:avLst/>
              <a:gdLst/>
              <a:ahLst/>
              <a:cxnLst/>
              <a:rect l="l" t="t" r="r" b="b"/>
              <a:pathLst>
                <a:path w="2044" h="14511" extrusionOk="0">
                  <a:moveTo>
                    <a:pt x="1022" y="0"/>
                  </a:moveTo>
                  <a:cubicBezTo>
                    <a:pt x="491" y="0"/>
                    <a:pt x="0" y="368"/>
                    <a:pt x="0" y="1022"/>
                  </a:cubicBezTo>
                  <a:lnTo>
                    <a:pt x="0" y="13488"/>
                  </a:lnTo>
                  <a:cubicBezTo>
                    <a:pt x="0" y="13979"/>
                    <a:pt x="491" y="14510"/>
                    <a:pt x="1022" y="14510"/>
                  </a:cubicBezTo>
                  <a:cubicBezTo>
                    <a:pt x="1512" y="14510"/>
                    <a:pt x="2044" y="13979"/>
                    <a:pt x="2044" y="13488"/>
                  </a:cubicBezTo>
                  <a:lnTo>
                    <a:pt x="2044" y="1022"/>
                  </a:lnTo>
                  <a:cubicBezTo>
                    <a:pt x="2044" y="368"/>
                    <a:pt x="1512"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326;p49"/>
            <p:cNvSpPr/>
            <p:nvPr/>
          </p:nvSpPr>
          <p:spPr>
            <a:xfrm>
              <a:off x="8993540" y="3323729"/>
              <a:ext cx="79551" cy="562922"/>
            </a:xfrm>
            <a:custGeom>
              <a:avLst/>
              <a:gdLst/>
              <a:ahLst/>
              <a:cxnLst/>
              <a:rect l="l" t="t" r="r" b="b"/>
              <a:pathLst>
                <a:path w="2045" h="14471" extrusionOk="0">
                  <a:moveTo>
                    <a:pt x="1022" y="1"/>
                  </a:moveTo>
                  <a:cubicBezTo>
                    <a:pt x="491" y="1"/>
                    <a:pt x="1" y="328"/>
                    <a:pt x="1" y="1023"/>
                  </a:cubicBezTo>
                  <a:lnTo>
                    <a:pt x="1" y="13448"/>
                  </a:lnTo>
                  <a:cubicBezTo>
                    <a:pt x="1" y="14143"/>
                    <a:pt x="491" y="14470"/>
                    <a:pt x="1022" y="14470"/>
                  </a:cubicBezTo>
                  <a:cubicBezTo>
                    <a:pt x="1513" y="14470"/>
                    <a:pt x="2044" y="14143"/>
                    <a:pt x="2044" y="13448"/>
                  </a:cubicBezTo>
                  <a:lnTo>
                    <a:pt x="2044" y="1023"/>
                  </a:lnTo>
                  <a:cubicBezTo>
                    <a:pt x="2044" y="328"/>
                    <a:pt x="1513" y="1"/>
                    <a:pt x="1022" y="1"/>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327;p49"/>
            <p:cNvSpPr/>
            <p:nvPr/>
          </p:nvSpPr>
          <p:spPr>
            <a:xfrm>
              <a:off x="9165286" y="3733975"/>
              <a:ext cx="79512" cy="569263"/>
            </a:xfrm>
            <a:custGeom>
              <a:avLst/>
              <a:gdLst/>
              <a:ahLst/>
              <a:cxnLst/>
              <a:rect l="l" t="t" r="r" b="b"/>
              <a:pathLst>
                <a:path w="2044" h="14634" extrusionOk="0">
                  <a:moveTo>
                    <a:pt x="1022" y="0"/>
                  </a:moveTo>
                  <a:cubicBezTo>
                    <a:pt x="368" y="0"/>
                    <a:pt x="0" y="532"/>
                    <a:pt x="0" y="1022"/>
                  </a:cubicBezTo>
                  <a:lnTo>
                    <a:pt x="0" y="13611"/>
                  </a:lnTo>
                  <a:cubicBezTo>
                    <a:pt x="0" y="14143"/>
                    <a:pt x="368" y="14633"/>
                    <a:pt x="1022" y="14633"/>
                  </a:cubicBezTo>
                  <a:cubicBezTo>
                    <a:pt x="1553" y="14633"/>
                    <a:pt x="2044" y="14143"/>
                    <a:pt x="2044" y="13611"/>
                  </a:cubicBezTo>
                  <a:lnTo>
                    <a:pt x="2044" y="1022"/>
                  </a:lnTo>
                  <a:cubicBezTo>
                    <a:pt x="2044" y="532"/>
                    <a:pt x="1553" y="0"/>
                    <a:pt x="1022"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9" name="Google Shape;1328;p49"/>
          <p:cNvSpPr/>
          <p:nvPr/>
        </p:nvSpPr>
        <p:spPr>
          <a:xfrm>
            <a:off x="3942603" y="1783889"/>
            <a:ext cx="5145459" cy="3032302"/>
          </a:xfrm>
          <a:custGeom>
            <a:avLst/>
            <a:gdLst/>
            <a:ahLst/>
            <a:cxnLst/>
            <a:rect l="l" t="t" r="r" b="b"/>
            <a:pathLst>
              <a:path w="225626" h="134722" extrusionOk="0">
                <a:moveTo>
                  <a:pt x="184261" y="491"/>
                </a:moveTo>
                <a:cubicBezTo>
                  <a:pt x="186468" y="491"/>
                  <a:pt x="188675" y="1513"/>
                  <a:pt x="190228" y="3066"/>
                </a:cubicBezTo>
                <a:cubicBezTo>
                  <a:pt x="191577" y="4578"/>
                  <a:pt x="192599" y="6622"/>
                  <a:pt x="192599" y="9034"/>
                </a:cubicBezTo>
                <a:lnTo>
                  <a:pt x="192599" y="102839"/>
                </a:lnTo>
                <a:lnTo>
                  <a:pt x="223381" y="125714"/>
                </a:lnTo>
                <a:lnTo>
                  <a:pt x="223581" y="126015"/>
                </a:lnTo>
                <a:cubicBezTo>
                  <a:pt x="224440" y="126873"/>
                  <a:pt x="225135" y="128059"/>
                  <a:pt x="225135" y="129408"/>
                </a:cubicBezTo>
                <a:cubicBezTo>
                  <a:pt x="225135" y="130797"/>
                  <a:pt x="224603" y="131983"/>
                  <a:pt x="223581" y="132841"/>
                </a:cubicBezTo>
                <a:cubicBezTo>
                  <a:pt x="222764" y="133699"/>
                  <a:pt x="221538" y="134190"/>
                  <a:pt x="220352" y="134190"/>
                </a:cubicBezTo>
                <a:lnTo>
                  <a:pt x="5273" y="134190"/>
                </a:lnTo>
                <a:cubicBezTo>
                  <a:pt x="3884" y="134190"/>
                  <a:pt x="2698" y="133699"/>
                  <a:pt x="1840" y="132841"/>
                </a:cubicBezTo>
                <a:cubicBezTo>
                  <a:pt x="1023" y="131983"/>
                  <a:pt x="491" y="130797"/>
                  <a:pt x="491" y="129408"/>
                </a:cubicBezTo>
                <a:cubicBezTo>
                  <a:pt x="491" y="127895"/>
                  <a:pt x="1186" y="126546"/>
                  <a:pt x="2371" y="125688"/>
                </a:cubicBezTo>
                <a:lnTo>
                  <a:pt x="2862" y="125157"/>
                </a:lnTo>
                <a:lnTo>
                  <a:pt x="2698" y="125157"/>
                </a:lnTo>
                <a:lnTo>
                  <a:pt x="33722" y="102839"/>
                </a:lnTo>
                <a:lnTo>
                  <a:pt x="33722" y="9034"/>
                </a:lnTo>
                <a:cubicBezTo>
                  <a:pt x="33722" y="6622"/>
                  <a:pt x="34539" y="4578"/>
                  <a:pt x="36092" y="3066"/>
                </a:cubicBezTo>
                <a:cubicBezTo>
                  <a:pt x="37605" y="1513"/>
                  <a:pt x="39853" y="491"/>
                  <a:pt x="42060" y="491"/>
                </a:cubicBezTo>
                <a:close/>
                <a:moveTo>
                  <a:pt x="42060" y="1"/>
                </a:moveTo>
                <a:cubicBezTo>
                  <a:pt x="37114" y="1"/>
                  <a:pt x="33190" y="4088"/>
                  <a:pt x="33190" y="9034"/>
                </a:cubicBezTo>
                <a:lnTo>
                  <a:pt x="33190" y="102676"/>
                </a:lnTo>
                <a:lnTo>
                  <a:pt x="1023" y="125688"/>
                </a:lnTo>
                <a:lnTo>
                  <a:pt x="1589" y="125688"/>
                </a:lnTo>
                <a:cubicBezTo>
                  <a:pt x="620" y="126584"/>
                  <a:pt x="1" y="127949"/>
                  <a:pt x="1" y="129408"/>
                </a:cubicBezTo>
                <a:cubicBezTo>
                  <a:pt x="1" y="132310"/>
                  <a:pt x="2371" y="134721"/>
                  <a:pt x="5273" y="134721"/>
                </a:cubicBezTo>
                <a:lnTo>
                  <a:pt x="220352" y="134721"/>
                </a:lnTo>
                <a:cubicBezTo>
                  <a:pt x="223254" y="134721"/>
                  <a:pt x="225625" y="132310"/>
                  <a:pt x="225625" y="129408"/>
                </a:cubicBezTo>
                <a:cubicBezTo>
                  <a:pt x="225625" y="128054"/>
                  <a:pt x="225101" y="126962"/>
                  <a:pt x="224258" y="126015"/>
                </a:cubicBezTo>
                <a:lnTo>
                  <a:pt x="224603" y="126015"/>
                </a:lnTo>
                <a:lnTo>
                  <a:pt x="223949" y="125530"/>
                </a:lnTo>
                <a:lnTo>
                  <a:pt x="223949" y="125530"/>
                </a:lnTo>
                <a:lnTo>
                  <a:pt x="223949" y="125524"/>
                </a:lnTo>
                <a:lnTo>
                  <a:pt x="223942" y="125524"/>
                </a:lnTo>
                <a:lnTo>
                  <a:pt x="193130" y="102676"/>
                </a:lnTo>
                <a:lnTo>
                  <a:pt x="193130" y="9034"/>
                </a:lnTo>
                <a:cubicBezTo>
                  <a:pt x="193130" y="4088"/>
                  <a:pt x="189043" y="1"/>
                  <a:pt x="184261" y="1"/>
                </a:cubicBezTo>
                <a:close/>
              </a:path>
            </a:pathLst>
          </a:custGeom>
          <a:solidFill>
            <a:srgbClr val="006FE6"/>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29;p49"/>
          <p:cNvSpPr/>
          <p:nvPr/>
        </p:nvSpPr>
        <p:spPr>
          <a:xfrm>
            <a:off x="4029113" y="4623027"/>
            <a:ext cx="5013245" cy="10622"/>
          </a:xfrm>
          <a:custGeom>
            <a:avLst/>
            <a:gdLst/>
            <a:ahLst/>
            <a:cxnLst/>
            <a:rect l="l" t="t" r="r" b="b"/>
            <a:pathLst>
              <a:path w="219044" h="696" extrusionOk="0">
                <a:moveTo>
                  <a:pt x="0" y="1"/>
                </a:moveTo>
                <a:lnTo>
                  <a:pt x="0" y="695"/>
                </a:lnTo>
                <a:lnTo>
                  <a:pt x="219044" y="695"/>
                </a:lnTo>
                <a:lnTo>
                  <a:pt x="219044"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30;p49"/>
          <p:cNvSpPr/>
          <p:nvPr/>
        </p:nvSpPr>
        <p:spPr>
          <a:xfrm>
            <a:off x="4330390" y="4148812"/>
            <a:ext cx="4422199" cy="367558"/>
          </a:xfrm>
          <a:custGeom>
            <a:avLst/>
            <a:gdLst/>
            <a:ahLst/>
            <a:cxnLst/>
            <a:rect l="l" t="t" r="r" b="b"/>
            <a:pathLst>
              <a:path w="192313" h="15329" extrusionOk="0">
                <a:moveTo>
                  <a:pt x="20806" y="164"/>
                </a:moveTo>
                <a:lnTo>
                  <a:pt x="44043" y="327"/>
                </a:lnTo>
                <a:lnTo>
                  <a:pt x="43777" y="327"/>
                </a:lnTo>
                <a:lnTo>
                  <a:pt x="42428" y="1840"/>
                </a:lnTo>
                <a:lnTo>
                  <a:pt x="30329" y="1676"/>
                </a:lnTo>
                <a:lnTo>
                  <a:pt x="32046" y="327"/>
                </a:lnTo>
                <a:lnTo>
                  <a:pt x="31188" y="327"/>
                </a:lnTo>
                <a:lnTo>
                  <a:pt x="29471" y="1676"/>
                </a:lnTo>
                <a:lnTo>
                  <a:pt x="18925" y="1676"/>
                </a:lnTo>
                <a:lnTo>
                  <a:pt x="20806" y="164"/>
                </a:lnTo>
                <a:close/>
                <a:moveTo>
                  <a:pt x="44632" y="332"/>
                </a:moveTo>
                <a:lnTo>
                  <a:pt x="67279" y="491"/>
                </a:lnTo>
                <a:lnTo>
                  <a:pt x="66625" y="2044"/>
                </a:lnTo>
                <a:lnTo>
                  <a:pt x="55876" y="2044"/>
                </a:lnTo>
                <a:lnTo>
                  <a:pt x="56897" y="491"/>
                </a:lnTo>
                <a:lnTo>
                  <a:pt x="56039" y="491"/>
                </a:lnTo>
                <a:lnTo>
                  <a:pt x="55017" y="1840"/>
                </a:lnTo>
                <a:lnTo>
                  <a:pt x="43286" y="1840"/>
                </a:lnTo>
                <a:lnTo>
                  <a:pt x="44632" y="332"/>
                </a:lnTo>
                <a:close/>
                <a:moveTo>
                  <a:pt x="68138" y="491"/>
                </a:moveTo>
                <a:lnTo>
                  <a:pt x="80073" y="654"/>
                </a:lnTo>
                <a:lnTo>
                  <a:pt x="79542" y="2208"/>
                </a:lnTo>
                <a:lnTo>
                  <a:pt x="67443" y="2044"/>
                </a:lnTo>
                <a:lnTo>
                  <a:pt x="68138" y="491"/>
                </a:lnTo>
                <a:close/>
                <a:moveTo>
                  <a:pt x="80727" y="654"/>
                </a:moveTo>
                <a:lnTo>
                  <a:pt x="92335" y="818"/>
                </a:lnTo>
                <a:lnTo>
                  <a:pt x="92335" y="2208"/>
                </a:lnTo>
                <a:lnTo>
                  <a:pt x="80400" y="2208"/>
                </a:lnTo>
                <a:lnTo>
                  <a:pt x="80727" y="654"/>
                </a:lnTo>
                <a:close/>
                <a:moveTo>
                  <a:pt x="104597" y="818"/>
                </a:moveTo>
                <a:lnTo>
                  <a:pt x="104761" y="2371"/>
                </a:lnTo>
                <a:lnTo>
                  <a:pt x="93194" y="2208"/>
                </a:lnTo>
                <a:lnTo>
                  <a:pt x="93194" y="818"/>
                </a:lnTo>
                <a:close/>
                <a:moveTo>
                  <a:pt x="105456" y="818"/>
                </a:moveTo>
                <a:lnTo>
                  <a:pt x="116492" y="1022"/>
                </a:lnTo>
                <a:lnTo>
                  <a:pt x="116860" y="2371"/>
                </a:lnTo>
                <a:lnTo>
                  <a:pt x="105619" y="2371"/>
                </a:lnTo>
                <a:lnTo>
                  <a:pt x="105456" y="818"/>
                </a:lnTo>
                <a:close/>
                <a:moveTo>
                  <a:pt x="128100" y="1022"/>
                </a:moveTo>
                <a:lnTo>
                  <a:pt x="128754" y="2535"/>
                </a:lnTo>
                <a:lnTo>
                  <a:pt x="117718" y="2371"/>
                </a:lnTo>
                <a:lnTo>
                  <a:pt x="117187" y="1022"/>
                </a:lnTo>
                <a:close/>
                <a:moveTo>
                  <a:pt x="128958" y="1022"/>
                </a:moveTo>
                <a:lnTo>
                  <a:pt x="139504" y="1186"/>
                </a:lnTo>
                <a:lnTo>
                  <a:pt x="140526" y="2535"/>
                </a:lnTo>
                <a:lnTo>
                  <a:pt x="129612" y="2535"/>
                </a:lnTo>
                <a:lnTo>
                  <a:pt x="128958" y="1022"/>
                </a:lnTo>
                <a:close/>
                <a:moveTo>
                  <a:pt x="150744" y="1186"/>
                </a:moveTo>
                <a:lnTo>
                  <a:pt x="151929" y="2698"/>
                </a:lnTo>
                <a:lnTo>
                  <a:pt x="141220" y="2535"/>
                </a:lnTo>
                <a:lnTo>
                  <a:pt x="140362" y="1186"/>
                </a:lnTo>
                <a:close/>
                <a:moveTo>
                  <a:pt x="151439" y="1186"/>
                </a:moveTo>
                <a:lnTo>
                  <a:pt x="162843" y="1349"/>
                </a:lnTo>
                <a:lnTo>
                  <a:pt x="164355" y="2698"/>
                </a:lnTo>
                <a:lnTo>
                  <a:pt x="152624" y="2698"/>
                </a:lnTo>
                <a:lnTo>
                  <a:pt x="151439" y="1186"/>
                </a:lnTo>
                <a:close/>
                <a:moveTo>
                  <a:pt x="163701" y="1349"/>
                </a:moveTo>
                <a:lnTo>
                  <a:pt x="174574" y="1513"/>
                </a:lnTo>
                <a:lnTo>
                  <a:pt x="176290" y="2862"/>
                </a:lnTo>
                <a:lnTo>
                  <a:pt x="165050" y="2698"/>
                </a:lnTo>
                <a:lnTo>
                  <a:pt x="163701" y="1349"/>
                </a:lnTo>
                <a:close/>
                <a:moveTo>
                  <a:pt x="18598" y="1840"/>
                </a:moveTo>
                <a:lnTo>
                  <a:pt x="29307" y="2044"/>
                </a:lnTo>
                <a:lnTo>
                  <a:pt x="27427" y="3556"/>
                </a:lnTo>
                <a:lnTo>
                  <a:pt x="16350" y="3556"/>
                </a:lnTo>
                <a:lnTo>
                  <a:pt x="18598" y="1840"/>
                </a:lnTo>
                <a:close/>
                <a:moveTo>
                  <a:pt x="42265" y="2044"/>
                </a:moveTo>
                <a:lnTo>
                  <a:pt x="40711" y="3720"/>
                </a:lnTo>
                <a:lnTo>
                  <a:pt x="28286" y="3556"/>
                </a:lnTo>
                <a:lnTo>
                  <a:pt x="30166" y="2044"/>
                </a:lnTo>
                <a:close/>
                <a:moveTo>
                  <a:pt x="43123" y="2044"/>
                </a:moveTo>
                <a:lnTo>
                  <a:pt x="54854" y="2208"/>
                </a:lnTo>
                <a:lnTo>
                  <a:pt x="53832" y="3720"/>
                </a:lnTo>
                <a:lnTo>
                  <a:pt x="41733" y="3720"/>
                </a:lnTo>
                <a:lnTo>
                  <a:pt x="43123" y="2044"/>
                </a:lnTo>
                <a:close/>
                <a:moveTo>
                  <a:pt x="66421" y="2208"/>
                </a:moveTo>
                <a:lnTo>
                  <a:pt x="65604" y="3883"/>
                </a:lnTo>
                <a:lnTo>
                  <a:pt x="54690" y="3720"/>
                </a:lnTo>
                <a:lnTo>
                  <a:pt x="55876" y="2208"/>
                </a:lnTo>
                <a:close/>
                <a:moveTo>
                  <a:pt x="67279" y="2208"/>
                </a:moveTo>
                <a:lnTo>
                  <a:pt x="79542" y="2371"/>
                </a:lnTo>
                <a:lnTo>
                  <a:pt x="79051" y="3883"/>
                </a:lnTo>
                <a:lnTo>
                  <a:pt x="66625" y="3883"/>
                </a:lnTo>
                <a:lnTo>
                  <a:pt x="67279" y="2208"/>
                </a:lnTo>
                <a:close/>
                <a:moveTo>
                  <a:pt x="92335" y="2371"/>
                </a:moveTo>
                <a:lnTo>
                  <a:pt x="92172" y="4088"/>
                </a:lnTo>
                <a:lnTo>
                  <a:pt x="79909" y="3883"/>
                </a:lnTo>
                <a:lnTo>
                  <a:pt x="80400" y="2371"/>
                </a:lnTo>
                <a:close/>
                <a:moveTo>
                  <a:pt x="93194" y="2371"/>
                </a:moveTo>
                <a:lnTo>
                  <a:pt x="104761" y="2535"/>
                </a:lnTo>
                <a:lnTo>
                  <a:pt x="104924" y="4088"/>
                </a:lnTo>
                <a:lnTo>
                  <a:pt x="92989" y="4088"/>
                </a:lnTo>
                <a:lnTo>
                  <a:pt x="93194" y="2371"/>
                </a:lnTo>
                <a:close/>
                <a:moveTo>
                  <a:pt x="117023" y="2535"/>
                </a:moveTo>
                <a:lnTo>
                  <a:pt x="117514" y="4088"/>
                </a:lnTo>
                <a:lnTo>
                  <a:pt x="105783" y="4088"/>
                </a:lnTo>
                <a:lnTo>
                  <a:pt x="105619" y="2535"/>
                </a:lnTo>
                <a:close/>
                <a:moveTo>
                  <a:pt x="117718" y="2535"/>
                </a:moveTo>
                <a:lnTo>
                  <a:pt x="128958" y="2698"/>
                </a:lnTo>
                <a:lnTo>
                  <a:pt x="129776" y="4251"/>
                </a:lnTo>
                <a:lnTo>
                  <a:pt x="118372" y="4088"/>
                </a:lnTo>
                <a:lnTo>
                  <a:pt x="117718" y="2535"/>
                </a:lnTo>
                <a:close/>
                <a:moveTo>
                  <a:pt x="140689" y="2698"/>
                </a:moveTo>
                <a:lnTo>
                  <a:pt x="141711" y="4251"/>
                </a:lnTo>
                <a:lnTo>
                  <a:pt x="130471" y="4251"/>
                </a:lnTo>
                <a:lnTo>
                  <a:pt x="129776" y="2698"/>
                </a:lnTo>
                <a:close/>
                <a:moveTo>
                  <a:pt x="141384" y="2698"/>
                </a:moveTo>
                <a:lnTo>
                  <a:pt x="152093" y="2862"/>
                </a:lnTo>
                <a:lnTo>
                  <a:pt x="153483" y="4415"/>
                </a:lnTo>
                <a:lnTo>
                  <a:pt x="153483" y="4415"/>
                </a:lnTo>
                <a:lnTo>
                  <a:pt x="142569" y="4251"/>
                </a:lnTo>
                <a:lnTo>
                  <a:pt x="141384" y="2698"/>
                </a:lnTo>
                <a:close/>
                <a:moveTo>
                  <a:pt x="164519" y="2862"/>
                </a:moveTo>
                <a:lnTo>
                  <a:pt x="166235" y="4415"/>
                </a:lnTo>
                <a:lnTo>
                  <a:pt x="154137" y="4415"/>
                </a:lnTo>
                <a:lnTo>
                  <a:pt x="152788" y="2862"/>
                </a:lnTo>
                <a:close/>
                <a:moveTo>
                  <a:pt x="165377" y="2862"/>
                </a:moveTo>
                <a:lnTo>
                  <a:pt x="176617" y="3066"/>
                </a:lnTo>
                <a:lnTo>
                  <a:pt x="178498" y="4415"/>
                </a:lnTo>
                <a:lnTo>
                  <a:pt x="166930" y="4415"/>
                </a:lnTo>
                <a:lnTo>
                  <a:pt x="165377" y="2862"/>
                </a:lnTo>
                <a:close/>
                <a:moveTo>
                  <a:pt x="16187" y="3720"/>
                </a:moveTo>
                <a:lnTo>
                  <a:pt x="27100" y="3883"/>
                </a:lnTo>
                <a:lnTo>
                  <a:pt x="25220" y="5600"/>
                </a:lnTo>
                <a:lnTo>
                  <a:pt x="13816" y="5600"/>
                </a:lnTo>
                <a:lnTo>
                  <a:pt x="16187" y="3720"/>
                </a:lnTo>
                <a:close/>
                <a:moveTo>
                  <a:pt x="40548" y="3883"/>
                </a:moveTo>
                <a:lnTo>
                  <a:pt x="39035" y="5600"/>
                </a:lnTo>
                <a:lnTo>
                  <a:pt x="26242" y="5600"/>
                </a:lnTo>
                <a:lnTo>
                  <a:pt x="28122" y="3883"/>
                </a:lnTo>
                <a:close/>
                <a:moveTo>
                  <a:pt x="53668" y="3883"/>
                </a:moveTo>
                <a:lnTo>
                  <a:pt x="52483" y="5764"/>
                </a:lnTo>
                <a:lnTo>
                  <a:pt x="40057" y="5600"/>
                </a:lnTo>
                <a:lnTo>
                  <a:pt x="41570" y="3883"/>
                </a:lnTo>
                <a:close/>
                <a:moveTo>
                  <a:pt x="54527" y="3883"/>
                </a:moveTo>
                <a:lnTo>
                  <a:pt x="65604" y="4088"/>
                </a:lnTo>
                <a:lnTo>
                  <a:pt x="64745" y="5764"/>
                </a:lnTo>
                <a:lnTo>
                  <a:pt x="53341" y="5764"/>
                </a:lnTo>
                <a:lnTo>
                  <a:pt x="54527" y="3883"/>
                </a:lnTo>
                <a:close/>
                <a:moveTo>
                  <a:pt x="79051" y="4088"/>
                </a:moveTo>
                <a:lnTo>
                  <a:pt x="78520" y="5764"/>
                </a:lnTo>
                <a:lnTo>
                  <a:pt x="65604" y="5764"/>
                </a:lnTo>
                <a:lnTo>
                  <a:pt x="66421" y="4088"/>
                </a:lnTo>
                <a:close/>
                <a:moveTo>
                  <a:pt x="79909" y="4088"/>
                </a:moveTo>
                <a:lnTo>
                  <a:pt x="92172" y="4251"/>
                </a:lnTo>
                <a:lnTo>
                  <a:pt x="91967" y="5927"/>
                </a:lnTo>
                <a:lnTo>
                  <a:pt x="79378" y="5764"/>
                </a:lnTo>
                <a:lnTo>
                  <a:pt x="79909" y="4088"/>
                </a:lnTo>
                <a:close/>
                <a:moveTo>
                  <a:pt x="104924" y="4251"/>
                </a:moveTo>
                <a:lnTo>
                  <a:pt x="105088" y="5927"/>
                </a:lnTo>
                <a:lnTo>
                  <a:pt x="92826" y="5927"/>
                </a:lnTo>
                <a:lnTo>
                  <a:pt x="92989" y="4251"/>
                </a:lnTo>
                <a:close/>
                <a:moveTo>
                  <a:pt x="105783" y="4251"/>
                </a:moveTo>
                <a:lnTo>
                  <a:pt x="117514" y="4415"/>
                </a:lnTo>
                <a:lnTo>
                  <a:pt x="118045" y="5927"/>
                </a:lnTo>
                <a:lnTo>
                  <a:pt x="106110" y="5927"/>
                </a:lnTo>
                <a:lnTo>
                  <a:pt x="105783" y="4251"/>
                </a:lnTo>
                <a:close/>
                <a:moveTo>
                  <a:pt x="129776" y="4415"/>
                </a:moveTo>
                <a:lnTo>
                  <a:pt x="130634" y="5927"/>
                </a:lnTo>
                <a:lnTo>
                  <a:pt x="118903" y="5927"/>
                </a:lnTo>
                <a:lnTo>
                  <a:pt x="118372" y="4415"/>
                </a:lnTo>
                <a:close/>
                <a:moveTo>
                  <a:pt x="141874" y="4415"/>
                </a:moveTo>
                <a:lnTo>
                  <a:pt x="142896" y="6131"/>
                </a:lnTo>
                <a:lnTo>
                  <a:pt x="131492" y="6131"/>
                </a:lnTo>
                <a:lnTo>
                  <a:pt x="130634" y="4415"/>
                </a:lnTo>
                <a:close/>
                <a:moveTo>
                  <a:pt x="142569" y="4415"/>
                </a:moveTo>
                <a:lnTo>
                  <a:pt x="153646" y="4578"/>
                </a:lnTo>
                <a:lnTo>
                  <a:pt x="154995" y="6131"/>
                </a:lnTo>
                <a:lnTo>
                  <a:pt x="143755" y="6131"/>
                </a:lnTo>
                <a:lnTo>
                  <a:pt x="142569" y="4415"/>
                </a:lnTo>
                <a:close/>
                <a:moveTo>
                  <a:pt x="166399" y="4578"/>
                </a:moveTo>
                <a:lnTo>
                  <a:pt x="168116" y="6131"/>
                </a:lnTo>
                <a:lnTo>
                  <a:pt x="155853" y="6131"/>
                </a:lnTo>
                <a:lnTo>
                  <a:pt x="154300" y="4578"/>
                </a:lnTo>
                <a:close/>
                <a:moveTo>
                  <a:pt x="167094" y="4578"/>
                </a:moveTo>
                <a:lnTo>
                  <a:pt x="178661" y="4742"/>
                </a:lnTo>
                <a:lnTo>
                  <a:pt x="180705" y="6295"/>
                </a:lnTo>
                <a:lnTo>
                  <a:pt x="168974" y="6131"/>
                </a:lnTo>
                <a:lnTo>
                  <a:pt x="167094" y="4578"/>
                </a:lnTo>
                <a:close/>
                <a:moveTo>
                  <a:pt x="24893" y="5764"/>
                </a:moveTo>
                <a:lnTo>
                  <a:pt x="22849" y="7644"/>
                </a:lnTo>
                <a:lnTo>
                  <a:pt x="11078" y="7644"/>
                </a:lnTo>
                <a:lnTo>
                  <a:pt x="13653" y="5764"/>
                </a:lnTo>
                <a:close/>
                <a:moveTo>
                  <a:pt x="25915" y="5764"/>
                </a:moveTo>
                <a:lnTo>
                  <a:pt x="38831" y="5927"/>
                </a:lnTo>
                <a:lnTo>
                  <a:pt x="37155" y="7807"/>
                </a:lnTo>
                <a:lnTo>
                  <a:pt x="23871" y="7644"/>
                </a:lnTo>
                <a:lnTo>
                  <a:pt x="25915" y="5764"/>
                </a:lnTo>
                <a:close/>
                <a:moveTo>
                  <a:pt x="52320" y="5927"/>
                </a:moveTo>
                <a:lnTo>
                  <a:pt x="51093" y="7807"/>
                </a:lnTo>
                <a:lnTo>
                  <a:pt x="38177" y="7807"/>
                </a:lnTo>
                <a:lnTo>
                  <a:pt x="39689" y="5927"/>
                </a:lnTo>
                <a:close/>
                <a:moveTo>
                  <a:pt x="64582" y="5927"/>
                </a:moveTo>
                <a:lnTo>
                  <a:pt x="63723" y="7807"/>
                </a:lnTo>
                <a:lnTo>
                  <a:pt x="51952" y="7807"/>
                </a:lnTo>
                <a:lnTo>
                  <a:pt x="53341" y="5927"/>
                </a:lnTo>
                <a:close/>
                <a:moveTo>
                  <a:pt x="65604" y="5927"/>
                </a:moveTo>
                <a:lnTo>
                  <a:pt x="78356" y="6131"/>
                </a:lnTo>
                <a:lnTo>
                  <a:pt x="77866" y="7807"/>
                </a:lnTo>
                <a:lnTo>
                  <a:pt x="64582" y="7807"/>
                </a:lnTo>
                <a:lnTo>
                  <a:pt x="65604" y="5927"/>
                </a:lnTo>
                <a:close/>
                <a:moveTo>
                  <a:pt x="91967" y="6131"/>
                </a:moveTo>
                <a:lnTo>
                  <a:pt x="91804" y="7807"/>
                </a:lnTo>
                <a:lnTo>
                  <a:pt x="78888" y="7807"/>
                </a:lnTo>
                <a:lnTo>
                  <a:pt x="79378" y="6131"/>
                </a:lnTo>
                <a:close/>
                <a:moveTo>
                  <a:pt x="105251" y="6131"/>
                </a:moveTo>
                <a:lnTo>
                  <a:pt x="105456" y="7971"/>
                </a:lnTo>
                <a:lnTo>
                  <a:pt x="105456" y="7971"/>
                </a:lnTo>
                <a:lnTo>
                  <a:pt x="92826" y="7807"/>
                </a:lnTo>
                <a:lnTo>
                  <a:pt x="92826" y="6131"/>
                </a:lnTo>
                <a:close/>
                <a:moveTo>
                  <a:pt x="118208" y="6131"/>
                </a:moveTo>
                <a:lnTo>
                  <a:pt x="118740" y="7971"/>
                </a:lnTo>
                <a:lnTo>
                  <a:pt x="106273" y="7971"/>
                </a:lnTo>
                <a:lnTo>
                  <a:pt x="106110" y="6131"/>
                </a:lnTo>
                <a:close/>
                <a:moveTo>
                  <a:pt x="119067" y="6131"/>
                </a:moveTo>
                <a:lnTo>
                  <a:pt x="130798" y="6295"/>
                </a:lnTo>
                <a:lnTo>
                  <a:pt x="131656" y="7971"/>
                </a:lnTo>
                <a:lnTo>
                  <a:pt x="119557" y="7971"/>
                </a:lnTo>
                <a:lnTo>
                  <a:pt x="119067" y="6131"/>
                </a:lnTo>
                <a:close/>
                <a:moveTo>
                  <a:pt x="143060" y="6295"/>
                </a:moveTo>
                <a:lnTo>
                  <a:pt x="144286" y="7971"/>
                </a:lnTo>
                <a:lnTo>
                  <a:pt x="132514" y="7971"/>
                </a:lnTo>
                <a:lnTo>
                  <a:pt x="131656" y="6295"/>
                </a:lnTo>
                <a:close/>
                <a:moveTo>
                  <a:pt x="155158" y="6295"/>
                </a:moveTo>
                <a:lnTo>
                  <a:pt x="156712" y="7971"/>
                </a:lnTo>
                <a:lnTo>
                  <a:pt x="145103" y="7971"/>
                </a:lnTo>
                <a:lnTo>
                  <a:pt x="143918" y="6295"/>
                </a:lnTo>
                <a:close/>
                <a:moveTo>
                  <a:pt x="156017" y="6295"/>
                </a:moveTo>
                <a:lnTo>
                  <a:pt x="168279" y="6458"/>
                </a:lnTo>
                <a:lnTo>
                  <a:pt x="170159" y="7971"/>
                </a:lnTo>
                <a:lnTo>
                  <a:pt x="157570" y="7971"/>
                </a:lnTo>
                <a:lnTo>
                  <a:pt x="156017" y="6295"/>
                </a:lnTo>
                <a:close/>
                <a:moveTo>
                  <a:pt x="180868" y="6458"/>
                </a:moveTo>
                <a:lnTo>
                  <a:pt x="183116" y="8175"/>
                </a:lnTo>
                <a:lnTo>
                  <a:pt x="171018" y="7971"/>
                </a:lnTo>
                <a:lnTo>
                  <a:pt x="169137" y="6458"/>
                </a:lnTo>
                <a:close/>
                <a:moveTo>
                  <a:pt x="22686" y="7971"/>
                </a:moveTo>
                <a:lnTo>
                  <a:pt x="20274" y="10014"/>
                </a:lnTo>
                <a:lnTo>
                  <a:pt x="8176" y="10014"/>
                </a:lnTo>
                <a:lnTo>
                  <a:pt x="10751" y="7971"/>
                </a:lnTo>
                <a:close/>
                <a:moveTo>
                  <a:pt x="36992" y="7971"/>
                </a:moveTo>
                <a:lnTo>
                  <a:pt x="35112" y="10014"/>
                </a:lnTo>
                <a:lnTo>
                  <a:pt x="21460" y="10014"/>
                </a:lnTo>
                <a:lnTo>
                  <a:pt x="23708" y="7971"/>
                </a:lnTo>
                <a:close/>
                <a:moveTo>
                  <a:pt x="50930" y="7971"/>
                </a:moveTo>
                <a:lnTo>
                  <a:pt x="49581" y="10014"/>
                </a:lnTo>
                <a:lnTo>
                  <a:pt x="36133" y="10014"/>
                </a:lnTo>
                <a:lnTo>
                  <a:pt x="37809" y="7971"/>
                </a:lnTo>
                <a:close/>
                <a:moveTo>
                  <a:pt x="63560" y="7971"/>
                </a:moveTo>
                <a:lnTo>
                  <a:pt x="62538" y="10014"/>
                </a:lnTo>
                <a:lnTo>
                  <a:pt x="50603" y="10014"/>
                </a:lnTo>
                <a:lnTo>
                  <a:pt x="51788" y="7971"/>
                </a:lnTo>
                <a:close/>
                <a:moveTo>
                  <a:pt x="64582" y="7971"/>
                </a:moveTo>
                <a:lnTo>
                  <a:pt x="77866" y="8175"/>
                </a:lnTo>
                <a:lnTo>
                  <a:pt x="77334" y="10014"/>
                </a:lnTo>
                <a:lnTo>
                  <a:pt x="63560" y="10014"/>
                </a:lnTo>
                <a:lnTo>
                  <a:pt x="64582" y="7971"/>
                </a:lnTo>
                <a:close/>
                <a:moveTo>
                  <a:pt x="91804" y="8175"/>
                </a:moveTo>
                <a:lnTo>
                  <a:pt x="91640" y="10014"/>
                </a:lnTo>
                <a:lnTo>
                  <a:pt x="78356" y="10014"/>
                </a:lnTo>
                <a:lnTo>
                  <a:pt x="78888" y="8175"/>
                </a:lnTo>
                <a:close/>
                <a:moveTo>
                  <a:pt x="105456" y="8175"/>
                </a:moveTo>
                <a:lnTo>
                  <a:pt x="105619" y="10014"/>
                </a:lnTo>
                <a:lnTo>
                  <a:pt x="92662" y="10014"/>
                </a:lnTo>
                <a:lnTo>
                  <a:pt x="92662" y="8175"/>
                </a:lnTo>
                <a:close/>
                <a:moveTo>
                  <a:pt x="118740" y="8175"/>
                </a:moveTo>
                <a:lnTo>
                  <a:pt x="119394" y="10014"/>
                </a:lnTo>
                <a:lnTo>
                  <a:pt x="106641" y="10014"/>
                </a:lnTo>
                <a:lnTo>
                  <a:pt x="106273" y="8175"/>
                </a:lnTo>
                <a:close/>
                <a:moveTo>
                  <a:pt x="131819" y="8175"/>
                </a:moveTo>
                <a:lnTo>
                  <a:pt x="132678" y="10014"/>
                </a:lnTo>
                <a:lnTo>
                  <a:pt x="120252" y="10014"/>
                </a:lnTo>
                <a:lnTo>
                  <a:pt x="119557" y="8175"/>
                </a:lnTo>
                <a:close/>
                <a:moveTo>
                  <a:pt x="144449" y="8175"/>
                </a:moveTo>
                <a:lnTo>
                  <a:pt x="145798" y="10014"/>
                </a:lnTo>
                <a:lnTo>
                  <a:pt x="133536" y="10014"/>
                </a:lnTo>
                <a:lnTo>
                  <a:pt x="132678" y="8175"/>
                </a:lnTo>
                <a:close/>
                <a:moveTo>
                  <a:pt x="156875" y="8175"/>
                </a:moveTo>
                <a:lnTo>
                  <a:pt x="158388" y="10014"/>
                </a:lnTo>
                <a:lnTo>
                  <a:pt x="146657" y="10014"/>
                </a:lnTo>
                <a:lnTo>
                  <a:pt x="145308" y="8175"/>
                </a:lnTo>
                <a:close/>
                <a:moveTo>
                  <a:pt x="157734" y="8175"/>
                </a:moveTo>
                <a:lnTo>
                  <a:pt x="170323" y="8339"/>
                </a:lnTo>
                <a:lnTo>
                  <a:pt x="172366" y="10014"/>
                </a:lnTo>
                <a:lnTo>
                  <a:pt x="159246" y="10014"/>
                </a:lnTo>
                <a:lnTo>
                  <a:pt x="157734" y="8175"/>
                </a:lnTo>
                <a:close/>
                <a:moveTo>
                  <a:pt x="183280" y="8339"/>
                </a:moveTo>
                <a:lnTo>
                  <a:pt x="185487" y="10014"/>
                </a:lnTo>
                <a:lnTo>
                  <a:pt x="173061" y="10014"/>
                </a:lnTo>
                <a:lnTo>
                  <a:pt x="171181" y="8339"/>
                </a:lnTo>
                <a:close/>
                <a:moveTo>
                  <a:pt x="172530" y="10219"/>
                </a:moveTo>
                <a:lnTo>
                  <a:pt x="174574" y="12058"/>
                </a:lnTo>
                <a:lnTo>
                  <a:pt x="161126" y="12058"/>
                </a:lnTo>
                <a:lnTo>
                  <a:pt x="159409" y="10219"/>
                </a:lnTo>
                <a:close/>
                <a:moveTo>
                  <a:pt x="185814" y="10219"/>
                </a:moveTo>
                <a:lnTo>
                  <a:pt x="188226" y="12058"/>
                </a:lnTo>
                <a:lnTo>
                  <a:pt x="175432" y="12058"/>
                </a:lnTo>
                <a:lnTo>
                  <a:pt x="173388" y="10219"/>
                </a:lnTo>
                <a:close/>
                <a:moveTo>
                  <a:pt x="77171" y="10219"/>
                </a:moveTo>
                <a:lnTo>
                  <a:pt x="76640" y="12263"/>
                </a:lnTo>
                <a:lnTo>
                  <a:pt x="62538" y="12263"/>
                </a:lnTo>
                <a:lnTo>
                  <a:pt x="63355" y="10219"/>
                </a:lnTo>
                <a:close/>
                <a:moveTo>
                  <a:pt x="91640" y="10219"/>
                </a:moveTo>
                <a:lnTo>
                  <a:pt x="91477" y="12263"/>
                </a:lnTo>
                <a:lnTo>
                  <a:pt x="77661" y="12263"/>
                </a:lnTo>
                <a:lnTo>
                  <a:pt x="78193" y="10219"/>
                </a:lnTo>
                <a:close/>
                <a:moveTo>
                  <a:pt x="105783" y="10219"/>
                </a:moveTo>
                <a:lnTo>
                  <a:pt x="105946" y="12263"/>
                </a:lnTo>
                <a:lnTo>
                  <a:pt x="92499" y="12263"/>
                </a:lnTo>
                <a:lnTo>
                  <a:pt x="92662" y="10219"/>
                </a:lnTo>
                <a:close/>
                <a:moveTo>
                  <a:pt x="119394" y="10219"/>
                </a:moveTo>
                <a:lnTo>
                  <a:pt x="120089" y="12263"/>
                </a:lnTo>
                <a:lnTo>
                  <a:pt x="106968" y="12263"/>
                </a:lnTo>
                <a:lnTo>
                  <a:pt x="106641" y="10219"/>
                </a:lnTo>
                <a:close/>
                <a:moveTo>
                  <a:pt x="132841" y="10219"/>
                </a:moveTo>
                <a:lnTo>
                  <a:pt x="133863" y="12263"/>
                </a:lnTo>
                <a:lnTo>
                  <a:pt x="120947" y="12263"/>
                </a:lnTo>
                <a:lnTo>
                  <a:pt x="120252" y="10219"/>
                </a:lnTo>
                <a:close/>
                <a:moveTo>
                  <a:pt x="145962" y="10219"/>
                </a:moveTo>
                <a:lnTo>
                  <a:pt x="147147" y="12263"/>
                </a:lnTo>
                <a:lnTo>
                  <a:pt x="134721" y="12263"/>
                </a:lnTo>
                <a:lnTo>
                  <a:pt x="133700" y="10219"/>
                </a:lnTo>
                <a:close/>
                <a:moveTo>
                  <a:pt x="158755" y="10219"/>
                </a:moveTo>
                <a:lnTo>
                  <a:pt x="160268" y="12058"/>
                </a:lnTo>
                <a:lnTo>
                  <a:pt x="148169" y="12263"/>
                </a:lnTo>
                <a:lnTo>
                  <a:pt x="146820" y="10219"/>
                </a:lnTo>
                <a:close/>
                <a:moveTo>
                  <a:pt x="20111" y="10219"/>
                </a:moveTo>
                <a:lnTo>
                  <a:pt x="17740" y="12426"/>
                </a:lnTo>
                <a:lnTo>
                  <a:pt x="5110" y="12426"/>
                </a:lnTo>
                <a:lnTo>
                  <a:pt x="7849" y="10219"/>
                </a:lnTo>
                <a:close/>
                <a:moveTo>
                  <a:pt x="34948" y="10219"/>
                </a:moveTo>
                <a:lnTo>
                  <a:pt x="33068" y="12426"/>
                </a:lnTo>
                <a:lnTo>
                  <a:pt x="18762" y="12426"/>
                </a:lnTo>
                <a:lnTo>
                  <a:pt x="21133" y="10219"/>
                </a:lnTo>
                <a:close/>
                <a:moveTo>
                  <a:pt x="49417" y="10219"/>
                </a:moveTo>
                <a:lnTo>
                  <a:pt x="47864" y="12426"/>
                </a:lnTo>
                <a:lnTo>
                  <a:pt x="34090" y="12426"/>
                </a:lnTo>
                <a:lnTo>
                  <a:pt x="35970" y="10219"/>
                </a:lnTo>
                <a:close/>
                <a:moveTo>
                  <a:pt x="62538" y="10219"/>
                </a:moveTo>
                <a:lnTo>
                  <a:pt x="61516" y="12263"/>
                </a:lnTo>
                <a:lnTo>
                  <a:pt x="48886" y="12426"/>
                </a:lnTo>
                <a:lnTo>
                  <a:pt x="50439" y="10219"/>
                </a:lnTo>
                <a:close/>
                <a:moveTo>
                  <a:pt x="174737" y="12426"/>
                </a:moveTo>
                <a:lnTo>
                  <a:pt x="177149" y="14470"/>
                </a:lnTo>
                <a:lnTo>
                  <a:pt x="163333" y="14470"/>
                </a:lnTo>
                <a:lnTo>
                  <a:pt x="161453" y="12426"/>
                </a:lnTo>
                <a:close/>
                <a:moveTo>
                  <a:pt x="188553" y="12426"/>
                </a:moveTo>
                <a:lnTo>
                  <a:pt x="191087" y="14470"/>
                </a:lnTo>
                <a:lnTo>
                  <a:pt x="178007" y="14470"/>
                </a:lnTo>
                <a:lnTo>
                  <a:pt x="175595" y="12426"/>
                </a:lnTo>
                <a:close/>
                <a:moveTo>
                  <a:pt x="32700" y="12590"/>
                </a:moveTo>
                <a:lnTo>
                  <a:pt x="30656" y="14960"/>
                </a:lnTo>
                <a:lnTo>
                  <a:pt x="15860" y="14960"/>
                </a:lnTo>
                <a:lnTo>
                  <a:pt x="18394" y="12590"/>
                </a:lnTo>
                <a:close/>
                <a:moveTo>
                  <a:pt x="47701" y="12590"/>
                </a:moveTo>
                <a:lnTo>
                  <a:pt x="46188" y="14960"/>
                </a:lnTo>
                <a:lnTo>
                  <a:pt x="31678" y="14960"/>
                </a:lnTo>
                <a:lnTo>
                  <a:pt x="33722" y="12590"/>
                </a:lnTo>
                <a:close/>
                <a:moveTo>
                  <a:pt x="160636" y="12426"/>
                </a:moveTo>
                <a:lnTo>
                  <a:pt x="162311" y="14470"/>
                </a:lnTo>
                <a:lnTo>
                  <a:pt x="47210" y="14960"/>
                </a:lnTo>
                <a:lnTo>
                  <a:pt x="48723" y="12590"/>
                </a:lnTo>
                <a:lnTo>
                  <a:pt x="106968" y="12590"/>
                </a:lnTo>
                <a:lnTo>
                  <a:pt x="106968" y="12426"/>
                </a:lnTo>
                <a:lnTo>
                  <a:pt x="120089" y="12426"/>
                </a:lnTo>
                <a:lnTo>
                  <a:pt x="120089" y="12590"/>
                </a:lnTo>
                <a:lnTo>
                  <a:pt x="121110" y="12590"/>
                </a:lnTo>
                <a:lnTo>
                  <a:pt x="121110" y="12426"/>
                </a:lnTo>
                <a:lnTo>
                  <a:pt x="133863" y="12426"/>
                </a:lnTo>
                <a:lnTo>
                  <a:pt x="134067" y="12590"/>
                </a:lnTo>
                <a:lnTo>
                  <a:pt x="134885" y="12590"/>
                </a:lnTo>
                <a:lnTo>
                  <a:pt x="134885" y="12426"/>
                </a:lnTo>
                <a:lnTo>
                  <a:pt x="147352" y="12426"/>
                </a:lnTo>
                <a:lnTo>
                  <a:pt x="147515" y="12590"/>
                </a:lnTo>
                <a:lnTo>
                  <a:pt x="148373" y="12590"/>
                </a:lnTo>
                <a:lnTo>
                  <a:pt x="148373" y="12426"/>
                </a:lnTo>
                <a:close/>
                <a:moveTo>
                  <a:pt x="17372" y="12590"/>
                </a:moveTo>
                <a:lnTo>
                  <a:pt x="14675" y="14960"/>
                </a:lnTo>
                <a:lnTo>
                  <a:pt x="1554" y="15124"/>
                </a:lnTo>
                <a:lnTo>
                  <a:pt x="4783" y="12753"/>
                </a:lnTo>
                <a:lnTo>
                  <a:pt x="17372" y="12590"/>
                </a:lnTo>
                <a:close/>
                <a:moveTo>
                  <a:pt x="20111" y="0"/>
                </a:moveTo>
                <a:lnTo>
                  <a:pt x="1" y="15328"/>
                </a:lnTo>
                <a:lnTo>
                  <a:pt x="31515" y="15328"/>
                </a:lnTo>
                <a:lnTo>
                  <a:pt x="45984" y="15124"/>
                </a:lnTo>
                <a:lnTo>
                  <a:pt x="45821" y="15328"/>
                </a:lnTo>
                <a:lnTo>
                  <a:pt x="47006" y="15328"/>
                </a:lnTo>
                <a:lnTo>
                  <a:pt x="47006" y="15124"/>
                </a:lnTo>
                <a:lnTo>
                  <a:pt x="192313" y="14633"/>
                </a:lnTo>
                <a:lnTo>
                  <a:pt x="175105" y="1349"/>
                </a:lnTo>
                <a:lnTo>
                  <a:pt x="163333" y="1186"/>
                </a:lnTo>
                <a:lnTo>
                  <a:pt x="162679" y="1186"/>
                </a:lnTo>
                <a:lnTo>
                  <a:pt x="151235" y="1022"/>
                </a:lnTo>
                <a:lnTo>
                  <a:pt x="139340" y="1022"/>
                </a:lnTo>
                <a:lnTo>
                  <a:pt x="128754" y="818"/>
                </a:lnTo>
                <a:lnTo>
                  <a:pt x="116328" y="818"/>
                </a:lnTo>
                <a:lnTo>
                  <a:pt x="105251" y="654"/>
                </a:lnTo>
                <a:lnTo>
                  <a:pt x="104597" y="654"/>
                </a:lnTo>
                <a:lnTo>
                  <a:pt x="93194" y="491"/>
                </a:lnTo>
                <a:lnTo>
                  <a:pt x="80073" y="491"/>
                </a:lnTo>
                <a:lnTo>
                  <a:pt x="68301" y="327"/>
                </a:lnTo>
                <a:lnTo>
                  <a:pt x="67443" y="327"/>
                </a:lnTo>
                <a:lnTo>
                  <a:pt x="201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31;p49"/>
          <p:cNvSpPr/>
          <p:nvPr/>
        </p:nvSpPr>
        <p:spPr>
          <a:xfrm>
            <a:off x="4209815" y="4688586"/>
            <a:ext cx="49035" cy="53926"/>
          </a:xfrm>
          <a:custGeom>
            <a:avLst/>
            <a:gdLst/>
            <a:ahLst/>
            <a:cxnLst/>
            <a:rect l="l" t="t" r="r" b="b"/>
            <a:pathLst>
              <a:path w="2045" h="2249" extrusionOk="0">
                <a:moveTo>
                  <a:pt x="1023" y="1"/>
                </a:moveTo>
                <a:cubicBezTo>
                  <a:pt x="328" y="1"/>
                  <a:pt x="1" y="532"/>
                  <a:pt x="1" y="1022"/>
                </a:cubicBezTo>
                <a:cubicBezTo>
                  <a:pt x="1" y="1717"/>
                  <a:pt x="328" y="2249"/>
                  <a:pt x="1023" y="2249"/>
                </a:cubicBezTo>
                <a:cubicBezTo>
                  <a:pt x="1513" y="2249"/>
                  <a:pt x="2044" y="1717"/>
                  <a:pt x="2044" y="1022"/>
                </a:cubicBezTo>
                <a:cubicBezTo>
                  <a:pt x="2044" y="532"/>
                  <a:pt x="1513" y="1"/>
                  <a:pt x="10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2;p49"/>
          <p:cNvSpPr/>
          <p:nvPr/>
        </p:nvSpPr>
        <p:spPr>
          <a:xfrm>
            <a:off x="4317498" y="4688586"/>
            <a:ext cx="49035" cy="53926"/>
          </a:xfrm>
          <a:custGeom>
            <a:avLst/>
            <a:gdLst/>
            <a:ahLst/>
            <a:cxnLst/>
            <a:rect l="l" t="t" r="r" b="b"/>
            <a:pathLst>
              <a:path w="2045" h="2249" extrusionOk="0">
                <a:moveTo>
                  <a:pt x="1023" y="1"/>
                </a:moveTo>
                <a:cubicBezTo>
                  <a:pt x="491" y="1"/>
                  <a:pt x="1" y="532"/>
                  <a:pt x="1" y="1022"/>
                </a:cubicBezTo>
                <a:cubicBezTo>
                  <a:pt x="1" y="1717"/>
                  <a:pt x="491" y="2249"/>
                  <a:pt x="1023" y="2249"/>
                </a:cubicBezTo>
                <a:cubicBezTo>
                  <a:pt x="1718" y="2249"/>
                  <a:pt x="2045" y="1717"/>
                  <a:pt x="2045" y="1022"/>
                </a:cubicBezTo>
                <a:cubicBezTo>
                  <a:pt x="2045" y="532"/>
                  <a:pt x="1718" y="1"/>
                  <a:pt x="10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33;p49"/>
          <p:cNvSpPr/>
          <p:nvPr/>
        </p:nvSpPr>
        <p:spPr>
          <a:xfrm>
            <a:off x="4444049" y="4688586"/>
            <a:ext cx="52967" cy="53926"/>
          </a:xfrm>
          <a:custGeom>
            <a:avLst/>
            <a:gdLst/>
            <a:ahLst/>
            <a:cxnLst/>
            <a:rect l="l" t="t" r="r" b="b"/>
            <a:pathLst>
              <a:path w="2209" h="2249" extrusionOk="0">
                <a:moveTo>
                  <a:pt x="1023" y="1"/>
                </a:moveTo>
                <a:cubicBezTo>
                  <a:pt x="532" y="1"/>
                  <a:pt x="1" y="532"/>
                  <a:pt x="1" y="1022"/>
                </a:cubicBezTo>
                <a:cubicBezTo>
                  <a:pt x="1" y="1717"/>
                  <a:pt x="532" y="2249"/>
                  <a:pt x="1023" y="2249"/>
                </a:cubicBezTo>
                <a:cubicBezTo>
                  <a:pt x="1718" y="2249"/>
                  <a:pt x="2208" y="1717"/>
                  <a:pt x="2208" y="1022"/>
                </a:cubicBezTo>
                <a:cubicBezTo>
                  <a:pt x="2208" y="532"/>
                  <a:pt x="1718" y="1"/>
                  <a:pt x="10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5" name="Google Shape;1334;p49"/>
          <p:cNvGrpSpPr/>
          <p:nvPr/>
        </p:nvGrpSpPr>
        <p:grpSpPr>
          <a:xfrm>
            <a:off x="4856680" y="1975706"/>
            <a:ext cx="3345063" cy="2009264"/>
            <a:chOff x="4894275" y="1974100"/>
            <a:chExt cx="3377379" cy="2028675"/>
          </a:xfrm>
        </p:grpSpPr>
        <p:sp>
          <p:nvSpPr>
            <p:cNvPr id="136" name="Google Shape;1335;p49"/>
            <p:cNvSpPr/>
            <p:nvPr/>
          </p:nvSpPr>
          <p:spPr>
            <a:xfrm>
              <a:off x="4894275" y="1974100"/>
              <a:ext cx="3377276" cy="2028675"/>
            </a:xfrm>
            <a:custGeom>
              <a:avLst/>
              <a:gdLst/>
              <a:ahLst/>
              <a:cxnLst/>
              <a:rect l="l" t="t" r="r" b="b"/>
              <a:pathLst>
                <a:path w="145635" h="87717" extrusionOk="0">
                  <a:moveTo>
                    <a:pt x="8543" y="1"/>
                  </a:moveTo>
                  <a:cubicBezTo>
                    <a:pt x="3761" y="1"/>
                    <a:pt x="0" y="3924"/>
                    <a:pt x="0" y="8666"/>
                  </a:cubicBezTo>
                  <a:lnTo>
                    <a:pt x="0" y="79010"/>
                  </a:lnTo>
                  <a:cubicBezTo>
                    <a:pt x="0" y="83792"/>
                    <a:pt x="3761" y="87716"/>
                    <a:pt x="8543" y="87716"/>
                  </a:cubicBezTo>
                  <a:lnTo>
                    <a:pt x="137133" y="87716"/>
                  </a:lnTo>
                  <a:cubicBezTo>
                    <a:pt x="141874" y="87716"/>
                    <a:pt x="145634" y="83792"/>
                    <a:pt x="145634" y="79010"/>
                  </a:cubicBezTo>
                  <a:lnTo>
                    <a:pt x="145634" y="8666"/>
                  </a:lnTo>
                  <a:cubicBezTo>
                    <a:pt x="145634" y="3924"/>
                    <a:pt x="141874" y="1"/>
                    <a:pt x="137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36;p49"/>
            <p:cNvSpPr/>
            <p:nvPr/>
          </p:nvSpPr>
          <p:spPr>
            <a:xfrm>
              <a:off x="5010071" y="2039400"/>
              <a:ext cx="3141877" cy="1887989"/>
            </a:xfrm>
            <a:custGeom>
              <a:avLst/>
              <a:gdLst/>
              <a:ahLst/>
              <a:cxnLst/>
              <a:rect l="l" t="t" r="r" b="b"/>
              <a:pathLst>
                <a:path w="129776" h="77171" extrusionOk="0">
                  <a:moveTo>
                    <a:pt x="121232" y="696"/>
                  </a:moveTo>
                  <a:cubicBezTo>
                    <a:pt x="123480" y="696"/>
                    <a:pt x="125320" y="1554"/>
                    <a:pt x="126873" y="3066"/>
                  </a:cubicBezTo>
                  <a:cubicBezTo>
                    <a:pt x="128222" y="4456"/>
                    <a:pt x="129080" y="6500"/>
                    <a:pt x="129080" y="8543"/>
                  </a:cubicBezTo>
                  <a:lnTo>
                    <a:pt x="129080" y="68465"/>
                  </a:lnTo>
                  <a:cubicBezTo>
                    <a:pt x="129080" y="70672"/>
                    <a:pt x="128222" y="72716"/>
                    <a:pt x="126873" y="74105"/>
                  </a:cubicBezTo>
                  <a:cubicBezTo>
                    <a:pt x="125320" y="75454"/>
                    <a:pt x="123480" y="76476"/>
                    <a:pt x="121232" y="76476"/>
                  </a:cubicBezTo>
                  <a:lnTo>
                    <a:pt x="8665" y="76476"/>
                  </a:lnTo>
                  <a:cubicBezTo>
                    <a:pt x="6458" y="76476"/>
                    <a:pt x="4415" y="75454"/>
                    <a:pt x="3066" y="74105"/>
                  </a:cubicBezTo>
                  <a:cubicBezTo>
                    <a:pt x="1676" y="72716"/>
                    <a:pt x="654" y="70672"/>
                    <a:pt x="654" y="68465"/>
                  </a:cubicBezTo>
                  <a:lnTo>
                    <a:pt x="654" y="8543"/>
                  </a:lnTo>
                  <a:cubicBezTo>
                    <a:pt x="654" y="6500"/>
                    <a:pt x="1676" y="4456"/>
                    <a:pt x="3066" y="3066"/>
                  </a:cubicBezTo>
                  <a:cubicBezTo>
                    <a:pt x="4415" y="1554"/>
                    <a:pt x="6458" y="696"/>
                    <a:pt x="8665" y="696"/>
                  </a:cubicBezTo>
                  <a:close/>
                  <a:moveTo>
                    <a:pt x="8665" y="1"/>
                  </a:moveTo>
                  <a:cubicBezTo>
                    <a:pt x="3924" y="1"/>
                    <a:pt x="0" y="3925"/>
                    <a:pt x="0" y="8543"/>
                  </a:cubicBezTo>
                  <a:lnTo>
                    <a:pt x="0" y="68465"/>
                  </a:lnTo>
                  <a:cubicBezTo>
                    <a:pt x="0" y="73247"/>
                    <a:pt x="3924" y="77171"/>
                    <a:pt x="8665" y="77171"/>
                  </a:cubicBezTo>
                  <a:lnTo>
                    <a:pt x="121232" y="77171"/>
                  </a:lnTo>
                  <a:cubicBezTo>
                    <a:pt x="126015" y="77171"/>
                    <a:pt x="129775" y="73247"/>
                    <a:pt x="129775" y="68465"/>
                  </a:cubicBezTo>
                  <a:lnTo>
                    <a:pt x="129775" y="8543"/>
                  </a:lnTo>
                  <a:cubicBezTo>
                    <a:pt x="129775" y="3925"/>
                    <a:pt x="126015" y="1"/>
                    <a:pt x="121232"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37;p49"/>
            <p:cNvSpPr/>
            <p:nvPr/>
          </p:nvSpPr>
          <p:spPr>
            <a:xfrm>
              <a:off x="4894275" y="2927384"/>
              <a:ext cx="593774" cy="650011"/>
            </a:xfrm>
            <a:custGeom>
              <a:avLst/>
              <a:gdLst/>
              <a:ahLst/>
              <a:cxnLst/>
              <a:rect l="l" t="t" r="r" b="b"/>
              <a:pathLst>
                <a:path w="24526" h="26569" extrusionOk="0">
                  <a:moveTo>
                    <a:pt x="1" y="1"/>
                  </a:moveTo>
                  <a:lnTo>
                    <a:pt x="1" y="4252"/>
                  </a:lnTo>
                  <a:lnTo>
                    <a:pt x="4783" y="9034"/>
                  </a:lnTo>
                  <a:lnTo>
                    <a:pt x="4783" y="4947"/>
                  </a:lnTo>
                  <a:lnTo>
                    <a:pt x="1" y="1"/>
                  </a:lnTo>
                  <a:close/>
                  <a:moveTo>
                    <a:pt x="5437" y="5601"/>
                  </a:moveTo>
                  <a:lnTo>
                    <a:pt x="5437" y="9688"/>
                  </a:lnTo>
                  <a:lnTo>
                    <a:pt x="21787" y="26038"/>
                  </a:lnTo>
                  <a:cubicBezTo>
                    <a:pt x="22155" y="26405"/>
                    <a:pt x="22482" y="26569"/>
                    <a:pt x="22809" y="26569"/>
                  </a:cubicBezTo>
                  <a:cubicBezTo>
                    <a:pt x="23340" y="26569"/>
                    <a:pt x="23667" y="26405"/>
                    <a:pt x="24035" y="26038"/>
                  </a:cubicBezTo>
                  <a:cubicBezTo>
                    <a:pt x="24525" y="25547"/>
                    <a:pt x="24525" y="24525"/>
                    <a:pt x="24035" y="23994"/>
                  </a:cubicBezTo>
                  <a:lnTo>
                    <a:pt x="5437" y="5601"/>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38;p49"/>
            <p:cNvSpPr/>
            <p:nvPr/>
          </p:nvSpPr>
          <p:spPr>
            <a:xfrm>
              <a:off x="4894275" y="2748398"/>
              <a:ext cx="412684" cy="466009"/>
            </a:xfrm>
            <a:custGeom>
              <a:avLst/>
              <a:gdLst/>
              <a:ahLst/>
              <a:cxnLst/>
              <a:rect l="l" t="t" r="r" b="b"/>
              <a:pathLst>
                <a:path w="17046" h="19048" extrusionOk="0">
                  <a:moveTo>
                    <a:pt x="1" y="0"/>
                  </a:moveTo>
                  <a:lnTo>
                    <a:pt x="1" y="4088"/>
                  </a:lnTo>
                  <a:lnTo>
                    <a:pt x="4783" y="8993"/>
                  </a:lnTo>
                  <a:lnTo>
                    <a:pt x="4783" y="4742"/>
                  </a:lnTo>
                  <a:lnTo>
                    <a:pt x="1" y="0"/>
                  </a:lnTo>
                  <a:close/>
                  <a:moveTo>
                    <a:pt x="5437" y="5437"/>
                  </a:moveTo>
                  <a:lnTo>
                    <a:pt x="5437" y="9688"/>
                  </a:lnTo>
                  <a:lnTo>
                    <a:pt x="14470" y="18557"/>
                  </a:lnTo>
                  <a:cubicBezTo>
                    <a:pt x="14634" y="18884"/>
                    <a:pt x="15165" y="19048"/>
                    <a:pt x="15492" y="19048"/>
                  </a:cubicBezTo>
                  <a:cubicBezTo>
                    <a:pt x="15860" y="19048"/>
                    <a:pt x="16187" y="18884"/>
                    <a:pt x="16514" y="18557"/>
                  </a:cubicBezTo>
                  <a:cubicBezTo>
                    <a:pt x="17045" y="18026"/>
                    <a:pt x="17045" y="17004"/>
                    <a:pt x="16514" y="16514"/>
                  </a:cubicBezTo>
                  <a:lnTo>
                    <a:pt x="5437" y="5437"/>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339;p49"/>
            <p:cNvSpPr/>
            <p:nvPr/>
          </p:nvSpPr>
          <p:spPr>
            <a:xfrm>
              <a:off x="7166298" y="1974105"/>
              <a:ext cx="481948" cy="382978"/>
            </a:xfrm>
            <a:custGeom>
              <a:avLst/>
              <a:gdLst/>
              <a:ahLst/>
              <a:cxnLst/>
              <a:rect l="l" t="t" r="r" b="b"/>
              <a:pathLst>
                <a:path w="19907" h="15819" extrusionOk="0">
                  <a:moveTo>
                    <a:pt x="1" y="0"/>
                  </a:moveTo>
                  <a:lnTo>
                    <a:pt x="3066" y="2698"/>
                  </a:lnTo>
                  <a:lnTo>
                    <a:pt x="7481" y="2698"/>
                  </a:lnTo>
                  <a:lnTo>
                    <a:pt x="4415" y="0"/>
                  </a:lnTo>
                  <a:close/>
                  <a:moveTo>
                    <a:pt x="3924" y="3393"/>
                  </a:moveTo>
                  <a:lnTo>
                    <a:pt x="17209" y="15491"/>
                  </a:lnTo>
                  <a:cubicBezTo>
                    <a:pt x="17536" y="15655"/>
                    <a:pt x="17863" y="15818"/>
                    <a:pt x="18230" y="15818"/>
                  </a:cubicBezTo>
                  <a:cubicBezTo>
                    <a:pt x="18557" y="15818"/>
                    <a:pt x="19089" y="15655"/>
                    <a:pt x="19252" y="15328"/>
                  </a:cubicBezTo>
                  <a:cubicBezTo>
                    <a:pt x="19906" y="14633"/>
                    <a:pt x="19743" y="13775"/>
                    <a:pt x="19252" y="13284"/>
                  </a:cubicBezTo>
                  <a:lnTo>
                    <a:pt x="8339" y="3393"/>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340;p49"/>
            <p:cNvSpPr/>
            <p:nvPr/>
          </p:nvSpPr>
          <p:spPr>
            <a:xfrm>
              <a:off x="5554307" y="3643378"/>
              <a:ext cx="436434" cy="350021"/>
            </a:xfrm>
            <a:custGeom>
              <a:avLst/>
              <a:gdLst/>
              <a:ahLst/>
              <a:cxnLst/>
              <a:rect l="l" t="t" r="r" b="b"/>
              <a:pathLst>
                <a:path w="18027" h="14307" extrusionOk="0">
                  <a:moveTo>
                    <a:pt x="1677" y="1"/>
                  </a:moveTo>
                  <a:cubicBezTo>
                    <a:pt x="1186" y="1"/>
                    <a:pt x="859" y="205"/>
                    <a:pt x="491" y="532"/>
                  </a:cubicBezTo>
                  <a:cubicBezTo>
                    <a:pt x="1" y="1227"/>
                    <a:pt x="1" y="2044"/>
                    <a:pt x="655" y="2576"/>
                  </a:cubicBezTo>
                  <a:lnTo>
                    <a:pt x="9688" y="10914"/>
                  </a:lnTo>
                  <a:lnTo>
                    <a:pt x="14143" y="10914"/>
                  </a:lnTo>
                  <a:lnTo>
                    <a:pt x="2535" y="368"/>
                  </a:lnTo>
                  <a:cubicBezTo>
                    <a:pt x="2372" y="205"/>
                    <a:pt x="2045" y="1"/>
                    <a:pt x="1677" y="1"/>
                  </a:cubicBezTo>
                  <a:close/>
                  <a:moveTo>
                    <a:pt x="10546" y="11609"/>
                  </a:moveTo>
                  <a:lnTo>
                    <a:pt x="13612" y="14307"/>
                  </a:lnTo>
                  <a:lnTo>
                    <a:pt x="18026" y="14307"/>
                  </a:lnTo>
                  <a:lnTo>
                    <a:pt x="14961" y="11609"/>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341;p49"/>
            <p:cNvSpPr/>
            <p:nvPr/>
          </p:nvSpPr>
          <p:spPr>
            <a:xfrm>
              <a:off x="5805654" y="3698376"/>
              <a:ext cx="375086" cy="295023"/>
            </a:xfrm>
            <a:custGeom>
              <a:avLst/>
              <a:gdLst/>
              <a:ahLst/>
              <a:cxnLst/>
              <a:rect l="l" t="t" r="r" b="b"/>
              <a:pathLst>
                <a:path w="15493" h="12059" extrusionOk="0">
                  <a:moveTo>
                    <a:pt x="1718" y="1"/>
                  </a:moveTo>
                  <a:cubicBezTo>
                    <a:pt x="1186" y="1"/>
                    <a:pt x="859" y="164"/>
                    <a:pt x="491" y="491"/>
                  </a:cubicBezTo>
                  <a:cubicBezTo>
                    <a:pt x="1" y="1186"/>
                    <a:pt x="1" y="2044"/>
                    <a:pt x="696" y="2535"/>
                  </a:cubicBezTo>
                  <a:lnTo>
                    <a:pt x="7317" y="8666"/>
                  </a:lnTo>
                  <a:lnTo>
                    <a:pt x="11732" y="8666"/>
                  </a:lnTo>
                  <a:lnTo>
                    <a:pt x="2535" y="328"/>
                  </a:lnTo>
                  <a:cubicBezTo>
                    <a:pt x="2372" y="164"/>
                    <a:pt x="2045" y="1"/>
                    <a:pt x="1718" y="1"/>
                  </a:cubicBezTo>
                  <a:close/>
                  <a:moveTo>
                    <a:pt x="8012" y="9361"/>
                  </a:moveTo>
                  <a:lnTo>
                    <a:pt x="11078" y="12059"/>
                  </a:lnTo>
                  <a:lnTo>
                    <a:pt x="15492" y="12059"/>
                  </a:lnTo>
                  <a:lnTo>
                    <a:pt x="12427" y="9361"/>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342;p49"/>
            <p:cNvSpPr/>
            <p:nvPr/>
          </p:nvSpPr>
          <p:spPr>
            <a:xfrm>
              <a:off x="6980269" y="1974105"/>
              <a:ext cx="380000" cy="291924"/>
            </a:xfrm>
            <a:custGeom>
              <a:avLst/>
              <a:gdLst/>
              <a:ahLst/>
              <a:cxnLst/>
              <a:rect l="l" t="t" r="r" b="b"/>
              <a:pathLst>
                <a:path w="15696" h="12058" extrusionOk="0">
                  <a:moveTo>
                    <a:pt x="0" y="0"/>
                  </a:moveTo>
                  <a:lnTo>
                    <a:pt x="3066" y="2698"/>
                  </a:lnTo>
                  <a:lnTo>
                    <a:pt x="7521" y="2698"/>
                  </a:lnTo>
                  <a:lnTo>
                    <a:pt x="4456" y="0"/>
                  </a:lnTo>
                  <a:close/>
                  <a:moveTo>
                    <a:pt x="3761" y="3393"/>
                  </a:moveTo>
                  <a:lnTo>
                    <a:pt x="12957" y="11731"/>
                  </a:lnTo>
                  <a:cubicBezTo>
                    <a:pt x="13284" y="11894"/>
                    <a:pt x="13652" y="12058"/>
                    <a:pt x="13979" y="12058"/>
                  </a:cubicBezTo>
                  <a:cubicBezTo>
                    <a:pt x="14511" y="12058"/>
                    <a:pt x="14838" y="11894"/>
                    <a:pt x="15165" y="11567"/>
                  </a:cubicBezTo>
                  <a:cubicBezTo>
                    <a:pt x="15696" y="11036"/>
                    <a:pt x="15696" y="10014"/>
                    <a:pt x="15001" y="9524"/>
                  </a:cubicBezTo>
                  <a:lnTo>
                    <a:pt x="8175" y="3393"/>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343;p49"/>
            <p:cNvSpPr/>
            <p:nvPr/>
          </p:nvSpPr>
          <p:spPr>
            <a:xfrm>
              <a:off x="7672965" y="2381801"/>
              <a:ext cx="598689" cy="585834"/>
            </a:xfrm>
            <a:custGeom>
              <a:avLst/>
              <a:gdLst/>
              <a:ahLst/>
              <a:cxnLst/>
              <a:rect l="l" t="t" r="r" b="b"/>
              <a:pathLst>
                <a:path w="24729" h="24198" extrusionOk="0">
                  <a:moveTo>
                    <a:pt x="1553" y="0"/>
                  </a:moveTo>
                  <a:cubicBezTo>
                    <a:pt x="1226" y="0"/>
                    <a:pt x="858" y="164"/>
                    <a:pt x="531" y="532"/>
                  </a:cubicBezTo>
                  <a:cubicBezTo>
                    <a:pt x="0" y="1022"/>
                    <a:pt x="0" y="2044"/>
                    <a:pt x="695" y="2575"/>
                  </a:cubicBezTo>
                  <a:lnTo>
                    <a:pt x="19088" y="19252"/>
                  </a:lnTo>
                  <a:lnTo>
                    <a:pt x="19088" y="15164"/>
                  </a:lnTo>
                  <a:lnTo>
                    <a:pt x="2575" y="327"/>
                  </a:lnTo>
                  <a:cubicBezTo>
                    <a:pt x="2412" y="0"/>
                    <a:pt x="1880" y="0"/>
                    <a:pt x="1553" y="0"/>
                  </a:cubicBezTo>
                  <a:close/>
                  <a:moveTo>
                    <a:pt x="19783" y="15859"/>
                  </a:moveTo>
                  <a:lnTo>
                    <a:pt x="19783" y="19742"/>
                  </a:lnTo>
                  <a:lnTo>
                    <a:pt x="24729" y="24198"/>
                  </a:lnTo>
                  <a:lnTo>
                    <a:pt x="24729" y="20274"/>
                  </a:lnTo>
                  <a:lnTo>
                    <a:pt x="19783" y="15859"/>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344;p49"/>
            <p:cNvSpPr/>
            <p:nvPr/>
          </p:nvSpPr>
          <p:spPr>
            <a:xfrm>
              <a:off x="7508676" y="1974105"/>
              <a:ext cx="552206" cy="445319"/>
            </a:xfrm>
            <a:custGeom>
              <a:avLst/>
              <a:gdLst/>
              <a:ahLst/>
              <a:cxnLst/>
              <a:rect l="l" t="t" r="r" b="b"/>
              <a:pathLst>
                <a:path w="22809" h="18394" extrusionOk="0">
                  <a:moveTo>
                    <a:pt x="1" y="0"/>
                  </a:moveTo>
                  <a:lnTo>
                    <a:pt x="20070" y="18026"/>
                  </a:lnTo>
                  <a:cubicBezTo>
                    <a:pt x="20438" y="18393"/>
                    <a:pt x="20765" y="18393"/>
                    <a:pt x="21092" y="18393"/>
                  </a:cubicBezTo>
                  <a:cubicBezTo>
                    <a:pt x="21460" y="18393"/>
                    <a:pt x="21950" y="18189"/>
                    <a:pt x="22114" y="17862"/>
                  </a:cubicBezTo>
                  <a:cubicBezTo>
                    <a:pt x="22809" y="17372"/>
                    <a:pt x="22645" y="16350"/>
                    <a:pt x="22114" y="15818"/>
                  </a:cubicBezTo>
                  <a:lnTo>
                    <a:pt x="4415" y="0"/>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345;p49"/>
            <p:cNvSpPr/>
            <p:nvPr/>
          </p:nvSpPr>
          <p:spPr>
            <a:xfrm>
              <a:off x="7887684" y="2092855"/>
              <a:ext cx="383971" cy="391887"/>
            </a:xfrm>
            <a:custGeom>
              <a:avLst/>
              <a:gdLst/>
              <a:ahLst/>
              <a:cxnLst/>
              <a:rect l="l" t="t" r="r" b="b"/>
              <a:pathLst>
                <a:path w="15860" h="16187" extrusionOk="0">
                  <a:moveTo>
                    <a:pt x="1717" y="0"/>
                  </a:moveTo>
                  <a:cubicBezTo>
                    <a:pt x="1186" y="0"/>
                    <a:pt x="859" y="204"/>
                    <a:pt x="532" y="531"/>
                  </a:cubicBezTo>
                  <a:cubicBezTo>
                    <a:pt x="1" y="1022"/>
                    <a:pt x="1" y="2044"/>
                    <a:pt x="696" y="2575"/>
                  </a:cubicBezTo>
                  <a:lnTo>
                    <a:pt x="15860" y="16186"/>
                  </a:lnTo>
                  <a:lnTo>
                    <a:pt x="15860" y="12467"/>
                  </a:lnTo>
                  <a:lnTo>
                    <a:pt x="15860" y="12262"/>
                  </a:lnTo>
                  <a:lnTo>
                    <a:pt x="2576" y="368"/>
                  </a:lnTo>
                  <a:cubicBezTo>
                    <a:pt x="2371" y="204"/>
                    <a:pt x="2044" y="0"/>
                    <a:pt x="1717"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346;p49"/>
            <p:cNvSpPr/>
            <p:nvPr/>
          </p:nvSpPr>
          <p:spPr>
            <a:xfrm>
              <a:off x="4894275" y="3443377"/>
              <a:ext cx="383995" cy="396015"/>
            </a:xfrm>
            <a:custGeom>
              <a:avLst/>
              <a:gdLst/>
              <a:ahLst/>
              <a:cxnLst/>
              <a:rect l="l" t="t" r="r" b="b"/>
              <a:pathLst>
                <a:path w="15861" h="16187" extrusionOk="0">
                  <a:moveTo>
                    <a:pt x="1" y="1"/>
                  </a:moveTo>
                  <a:lnTo>
                    <a:pt x="1" y="3925"/>
                  </a:lnTo>
                  <a:lnTo>
                    <a:pt x="13121" y="15860"/>
                  </a:lnTo>
                  <a:cubicBezTo>
                    <a:pt x="13448" y="16023"/>
                    <a:pt x="13816" y="16187"/>
                    <a:pt x="14143" y="16187"/>
                  </a:cubicBezTo>
                  <a:cubicBezTo>
                    <a:pt x="14470" y="16187"/>
                    <a:pt x="15002" y="16023"/>
                    <a:pt x="15165" y="15696"/>
                  </a:cubicBezTo>
                  <a:cubicBezTo>
                    <a:pt x="15860" y="15165"/>
                    <a:pt x="15656" y="14143"/>
                    <a:pt x="15165" y="13653"/>
                  </a:cubicBezTo>
                  <a:lnTo>
                    <a:pt x="1" y="1"/>
                  </a:ln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347;p49"/>
            <p:cNvSpPr/>
            <p:nvPr/>
          </p:nvSpPr>
          <p:spPr>
            <a:xfrm>
              <a:off x="5105070" y="3510386"/>
              <a:ext cx="584841" cy="483012"/>
            </a:xfrm>
            <a:custGeom>
              <a:avLst/>
              <a:gdLst/>
              <a:ahLst/>
              <a:cxnLst/>
              <a:rect l="l" t="t" r="r" b="b"/>
              <a:pathLst>
                <a:path w="24157" h="19743" extrusionOk="0">
                  <a:moveTo>
                    <a:pt x="1676" y="0"/>
                  </a:moveTo>
                  <a:cubicBezTo>
                    <a:pt x="1185" y="0"/>
                    <a:pt x="818" y="164"/>
                    <a:pt x="491" y="532"/>
                  </a:cubicBezTo>
                  <a:cubicBezTo>
                    <a:pt x="0" y="1022"/>
                    <a:pt x="0" y="2044"/>
                    <a:pt x="654" y="2575"/>
                  </a:cubicBezTo>
                  <a:lnTo>
                    <a:pt x="19742" y="19743"/>
                  </a:lnTo>
                  <a:lnTo>
                    <a:pt x="24157" y="19743"/>
                  </a:lnTo>
                  <a:lnTo>
                    <a:pt x="2534" y="327"/>
                  </a:lnTo>
                  <a:cubicBezTo>
                    <a:pt x="2371" y="0"/>
                    <a:pt x="2044" y="0"/>
                    <a:pt x="1676" y="0"/>
                  </a:cubicBezTo>
                  <a:close/>
                </a:path>
              </a:pathLst>
            </a:custGeom>
            <a:solidFill>
              <a:schemeClr val="accent1">
                <a:alpha val="122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9" name="Google Shape;1348;p49"/>
          <p:cNvSpPr/>
          <p:nvPr/>
        </p:nvSpPr>
        <p:spPr>
          <a:xfrm>
            <a:off x="8592150" y="4672904"/>
            <a:ext cx="310730" cy="85290"/>
          </a:xfrm>
          <a:custGeom>
            <a:avLst/>
            <a:gdLst/>
            <a:ahLst/>
            <a:cxnLst/>
            <a:rect l="l" t="t" r="r" b="b"/>
            <a:pathLst>
              <a:path w="12959" h="3557" extrusionOk="0">
                <a:moveTo>
                  <a:pt x="1718" y="1"/>
                </a:moveTo>
                <a:cubicBezTo>
                  <a:pt x="859" y="1"/>
                  <a:pt x="1" y="859"/>
                  <a:pt x="1" y="1676"/>
                </a:cubicBezTo>
                <a:cubicBezTo>
                  <a:pt x="1" y="2698"/>
                  <a:pt x="859" y="3557"/>
                  <a:pt x="1718" y="3557"/>
                </a:cubicBezTo>
                <a:lnTo>
                  <a:pt x="11078" y="3557"/>
                </a:lnTo>
                <a:cubicBezTo>
                  <a:pt x="12100" y="3557"/>
                  <a:pt x="12958" y="2698"/>
                  <a:pt x="12958" y="1676"/>
                </a:cubicBezTo>
                <a:cubicBezTo>
                  <a:pt x="12958" y="859"/>
                  <a:pt x="12100" y="1"/>
                  <a:pt x="110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349;p49"/>
          <p:cNvSpPr/>
          <p:nvPr/>
        </p:nvSpPr>
        <p:spPr>
          <a:xfrm>
            <a:off x="6269647" y="1839416"/>
            <a:ext cx="410892" cy="81365"/>
          </a:xfrm>
          <a:prstGeom prst="roundRect">
            <a:avLst>
              <a:gd name="adj" fmla="val 50000"/>
            </a:avLst>
          </a:prstGeom>
          <a:solidFill>
            <a:schemeClr val="accent3"/>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350;p49"/>
          <p:cNvSpPr/>
          <p:nvPr/>
        </p:nvSpPr>
        <p:spPr>
          <a:xfrm>
            <a:off x="6340783" y="1856063"/>
            <a:ext cx="51526" cy="51573"/>
          </a:xfrm>
          <a:custGeom>
            <a:avLst/>
            <a:gdLst/>
            <a:ahLst/>
            <a:cxnLst/>
            <a:rect l="l" t="t" r="r" b="b"/>
            <a:pathLst>
              <a:path w="1096" h="1097" extrusionOk="0">
                <a:moveTo>
                  <a:pt x="548" y="144"/>
                </a:moveTo>
                <a:cubicBezTo>
                  <a:pt x="774" y="144"/>
                  <a:pt x="953" y="322"/>
                  <a:pt x="953" y="549"/>
                </a:cubicBezTo>
                <a:cubicBezTo>
                  <a:pt x="953" y="763"/>
                  <a:pt x="774" y="941"/>
                  <a:pt x="548" y="941"/>
                </a:cubicBezTo>
                <a:cubicBezTo>
                  <a:pt x="333" y="941"/>
                  <a:pt x="155" y="763"/>
                  <a:pt x="155" y="549"/>
                </a:cubicBezTo>
                <a:cubicBezTo>
                  <a:pt x="155" y="322"/>
                  <a:pt x="333" y="144"/>
                  <a:pt x="548" y="144"/>
                </a:cubicBezTo>
                <a:close/>
                <a:moveTo>
                  <a:pt x="548" y="1"/>
                </a:moveTo>
                <a:cubicBezTo>
                  <a:pt x="250" y="1"/>
                  <a:pt x="0" y="251"/>
                  <a:pt x="0" y="549"/>
                </a:cubicBezTo>
                <a:cubicBezTo>
                  <a:pt x="0" y="846"/>
                  <a:pt x="250" y="1096"/>
                  <a:pt x="548" y="1096"/>
                </a:cubicBezTo>
                <a:cubicBezTo>
                  <a:pt x="845" y="1096"/>
                  <a:pt x="1095" y="846"/>
                  <a:pt x="1095" y="549"/>
                </a:cubicBezTo>
                <a:cubicBezTo>
                  <a:pt x="1095" y="251"/>
                  <a:pt x="845" y="1"/>
                  <a:pt x="548"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2" name="Google Shape;1351;p49"/>
          <p:cNvGrpSpPr/>
          <p:nvPr/>
        </p:nvGrpSpPr>
        <p:grpSpPr>
          <a:xfrm>
            <a:off x="4839713" y="4014016"/>
            <a:ext cx="1697287" cy="604006"/>
            <a:chOff x="-5302450" y="3084350"/>
            <a:chExt cx="1519450" cy="540750"/>
          </a:xfrm>
        </p:grpSpPr>
        <p:sp>
          <p:nvSpPr>
            <p:cNvPr id="153" name="Google Shape;1352;p49"/>
            <p:cNvSpPr/>
            <p:nvPr/>
          </p:nvSpPr>
          <p:spPr>
            <a:xfrm>
              <a:off x="-4388300" y="3084350"/>
              <a:ext cx="584625" cy="269450"/>
            </a:xfrm>
            <a:custGeom>
              <a:avLst/>
              <a:gdLst/>
              <a:ahLst/>
              <a:cxnLst/>
              <a:rect l="l" t="t" r="r" b="b"/>
              <a:pathLst>
                <a:path w="23385" h="10778" extrusionOk="0">
                  <a:moveTo>
                    <a:pt x="4286" y="1"/>
                  </a:moveTo>
                  <a:cubicBezTo>
                    <a:pt x="3334" y="1"/>
                    <a:pt x="2281" y="326"/>
                    <a:pt x="1454" y="953"/>
                  </a:cubicBezTo>
                  <a:cubicBezTo>
                    <a:pt x="1028" y="1254"/>
                    <a:pt x="627" y="1680"/>
                    <a:pt x="402" y="2206"/>
                  </a:cubicBezTo>
                  <a:cubicBezTo>
                    <a:pt x="101" y="2732"/>
                    <a:pt x="1" y="3259"/>
                    <a:pt x="1" y="3885"/>
                  </a:cubicBezTo>
                  <a:cubicBezTo>
                    <a:pt x="1" y="4612"/>
                    <a:pt x="201" y="5339"/>
                    <a:pt x="527" y="6166"/>
                  </a:cubicBezTo>
                  <a:lnTo>
                    <a:pt x="2181" y="5339"/>
                  </a:lnTo>
                  <a:cubicBezTo>
                    <a:pt x="1981" y="4712"/>
                    <a:pt x="1880" y="4286"/>
                    <a:pt x="1880" y="3885"/>
                  </a:cubicBezTo>
                  <a:cubicBezTo>
                    <a:pt x="1880" y="3559"/>
                    <a:pt x="1880" y="3259"/>
                    <a:pt x="2081" y="3033"/>
                  </a:cubicBezTo>
                  <a:cubicBezTo>
                    <a:pt x="2181" y="2632"/>
                    <a:pt x="2507" y="2407"/>
                    <a:pt x="2908" y="2206"/>
                  </a:cubicBezTo>
                  <a:cubicBezTo>
                    <a:pt x="3334" y="1880"/>
                    <a:pt x="3860" y="1780"/>
                    <a:pt x="4286" y="1780"/>
                  </a:cubicBezTo>
                  <a:cubicBezTo>
                    <a:pt x="4788" y="1780"/>
                    <a:pt x="5214" y="1880"/>
                    <a:pt x="5540" y="2106"/>
                  </a:cubicBezTo>
                  <a:cubicBezTo>
                    <a:pt x="5640" y="2206"/>
                    <a:pt x="5740" y="2206"/>
                    <a:pt x="5941" y="2306"/>
                  </a:cubicBezTo>
                  <a:cubicBezTo>
                    <a:pt x="7194" y="2933"/>
                    <a:pt x="11379" y="5138"/>
                    <a:pt x="15139" y="7018"/>
                  </a:cubicBezTo>
                  <a:cubicBezTo>
                    <a:pt x="18998" y="8998"/>
                    <a:pt x="22557" y="10778"/>
                    <a:pt x="22557" y="10778"/>
                  </a:cubicBezTo>
                  <a:lnTo>
                    <a:pt x="23384" y="9098"/>
                  </a:lnTo>
                  <a:cubicBezTo>
                    <a:pt x="23384" y="9098"/>
                    <a:pt x="23184" y="8998"/>
                    <a:pt x="22758" y="8772"/>
                  </a:cubicBezTo>
                  <a:cubicBezTo>
                    <a:pt x="21078" y="7945"/>
                    <a:pt x="17119" y="5965"/>
                    <a:pt x="13459" y="4086"/>
                  </a:cubicBezTo>
                  <a:cubicBezTo>
                    <a:pt x="11680" y="3133"/>
                    <a:pt x="9926" y="2306"/>
                    <a:pt x="8672" y="1680"/>
                  </a:cubicBezTo>
                  <a:cubicBezTo>
                    <a:pt x="7920" y="1379"/>
                    <a:pt x="7419" y="1053"/>
                    <a:pt x="7093" y="853"/>
                  </a:cubicBezTo>
                  <a:cubicBezTo>
                    <a:pt x="6893" y="752"/>
                    <a:pt x="6667" y="627"/>
                    <a:pt x="6567" y="627"/>
                  </a:cubicBezTo>
                  <a:cubicBezTo>
                    <a:pt x="6567" y="527"/>
                    <a:pt x="6467" y="527"/>
                    <a:pt x="6467" y="527"/>
                  </a:cubicBezTo>
                  <a:cubicBezTo>
                    <a:pt x="5840" y="126"/>
                    <a:pt x="5013" y="1"/>
                    <a:pt x="4286" y="1"/>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353;p49"/>
            <p:cNvSpPr/>
            <p:nvPr/>
          </p:nvSpPr>
          <p:spPr>
            <a:xfrm>
              <a:off x="-5302450" y="3142000"/>
              <a:ext cx="509425" cy="211800"/>
            </a:xfrm>
            <a:custGeom>
              <a:avLst/>
              <a:gdLst/>
              <a:ahLst/>
              <a:cxnLst/>
              <a:rect l="l" t="t" r="r" b="b"/>
              <a:pathLst>
                <a:path w="20377" h="8472" extrusionOk="0">
                  <a:moveTo>
                    <a:pt x="4286" y="0"/>
                  </a:moveTo>
                  <a:cubicBezTo>
                    <a:pt x="3358" y="0"/>
                    <a:pt x="2306" y="326"/>
                    <a:pt x="1479" y="953"/>
                  </a:cubicBezTo>
                  <a:cubicBezTo>
                    <a:pt x="1053" y="1253"/>
                    <a:pt x="627" y="1679"/>
                    <a:pt x="426" y="2206"/>
                  </a:cubicBezTo>
                  <a:cubicBezTo>
                    <a:pt x="125" y="2707"/>
                    <a:pt x="0" y="3233"/>
                    <a:pt x="0" y="3860"/>
                  </a:cubicBezTo>
                  <a:cubicBezTo>
                    <a:pt x="0" y="4587"/>
                    <a:pt x="226" y="5339"/>
                    <a:pt x="526" y="6166"/>
                  </a:cubicBezTo>
                  <a:lnTo>
                    <a:pt x="2206" y="5339"/>
                  </a:lnTo>
                  <a:cubicBezTo>
                    <a:pt x="2005" y="4812"/>
                    <a:pt x="1880" y="4286"/>
                    <a:pt x="1880" y="3860"/>
                  </a:cubicBezTo>
                  <a:cubicBezTo>
                    <a:pt x="1880" y="3559"/>
                    <a:pt x="2005" y="3233"/>
                    <a:pt x="2105" y="3033"/>
                  </a:cubicBezTo>
                  <a:cubicBezTo>
                    <a:pt x="2206" y="2707"/>
                    <a:pt x="2506" y="2406"/>
                    <a:pt x="2932" y="2206"/>
                  </a:cubicBezTo>
                  <a:cubicBezTo>
                    <a:pt x="3358" y="1980"/>
                    <a:pt x="3885" y="1880"/>
                    <a:pt x="4286" y="1880"/>
                  </a:cubicBezTo>
                  <a:cubicBezTo>
                    <a:pt x="4812" y="1880"/>
                    <a:pt x="5238" y="1980"/>
                    <a:pt x="5539" y="2081"/>
                  </a:cubicBezTo>
                  <a:lnTo>
                    <a:pt x="5539" y="2206"/>
                  </a:lnTo>
                  <a:cubicBezTo>
                    <a:pt x="5639" y="2206"/>
                    <a:pt x="5764" y="2306"/>
                    <a:pt x="5865" y="2306"/>
                  </a:cubicBezTo>
                  <a:cubicBezTo>
                    <a:pt x="6491" y="2607"/>
                    <a:pt x="7519" y="3133"/>
                    <a:pt x="8897" y="3760"/>
                  </a:cubicBezTo>
                  <a:cubicBezTo>
                    <a:pt x="13058" y="5639"/>
                    <a:pt x="19649" y="8472"/>
                    <a:pt x="19649" y="8472"/>
                  </a:cubicBezTo>
                  <a:lnTo>
                    <a:pt x="20376" y="6792"/>
                  </a:lnTo>
                  <a:cubicBezTo>
                    <a:pt x="20376" y="6792"/>
                    <a:pt x="20176" y="6692"/>
                    <a:pt x="19750" y="6592"/>
                  </a:cubicBezTo>
                  <a:cubicBezTo>
                    <a:pt x="18496" y="5965"/>
                    <a:pt x="15163" y="4487"/>
                    <a:pt x="12231" y="3133"/>
                  </a:cubicBezTo>
                  <a:cubicBezTo>
                    <a:pt x="10777" y="2507"/>
                    <a:pt x="9298" y="1880"/>
                    <a:pt x="8271" y="1354"/>
                  </a:cubicBezTo>
                  <a:cubicBezTo>
                    <a:pt x="7744" y="1153"/>
                    <a:pt x="7218" y="953"/>
                    <a:pt x="6892" y="727"/>
                  </a:cubicBezTo>
                  <a:cubicBezTo>
                    <a:pt x="6792" y="727"/>
                    <a:pt x="6692" y="627"/>
                    <a:pt x="6592" y="627"/>
                  </a:cubicBezTo>
                  <a:lnTo>
                    <a:pt x="6491" y="527"/>
                  </a:lnTo>
                  <a:cubicBezTo>
                    <a:pt x="5865" y="101"/>
                    <a:pt x="5138" y="0"/>
                    <a:pt x="4286" y="0"/>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354;p49"/>
            <p:cNvSpPr/>
            <p:nvPr/>
          </p:nvSpPr>
          <p:spPr>
            <a:xfrm>
              <a:off x="-4832525" y="3193825"/>
              <a:ext cx="451775" cy="409275"/>
            </a:xfrm>
            <a:custGeom>
              <a:avLst/>
              <a:gdLst/>
              <a:ahLst/>
              <a:cxnLst/>
              <a:rect l="l" t="t" r="r" b="b"/>
              <a:pathLst>
                <a:path w="18071" h="16371" extrusionOk="0">
                  <a:moveTo>
                    <a:pt x="9043" y="0"/>
                  </a:moveTo>
                  <a:cubicBezTo>
                    <a:pt x="8405" y="0"/>
                    <a:pt x="7759" y="76"/>
                    <a:pt x="7118" y="233"/>
                  </a:cubicBezTo>
                  <a:cubicBezTo>
                    <a:pt x="2732" y="1386"/>
                    <a:pt x="0" y="5872"/>
                    <a:pt x="1153" y="10258"/>
                  </a:cubicBezTo>
                  <a:cubicBezTo>
                    <a:pt x="2121" y="13942"/>
                    <a:pt x="5371" y="16371"/>
                    <a:pt x="8985" y="16371"/>
                  </a:cubicBezTo>
                  <a:cubicBezTo>
                    <a:pt x="9674" y="16371"/>
                    <a:pt x="10376" y="16282"/>
                    <a:pt x="11078" y="16098"/>
                  </a:cubicBezTo>
                  <a:cubicBezTo>
                    <a:pt x="15464" y="14945"/>
                    <a:pt x="18070" y="10559"/>
                    <a:pt x="17043" y="6173"/>
                  </a:cubicBezTo>
                  <a:cubicBezTo>
                    <a:pt x="16062" y="2443"/>
                    <a:pt x="12671" y="0"/>
                    <a:pt x="90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355;p49"/>
            <p:cNvSpPr/>
            <p:nvPr/>
          </p:nvSpPr>
          <p:spPr>
            <a:xfrm>
              <a:off x="-4803700" y="3447750"/>
              <a:ext cx="25" cy="2550"/>
            </a:xfrm>
            <a:custGeom>
              <a:avLst/>
              <a:gdLst/>
              <a:ahLst/>
              <a:cxnLst/>
              <a:rect l="l" t="t" r="r" b="b"/>
              <a:pathLst>
                <a:path w="1" h="102" extrusionOk="0">
                  <a:moveTo>
                    <a:pt x="0" y="1"/>
                  </a:moveTo>
                  <a:lnTo>
                    <a:pt x="0" y="101"/>
                  </a:lnTo>
                  <a:lnTo>
                    <a:pt x="0" y="1"/>
                  </a:lnTo>
                  <a:close/>
                  <a:moveTo>
                    <a:pt x="0" y="1"/>
                  </a:move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356;p49"/>
            <p:cNvSpPr/>
            <p:nvPr/>
          </p:nvSpPr>
          <p:spPr>
            <a:xfrm>
              <a:off x="-4808725" y="3197125"/>
              <a:ext cx="287000" cy="284500"/>
            </a:xfrm>
            <a:custGeom>
              <a:avLst/>
              <a:gdLst/>
              <a:ahLst/>
              <a:cxnLst/>
              <a:rect l="l" t="t" r="r" b="b"/>
              <a:pathLst>
                <a:path w="11480" h="11380" extrusionOk="0">
                  <a:moveTo>
                    <a:pt x="9299" y="1"/>
                  </a:moveTo>
                  <a:lnTo>
                    <a:pt x="1" y="9274"/>
                  </a:lnTo>
                  <a:cubicBezTo>
                    <a:pt x="101" y="9500"/>
                    <a:pt x="101" y="9800"/>
                    <a:pt x="201" y="10026"/>
                  </a:cubicBezTo>
                  <a:lnTo>
                    <a:pt x="201" y="10126"/>
                  </a:lnTo>
                  <a:cubicBezTo>
                    <a:pt x="301" y="10527"/>
                    <a:pt x="527" y="10953"/>
                    <a:pt x="627" y="11379"/>
                  </a:cubicBezTo>
                  <a:cubicBezTo>
                    <a:pt x="4286" y="7720"/>
                    <a:pt x="7820" y="4161"/>
                    <a:pt x="11479" y="627"/>
                  </a:cubicBezTo>
                  <a:cubicBezTo>
                    <a:pt x="10752" y="302"/>
                    <a:pt x="10026" y="101"/>
                    <a:pt x="92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357;p49"/>
            <p:cNvSpPr/>
            <p:nvPr/>
          </p:nvSpPr>
          <p:spPr>
            <a:xfrm>
              <a:off x="-4777400" y="3228450"/>
              <a:ext cx="352150" cy="349650"/>
            </a:xfrm>
            <a:custGeom>
              <a:avLst/>
              <a:gdLst/>
              <a:ahLst/>
              <a:cxnLst/>
              <a:rect l="l" t="t" r="r" b="b"/>
              <a:pathLst>
                <a:path w="14086" h="13986" extrusionOk="0">
                  <a:moveTo>
                    <a:pt x="11279" y="1"/>
                  </a:moveTo>
                  <a:lnTo>
                    <a:pt x="1" y="11279"/>
                  </a:lnTo>
                  <a:cubicBezTo>
                    <a:pt x="828" y="12407"/>
                    <a:pt x="1880" y="13359"/>
                    <a:pt x="3033" y="13986"/>
                  </a:cubicBezTo>
                  <a:lnTo>
                    <a:pt x="14086" y="3008"/>
                  </a:lnTo>
                  <a:cubicBezTo>
                    <a:pt x="13459" y="1755"/>
                    <a:pt x="12532" y="728"/>
                    <a:pt x="11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358;p49"/>
            <p:cNvSpPr/>
            <p:nvPr/>
          </p:nvSpPr>
          <p:spPr>
            <a:xfrm>
              <a:off x="-4237300" y="3179650"/>
              <a:ext cx="451800" cy="409300"/>
            </a:xfrm>
            <a:custGeom>
              <a:avLst/>
              <a:gdLst/>
              <a:ahLst/>
              <a:cxnLst/>
              <a:rect l="l" t="t" r="r" b="b"/>
              <a:pathLst>
                <a:path w="18072" h="16372" extrusionOk="0">
                  <a:moveTo>
                    <a:pt x="9118" y="1"/>
                  </a:moveTo>
                  <a:cubicBezTo>
                    <a:pt x="8425" y="1"/>
                    <a:pt x="7720" y="89"/>
                    <a:pt x="7018" y="274"/>
                  </a:cubicBezTo>
                  <a:cubicBezTo>
                    <a:pt x="2632" y="1427"/>
                    <a:pt x="1" y="5813"/>
                    <a:pt x="1154" y="10199"/>
                  </a:cubicBezTo>
                  <a:cubicBezTo>
                    <a:pt x="2049" y="13929"/>
                    <a:pt x="5427" y="16372"/>
                    <a:pt x="9115" y="16372"/>
                  </a:cubicBezTo>
                  <a:cubicBezTo>
                    <a:pt x="9764" y="16372"/>
                    <a:pt x="10422" y="16296"/>
                    <a:pt x="11079" y="16138"/>
                  </a:cubicBezTo>
                  <a:cubicBezTo>
                    <a:pt x="15465" y="14986"/>
                    <a:pt x="18071" y="10499"/>
                    <a:pt x="16918" y="6113"/>
                  </a:cubicBezTo>
                  <a:cubicBezTo>
                    <a:pt x="16055" y="2430"/>
                    <a:pt x="12752" y="1"/>
                    <a:pt x="91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359;p49"/>
            <p:cNvSpPr/>
            <p:nvPr/>
          </p:nvSpPr>
          <p:spPr>
            <a:xfrm>
              <a:off x="-4832525" y="3170825"/>
              <a:ext cx="454275" cy="454275"/>
            </a:xfrm>
            <a:custGeom>
              <a:avLst/>
              <a:gdLst/>
              <a:ahLst/>
              <a:cxnLst/>
              <a:rect l="l" t="t" r="r" b="b"/>
              <a:pathLst>
                <a:path w="18171" h="18171" extrusionOk="0">
                  <a:moveTo>
                    <a:pt x="9098" y="1880"/>
                  </a:moveTo>
                  <a:cubicBezTo>
                    <a:pt x="10652" y="1880"/>
                    <a:pt x="12231" y="2406"/>
                    <a:pt x="13484" y="3334"/>
                  </a:cubicBezTo>
                  <a:cubicBezTo>
                    <a:pt x="14737" y="4286"/>
                    <a:pt x="15664" y="5639"/>
                    <a:pt x="16090" y="7319"/>
                  </a:cubicBezTo>
                  <a:cubicBezTo>
                    <a:pt x="16291" y="7945"/>
                    <a:pt x="16291" y="8572"/>
                    <a:pt x="16291" y="9073"/>
                  </a:cubicBezTo>
                  <a:cubicBezTo>
                    <a:pt x="16291" y="10752"/>
                    <a:pt x="15790" y="12331"/>
                    <a:pt x="14837" y="13459"/>
                  </a:cubicBezTo>
                  <a:cubicBezTo>
                    <a:pt x="13910" y="14712"/>
                    <a:pt x="12532" y="15664"/>
                    <a:pt x="10877" y="16090"/>
                  </a:cubicBezTo>
                  <a:cubicBezTo>
                    <a:pt x="10251" y="16291"/>
                    <a:pt x="9724" y="16391"/>
                    <a:pt x="9098" y="16391"/>
                  </a:cubicBezTo>
                  <a:cubicBezTo>
                    <a:pt x="7419" y="16391"/>
                    <a:pt x="5965" y="15765"/>
                    <a:pt x="4712" y="14837"/>
                  </a:cubicBezTo>
                  <a:cubicBezTo>
                    <a:pt x="3459" y="13885"/>
                    <a:pt x="2506" y="12532"/>
                    <a:pt x="2105" y="10852"/>
                  </a:cubicBezTo>
                  <a:cubicBezTo>
                    <a:pt x="1880" y="10326"/>
                    <a:pt x="1880" y="9699"/>
                    <a:pt x="1880" y="9073"/>
                  </a:cubicBezTo>
                  <a:cubicBezTo>
                    <a:pt x="1880" y="7519"/>
                    <a:pt x="2406" y="5940"/>
                    <a:pt x="3359" y="4687"/>
                  </a:cubicBezTo>
                  <a:cubicBezTo>
                    <a:pt x="4286" y="3434"/>
                    <a:pt x="5639" y="2506"/>
                    <a:pt x="7318" y="2080"/>
                  </a:cubicBezTo>
                  <a:cubicBezTo>
                    <a:pt x="7945" y="1980"/>
                    <a:pt x="8471" y="1880"/>
                    <a:pt x="9098" y="1880"/>
                  </a:cubicBezTo>
                  <a:close/>
                  <a:moveTo>
                    <a:pt x="9098" y="0"/>
                  </a:moveTo>
                  <a:cubicBezTo>
                    <a:pt x="8371" y="0"/>
                    <a:pt x="7644" y="100"/>
                    <a:pt x="6792" y="301"/>
                  </a:cubicBezTo>
                  <a:cubicBezTo>
                    <a:pt x="4812" y="827"/>
                    <a:pt x="3033" y="1980"/>
                    <a:pt x="1880" y="3559"/>
                  </a:cubicBezTo>
                  <a:cubicBezTo>
                    <a:pt x="627" y="5113"/>
                    <a:pt x="0" y="7093"/>
                    <a:pt x="0" y="9073"/>
                  </a:cubicBezTo>
                  <a:cubicBezTo>
                    <a:pt x="0" y="9825"/>
                    <a:pt x="125" y="10652"/>
                    <a:pt x="326" y="11379"/>
                  </a:cubicBezTo>
                  <a:cubicBezTo>
                    <a:pt x="852" y="13359"/>
                    <a:pt x="2005" y="15138"/>
                    <a:pt x="3559" y="16291"/>
                  </a:cubicBezTo>
                  <a:cubicBezTo>
                    <a:pt x="5138" y="17544"/>
                    <a:pt x="7018" y="18171"/>
                    <a:pt x="9098" y="18171"/>
                  </a:cubicBezTo>
                  <a:cubicBezTo>
                    <a:pt x="9825" y="18171"/>
                    <a:pt x="10552" y="18070"/>
                    <a:pt x="11404" y="17970"/>
                  </a:cubicBezTo>
                  <a:cubicBezTo>
                    <a:pt x="13384" y="17444"/>
                    <a:pt x="15163" y="16191"/>
                    <a:pt x="16291" y="14612"/>
                  </a:cubicBezTo>
                  <a:cubicBezTo>
                    <a:pt x="17544" y="13058"/>
                    <a:pt x="18171" y="11178"/>
                    <a:pt x="18171" y="9073"/>
                  </a:cubicBezTo>
                  <a:cubicBezTo>
                    <a:pt x="18171" y="8346"/>
                    <a:pt x="18070" y="7619"/>
                    <a:pt x="17870" y="6892"/>
                  </a:cubicBezTo>
                  <a:cubicBezTo>
                    <a:pt x="17344" y="4812"/>
                    <a:pt x="16191" y="3133"/>
                    <a:pt x="14637" y="1880"/>
                  </a:cubicBezTo>
                  <a:cubicBezTo>
                    <a:pt x="13058" y="727"/>
                    <a:pt x="11078" y="0"/>
                    <a:pt x="9098" y="0"/>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360;p49"/>
            <p:cNvSpPr/>
            <p:nvPr/>
          </p:nvSpPr>
          <p:spPr>
            <a:xfrm>
              <a:off x="-4208475" y="3434600"/>
              <a:ext cx="5675" cy="18200"/>
            </a:xfrm>
            <a:custGeom>
              <a:avLst/>
              <a:gdLst/>
              <a:ahLst/>
              <a:cxnLst/>
              <a:rect l="l" t="t" r="r" b="b"/>
              <a:pathLst>
                <a:path w="227" h="728" extrusionOk="0">
                  <a:moveTo>
                    <a:pt x="226" y="727"/>
                  </a:moveTo>
                  <a:lnTo>
                    <a:pt x="226" y="727"/>
                  </a:lnTo>
                  <a:lnTo>
                    <a:pt x="226" y="727"/>
                  </a:lnTo>
                  <a:close/>
                  <a:moveTo>
                    <a:pt x="226" y="727"/>
                  </a:moveTo>
                  <a:lnTo>
                    <a:pt x="226" y="727"/>
                  </a:lnTo>
                  <a:lnTo>
                    <a:pt x="226" y="727"/>
                  </a:lnTo>
                  <a:close/>
                  <a:moveTo>
                    <a:pt x="226" y="727"/>
                  </a:moveTo>
                  <a:lnTo>
                    <a:pt x="226" y="727"/>
                  </a:lnTo>
                  <a:lnTo>
                    <a:pt x="226" y="727"/>
                  </a:lnTo>
                  <a:close/>
                  <a:moveTo>
                    <a:pt x="226" y="727"/>
                  </a:moveTo>
                  <a:lnTo>
                    <a:pt x="226" y="727"/>
                  </a:lnTo>
                  <a:lnTo>
                    <a:pt x="226" y="727"/>
                  </a:lnTo>
                  <a:close/>
                  <a:moveTo>
                    <a:pt x="226" y="627"/>
                  </a:moveTo>
                  <a:lnTo>
                    <a:pt x="226" y="627"/>
                  </a:lnTo>
                  <a:lnTo>
                    <a:pt x="226" y="627"/>
                  </a:lnTo>
                  <a:close/>
                  <a:moveTo>
                    <a:pt x="226" y="627"/>
                  </a:moveTo>
                  <a:lnTo>
                    <a:pt x="226" y="627"/>
                  </a:lnTo>
                  <a:lnTo>
                    <a:pt x="226" y="627"/>
                  </a:lnTo>
                  <a:close/>
                  <a:moveTo>
                    <a:pt x="226" y="627"/>
                  </a:moveTo>
                  <a:lnTo>
                    <a:pt x="226" y="627"/>
                  </a:lnTo>
                  <a:lnTo>
                    <a:pt x="226" y="627"/>
                  </a:lnTo>
                  <a:close/>
                  <a:moveTo>
                    <a:pt x="101" y="627"/>
                  </a:moveTo>
                  <a:lnTo>
                    <a:pt x="226" y="627"/>
                  </a:lnTo>
                  <a:lnTo>
                    <a:pt x="101" y="627"/>
                  </a:lnTo>
                  <a:close/>
                  <a:moveTo>
                    <a:pt x="101" y="627"/>
                  </a:moveTo>
                  <a:lnTo>
                    <a:pt x="101" y="627"/>
                  </a:lnTo>
                  <a:lnTo>
                    <a:pt x="101" y="627"/>
                  </a:lnTo>
                  <a:close/>
                  <a:moveTo>
                    <a:pt x="1" y="101"/>
                  </a:moveTo>
                  <a:cubicBezTo>
                    <a:pt x="1" y="301"/>
                    <a:pt x="101" y="402"/>
                    <a:pt x="101" y="627"/>
                  </a:cubicBezTo>
                  <a:cubicBezTo>
                    <a:pt x="101" y="402"/>
                    <a:pt x="1" y="301"/>
                    <a:pt x="1" y="101"/>
                  </a:cubicBezTo>
                  <a:close/>
                  <a:moveTo>
                    <a:pt x="1" y="101"/>
                  </a:moveTo>
                  <a:lnTo>
                    <a:pt x="1" y="101"/>
                  </a:lnTo>
                  <a:lnTo>
                    <a:pt x="1" y="101"/>
                  </a:lnTo>
                  <a:close/>
                  <a:moveTo>
                    <a:pt x="1" y="101"/>
                  </a:moveTo>
                  <a:lnTo>
                    <a:pt x="1" y="101"/>
                  </a:lnTo>
                  <a:lnTo>
                    <a:pt x="1" y="101"/>
                  </a:lnTo>
                  <a:close/>
                  <a:moveTo>
                    <a:pt x="1" y="101"/>
                  </a:moveTo>
                  <a:lnTo>
                    <a:pt x="1" y="101"/>
                  </a:lnTo>
                  <a:lnTo>
                    <a:pt x="1" y="101"/>
                  </a:lnTo>
                  <a:close/>
                  <a:moveTo>
                    <a:pt x="1" y="1"/>
                  </a:moveTo>
                  <a:lnTo>
                    <a:pt x="1" y="1"/>
                  </a:lnTo>
                  <a:lnTo>
                    <a:pt x="1" y="1"/>
                  </a:lnTo>
                  <a:close/>
                  <a:moveTo>
                    <a:pt x="1" y="1"/>
                  </a:move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361;p49"/>
            <p:cNvSpPr/>
            <p:nvPr/>
          </p:nvSpPr>
          <p:spPr>
            <a:xfrm>
              <a:off x="-4210975" y="3183975"/>
              <a:ext cx="308300" cy="307675"/>
            </a:xfrm>
            <a:custGeom>
              <a:avLst/>
              <a:gdLst/>
              <a:ahLst/>
              <a:cxnLst/>
              <a:rect l="l" t="t" r="r" b="b"/>
              <a:pathLst>
                <a:path w="12332" h="12307" extrusionOk="0">
                  <a:moveTo>
                    <a:pt x="9499" y="0"/>
                  </a:moveTo>
                  <a:cubicBezTo>
                    <a:pt x="6266" y="3133"/>
                    <a:pt x="3133" y="6366"/>
                    <a:pt x="0" y="9499"/>
                  </a:cubicBezTo>
                  <a:cubicBezTo>
                    <a:pt x="0" y="9700"/>
                    <a:pt x="0" y="9800"/>
                    <a:pt x="101" y="10026"/>
                  </a:cubicBezTo>
                  <a:lnTo>
                    <a:pt x="101" y="10126"/>
                  </a:lnTo>
                  <a:cubicBezTo>
                    <a:pt x="101" y="10326"/>
                    <a:pt x="201" y="10427"/>
                    <a:pt x="201" y="10652"/>
                  </a:cubicBezTo>
                  <a:lnTo>
                    <a:pt x="326" y="10652"/>
                  </a:lnTo>
                  <a:lnTo>
                    <a:pt x="326" y="10752"/>
                  </a:lnTo>
                  <a:cubicBezTo>
                    <a:pt x="527" y="11279"/>
                    <a:pt x="727" y="11805"/>
                    <a:pt x="1053" y="12306"/>
                  </a:cubicBezTo>
                  <a:lnTo>
                    <a:pt x="12331" y="1028"/>
                  </a:lnTo>
                  <a:cubicBezTo>
                    <a:pt x="11379" y="527"/>
                    <a:pt x="10452" y="201"/>
                    <a:pt x="94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362;p49"/>
            <p:cNvSpPr/>
            <p:nvPr/>
          </p:nvSpPr>
          <p:spPr>
            <a:xfrm>
              <a:off x="-4166500" y="3228450"/>
              <a:ext cx="331500" cy="331500"/>
            </a:xfrm>
            <a:custGeom>
              <a:avLst/>
              <a:gdLst/>
              <a:ahLst/>
              <a:cxnLst/>
              <a:rect l="l" t="t" r="r" b="b"/>
              <a:pathLst>
                <a:path w="13260" h="13260" extrusionOk="0">
                  <a:moveTo>
                    <a:pt x="11480" y="1"/>
                  </a:moveTo>
                  <a:lnTo>
                    <a:pt x="1" y="11480"/>
                  </a:lnTo>
                  <a:cubicBezTo>
                    <a:pt x="627" y="12207"/>
                    <a:pt x="1254" y="12733"/>
                    <a:pt x="1981" y="13259"/>
                  </a:cubicBezTo>
                  <a:lnTo>
                    <a:pt x="13259" y="1981"/>
                  </a:lnTo>
                  <a:cubicBezTo>
                    <a:pt x="12733" y="1254"/>
                    <a:pt x="12206" y="628"/>
                    <a:pt x="11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363;p49"/>
            <p:cNvSpPr/>
            <p:nvPr/>
          </p:nvSpPr>
          <p:spPr>
            <a:xfrm>
              <a:off x="-4239800" y="3157650"/>
              <a:ext cx="456800" cy="454300"/>
            </a:xfrm>
            <a:custGeom>
              <a:avLst/>
              <a:gdLst/>
              <a:ahLst/>
              <a:cxnLst/>
              <a:rect l="l" t="t" r="r" b="b"/>
              <a:pathLst>
                <a:path w="18272" h="18172" extrusionOk="0">
                  <a:moveTo>
                    <a:pt x="9199" y="1780"/>
                  </a:moveTo>
                  <a:cubicBezTo>
                    <a:pt x="10752" y="1780"/>
                    <a:pt x="12331" y="2407"/>
                    <a:pt x="13585" y="3334"/>
                  </a:cubicBezTo>
                  <a:cubicBezTo>
                    <a:pt x="14838" y="4287"/>
                    <a:pt x="15765" y="5640"/>
                    <a:pt x="16191" y="7319"/>
                  </a:cubicBezTo>
                  <a:cubicBezTo>
                    <a:pt x="16291" y="7846"/>
                    <a:pt x="16392" y="8472"/>
                    <a:pt x="16392" y="9099"/>
                  </a:cubicBezTo>
                  <a:cubicBezTo>
                    <a:pt x="16392" y="10653"/>
                    <a:pt x="15890" y="12232"/>
                    <a:pt x="14938" y="13485"/>
                  </a:cubicBezTo>
                  <a:cubicBezTo>
                    <a:pt x="13885" y="14738"/>
                    <a:pt x="12532" y="15665"/>
                    <a:pt x="10978" y="16091"/>
                  </a:cubicBezTo>
                  <a:cubicBezTo>
                    <a:pt x="10351" y="16191"/>
                    <a:pt x="9725" y="16292"/>
                    <a:pt x="9199" y="16292"/>
                  </a:cubicBezTo>
                  <a:cubicBezTo>
                    <a:pt x="7519" y="16292"/>
                    <a:pt x="5965" y="15765"/>
                    <a:pt x="4712" y="14838"/>
                  </a:cubicBezTo>
                  <a:cubicBezTo>
                    <a:pt x="3459" y="13886"/>
                    <a:pt x="2507" y="12532"/>
                    <a:pt x="2106" y="10853"/>
                  </a:cubicBezTo>
                  <a:cubicBezTo>
                    <a:pt x="1980" y="10226"/>
                    <a:pt x="1880" y="9600"/>
                    <a:pt x="1880" y="9099"/>
                  </a:cubicBezTo>
                  <a:cubicBezTo>
                    <a:pt x="1880" y="7419"/>
                    <a:pt x="2407" y="5840"/>
                    <a:pt x="3459" y="4587"/>
                  </a:cubicBezTo>
                  <a:cubicBezTo>
                    <a:pt x="4387" y="3460"/>
                    <a:pt x="5740" y="2507"/>
                    <a:pt x="7319" y="1981"/>
                  </a:cubicBezTo>
                  <a:cubicBezTo>
                    <a:pt x="7945" y="1881"/>
                    <a:pt x="8572" y="1780"/>
                    <a:pt x="9199" y="1780"/>
                  </a:cubicBezTo>
                  <a:close/>
                  <a:moveTo>
                    <a:pt x="9199" y="1"/>
                  </a:moveTo>
                  <a:cubicBezTo>
                    <a:pt x="8372" y="1"/>
                    <a:pt x="7620" y="1"/>
                    <a:pt x="6893" y="201"/>
                  </a:cubicBezTo>
                  <a:cubicBezTo>
                    <a:pt x="4813" y="728"/>
                    <a:pt x="3133" y="1981"/>
                    <a:pt x="1880" y="3560"/>
                  </a:cubicBezTo>
                  <a:cubicBezTo>
                    <a:pt x="727" y="5114"/>
                    <a:pt x="1" y="6993"/>
                    <a:pt x="1" y="9099"/>
                  </a:cubicBezTo>
                  <a:cubicBezTo>
                    <a:pt x="1" y="9825"/>
                    <a:pt x="101" y="10552"/>
                    <a:pt x="326" y="11279"/>
                  </a:cubicBezTo>
                  <a:cubicBezTo>
                    <a:pt x="853" y="13359"/>
                    <a:pt x="2106" y="15039"/>
                    <a:pt x="3660" y="16292"/>
                  </a:cubicBezTo>
                  <a:cubicBezTo>
                    <a:pt x="5239" y="17445"/>
                    <a:pt x="7118" y="18171"/>
                    <a:pt x="9199" y="18171"/>
                  </a:cubicBezTo>
                  <a:cubicBezTo>
                    <a:pt x="9925" y="18171"/>
                    <a:pt x="10652" y="18071"/>
                    <a:pt x="11379" y="17871"/>
                  </a:cubicBezTo>
                  <a:cubicBezTo>
                    <a:pt x="13484" y="17344"/>
                    <a:pt x="15138" y="16191"/>
                    <a:pt x="16392" y="14612"/>
                  </a:cubicBezTo>
                  <a:cubicBezTo>
                    <a:pt x="17544" y="13059"/>
                    <a:pt x="18271" y="11079"/>
                    <a:pt x="18271" y="9099"/>
                  </a:cubicBezTo>
                  <a:cubicBezTo>
                    <a:pt x="18271" y="8347"/>
                    <a:pt x="18171" y="7520"/>
                    <a:pt x="17971" y="6793"/>
                  </a:cubicBezTo>
                  <a:cubicBezTo>
                    <a:pt x="17444" y="4713"/>
                    <a:pt x="16291" y="3033"/>
                    <a:pt x="14737" y="1881"/>
                  </a:cubicBezTo>
                  <a:cubicBezTo>
                    <a:pt x="13159" y="627"/>
                    <a:pt x="11179" y="1"/>
                    <a:pt x="9199" y="1"/>
                  </a:cubicBezTo>
                  <a:close/>
                </a:path>
              </a:pathLst>
            </a:cu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364;p49"/>
            <p:cNvSpPr/>
            <p:nvPr/>
          </p:nvSpPr>
          <p:spPr>
            <a:xfrm>
              <a:off x="-4427775" y="3254150"/>
              <a:ext cx="237500" cy="112175"/>
            </a:xfrm>
            <a:custGeom>
              <a:avLst/>
              <a:gdLst/>
              <a:ahLst/>
              <a:cxnLst/>
              <a:rect l="l" t="t" r="r" b="b"/>
              <a:pathLst>
                <a:path w="9500" h="4487" extrusionOk="0">
                  <a:moveTo>
                    <a:pt x="4813" y="1"/>
                  </a:moveTo>
                  <a:cubicBezTo>
                    <a:pt x="4387" y="1"/>
                    <a:pt x="4086" y="1"/>
                    <a:pt x="3660" y="101"/>
                  </a:cubicBezTo>
                  <a:cubicBezTo>
                    <a:pt x="2607" y="427"/>
                    <a:pt x="1780" y="953"/>
                    <a:pt x="1154" y="1680"/>
                  </a:cubicBezTo>
                  <a:cubicBezTo>
                    <a:pt x="527" y="2407"/>
                    <a:pt x="101" y="3234"/>
                    <a:pt x="1" y="4286"/>
                  </a:cubicBezTo>
                  <a:lnTo>
                    <a:pt x="1880" y="4487"/>
                  </a:lnTo>
                  <a:cubicBezTo>
                    <a:pt x="1880" y="3860"/>
                    <a:pt x="2206" y="3359"/>
                    <a:pt x="2607" y="2933"/>
                  </a:cubicBezTo>
                  <a:cubicBezTo>
                    <a:pt x="2933" y="2407"/>
                    <a:pt x="3459" y="2106"/>
                    <a:pt x="4086" y="1980"/>
                  </a:cubicBezTo>
                  <a:cubicBezTo>
                    <a:pt x="4387" y="1880"/>
                    <a:pt x="4612" y="1880"/>
                    <a:pt x="4813" y="1880"/>
                  </a:cubicBezTo>
                  <a:cubicBezTo>
                    <a:pt x="5540" y="1880"/>
                    <a:pt x="6166" y="2106"/>
                    <a:pt x="6692" y="2507"/>
                  </a:cubicBezTo>
                  <a:cubicBezTo>
                    <a:pt x="7219" y="2833"/>
                    <a:pt x="7520" y="3459"/>
                    <a:pt x="7745" y="4086"/>
                  </a:cubicBezTo>
                  <a:lnTo>
                    <a:pt x="9499" y="3660"/>
                  </a:lnTo>
                  <a:cubicBezTo>
                    <a:pt x="9299" y="2507"/>
                    <a:pt x="8572" y="1680"/>
                    <a:pt x="7745" y="1053"/>
                  </a:cubicBezTo>
                  <a:cubicBezTo>
                    <a:pt x="6993" y="427"/>
                    <a:pt x="5966" y="1"/>
                    <a:pt x="4813" y="1"/>
                  </a:cubicBezTo>
                  <a:close/>
                </a:path>
              </a:pathLst>
            </a:cu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6" name="Google Shape;1365;p49"/>
          <p:cNvGrpSpPr/>
          <p:nvPr/>
        </p:nvGrpSpPr>
        <p:grpSpPr>
          <a:xfrm>
            <a:off x="3684673" y="3555970"/>
            <a:ext cx="929086" cy="584445"/>
            <a:chOff x="-2101325" y="2739725"/>
            <a:chExt cx="1315825" cy="827725"/>
          </a:xfrm>
        </p:grpSpPr>
        <p:sp>
          <p:nvSpPr>
            <p:cNvPr id="167" name="Google Shape;1366;p49"/>
            <p:cNvSpPr/>
            <p:nvPr/>
          </p:nvSpPr>
          <p:spPr>
            <a:xfrm>
              <a:off x="-1699675" y="2857525"/>
              <a:ext cx="256275" cy="26350"/>
            </a:xfrm>
            <a:custGeom>
              <a:avLst/>
              <a:gdLst/>
              <a:ahLst/>
              <a:cxnLst/>
              <a:rect l="l" t="t" r="r" b="b"/>
              <a:pathLst>
                <a:path w="10251" h="1054" extrusionOk="0">
                  <a:moveTo>
                    <a:pt x="0" y="1"/>
                  </a:moveTo>
                  <a:lnTo>
                    <a:pt x="952" y="1053"/>
                  </a:lnTo>
                  <a:lnTo>
                    <a:pt x="10251" y="1053"/>
                  </a:lnTo>
                  <a:lnTo>
                    <a:pt x="9098" y="1"/>
                  </a:lnTo>
                  <a:close/>
                </a:path>
              </a:pathLst>
            </a:custGeom>
            <a:solidFill>
              <a:srgbClr val="143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367;p49"/>
            <p:cNvSpPr/>
            <p:nvPr/>
          </p:nvSpPr>
          <p:spPr>
            <a:xfrm>
              <a:off x="-1668350" y="2891375"/>
              <a:ext cx="269450" cy="33850"/>
            </a:xfrm>
            <a:custGeom>
              <a:avLst/>
              <a:gdLst/>
              <a:ahLst/>
              <a:cxnLst/>
              <a:rect l="l" t="t" r="r" b="b"/>
              <a:pathLst>
                <a:path w="10778" h="1354" extrusionOk="0">
                  <a:moveTo>
                    <a:pt x="0" y="0"/>
                  </a:moveTo>
                  <a:lnTo>
                    <a:pt x="1253" y="1354"/>
                  </a:lnTo>
                  <a:lnTo>
                    <a:pt x="10777" y="1354"/>
                  </a:lnTo>
                  <a:lnTo>
                    <a:pt x="9399" y="0"/>
                  </a:lnTo>
                  <a:close/>
                </a:path>
              </a:pathLst>
            </a:custGeom>
            <a:solidFill>
              <a:srgbClr val="143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368;p49"/>
            <p:cNvSpPr/>
            <p:nvPr/>
          </p:nvSpPr>
          <p:spPr>
            <a:xfrm>
              <a:off x="-1736025" y="2815550"/>
              <a:ext cx="255675" cy="31350"/>
            </a:xfrm>
            <a:custGeom>
              <a:avLst/>
              <a:gdLst/>
              <a:ahLst/>
              <a:cxnLst/>
              <a:rect l="l" t="t" r="r" b="b"/>
              <a:pathLst>
                <a:path w="10227" h="1254" extrusionOk="0">
                  <a:moveTo>
                    <a:pt x="0" y="1"/>
                  </a:moveTo>
                  <a:lnTo>
                    <a:pt x="1153" y="1254"/>
                  </a:lnTo>
                  <a:lnTo>
                    <a:pt x="10226" y="1254"/>
                  </a:lnTo>
                  <a:lnTo>
                    <a:pt x="8873" y="1"/>
                  </a:lnTo>
                  <a:close/>
                </a:path>
              </a:pathLst>
            </a:custGeom>
            <a:solidFill>
              <a:srgbClr val="143A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369;p49"/>
            <p:cNvSpPr/>
            <p:nvPr/>
          </p:nvSpPr>
          <p:spPr>
            <a:xfrm>
              <a:off x="-2101325" y="2929450"/>
              <a:ext cx="477475" cy="463200"/>
            </a:xfrm>
            <a:custGeom>
              <a:avLst/>
              <a:gdLst/>
              <a:ahLst/>
              <a:cxnLst/>
              <a:rect l="l" t="t" r="r" b="b"/>
              <a:pathLst>
                <a:path w="19099" h="18528" extrusionOk="0">
                  <a:moveTo>
                    <a:pt x="10152" y="0"/>
                  </a:moveTo>
                  <a:cubicBezTo>
                    <a:pt x="9224" y="0"/>
                    <a:pt x="8063" y="140"/>
                    <a:pt x="6668" y="557"/>
                  </a:cubicBezTo>
                  <a:cubicBezTo>
                    <a:pt x="1881" y="2036"/>
                    <a:pt x="1" y="9229"/>
                    <a:pt x="6367" y="13615"/>
                  </a:cubicBezTo>
                  <a:cubicBezTo>
                    <a:pt x="12833" y="18001"/>
                    <a:pt x="19099" y="18527"/>
                    <a:pt x="19099" y="18527"/>
                  </a:cubicBezTo>
                  <a:lnTo>
                    <a:pt x="13886" y="11535"/>
                  </a:lnTo>
                  <a:cubicBezTo>
                    <a:pt x="13886" y="11535"/>
                    <a:pt x="10653" y="11535"/>
                    <a:pt x="8146" y="9229"/>
                  </a:cubicBezTo>
                  <a:cubicBezTo>
                    <a:pt x="5990" y="7267"/>
                    <a:pt x="5522" y="4043"/>
                    <a:pt x="7508" y="4043"/>
                  </a:cubicBezTo>
                  <a:cubicBezTo>
                    <a:pt x="7831" y="4043"/>
                    <a:pt x="8218" y="4128"/>
                    <a:pt x="8673" y="4317"/>
                  </a:cubicBezTo>
                  <a:cubicBezTo>
                    <a:pt x="11906" y="5570"/>
                    <a:pt x="14612" y="10282"/>
                    <a:pt x="14612" y="10282"/>
                  </a:cubicBezTo>
                  <a:lnTo>
                    <a:pt x="12933" y="557"/>
                  </a:lnTo>
                  <a:cubicBezTo>
                    <a:pt x="12933" y="557"/>
                    <a:pt x="12009" y="0"/>
                    <a:pt x="10152" y="0"/>
                  </a:cubicBezTo>
                  <a:close/>
                </a:path>
              </a:pathLst>
            </a:custGeom>
            <a:solidFill>
              <a:schemeClr val="accent6"/>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370;p49"/>
            <p:cNvSpPr/>
            <p:nvPr/>
          </p:nvSpPr>
          <p:spPr>
            <a:xfrm>
              <a:off x="-1819350" y="2865050"/>
              <a:ext cx="1033850" cy="702400"/>
            </a:xfrm>
            <a:custGeom>
              <a:avLst/>
              <a:gdLst/>
              <a:ahLst/>
              <a:cxnLst/>
              <a:rect l="l" t="t" r="r" b="b"/>
              <a:pathLst>
                <a:path w="41354" h="28096" extrusionOk="0">
                  <a:moveTo>
                    <a:pt x="0" y="1"/>
                  </a:moveTo>
                  <a:lnTo>
                    <a:pt x="1980" y="12657"/>
                  </a:lnTo>
                  <a:cubicBezTo>
                    <a:pt x="3434" y="21529"/>
                    <a:pt x="11178" y="28096"/>
                    <a:pt x="20151" y="28096"/>
                  </a:cubicBezTo>
                  <a:lnTo>
                    <a:pt x="21203" y="28096"/>
                  </a:lnTo>
                  <a:cubicBezTo>
                    <a:pt x="30276" y="28096"/>
                    <a:pt x="37895" y="21529"/>
                    <a:pt x="39374" y="12657"/>
                  </a:cubicBezTo>
                  <a:lnTo>
                    <a:pt x="41354" y="1"/>
                  </a:lnTo>
                  <a:close/>
                </a:path>
              </a:pathLst>
            </a:custGeom>
            <a:solidFill>
              <a:schemeClr val="accent6"/>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371;p49"/>
            <p:cNvSpPr/>
            <p:nvPr/>
          </p:nvSpPr>
          <p:spPr>
            <a:xfrm>
              <a:off x="-1819350" y="2739725"/>
              <a:ext cx="1033850" cy="250675"/>
            </a:xfrm>
            <a:custGeom>
              <a:avLst/>
              <a:gdLst/>
              <a:ahLst/>
              <a:cxnLst/>
              <a:rect l="l" t="t" r="r" b="b"/>
              <a:pathLst>
                <a:path w="41354" h="10027" extrusionOk="0">
                  <a:moveTo>
                    <a:pt x="20677" y="1"/>
                  </a:moveTo>
                  <a:cubicBezTo>
                    <a:pt x="9298" y="1"/>
                    <a:pt x="0" y="2207"/>
                    <a:pt x="0" y="5014"/>
                  </a:cubicBezTo>
                  <a:cubicBezTo>
                    <a:pt x="0" y="7846"/>
                    <a:pt x="9298" y="10026"/>
                    <a:pt x="20677" y="10026"/>
                  </a:cubicBezTo>
                  <a:cubicBezTo>
                    <a:pt x="32156" y="10026"/>
                    <a:pt x="41354" y="7846"/>
                    <a:pt x="41354" y="5014"/>
                  </a:cubicBezTo>
                  <a:cubicBezTo>
                    <a:pt x="41354" y="2207"/>
                    <a:pt x="32156" y="1"/>
                    <a:pt x="20677" y="1"/>
                  </a:cubicBezTo>
                  <a:close/>
                </a:path>
              </a:pathLst>
            </a:custGeom>
            <a:solidFill>
              <a:schemeClr val="accent4"/>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372;p49"/>
            <p:cNvSpPr/>
            <p:nvPr/>
          </p:nvSpPr>
          <p:spPr>
            <a:xfrm>
              <a:off x="-1769850" y="2758525"/>
              <a:ext cx="934850" cy="203675"/>
            </a:xfrm>
            <a:custGeom>
              <a:avLst/>
              <a:gdLst/>
              <a:ahLst/>
              <a:cxnLst/>
              <a:rect l="l" t="t" r="r" b="b"/>
              <a:pathLst>
                <a:path w="37394" h="8147" extrusionOk="0">
                  <a:moveTo>
                    <a:pt x="18697" y="1"/>
                  </a:moveTo>
                  <a:cubicBezTo>
                    <a:pt x="8346" y="1"/>
                    <a:pt x="0" y="1881"/>
                    <a:pt x="0" y="4061"/>
                  </a:cubicBezTo>
                  <a:cubicBezTo>
                    <a:pt x="0" y="6267"/>
                    <a:pt x="8346" y="8146"/>
                    <a:pt x="18697" y="8146"/>
                  </a:cubicBezTo>
                  <a:cubicBezTo>
                    <a:pt x="29023" y="8146"/>
                    <a:pt x="37394" y="6267"/>
                    <a:pt x="37394" y="4061"/>
                  </a:cubicBezTo>
                  <a:cubicBezTo>
                    <a:pt x="37394" y="1881"/>
                    <a:pt x="29023" y="1"/>
                    <a:pt x="18697" y="1"/>
                  </a:cubicBezTo>
                  <a:close/>
                </a:path>
              </a:pathLst>
            </a:custGeom>
            <a:solidFill>
              <a:schemeClr val="accent5"/>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373;p49"/>
            <p:cNvSpPr/>
            <p:nvPr/>
          </p:nvSpPr>
          <p:spPr>
            <a:xfrm>
              <a:off x="-1657700" y="2878200"/>
              <a:ext cx="709925" cy="84000"/>
            </a:xfrm>
            <a:custGeom>
              <a:avLst/>
              <a:gdLst/>
              <a:ahLst/>
              <a:cxnLst/>
              <a:rect l="l" t="t" r="r" b="b"/>
              <a:pathLst>
                <a:path w="28397" h="3360" extrusionOk="0">
                  <a:moveTo>
                    <a:pt x="14211" y="1"/>
                  </a:moveTo>
                  <a:cubicBezTo>
                    <a:pt x="8246" y="1"/>
                    <a:pt x="2933" y="728"/>
                    <a:pt x="0" y="1881"/>
                  </a:cubicBezTo>
                  <a:cubicBezTo>
                    <a:pt x="3459" y="2733"/>
                    <a:pt x="8572" y="3359"/>
                    <a:pt x="14211" y="3359"/>
                  </a:cubicBezTo>
                  <a:cubicBezTo>
                    <a:pt x="19850" y="3359"/>
                    <a:pt x="24963" y="2733"/>
                    <a:pt x="28396" y="1881"/>
                  </a:cubicBezTo>
                  <a:cubicBezTo>
                    <a:pt x="25489" y="728"/>
                    <a:pt x="20251" y="1"/>
                    <a:pt x="14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374;p49"/>
            <p:cNvSpPr/>
            <p:nvPr/>
          </p:nvSpPr>
          <p:spPr>
            <a:xfrm>
              <a:off x="-1574375" y="2907025"/>
              <a:ext cx="52650" cy="20700"/>
            </a:xfrm>
            <a:custGeom>
              <a:avLst/>
              <a:gdLst/>
              <a:ahLst/>
              <a:cxnLst/>
              <a:rect l="l" t="t" r="r" b="b"/>
              <a:pathLst>
                <a:path w="2106" h="828" extrusionOk="0">
                  <a:moveTo>
                    <a:pt x="1053" y="1"/>
                  </a:moveTo>
                  <a:cubicBezTo>
                    <a:pt x="527" y="1"/>
                    <a:pt x="1" y="201"/>
                    <a:pt x="1" y="427"/>
                  </a:cubicBezTo>
                  <a:cubicBezTo>
                    <a:pt x="1" y="627"/>
                    <a:pt x="527" y="828"/>
                    <a:pt x="1053" y="828"/>
                  </a:cubicBezTo>
                  <a:cubicBezTo>
                    <a:pt x="1680" y="828"/>
                    <a:pt x="2106" y="627"/>
                    <a:pt x="2106" y="427"/>
                  </a:cubicBezTo>
                  <a:cubicBezTo>
                    <a:pt x="2106" y="201"/>
                    <a:pt x="1680" y="1"/>
                    <a:pt x="1053" y="1"/>
                  </a:cubicBezTo>
                  <a:close/>
                </a:path>
              </a:pathLst>
            </a:custGeom>
            <a:solidFill>
              <a:srgbClr val="A16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375;p49"/>
            <p:cNvSpPr/>
            <p:nvPr/>
          </p:nvSpPr>
          <p:spPr>
            <a:xfrm>
              <a:off x="-1579375" y="2899500"/>
              <a:ext cx="60175" cy="28225"/>
            </a:xfrm>
            <a:custGeom>
              <a:avLst/>
              <a:gdLst/>
              <a:ahLst/>
              <a:cxnLst/>
              <a:rect l="l" t="t" r="r" b="b"/>
              <a:pathLst>
                <a:path w="2407" h="1129" extrusionOk="0">
                  <a:moveTo>
                    <a:pt x="1253" y="1"/>
                  </a:moveTo>
                  <a:cubicBezTo>
                    <a:pt x="526" y="1"/>
                    <a:pt x="201" y="402"/>
                    <a:pt x="100" y="728"/>
                  </a:cubicBezTo>
                  <a:cubicBezTo>
                    <a:pt x="100" y="728"/>
                    <a:pt x="0" y="1129"/>
                    <a:pt x="1153" y="1129"/>
                  </a:cubicBezTo>
                  <a:cubicBezTo>
                    <a:pt x="627" y="1129"/>
                    <a:pt x="201" y="928"/>
                    <a:pt x="201" y="728"/>
                  </a:cubicBezTo>
                  <a:cubicBezTo>
                    <a:pt x="201" y="628"/>
                    <a:pt x="426" y="502"/>
                    <a:pt x="727" y="402"/>
                  </a:cubicBezTo>
                  <a:lnTo>
                    <a:pt x="727" y="302"/>
                  </a:lnTo>
                  <a:cubicBezTo>
                    <a:pt x="727" y="302"/>
                    <a:pt x="827" y="201"/>
                    <a:pt x="953" y="201"/>
                  </a:cubicBezTo>
                  <a:cubicBezTo>
                    <a:pt x="1153" y="201"/>
                    <a:pt x="1253" y="302"/>
                    <a:pt x="1253" y="302"/>
                  </a:cubicBezTo>
                  <a:cubicBezTo>
                    <a:pt x="1880" y="302"/>
                    <a:pt x="2306" y="502"/>
                    <a:pt x="2306" y="728"/>
                  </a:cubicBezTo>
                  <a:cubicBezTo>
                    <a:pt x="2306" y="928"/>
                    <a:pt x="1880" y="1129"/>
                    <a:pt x="1253" y="1129"/>
                  </a:cubicBezTo>
                  <a:lnTo>
                    <a:pt x="1354" y="1129"/>
                  </a:lnTo>
                  <a:cubicBezTo>
                    <a:pt x="2406" y="1129"/>
                    <a:pt x="2406" y="728"/>
                    <a:pt x="2406" y="728"/>
                  </a:cubicBezTo>
                  <a:cubicBezTo>
                    <a:pt x="2406" y="728"/>
                    <a:pt x="2306" y="201"/>
                    <a:pt x="1454" y="101"/>
                  </a:cubicBezTo>
                  <a:cubicBezTo>
                    <a:pt x="1354" y="101"/>
                    <a:pt x="1253" y="1"/>
                    <a:pt x="1253" y="1"/>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1376;p49"/>
            <p:cNvSpPr/>
            <p:nvPr/>
          </p:nvSpPr>
          <p:spPr>
            <a:xfrm>
              <a:off x="-1574375" y="2907025"/>
              <a:ext cx="52650" cy="20700"/>
            </a:xfrm>
            <a:custGeom>
              <a:avLst/>
              <a:gdLst/>
              <a:ahLst/>
              <a:cxnLst/>
              <a:rect l="l" t="t" r="r" b="b"/>
              <a:pathLst>
                <a:path w="2106" h="828" extrusionOk="0">
                  <a:moveTo>
                    <a:pt x="1053" y="1"/>
                  </a:moveTo>
                  <a:cubicBezTo>
                    <a:pt x="1053" y="101"/>
                    <a:pt x="953" y="201"/>
                    <a:pt x="753" y="201"/>
                  </a:cubicBezTo>
                  <a:cubicBezTo>
                    <a:pt x="627" y="201"/>
                    <a:pt x="527" y="201"/>
                    <a:pt x="527" y="101"/>
                  </a:cubicBezTo>
                  <a:cubicBezTo>
                    <a:pt x="226" y="201"/>
                    <a:pt x="1" y="327"/>
                    <a:pt x="1" y="427"/>
                  </a:cubicBezTo>
                  <a:cubicBezTo>
                    <a:pt x="1" y="627"/>
                    <a:pt x="427" y="828"/>
                    <a:pt x="953" y="828"/>
                  </a:cubicBezTo>
                  <a:lnTo>
                    <a:pt x="1053" y="828"/>
                  </a:lnTo>
                  <a:cubicBezTo>
                    <a:pt x="1680" y="828"/>
                    <a:pt x="2106" y="627"/>
                    <a:pt x="2106" y="427"/>
                  </a:cubicBezTo>
                  <a:cubicBezTo>
                    <a:pt x="2106" y="201"/>
                    <a:pt x="1680" y="1"/>
                    <a:pt x="1053" y="1"/>
                  </a:cubicBezTo>
                  <a:close/>
                </a:path>
              </a:pathLst>
            </a:custGeom>
            <a:solidFill>
              <a:schemeClr val="dk2">
                <a:alpha val="17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1377;p49"/>
            <p:cNvSpPr/>
            <p:nvPr/>
          </p:nvSpPr>
          <p:spPr>
            <a:xfrm>
              <a:off x="-1561225" y="2904525"/>
              <a:ext cx="13200" cy="5025"/>
            </a:xfrm>
            <a:custGeom>
              <a:avLst/>
              <a:gdLst/>
              <a:ahLst/>
              <a:cxnLst/>
              <a:rect l="l" t="t" r="r" b="b"/>
              <a:pathLst>
                <a:path w="528" h="201" extrusionOk="0">
                  <a:moveTo>
                    <a:pt x="227" y="0"/>
                  </a:moveTo>
                  <a:cubicBezTo>
                    <a:pt x="101" y="0"/>
                    <a:pt x="1" y="101"/>
                    <a:pt x="1" y="101"/>
                  </a:cubicBezTo>
                  <a:lnTo>
                    <a:pt x="1" y="201"/>
                  </a:lnTo>
                  <a:cubicBezTo>
                    <a:pt x="101" y="201"/>
                    <a:pt x="327" y="101"/>
                    <a:pt x="527" y="101"/>
                  </a:cubicBezTo>
                  <a:cubicBezTo>
                    <a:pt x="527" y="101"/>
                    <a:pt x="427" y="0"/>
                    <a:pt x="227" y="0"/>
                  </a:cubicBezTo>
                  <a:close/>
                </a:path>
              </a:pathLst>
            </a:custGeom>
            <a:solidFill>
              <a:srgbClr val="F0C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378;p49"/>
            <p:cNvSpPr/>
            <p:nvPr/>
          </p:nvSpPr>
          <p:spPr>
            <a:xfrm>
              <a:off x="-1561225" y="2907025"/>
              <a:ext cx="13200" cy="5050"/>
            </a:xfrm>
            <a:custGeom>
              <a:avLst/>
              <a:gdLst/>
              <a:ahLst/>
              <a:cxnLst/>
              <a:rect l="l" t="t" r="r" b="b"/>
              <a:pathLst>
                <a:path w="528" h="202" extrusionOk="0">
                  <a:moveTo>
                    <a:pt x="527" y="1"/>
                  </a:moveTo>
                  <a:cubicBezTo>
                    <a:pt x="327" y="1"/>
                    <a:pt x="101" y="101"/>
                    <a:pt x="1" y="101"/>
                  </a:cubicBezTo>
                  <a:cubicBezTo>
                    <a:pt x="1" y="201"/>
                    <a:pt x="101" y="201"/>
                    <a:pt x="227" y="201"/>
                  </a:cubicBezTo>
                  <a:cubicBezTo>
                    <a:pt x="427" y="201"/>
                    <a:pt x="527" y="101"/>
                    <a:pt x="527" y="1"/>
                  </a:cubicBezTo>
                  <a:close/>
                </a:path>
              </a:pathLst>
            </a:custGeom>
            <a:solidFill>
              <a:srgbClr val="FFFFFF">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379;p49"/>
            <p:cNvSpPr/>
            <p:nvPr/>
          </p:nvSpPr>
          <p:spPr>
            <a:xfrm>
              <a:off x="-1482900" y="2938350"/>
              <a:ext cx="33875" cy="10675"/>
            </a:xfrm>
            <a:custGeom>
              <a:avLst/>
              <a:gdLst/>
              <a:ahLst/>
              <a:cxnLst/>
              <a:rect l="l" t="t" r="r" b="b"/>
              <a:pathLst>
                <a:path w="1355" h="427" extrusionOk="0">
                  <a:moveTo>
                    <a:pt x="728" y="1"/>
                  </a:moveTo>
                  <a:cubicBezTo>
                    <a:pt x="327" y="1"/>
                    <a:pt x="1" y="101"/>
                    <a:pt x="1" y="201"/>
                  </a:cubicBezTo>
                  <a:cubicBezTo>
                    <a:pt x="1" y="327"/>
                    <a:pt x="327" y="427"/>
                    <a:pt x="728" y="427"/>
                  </a:cubicBezTo>
                  <a:cubicBezTo>
                    <a:pt x="1053" y="427"/>
                    <a:pt x="1354" y="327"/>
                    <a:pt x="1354" y="201"/>
                  </a:cubicBezTo>
                  <a:cubicBezTo>
                    <a:pt x="1354" y="101"/>
                    <a:pt x="1053" y="1"/>
                    <a:pt x="728" y="1"/>
                  </a:cubicBezTo>
                  <a:close/>
                </a:path>
              </a:pathLst>
            </a:custGeom>
            <a:solidFill>
              <a:srgbClr val="A16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380;p49"/>
            <p:cNvSpPr/>
            <p:nvPr/>
          </p:nvSpPr>
          <p:spPr>
            <a:xfrm>
              <a:off x="-1485400" y="2933350"/>
              <a:ext cx="39500" cy="15675"/>
            </a:xfrm>
            <a:custGeom>
              <a:avLst/>
              <a:gdLst/>
              <a:ahLst/>
              <a:cxnLst/>
              <a:rect l="l" t="t" r="r" b="b"/>
              <a:pathLst>
                <a:path w="1580" h="627" extrusionOk="0">
                  <a:moveTo>
                    <a:pt x="101" y="401"/>
                  </a:moveTo>
                  <a:cubicBezTo>
                    <a:pt x="101" y="402"/>
                    <a:pt x="1" y="627"/>
                    <a:pt x="727" y="627"/>
                  </a:cubicBezTo>
                  <a:cubicBezTo>
                    <a:pt x="427" y="627"/>
                    <a:pt x="101" y="527"/>
                    <a:pt x="101" y="401"/>
                  </a:cubicBezTo>
                  <a:close/>
                  <a:moveTo>
                    <a:pt x="727" y="0"/>
                  </a:moveTo>
                  <a:cubicBezTo>
                    <a:pt x="326" y="0"/>
                    <a:pt x="101" y="201"/>
                    <a:pt x="101" y="401"/>
                  </a:cubicBezTo>
                  <a:cubicBezTo>
                    <a:pt x="101" y="301"/>
                    <a:pt x="201" y="201"/>
                    <a:pt x="427" y="201"/>
                  </a:cubicBezTo>
                  <a:cubicBezTo>
                    <a:pt x="427" y="101"/>
                    <a:pt x="527" y="101"/>
                    <a:pt x="627" y="101"/>
                  </a:cubicBezTo>
                  <a:cubicBezTo>
                    <a:pt x="727" y="101"/>
                    <a:pt x="828" y="101"/>
                    <a:pt x="828" y="201"/>
                  </a:cubicBezTo>
                  <a:cubicBezTo>
                    <a:pt x="1153" y="201"/>
                    <a:pt x="1454" y="301"/>
                    <a:pt x="1454" y="401"/>
                  </a:cubicBezTo>
                  <a:cubicBezTo>
                    <a:pt x="1454" y="527"/>
                    <a:pt x="1153" y="627"/>
                    <a:pt x="828" y="627"/>
                  </a:cubicBezTo>
                  <a:cubicBezTo>
                    <a:pt x="1580" y="627"/>
                    <a:pt x="1580" y="401"/>
                    <a:pt x="1580" y="401"/>
                  </a:cubicBezTo>
                  <a:cubicBezTo>
                    <a:pt x="1580" y="401"/>
                    <a:pt x="1454" y="101"/>
                    <a:pt x="953" y="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381;p49"/>
            <p:cNvSpPr/>
            <p:nvPr/>
          </p:nvSpPr>
          <p:spPr>
            <a:xfrm>
              <a:off x="-1482900" y="2938350"/>
              <a:ext cx="33875" cy="10675"/>
            </a:xfrm>
            <a:custGeom>
              <a:avLst/>
              <a:gdLst/>
              <a:ahLst/>
              <a:cxnLst/>
              <a:rect l="l" t="t" r="r" b="b"/>
              <a:pathLst>
                <a:path w="1355" h="427" extrusionOk="0">
                  <a:moveTo>
                    <a:pt x="327" y="1"/>
                  </a:moveTo>
                  <a:cubicBezTo>
                    <a:pt x="101" y="1"/>
                    <a:pt x="1" y="101"/>
                    <a:pt x="1" y="201"/>
                  </a:cubicBezTo>
                  <a:cubicBezTo>
                    <a:pt x="1" y="327"/>
                    <a:pt x="327" y="427"/>
                    <a:pt x="627" y="427"/>
                  </a:cubicBezTo>
                  <a:lnTo>
                    <a:pt x="728" y="427"/>
                  </a:lnTo>
                  <a:cubicBezTo>
                    <a:pt x="1053" y="427"/>
                    <a:pt x="1354" y="327"/>
                    <a:pt x="1354" y="201"/>
                  </a:cubicBezTo>
                  <a:cubicBezTo>
                    <a:pt x="1354" y="101"/>
                    <a:pt x="1053" y="1"/>
                    <a:pt x="728" y="1"/>
                  </a:cubicBezTo>
                  <a:close/>
                </a:path>
              </a:pathLst>
            </a:custGeom>
            <a:solidFill>
              <a:schemeClr val="dk2">
                <a:alpha val="17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382;p49"/>
            <p:cNvSpPr/>
            <p:nvPr/>
          </p:nvSpPr>
          <p:spPr>
            <a:xfrm>
              <a:off x="-1474750" y="2935850"/>
              <a:ext cx="10050" cy="2525"/>
            </a:xfrm>
            <a:custGeom>
              <a:avLst/>
              <a:gdLst/>
              <a:ahLst/>
              <a:cxnLst/>
              <a:rect l="l" t="t" r="r" b="b"/>
              <a:pathLst>
                <a:path w="402" h="101" extrusionOk="0">
                  <a:moveTo>
                    <a:pt x="201" y="1"/>
                  </a:moveTo>
                  <a:cubicBezTo>
                    <a:pt x="101" y="1"/>
                    <a:pt x="1" y="1"/>
                    <a:pt x="1" y="101"/>
                  </a:cubicBezTo>
                  <a:lnTo>
                    <a:pt x="402" y="101"/>
                  </a:lnTo>
                  <a:cubicBezTo>
                    <a:pt x="402" y="1"/>
                    <a:pt x="301" y="1"/>
                    <a:pt x="201" y="1"/>
                  </a:cubicBezTo>
                  <a:close/>
                </a:path>
              </a:pathLst>
            </a:custGeom>
            <a:solidFill>
              <a:srgbClr val="F0C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383;p49"/>
            <p:cNvSpPr/>
            <p:nvPr/>
          </p:nvSpPr>
          <p:spPr>
            <a:xfrm>
              <a:off x="-1474750" y="2938350"/>
              <a:ext cx="10050" cy="25"/>
            </a:xfrm>
            <a:custGeom>
              <a:avLst/>
              <a:gdLst/>
              <a:ahLst/>
              <a:cxnLst/>
              <a:rect l="l" t="t" r="r" b="b"/>
              <a:pathLst>
                <a:path w="402" h="1" extrusionOk="0">
                  <a:moveTo>
                    <a:pt x="402" y="1"/>
                  </a:moveTo>
                  <a:lnTo>
                    <a:pt x="1" y="1"/>
                  </a:lnTo>
                  <a:lnTo>
                    <a:pt x="201" y="1"/>
                  </a:lnTo>
                  <a:close/>
                </a:path>
              </a:pathLst>
            </a:custGeom>
            <a:solidFill>
              <a:srgbClr val="FFFFFF">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384;p49"/>
            <p:cNvSpPr/>
            <p:nvPr/>
          </p:nvSpPr>
          <p:spPr>
            <a:xfrm>
              <a:off x="-1383275" y="2896375"/>
              <a:ext cx="23225" cy="10675"/>
            </a:xfrm>
            <a:custGeom>
              <a:avLst/>
              <a:gdLst/>
              <a:ahLst/>
              <a:cxnLst/>
              <a:rect l="l" t="t" r="r" b="b"/>
              <a:pathLst>
                <a:path w="929" h="427" extrusionOk="0">
                  <a:moveTo>
                    <a:pt x="402" y="1"/>
                  </a:moveTo>
                  <a:cubicBezTo>
                    <a:pt x="201" y="1"/>
                    <a:pt x="1" y="126"/>
                    <a:pt x="1" y="226"/>
                  </a:cubicBezTo>
                  <a:cubicBezTo>
                    <a:pt x="1" y="326"/>
                    <a:pt x="201" y="427"/>
                    <a:pt x="402" y="427"/>
                  </a:cubicBezTo>
                  <a:cubicBezTo>
                    <a:pt x="728" y="427"/>
                    <a:pt x="928" y="326"/>
                    <a:pt x="928" y="226"/>
                  </a:cubicBezTo>
                  <a:cubicBezTo>
                    <a:pt x="928" y="126"/>
                    <a:pt x="728" y="1"/>
                    <a:pt x="402" y="1"/>
                  </a:cubicBezTo>
                  <a:close/>
                </a:path>
              </a:pathLst>
            </a:custGeom>
            <a:solidFill>
              <a:srgbClr val="A16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385;p49"/>
            <p:cNvSpPr/>
            <p:nvPr/>
          </p:nvSpPr>
          <p:spPr>
            <a:xfrm>
              <a:off x="-1386400" y="2893875"/>
              <a:ext cx="26350" cy="13175"/>
            </a:xfrm>
            <a:custGeom>
              <a:avLst/>
              <a:gdLst/>
              <a:ahLst/>
              <a:cxnLst/>
              <a:rect l="l" t="t" r="r" b="b"/>
              <a:pathLst>
                <a:path w="1054" h="527" extrusionOk="0">
                  <a:moveTo>
                    <a:pt x="427" y="0"/>
                  </a:moveTo>
                  <a:cubicBezTo>
                    <a:pt x="390" y="0"/>
                    <a:pt x="366" y="14"/>
                    <a:pt x="351" y="31"/>
                  </a:cubicBezTo>
                  <a:lnTo>
                    <a:pt x="351" y="31"/>
                  </a:lnTo>
                  <a:cubicBezTo>
                    <a:pt x="383" y="19"/>
                    <a:pt x="419" y="9"/>
                    <a:pt x="459" y="5"/>
                  </a:cubicBezTo>
                  <a:lnTo>
                    <a:pt x="459" y="5"/>
                  </a:lnTo>
                  <a:cubicBezTo>
                    <a:pt x="449" y="2"/>
                    <a:pt x="439" y="0"/>
                    <a:pt x="427" y="0"/>
                  </a:cubicBezTo>
                  <a:close/>
                  <a:moveTo>
                    <a:pt x="527" y="0"/>
                  </a:moveTo>
                  <a:cubicBezTo>
                    <a:pt x="503" y="0"/>
                    <a:pt x="480" y="2"/>
                    <a:pt x="459" y="5"/>
                  </a:cubicBezTo>
                  <a:lnTo>
                    <a:pt x="459" y="5"/>
                  </a:lnTo>
                  <a:cubicBezTo>
                    <a:pt x="527" y="23"/>
                    <a:pt x="527" y="101"/>
                    <a:pt x="527" y="101"/>
                  </a:cubicBezTo>
                  <a:cubicBezTo>
                    <a:pt x="778" y="101"/>
                    <a:pt x="954" y="175"/>
                    <a:pt x="1022" y="255"/>
                  </a:cubicBezTo>
                  <a:lnTo>
                    <a:pt x="1022" y="255"/>
                  </a:lnTo>
                  <a:cubicBezTo>
                    <a:pt x="972" y="159"/>
                    <a:pt x="854" y="0"/>
                    <a:pt x="627" y="0"/>
                  </a:cubicBezTo>
                  <a:close/>
                  <a:moveTo>
                    <a:pt x="351" y="31"/>
                  </a:moveTo>
                  <a:lnTo>
                    <a:pt x="351" y="31"/>
                  </a:lnTo>
                  <a:cubicBezTo>
                    <a:pt x="186" y="97"/>
                    <a:pt x="126" y="249"/>
                    <a:pt x="126" y="326"/>
                  </a:cubicBezTo>
                  <a:cubicBezTo>
                    <a:pt x="126" y="326"/>
                    <a:pt x="226" y="226"/>
                    <a:pt x="326" y="101"/>
                  </a:cubicBezTo>
                  <a:cubicBezTo>
                    <a:pt x="326" y="101"/>
                    <a:pt x="326" y="61"/>
                    <a:pt x="351" y="31"/>
                  </a:cubicBezTo>
                  <a:close/>
                  <a:moveTo>
                    <a:pt x="1022" y="255"/>
                  </a:moveTo>
                  <a:cubicBezTo>
                    <a:pt x="1044" y="296"/>
                    <a:pt x="1053" y="326"/>
                    <a:pt x="1053" y="326"/>
                  </a:cubicBezTo>
                  <a:cubicBezTo>
                    <a:pt x="1053" y="303"/>
                    <a:pt x="1042" y="279"/>
                    <a:pt x="1022" y="255"/>
                  </a:cubicBezTo>
                  <a:close/>
                  <a:moveTo>
                    <a:pt x="1053" y="326"/>
                  </a:moveTo>
                  <a:cubicBezTo>
                    <a:pt x="1053" y="327"/>
                    <a:pt x="1053" y="360"/>
                    <a:pt x="1017" y="400"/>
                  </a:cubicBezTo>
                  <a:lnTo>
                    <a:pt x="1017" y="400"/>
                  </a:lnTo>
                  <a:cubicBezTo>
                    <a:pt x="1041" y="376"/>
                    <a:pt x="1053" y="351"/>
                    <a:pt x="1053" y="326"/>
                  </a:cubicBezTo>
                  <a:close/>
                  <a:moveTo>
                    <a:pt x="126" y="326"/>
                  </a:moveTo>
                  <a:cubicBezTo>
                    <a:pt x="126" y="326"/>
                    <a:pt x="1" y="527"/>
                    <a:pt x="527" y="527"/>
                  </a:cubicBezTo>
                  <a:cubicBezTo>
                    <a:pt x="326" y="527"/>
                    <a:pt x="126" y="426"/>
                    <a:pt x="126" y="326"/>
                  </a:cubicBezTo>
                  <a:close/>
                  <a:moveTo>
                    <a:pt x="1017" y="400"/>
                  </a:moveTo>
                  <a:cubicBezTo>
                    <a:pt x="945" y="470"/>
                    <a:pt x="771" y="527"/>
                    <a:pt x="527" y="527"/>
                  </a:cubicBezTo>
                  <a:cubicBezTo>
                    <a:pt x="837" y="527"/>
                    <a:pt x="965" y="457"/>
                    <a:pt x="1017" y="400"/>
                  </a:cubicBezTo>
                  <a:close/>
                </a:path>
              </a:pathLst>
            </a:custGeom>
            <a:solidFill>
              <a:schemeClr val="accent2">
                <a:alpha val="53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386;p49"/>
            <p:cNvSpPr/>
            <p:nvPr/>
          </p:nvSpPr>
          <p:spPr>
            <a:xfrm>
              <a:off x="-1383275" y="2896375"/>
              <a:ext cx="23225" cy="10675"/>
            </a:xfrm>
            <a:custGeom>
              <a:avLst/>
              <a:gdLst/>
              <a:ahLst/>
              <a:cxnLst/>
              <a:rect l="l" t="t" r="r" b="b"/>
              <a:pathLst>
                <a:path w="929" h="427" extrusionOk="0">
                  <a:moveTo>
                    <a:pt x="201" y="1"/>
                  </a:moveTo>
                  <a:cubicBezTo>
                    <a:pt x="101" y="126"/>
                    <a:pt x="1" y="226"/>
                    <a:pt x="1" y="226"/>
                  </a:cubicBezTo>
                  <a:cubicBezTo>
                    <a:pt x="1" y="326"/>
                    <a:pt x="201" y="427"/>
                    <a:pt x="402" y="427"/>
                  </a:cubicBezTo>
                  <a:cubicBezTo>
                    <a:pt x="728" y="427"/>
                    <a:pt x="928" y="326"/>
                    <a:pt x="928" y="226"/>
                  </a:cubicBezTo>
                  <a:cubicBezTo>
                    <a:pt x="928" y="126"/>
                    <a:pt x="728" y="1"/>
                    <a:pt x="402" y="1"/>
                  </a:cubicBezTo>
                  <a:cubicBezTo>
                    <a:pt x="402" y="126"/>
                    <a:pt x="402" y="126"/>
                    <a:pt x="302" y="126"/>
                  </a:cubicBezTo>
                  <a:cubicBezTo>
                    <a:pt x="302" y="126"/>
                    <a:pt x="201" y="126"/>
                    <a:pt x="201" y="1"/>
                  </a:cubicBezTo>
                  <a:close/>
                </a:path>
              </a:pathLst>
            </a:custGeom>
            <a:solidFill>
              <a:schemeClr val="dk2">
                <a:alpha val="17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387;p49"/>
            <p:cNvSpPr/>
            <p:nvPr/>
          </p:nvSpPr>
          <p:spPr>
            <a:xfrm>
              <a:off x="-1378250" y="2893875"/>
              <a:ext cx="5025" cy="2525"/>
            </a:xfrm>
            <a:custGeom>
              <a:avLst/>
              <a:gdLst/>
              <a:ahLst/>
              <a:cxnLst/>
              <a:rect l="l" t="t" r="r" b="b"/>
              <a:pathLst>
                <a:path w="201" h="101" extrusionOk="0">
                  <a:moveTo>
                    <a:pt x="101" y="0"/>
                  </a:moveTo>
                  <a:cubicBezTo>
                    <a:pt x="0" y="0"/>
                    <a:pt x="0" y="101"/>
                    <a:pt x="0" y="101"/>
                  </a:cubicBezTo>
                  <a:lnTo>
                    <a:pt x="201" y="101"/>
                  </a:lnTo>
                  <a:cubicBezTo>
                    <a:pt x="201" y="101"/>
                    <a:pt x="201" y="0"/>
                    <a:pt x="101" y="0"/>
                  </a:cubicBezTo>
                  <a:close/>
                </a:path>
              </a:pathLst>
            </a:custGeom>
            <a:solidFill>
              <a:srgbClr val="F0C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388;p49"/>
            <p:cNvSpPr/>
            <p:nvPr/>
          </p:nvSpPr>
          <p:spPr>
            <a:xfrm>
              <a:off x="-1378250" y="2896375"/>
              <a:ext cx="5025" cy="3150"/>
            </a:xfrm>
            <a:custGeom>
              <a:avLst/>
              <a:gdLst/>
              <a:ahLst/>
              <a:cxnLst/>
              <a:rect l="l" t="t" r="r" b="b"/>
              <a:pathLst>
                <a:path w="201" h="126" extrusionOk="0">
                  <a:moveTo>
                    <a:pt x="0" y="1"/>
                  </a:moveTo>
                  <a:cubicBezTo>
                    <a:pt x="0" y="126"/>
                    <a:pt x="101" y="126"/>
                    <a:pt x="101" y="126"/>
                  </a:cubicBezTo>
                  <a:cubicBezTo>
                    <a:pt x="201" y="126"/>
                    <a:pt x="201" y="126"/>
                    <a:pt x="201" y="1"/>
                  </a:cubicBezTo>
                  <a:close/>
                </a:path>
              </a:pathLst>
            </a:custGeom>
            <a:solidFill>
              <a:srgbClr val="FFFFFF">
                <a:alpha val="40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cxnSp>
        <p:nvCxnSpPr>
          <p:cNvPr id="190" name="Google Shape;1389;p49"/>
          <p:cNvCxnSpPr/>
          <p:nvPr/>
        </p:nvCxnSpPr>
        <p:spPr>
          <a:xfrm rot="5400000">
            <a:off x="4132423" y="3272435"/>
            <a:ext cx="326754" cy="99857"/>
          </a:xfrm>
          <a:prstGeom prst="curvedConnector3">
            <a:avLst>
              <a:gd name="adj1" fmla="val 50000"/>
            </a:avLst>
          </a:prstGeom>
          <a:noFill/>
          <a:ln w="19050" cap="flat" cmpd="sng">
            <a:solidFill>
              <a:schemeClr val="accent5"/>
            </a:solidFill>
            <a:prstDash val="solid"/>
            <a:round/>
            <a:headEnd type="none" w="med" len="med"/>
            <a:tailEnd type="none" w="med" len="med"/>
          </a:ln>
        </p:spPr>
      </p:cxnSp>
      <p:cxnSp>
        <p:nvCxnSpPr>
          <p:cNvPr id="191" name="Google Shape;1390;p49"/>
          <p:cNvCxnSpPr/>
          <p:nvPr/>
        </p:nvCxnSpPr>
        <p:spPr>
          <a:xfrm rot="5400000">
            <a:off x="4147094" y="3064753"/>
            <a:ext cx="326754" cy="99857"/>
          </a:xfrm>
          <a:prstGeom prst="curvedConnector3">
            <a:avLst>
              <a:gd name="adj1" fmla="val 50000"/>
            </a:avLst>
          </a:prstGeom>
          <a:noFill/>
          <a:ln w="19050" cap="flat" cmpd="sng">
            <a:solidFill>
              <a:schemeClr val="accent5"/>
            </a:solidFill>
            <a:prstDash val="solid"/>
            <a:round/>
            <a:headEnd type="none" w="med" len="med"/>
            <a:tailEnd type="none" w="med" len="med"/>
          </a:ln>
        </p:spPr>
      </p:cxnSp>
      <p:cxnSp>
        <p:nvCxnSpPr>
          <p:cNvPr id="192" name="Google Shape;1391;p49"/>
          <p:cNvCxnSpPr/>
          <p:nvPr/>
        </p:nvCxnSpPr>
        <p:spPr>
          <a:xfrm rot="5400000">
            <a:off x="4132423" y="2926772"/>
            <a:ext cx="326754" cy="99857"/>
          </a:xfrm>
          <a:prstGeom prst="curvedConnector3">
            <a:avLst>
              <a:gd name="adj1" fmla="val 50000"/>
            </a:avLst>
          </a:prstGeom>
          <a:noFill/>
          <a:ln w="19050" cap="flat" cmpd="sng">
            <a:solidFill>
              <a:schemeClr val="accent5"/>
            </a:solidFill>
            <a:prstDash val="solid"/>
            <a:round/>
            <a:headEnd type="none" w="med" len="med"/>
            <a:tailEnd type="none" w="med" len="me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9"/>
          <p:cNvSpPr txBox="1">
            <a:spLocks noGrp="1"/>
          </p:cNvSpPr>
          <p:nvPr>
            <p:ph type="title" idx="6"/>
          </p:nvPr>
        </p:nvSpPr>
        <p:spPr>
          <a:xfrm>
            <a:off x="722375" y="530750"/>
            <a:ext cx="769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smtClean="0"/>
              <a:t>YÊU CẦU CẦN ĐẠT</a:t>
            </a:r>
            <a:endParaRPr dirty="0"/>
          </a:p>
        </p:txBody>
      </p:sp>
      <p:sp>
        <p:nvSpPr>
          <p:cNvPr id="554" name="Google Shape;554;p29"/>
          <p:cNvSpPr txBox="1">
            <a:spLocks noGrp="1"/>
          </p:cNvSpPr>
          <p:nvPr>
            <p:ph type="title"/>
          </p:nvPr>
        </p:nvSpPr>
        <p:spPr>
          <a:xfrm>
            <a:off x="2270363" y="1392503"/>
            <a:ext cx="7353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01</a:t>
            </a:r>
            <a:endParaRPr dirty="0"/>
          </a:p>
        </p:txBody>
      </p:sp>
      <p:sp>
        <p:nvSpPr>
          <p:cNvPr id="555" name="Google Shape;555;p29"/>
          <p:cNvSpPr txBox="1">
            <a:spLocks noGrp="1"/>
          </p:cNvSpPr>
          <p:nvPr>
            <p:ph type="title" idx="9"/>
          </p:nvPr>
        </p:nvSpPr>
        <p:spPr>
          <a:xfrm>
            <a:off x="2270363" y="3012853"/>
            <a:ext cx="7353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03</a:t>
            </a:r>
            <a:endParaRPr dirty="0"/>
          </a:p>
        </p:txBody>
      </p:sp>
      <p:sp>
        <p:nvSpPr>
          <p:cNvPr id="556" name="Google Shape;556;p29"/>
          <p:cNvSpPr txBox="1">
            <a:spLocks noGrp="1"/>
          </p:cNvSpPr>
          <p:nvPr>
            <p:ph type="title" idx="3"/>
          </p:nvPr>
        </p:nvSpPr>
        <p:spPr>
          <a:xfrm>
            <a:off x="6130262" y="1393328"/>
            <a:ext cx="7353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02</a:t>
            </a:r>
            <a:endParaRPr dirty="0"/>
          </a:p>
        </p:txBody>
      </p:sp>
      <p:sp>
        <p:nvSpPr>
          <p:cNvPr id="557" name="Google Shape;557;p29"/>
          <p:cNvSpPr txBox="1">
            <a:spLocks noGrp="1"/>
          </p:cNvSpPr>
          <p:nvPr>
            <p:ph type="subTitle" idx="4"/>
          </p:nvPr>
        </p:nvSpPr>
        <p:spPr>
          <a:xfrm>
            <a:off x="1009425" y="1809972"/>
            <a:ext cx="3257100" cy="890561"/>
          </a:xfrm>
          <a:prstGeom prst="rect">
            <a:avLst/>
          </a:prstGeom>
        </p:spPr>
        <p:txBody>
          <a:bodyPr spcFirstLastPara="1" wrap="square" lIns="91425" tIns="91425" rIns="91425" bIns="91425" anchor="ctr" anchorCtr="0">
            <a:noAutofit/>
          </a:bodyPr>
          <a:lstStyle/>
          <a:p>
            <a:r>
              <a:rPr lang="en-US" dirty="0" err="1"/>
              <a:t>Thực</a:t>
            </a:r>
            <a:r>
              <a:rPr lang="en-US" dirty="0"/>
              <a:t> </a:t>
            </a:r>
            <a:r>
              <a:rPr lang="en-US" dirty="0" err="1"/>
              <a:t>hiện</a:t>
            </a:r>
            <a:r>
              <a:rPr lang="en-US" dirty="0"/>
              <a:t> </a:t>
            </a:r>
            <a:r>
              <a:rPr lang="en-US" dirty="0" err="1"/>
              <a:t>được</a:t>
            </a:r>
            <a:r>
              <a:rPr lang="en-US" dirty="0"/>
              <a:t> </a:t>
            </a:r>
            <a:r>
              <a:rPr lang="en-US" dirty="0" err="1"/>
              <a:t>các</a:t>
            </a:r>
            <a:r>
              <a:rPr lang="en-US" dirty="0"/>
              <a:t> </a:t>
            </a:r>
            <a:r>
              <a:rPr lang="en-US" dirty="0" err="1"/>
              <a:t>thao</a:t>
            </a:r>
            <a:r>
              <a:rPr lang="en-US" dirty="0"/>
              <a:t> </a:t>
            </a:r>
            <a:r>
              <a:rPr lang="en-US" dirty="0" err="1"/>
              <a:t>tác</a:t>
            </a:r>
            <a:r>
              <a:rPr lang="en-US" dirty="0"/>
              <a:t>: </a:t>
            </a:r>
            <a:r>
              <a:rPr lang="en-US" dirty="0" err="1"/>
              <a:t>sao</a:t>
            </a:r>
            <a:r>
              <a:rPr lang="en-US" dirty="0"/>
              <a:t> </a:t>
            </a:r>
            <a:r>
              <a:rPr lang="en-US" dirty="0" err="1"/>
              <a:t>chép</a:t>
            </a:r>
            <a:r>
              <a:rPr lang="en-US" dirty="0"/>
              <a:t>, </a:t>
            </a:r>
            <a:r>
              <a:rPr lang="en-US" dirty="0" err="1"/>
              <a:t>đổi</a:t>
            </a:r>
            <a:r>
              <a:rPr lang="en-US" dirty="0"/>
              <a:t> </a:t>
            </a:r>
            <a:r>
              <a:rPr lang="en-US" dirty="0" err="1"/>
              <a:t>tên</a:t>
            </a:r>
            <a:r>
              <a:rPr lang="en-US" dirty="0"/>
              <a:t> </a:t>
            </a:r>
            <a:r>
              <a:rPr lang="en-US" dirty="0" err="1"/>
              <a:t>thư</a:t>
            </a:r>
            <a:r>
              <a:rPr lang="en-US" dirty="0"/>
              <a:t> </a:t>
            </a:r>
            <a:r>
              <a:rPr lang="en-US" dirty="0" err="1"/>
              <a:t>mục</a:t>
            </a:r>
            <a:r>
              <a:rPr lang="en-US" dirty="0"/>
              <a:t>.</a:t>
            </a:r>
            <a:endParaRPr lang="en-US" dirty="0"/>
          </a:p>
        </p:txBody>
      </p:sp>
      <p:sp>
        <p:nvSpPr>
          <p:cNvPr id="558" name="Google Shape;558;p29"/>
          <p:cNvSpPr txBox="1">
            <a:spLocks noGrp="1"/>
          </p:cNvSpPr>
          <p:nvPr>
            <p:ph type="subTitle" idx="5"/>
          </p:nvPr>
        </p:nvSpPr>
        <p:spPr>
          <a:xfrm>
            <a:off x="4877475" y="1820073"/>
            <a:ext cx="3257100" cy="590618"/>
          </a:xfrm>
          <a:prstGeom prst="rect">
            <a:avLst/>
          </a:prstGeom>
        </p:spPr>
        <p:txBody>
          <a:bodyPr spcFirstLastPara="1" wrap="square" lIns="91425" tIns="91425" rIns="91425" bIns="91425" anchor="ctr" anchorCtr="0">
            <a:noAutofit/>
          </a:bodyPr>
          <a:lstStyle/>
          <a:p>
            <a:r>
              <a:rPr lang="en-US" dirty="0"/>
              <a:t>HS </a:t>
            </a:r>
            <a:r>
              <a:rPr lang="en-US" dirty="0" err="1"/>
              <a:t>có</a:t>
            </a:r>
            <a:r>
              <a:rPr lang="en-US" dirty="0"/>
              <a:t> </a:t>
            </a:r>
            <a:r>
              <a:rPr lang="en-US" dirty="0" err="1"/>
              <a:t>kỹ</a:t>
            </a:r>
            <a:r>
              <a:rPr lang="en-US" dirty="0"/>
              <a:t> </a:t>
            </a:r>
            <a:r>
              <a:rPr lang="en-US" dirty="0" err="1"/>
              <a:t>năng</a:t>
            </a:r>
            <a:r>
              <a:rPr lang="en-US" dirty="0"/>
              <a:t> </a:t>
            </a:r>
            <a:r>
              <a:rPr lang="en-US" dirty="0" err="1"/>
              <a:t>sao</a:t>
            </a:r>
            <a:r>
              <a:rPr lang="en-US" dirty="0"/>
              <a:t> </a:t>
            </a:r>
            <a:r>
              <a:rPr lang="en-US" dirty="0" err="1"/>
              <a:t>chép</a:t>
            </a:r>
            <a:r>
              <a:rPr lang="en-US" dirty="0"/>
              <a:t>, </a:t>
            </a:r>
            <a:r>
              <a:rPr lang="en-US" dirty="0" err="1"/>
              <a:t>đổi</a:t>
            </a:r>
            <a:r>
              <a:rPr lang="en-US" dirty="0"/>
              <a:t> </a:t>
            </a:r>
            <a:r>
              <a:rPr lang="en-US" dirty="0" err="1"/>
              <a:t>tên</a:t>
            </a:r>
            <a:r>
              <a:rPr lang="en-US" dirty="0"/>
              <a:t> </a:t>
            </a:r>
            <a:r>
              <a:rPr lang="en-US" dirty="0" err="1"/>
              <a:t>thư</a:t>
            </a:r>
            <a:r>
              <a:rPr lang="en-US" dirty="0"/>
              <a:t> </a:t>
            </a:r>
            <a:r>
              <a:rPr lang="en-US" dirty="0" err="1"/>
              <a:t>mục</a:t>
            </a:r>
            <a:r>
              <a:rPr lang="en-US" dirty="0"/>
              <a:t>.</a:t>
            </a:r>
            <a:endParaRPr lang="en-US" dirty="0"/>
          </a:p>
        </p:txBody>
      </p:sp>
      <p:sp>
        <p:nvSpPr>
          <p:cNvPr id="559" name="Google Shape;559;p29"/>
          <p:cNvSpPr txBox="1">
            <a:spLocks noGrp="1"/>
          </p:cNvSpPr>
          <p:nvPr>
            <p:ph type="subTitle" idx="14"/>
          </p:nvPr>
        </p:nvSpPr>
        <p:spPr>
          <a:xfrm>
            <a:off x="1009425" y="3430323"/>
            <a:ext cx="3257100" cy="1204022"/>
          </a:xfrm>
          <a:prstGeom prst="rect">
            <a:avLst/>
          </a:prstGeom>
        </p:spPr>
        <p:txBody>
          <a:bodyPr spcFirstLastPara="1" wrap="square" lIns="91425" tIns="91425" rIns="91425" bIns="91425" anchor="ctr" anchorCtr="0">
            <a:noAutofit/>
          </a:bodyPr>
          <a:lstStyle/>
          <a:p>
            <a:r>
              <a:rPr lang="en-US" dirty="0"/>
              <a:t>HS </a:t>
            </a:r>
            <a:r>
              <a:rPr lang="en-US" dirty="0" err="1"/>
              <a:t>yêu</a:t>
            </a:r>
            <a:r>
              <a:rPr lang="en-US" dirty="0"/>
              <a:t> </a:t>
            </a:r>
            <a:r>
              <a:rPr lang="en-US" dirty="0" err="1"/>
              <a:t>thích</a:t>
            </a:r>
            <a:r>
              <a:rPr lang="en-US" dirty="0"/>
              <a:t> </a:t>
            </a:r>
            <a:r>
              <a:rPr lang="en-US" dirty="0" err="1"/>
              <a:t>môn</a:t>
            </a:r>
            <a:r>
              <a:rPr lang="en-US" dirty="0"/>
              <a:t> </a:t>
            </a:r>
            <a:r>
              <a:rPr lang="en-US" dirty="0" err="1"/>
              <a:t>học</a:t>
            </a:r>
            <a:r>
              <a:rPr lang="en-US" dirty="0"/>
              <a:t>; </a:t>
            </a:r>
            <a:r>
              <a:rPr lang="en-US" dirty="0" err="1"/>
              <a:t>ưa</a:t>
            </a:r>
            <a:r>
              <a:rPr lang="en-US" dirty="0"/>
              <a:t> </a:t>
            </a:r>
            <a:r>
              <a:rPr lang="en-US" dirty="0" err="1"/>
              <a:t>tìm</a:t>
            </a:r>
            <a:r>
              <a:rPr lang="en-US" dirty="0"/>
              <a:t> </a:t>
            </a:r>
            <a:r>
              <a:rPr lang="en-US" dirty="0" err="1"/>
              <a:t>tòi</a:t>
            </a:r>
            <a:r>
              <a:rPr lang="en-US" dirty="0"/>
              <a:t> </a:t>
            </a:r>
            <a:r>
              <a:rPr lang="en-US" dirty="0" err="1"/>
              <a:t>khám</a:t>
            </a:r>
            <a:r>
              <a:rPr lang="en-US" dirty="0"/>
              <a:t> </a:t>
            </a:r>
            <a:r>
              <a:rPr lang="en-US" dirty="0" err="1"/>
              <a:t>phá</a:t>
            </a:r>
            <a:r>
              <a:rPr lang="en-US" dirty="0"/>
              <a:t> </a:t>
            </a:r>
            <a:r>
              <a:rPr lang="en-US" dirty="0" err="1"/>
              <a:t>cách</a:t>
            </a:r>
            <a:r>
              <a:rPr lang="en-US" dirty="0"/>
              <a:t> </a:t>
            </a:r>
            <a:r>
              <a:rPr lang="en-US" dirty="0" err="1"/>
              <a:t>sao</a:t>
            </a:r>
            <a:r>
              <a:rPr lang="en-US" dirty="0"/>
              <a:t> </a:t>
            </a:r>
            <a:r>
              <a:rPr lang="en-US" dirty="0" err="1"/>
              <a:t>chép</a:t>
            </a:r>
            <a:r>
              <a:rPr lang="en-US" dirty="0"/>
              <a:t> </a:t>
            </a:r>
            <a:r>
              <a:rPr lang="en-US" dirty="0" err="1"/>
              <a:t>và</a:t>
            </a:r>
            <a:r>
              <a:rPr lang="en-US" dirty="0"/>
              <a:t> </a:t>
            </a:r>
            <a:r>
              <a:rPr lang="en-US" dirty="0" err="1"/>
              <a:t>đổi</a:t>
            </a:r>
            <a:r>
              <a:rPr lang="en-US" dirty="0"/>
              <a:t> </a:t>
            </a:r>
            <a:r>
              <a:rPr lang="en-US" dirty="0" err="1"/>
              <a:t>tên</a:t>
            </a:r>
            <a:r>
              <a:rPr lang="en-US" dirty="0"/>
              <a:t> </a:t>
            </a:r>
            <a:r>
              <a:rPr lang="en-US" dirty="0" err="1"/>
              <a:t>thư</a:t>
            </a:r>
            <a:r>
              <a:rPr lang="en-US" dirty="0"/>
              <a:t> </a:t>
            </a:r>
            <a:r>
              <a:rPr lang="en-US" dirty="0" err="1"/>
              <a:t>mục</a:t>
            </a:r>
            <a:r>
              <a:rPr lang="en-US" dirty="0"/>
              <a:t>.</a:t>
            </a:r>
            <a:endParaRPr lang="en-US" dirty="0"/>
          </a:p>
        </p:txBody>
      </p:sp>
      <p:sp>
        <p:nvSpPr>
          <p:cNvPr id="561" name="Google Shape;561;p29"/>
          <p:cNvSpPr txBox="1">
            <a:spLocks noGrp="1"/>
          </p:cNvSpPr>
          <p:nvPr>
            <p:ph type="title" idx="13"/>
          </p:nvPr>
        </p:nvSpPr>
        <p:spPr>
          <a:xfrm>
            <a:off x="6130262" y="3013678"/>
            <a:ext cx="7353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04</a:t>
            </a:r>
            <a:endParaRPr lang="en-GB"/>
          </a:p>
        </p:txBody>
      </p:sp>
      <p:sp>
        <p:nvSpPr>
          <p:cNvPr id="562" name="Google Shape;562;p29"/>
          <p:cNvSpPr txBox="1">
            <a:spLocks noGrp="1"/>
          </p:cNvSpPr>
          <p:nvPr>
            <p:ph type="subTitle" idx="15"/>
          </p:nvPr>
        </p:nvSpPr>
        <p:spPr>
          <a:xfrm>
            <a:off x="4877475" y="3440422"/>
            <a:ext cx="3257100" cy="1287441"/>
          </a:xfrm>
          <a:prstGeom prst="rect">
            <a:avLst/>
          </a:prstGeom>
        </p:spPr>
        <p:txBody>
          <a:bodyPr spcFirstLastPara="1" wrap="square" lIns="91425" tIns="91425" rIns="91425" bIns="91425" anchor="ctr" anchorCtr="0">
            <a:noAutofit/>
          </a:bodyPr>
          <a:lstStyle/>
          <a:p>
            <a:r>
              <a:rPr lang="vi-VN" dirty="0"/>
              <a:t>HS chủ động khi thực hiện nhiệm vụ học tập. Mạnh dạn, tự tin chia sẻ thông tin trước lớp.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54"/>
                                        </p:tgtEl>
                                        <p:attrNameLst>
                                          <p:attrName>style.visibility</p:attrName>
                                        </p:attrNameLst>
                                      </p:cBhvr>
                                      <p:to>
                                        <p:strVal val="visible"/>
                                      </p:to>
                                    </p:set>
                                    <p:anim calcmode="lin" valueType="num">
                                      <p:cBhvr>
                                        <p:cTn id="7" dur="500" fill="hold"/>
                                        <p:tgtEl>
                                          <p:spTgt spid="554"/>
                                        </p:tgtEl>
                                        <p:attrNameLst>
                                          <p:attrName>ppt_w</p:attrName>
                                        </p:attrNameLst>
                                      </p:cBhvr>
                                      <p:tavLst>
                                        <p:tav tm="0">
                                          <p:val>
                                            <p:fltVal val="0"/>
                                          </p:val>
                                        </p:tav>
                                        <p:tav tm="100000">
                                          <p:val>
                                            <p:strVal val="#ppt_w"/>
                                          </p:val>
                                        </p:tav>
                                      </p:tavLst>
                                    </p:anim>
                                    <p:anim calcmode="lin" valueType="num">
                                      <p:cBhvr>
                                        <p:cTn id="8" dur="500" fill="hold"/>
                                        <p:tgtEl>
                                          <p:spTgt spid="55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57">
                                            <p:txEl>
                                              <p:pRg st="0" end="0"/>
                                            </p:txEl>
                                          </p:spTgt>
                                        </p:tgtEl>
                                        <p:attrNameLst>
                                          <p:attrName>style.visibility</p:attrName>
                                        </p:attrNameLst>
                                      </p:cBhvr>
                                      <p:to>
                                        <p:strVal val="visible"/>
                                      </p:to>
                                    </p:set>
                                    <p:anim calcmode="lin" valueType="num">
                                      <p:cBhvr>
                                        <p:cTn id="11" dur="500" fill="hold"/>
                                        <p:tgtEl>
                                          <p:spTgt spid="55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5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56"/>
                                        </p:tgtEl>
                                        <p:attrNameLst>
                                          <p:attrName>style.visibility</p:attrName>
                                        </p:attrNameLst>
                                      </p:cBhvr>
                                      <p:to>
                                        <p:strVal val="visible"/>
                                      </p:to>
                                    </p:set>
                                    <p:anim calcmode="lin" valueType="num">
                                      <p:cBhvr>
                                        <p:cTn id="17" dur="500" fill="hold"/>
                                        <p:tgtEl>
                                          <p:spTgt spid="556"/>
                                        </p:tgtEl>
                                        <p:attrNameLst>
                                          <p:attrName>ppt_w</p:attrName>
                                        </p:attrNameLst>
                                      </p:cBhvr>
                                      <p:tavLst>
                                        <p:tav tm="0">
                                          <p:val>
                                            <p:fltVal val="0"/>
                                          </p:val>
                                        </p:tav>
                                        <p:tav tm="100000">
                                          <p:val>
                                            <p:strVal val="#ppt_w"/>
                                          </p:val>
                                        </p:tav>
                                      </p:tavLst>
                                    </p:anim>
                                    <p:anim calcmode="lin" valueType="num">
                                      <p:cBhvr>
                                        <p:cTn id="18" dur="500" fill="hold"/>
                                        <p:tgtEl>
                                          <p:spTgt spid="556"/>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558">
                                            <p:txEl>
                                              <p:pRg st="0" end="0"/>
                                            </p:txEl>
                                          </p:spTgt>
                                        </p:tgtEl>
                                        <p:attrNameLst>
                                          <p:attrName>style.visibility</p:attrName>
                                        </p:attrNameLst>
                                      </p:cBhvr>
                                      <p:to>
                                        <p:strVal val="visible"/>
                                      </p:to>
                                    </p:set>
                                    <p:anim calcmode="lin" valueType="num">
                                      <p:cBhvr>
                                        <p:cTn id="21" dur="500" fill="hold"/>
                                        <p:tgtEl>
                                          <p:spTgt spid="55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5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55"/>
                                        </p:tgtEl>
                                        <p:attrNameLst>
                                          <p:attrName>style.visibility</p:attrName>
                                        </p:attrNameLst>
                                      </p:cBhvr>
                                      <p:to>
                                        <p:strVal val="visible"/>
                                      </p:to>
                                    </p:set>
                                    <p:anim calcmode="lin" valueType="num">
                                      <p:cBhvr>
                                        <p:cTn id="27" dur="500" fill="hold"/>
                                        <p:tgtEl>
                                          <p:spTgt spid="555"/>
                                        </p:tgtEl>
                                        <p:attrNameLst>
                                          <p:attrName>ppt_w</p:attrName>
                                        </p:attrNameLst>
                                      </p:cBhvr>
                                      <p:tavLst>
                                        <p:tav tm="0">
                                          <p:val>
                                            <p:fltVal val="0"/>
                                          </p:val>
                                        </p:tav>
                                        <p:tav tm="100000">
                                          <p:val>
                                            <p:strVal val="#ppt_w"/>
                                          </p:val>
                                        </p:tav>
                                      </p:tavLst>
                                    </p:anim>
                                    <p:anim calcmode="lin" valueType="num">
                                      <p:cBhvr>
                                        <p:cTn id="28" dur="500" fill="hold"/>
                                        <p:tgtEl>
                                          <p:spTgt spid="55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559">
                                            <p:txEl>
                                              <p:pRg st="0" end="0"/>
                                            </p:txEl>
                                          </p:spTgt>
                                        </p:tgtEl>
                                        <p:attrNameLst>
                                          <p:attrName>style.visibility</p:attrName>
                                        </p:attrNameLst>
                                      </p:cBhvr>
                                      <p:to>
                                        <p:strVal val="visible"/>
                                      </p:to>
                                    </p:set>
                                    <p:anim calcmode="lin" valueType="num">
                                      <p:cBhvr>
                                        <p:cTn id="31" dur="500" fill="hold"/>
                                        <p:tgtEl>
                                          <p:spTgt spid="559">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5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62">
                                            <p:txEl>
                                              <p:pRg st="0" end="0"/>
                                            </p:txEl>
                                          </p:spTgt>
                                        </p:tgtEl>
                                        <p:attrNameLst>
                                          <p:attrName>style.visibility</p:attrName>
                                        </p:attrNameLst>
                                      </p:cBhvr>
                                      <p:to>
                                        <p:strVal val="visible"/>
                                      </p:to>
                                    </p:set>
                                    <p:anim calcmode="lin" valueType="num">
                                      <p:cBhvr>
                                        <p:cTn id="37" dur="500" fill="hold"/>
                                        <p:tgtEl>
                                          <p:spTgt spid="56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562">
                                            <p:txEl>
                                              <p:pRg st="0" end="0"/>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561"/>
                                        </p:tgtEl>
                                        <p:attrNameLst>
                                          <p:attrName>style.visibility</p:attrName>
                                        </p:attrNameLst>
                                      </p:cBhvr>
                                      <p:to>
                                        <p:strVal val="visible"/>
                                      </p:to>
                                    </p:set>
                                    <p:anim calcmode="lin" valueType="num">
                                      <p:cBhvr>
                                        <p:cTn id="41" dur="500" fill="hold"/>
                                        <p:tgtEl>
                                          <p:spTgt spid="561"/>
                                        </p:tgtEl>
                                        <p:attrNameLst>
                                          <p:attrName>ppt_w</p:attrName>
                                        </p:attrNameLst>
                                      </p:cBhvr>
                                      <p:tavLst>
                                        <p:tav tm="0">
                                          <p:val>
                                            <p:fltVal val="0"/>
                                          </p:val>
                                        </p:tav>
                                        <p:tav tm="100000">
                                          <p:val>
                                            <p:strVal val="#ppt_w"/>
                                          </p:val>
                                        </p:tav>
                                      </p:tavLst>
                                    </p:anim>
                                    <p:anim calcmode="lin" valueType="num">
                                      <p:cBhvr>
                                        <p:cTn id="42" dur="500" fill="hold"/>
                                        <p:tgtEl>
                                          <p:spTgt spid="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 grpId="0"/>
      <p:bldP spid="555" grpId="0"/>
      <p:bldP spid="556" grpId="0"/>
      <p:bldP spid="557" grpId="0" build="p"/>
      <p:bldP spid="558" grpId="0" build="p"/>
      <p:bldP spid="559" grpId="0" build="p"/>
      <p:bldP spid="561" grpId="0"/>
      <p:bldP spid="56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9" name="Google Shape;569;p30"/>
          <p:cNvSpPr txBox="1">
            <a:spLocks noGrp="1"/>
          </p:cNvSpPr>
          <p:nvPr>
            <p:ph type="title" idx="2"/>
          </p:nvPr>
        </p:nvSpPr>
        <p:spPr>
          <a:xfrm>
            <a:off x="1180099" y="835632"/>
            <a:ext cx="6038110" cy="704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4400" dirty="0" smtClean="0">
                <a:solidFill>
                  <a:srgbClr val="FF0000"/>
                </a:solidFill>
              </a:rPr>
              <a:t>KHỞI ĐỘNG</a:t>
            </a:r>
            <a:endParaRPr sz="4400" dirty="0">
              <a:solidFill>
                <a:srgbClr val="FF0000"/>
              </a:solidFill>
            </a:endParaRPr>
          </a:p>
        </p:txBody>
      </p:sp>
      <p:sp>
        <p:nvSpPr>
          <p:cNvPr id="570" name="Google Shape;570;p30"/>
          <p:cNvSpPr/>
          <p:nvPr/>
        </p:nvSpPr>
        <p:spPr>
          <a:xfrm>
            <a:off x="3645408" y="4436209"/>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71" name="Google Shape;571;p30"/>
          <p:cNvGrpSpPr/>
          <p:nvPr/>
        </p:nvGrpSpPr>
        <p:grpSpPr>
          <a:xfrm rot="10667963">
            <a:off x="7458206" y="1380526"/>
            <a:ext cx="1385983" cy="2705355"/>
            <a:chOff x="409722" y="228600"/>
            <a:chExt cx="1385931" cy="2705253"/>
          </a:xfrm>
        </p:grpSpPr>
        <p:grpSp>
          <p:nvGrpSpPr>
            <p:cNvPr id="572" name="Google Shape;572;p30"/>
            <p:cNvGrpSpPr/>
            <p:nvPr/>
          </p:nvGrpSpPr>
          <p:grpSpPr>
            <a:xfrm rot="-617154" flipH="1">
              <a:off x="575967" y="402323"/>
              <a:ext cx="1053440" cy="2450002"/>
              <a:chOff x="3817855" y="1437512"/>
              <a:chExt cx="541146" cy="1128254"/>
            </a:xfrm>
          </p:grpSpPr>
          <p:sp>
            <p:nvSpPr>
              <p:cNvPr id="573" name="Google Shape;573;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75" name="Google Shape;575;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76" name="Google Shape;576;p30"/>
          <p:cNvGrpSpPr/>
          <p:nvPr/>
        </p:nvGrpSpPr>
        <p:grpSpPr>
          <a:xfrm rot="-230834">
            <a:off x="262018" y="1063686"/>
            <a:ext cx="1386005" cy="2705399"/>
            <a:chOff x="409722" y="228600"/>
            <a:chExt cx="1385931" cy="2705253"/>
          </a:xfrm>
        </p:grpSpPr>
        <p:grpSp>
          <p:nvGrpSpPr>
            <p:cNvPr id="577" name="Google Shape;577;p30"/>
            <p:cNvGrpSpPr/>
            <p:nvPr/>
          </p:nvGrpSpPr>
          <p:grpSpPr>
            <a:xfrm rot="-617154" flipH="1">
              <a:off x="575967" y="402323"/>
              <a:ext cx="1053440" cy="2450002"/>
              <a:chOff x="3817855" y="1437512"/>
              <a:chExt cx="541146" cy="1128254"/>
            </a:xfrm>
          </p:grpSpPr>
          <p:sp>
            <p:nvSpPr>
              <p:cNvPr id="578" name="Google Shape;578;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80" name="Google Shape;580;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 name="Google Shape;569;p30"/>
          <p:cNvSpPr txBox="1"/>
          <p:nvPr/>
        </p:nvSpPr>
        <p:spPr>
          <a:xfrm>
            <a:off x="872772" y="1661441"/>
            <a:ext cx="4010955" cy="106958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5000"/>
              <a:buFont typeface="Aldrich" panose="02000000000000000000"/>
              <a:buNone/>
              <a:defRPr sz="7000" b="0" i="0" u="none" strike="noStrike" cap="none">
                <a:solidFill>
                  <a:schemeClr val="accent3"/>
                </a:solidFill>
                <a:latin typeface="Aldrich" panose="02000000000000000000"/>
                <a:ea typeface="Aldrich" panose="02000000000000000000"/>
                <a:cs typeface="Aldrich" panose="02000000000000000000"/>
                <a:sym typeface="Aldrich" panose="02000000000000000000"/>
              </a:defRPr>
            </a:lvl1pPr>
            <a:lvl2pPr marR="0" lvl="1" algn="ctr" rtl="0">
              <a:lnSpc>
                <a:spcPct val="100000"/>
              </a:lnSpc>
              <a:spcBef>
                <a:spcPts val="0"/>
              </a:spcBef>
              <a:spcAft>
                <a:spcPts val="0"/>
              </a:spcAft>
              <a:buClr>
                <a:schemeClr val="dk1"/>
              </a:buClr>
              <a:buSzPts val="10000"/>
              <a:buFont typeface="Arial" panose="020B0604020202020204"/>
              <a:buNone/>
              <a:defRPr sz="10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10000"/>
              <a:buFont typeface="Arial" panose="020B0604020202020204"/>
              <a:buNone/>
              <a:defRPr sz="10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10000"/>
              <a:buFont typeface="Arial" panose="020B0604020202020204"/>
              <a:buNone/>
              <a:defRPr sz="10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10000"/>
              <a:buFont typeface="Arial" panose="020B0604020202020204"/>
              <a:buNone/>
              <a:defRPr sz="10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10000"/>
              <a:buFont typeface="Arial" panose="020B0604020202020204"/>
              <a:buNone/>
              <a:defRPr sz="10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10000"/>
              <a:buFont typeface="Arial" panose="020B0604020202020204"/>
              <a:buNone/>
              <a:defRPr sz="10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10000"/>
              <a:buFont typeface="Arial" panose="020B0604020202020204"/>
              <a:buNone/>
              <a:defRPr sz="10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10000"/>
              <a:buFont typeface="Arial" panose="020B0604020202020204"/>
              <a:buNone/>
              <a:defRPr sz="10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r>
              <a:rPr lang="en-US" sz="4000" dirty="0" err="1" smtClean="0">
                <a:solidFill>
                  <a:schemeClr val="accent5">
                    <a:lumMod val="75000"/>
                    <a:lumOff val="25000"/>
                  </a:schemeClr>
                </a:solidFill>
              </a:rPr>
              <a:t>Trò</a:t>
            </a:r>
            <a:r>
              <a:rPr lang="en-US" sz="4000" dirty="0" smtClean="0">
                <a:solidFill>
                  <a:schemeClr val="accent5">
                    <a:lumMod val="75000"/>
                    <a:lumOff val="25000"/>
                  </a:schemeClr>
                </a:solidFill>
              </a:rPr>
              <a:t> </a:t>
            </a:r>
            <a:r>
              <a:rPr lang="en-US" sz="4000" dirty="0" err="1" smtClean="0">
                <a:solidFill>
                  <a:schemeClr val="accent5">
                    <a:lumMod val="75000"/>
                    <a:lumOff val="25000"/>
                  </a:schemeClr>
                </a:solidFill>
              </a:rPr>
              <a:t>chơi</a:t>
            </a:r>
            <a:r>
              <a:rPr lang="en-US" sz="4000" dirty="0" smtClean="0">
                <a:solidFill>
                  <a:schemeClr val="accent5">
                    <a:lumMod val="75000"/>
                    <a:lumOff val="25000"/>
                  </a:schemeClr>
                </a:solidFill>
              </a:rPr>
              <a:t>: Ai </a:t>
            </a:r>
            <a:r>
              <a:rPr lang="en-US" sz="4000" dirty="0" err="1" smtClean="0">
                <a:solidFill>
                  <a:schemeClr val="accent5">
                    <a:lumMod val="75000"/>
                    <a:lumOff val="25000"/>
                  </a:schemeClr>
                </a:solidFill>
              </a:rPr>
              <a:t>nhanh</a:t>
            </a:r>
            <a:r>
              <a:rPr lang="en-US" sz="4000" dirty="0" smtClean="0">
                <a:solidFill>
                  <a:schemeClr val="accent5">
                    <a:lumMod val="75000"/>
                    <a:lumOff val="25000"/>
                  </a:schemeClr>
                </a:solidFill>
              </a:rPr>
              <a:t>, </a:t>
            </a:r>
            <a:r>
              <a:rPr lang="en-US" sz="4000" dirty="0" err="1" smtClean="0">
                <a:solidFill>
                  <a:schemeClr val="accent5">
                    <a:lumMod val="75000"/>
                    <a:lumOff val="25000"/>
                  </a:schemeClr>
                </a:solidFill>
              </a:rPr>
              <a:t>ai</a:t>
            </a:r>
            <a:r>
              <a:rPr lang="en-US" sz="4000" dirty="0" smtClean="0">
                <a:solidFill>
                  <a:schemeClr val="accent5">
                    <a:lumMod val="75000"/>
                    <a:lumOff val="25000"/>
                  </a:schemeClr>
                </a:solidFill>
              </a:rPr>
              <a:t> </a:t>
            </a:r>
            <a:r>
              <a:rPr lang="en-US" sz="4000" dirty="0" err="1" smtClean="0">
                <a:solidFill>
                  <a:schemeClr val="accent5">
                    <a:lumMod val="75000"/>
                    <a:lumOff val="25000"/>
                  </a:schemeClr>
                </a:solidFill>
              </a:rPr>
              <a:t>đúng</a:t>
            </a:r>
            <a:endParaRPr lang="en-US" sz="4000" dirty="0">
              <a:solidFill>
                <a:schemeClr val="accent5">
                  <a:lumMod val="75000"/>
                  <a:lumOff val="25000"/>
                </a:schemeClr>
              </a:solidFill>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20810" y="1218554"/>
            <a:ext cx="3688773" cy="2809875"/>
          </a:xfrm>
          <a:prstGeom prst="rect">
            <a:avLst/>
          </a:prstGeom>
        </p:spPr>
      </p:pic>
      <p:sp>
        <p:nvSpPr>
          <p:cNvPr id="6" name="Rectangle 5"/>
          <p:cNvSpPr/>
          <p:nvPr/>
        </p:nvSpPr>
        <p:spPr>
          <a:xfrm>
            <a:off x="684427" y="2886099"/>
            <a:ext cx="4867961" cy="1477328"/>
          </a:xfrm>
          <a:prstGeom prst="rect">
            <a:avLst/>
          </a:prstGeom>
        </p:spPr>
        <p:txBody>
          <a:bodyPr wrap="square">
            <a:spAutoFit/>
          </a:bodyPr>
          <a:lstStyle/>
          <a:p>
            <a:pPr>
              <a:tabLst>
                <a:tab pos="2743200" algn="ctr"/>
                <a:tab pos="5486400" algn="r"/>
              </a:tabLst>
            </a:pPr>
            <a:r>
              <a:rPr lang="vi-VN" sz="1800" b="1" dirty="0">
                <a:latin typeface="Times New Roman" panose="02020603050405020304" pitchFamily="18" charset="0"/>
                <a:ea typeface="Times New Roman" panose="02020603050405020304" pitchFamily="18" charset="0"/>
                <a:cs typeface="Times New Roman" panose="02020603050405020304" pitchFamily="18" charset="0"/>
              </a:rPr>
              <a:t>Máy tính có những bộ phận chính nào?</a:t>
            </a:r>
            <a:endParaRPr lang="en-US" sz="1800" dirty="0">
              <a:latin typeface="VNI-Times" pitchFamily="2" charset="0"/>
              <a:ea typeface="Times New Roman" panose="02020603050405020304" pitchFamily="18" charset="0"/>
              <a:cs typeface="Times New Roman" panose="02020603050405020304" pitchFamily="18" charset="0"/>
            </a:endParaRPr>
          </a:p>
          <a:p>
            <a:pPr>
              <a:tabLst>
                <a:tab pos="2743200" algn="ctr"/>
                <a:tab pos="5486400" algn="r"/>
              </a:tabLst>
            </a:pPr>
            <a:r>
              <a:rPr lang="vi-VN" sz="1800" dirty="0">
                <a:latin typeface="Times New Roman" panose="02020603050405020304" pitchFamily="18" charset="0"/>
                <a:ea typeface="Times New Roman" panose="02020603050405020304" pitchFamily="18" charset="0"/>
                <a:cs typeface="Times New Roman" panose="02020603050405020304" pitchFamily="18" charset="0"/>
              </a:rPr>
              <a:t>A. Màn hình, con chuột, bàn phím, ổ cắm điện.</a:t>
            </a:r>
            <a:endParaRPr lang="en-US" sz="1800" dirty="0">
              <a:latin typeface="VNI-Times" pitchFamily="2" charset="0"/>
              <a:ea typeface="Times New Roman" panose="02020603050405020304" pitchFamily="18" charset="0"/>
              <a:cs typeface="Times New Roman" panose="02020603050405020304" pitchFamily="18" charset="0"/>
            </a:endParaRPr>
          </a:p>
          <a:p>
            <a:pPr>
              <a:tabLst>
                <a:tab pos="2743200" algn="ctr"/>
                <a:tab pos="5486400" algn="r"/>
              </a:tabLst>
            </a:pPr>
            <a:r>
              <a:rPr lang="nl-NL" sz="1800" dirty="0">
                <a:latin typeface="Times New Roman" panose="02020603050405020304" pitchFamily="18" charset="0"/>
                <a:ea typeface="Times New Roman" panose="02020603050405020304" pitchFamily="18" charset="0"/>
                <a:cs typeface="Times New Roman" panose="02020603050405020304" pitchFamily="18" charset="0"/>
              </a:rPr>
              <a:t>B</a:t>
            </a:r>
            <a:r>
              <a:rPr lang="vi-VN" sz="1800" dirty="0">
                <a:latin typeface="Times New Roman" panose="02020603050405020304" pitchFamily="18" charset="0"/>
                <a:ea typeface="Times New Roman" panose="02020603050405020304" pitchFamily="18" charset="0"/>
                <a:cs typeface="Times New Roman" panose="02020603050405020304" pitchFamily="18" charset="0"/>
              </a:rPr>
              <a:t>. Màn hình,</a:t>
            </a:r>
            <a:r>
              <a:rPr lang="nl-NL" sz="1800" dirty="0">
                <a:latin typeface="Times New Roman" panose="02020603050405020304" pitchFamily="18" charset="0"/>
                <a:ea typeface="Times New Roman" panose="02020603050405020304" pitchFamily="18" charset="0"/>
                <a:cs typeface="Times New Roman" panose="02020603050405020304" pitchFamily="18" charset="0"/>
              </a:rPr>
              <a:t> Thân máy tính,</a:t>
            </a:r>
            <a:r>
              <a:rPr lang="vi-VN" sz="1800" dirty="0">
                <a:latin typeface="Times New Roman" panose="02020603050405020304" pitchFamily="18" charset="0"/>
                <a:ea typeface="Times New Roman" panose="02020603050405020304" pitchFamily="18" charset="0"/>
                <a:cs typeface="Times New Roman" panose="02020603050405020304" pitchFamily="18" charset="0"/>
              </a:rPr>
              <a:t> con chuột, bàn phím.</a:t>
            </a:r>
            <a:endParaRPr lang="en-US" sz="1800" dirty="0">
              <a:latin typeface="VNI-Times" pitchFamily="2" charset="0"/>
              <a:ea typeface="Times New Roman" panose="02020603050405020304" pitchFamily="18" charset="0"/>
              <a:cs typeface="Times New Roman" panose="02020603050405020304" pitchFamily="18" charset="0"/>
            </a:endParaRPr>
          </a:p>
          <a:p>
            <a:pPr>
              <a:tabLst>
                <a:tab pos="2743200" algn="ctr"/>
                <a:tab pos="5486400" algn="r"/>
              </a:tabLst>
            </a:pPr>
            <a:r>
              <a:rPr lang="nl-NL" sz="1800" dirty="0">
                <a:latin typeface="Times New Roman" panose="02020603050405020304" pitchFamily="18" charset="0"/>
                <a:ea typeface="Times New Roman" panose="02020603050405020304" pitchFamily="18" charset="0"/>
                <a:cs typeface="Times New Roman" panose="02020603050405020304" pitchFamily="18" charset="0"/>
              </a:rPr>
              <a:t>C</a:t>
            </a:r>
            <a:r>
              <a:rPr lang="vi-VN" sz="1800" dirty="0">
                <a:latin typeface="Times New Roman" panose="02020603050405020304" pitchFamily="18" charset="0"/>
                <a:ea typeface="Times New Roman" panose="02020603050405020304" pitchFamily="18" charset="0"/>
                <a:cs typeface="Times New Roman" panose="02020603050405020304" pitchFamily="18" charset="0"/>
              </a:rPr>
              <a:t>. Màn hình, con chuột, ổ cắm điện</a:t>
            </a:r>
            <a:r>
              <a:rPr lang="nl-NL" sz="1800" dirty="0">
                <a:latin typeface="Times New Roman" panose="02020603050405020304" pitchFamily="18" charset="0"/>
                <a:ea typeface="Times New Roman" panose="02020603050405020304" pitchFamily="18" charset="0"/>
                <a:cs typeface="Times New Roman" panose="02020603050405020304" pitchFamily="18" charset="0"/>
              </a:rPr>
              <a:t>, thân máy tính</a:t>
            </a:r>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VNI-Times" pitchFamily="2"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0"/>
          <p:cNvSpPr txBox="1">
            <a:spLocks noGrp="1"/>
          </p:cNvSpPr>
          <p:nvPr>
            <p:ph type="ctrTitle"/>
          </p:nvPr>
        </p:nvSpPr>
        <p:spPr>
          <a:xfrm>
            <a:off x="917869" y="1505648"/>
            <a:ext cx="7471128" cy="77205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2800" dirty="0" smtClean="0"/>
              <a:t>1. Nhắc lại các thao tác tạo thư mục, mở thư mục</a:t>
            </a:r>
            <a:endParaRPr sz="2800" dirty="0"/>
          </a:p>
        </p:txBody>
      </p:sp>
      <p:sp>
        <p:nvSpPr>
          <p:cNvPr id="568" name="Google Shape;568;p30"/>
          <p:cNvSpPr txBox="1">
            <a:spLocks noGrp="1"/>
          </p:cNvSpPr>
          <p:nvPr>
            <p:ph type="subTitle" idx="1"/>
          </p:nvPr>
        </p:nvSpPr>
        <p:spPr>
          <a:xfrm>
            <a:off x="958113" y="2406166"/>
            <a:ext cx="7430884" cy="61553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smtClean="0"/>
              <a:t>a) Mở thư mục </a:t>
            </a:r>
            <a:r>
              <a:rPr lang="en-GB" dirty="0" smtClean="0">
                <a:solidFill>
                  <a:srgbClr val="FF0000"/>
                </a:solidFill>
              </a:rPr>
              <a:t>KHOILOP4</a:t>
            </a:r>
            <a:r>
              <a:rPr lang="en-GB" dirty="0" smtClean="0"/>
              <a:t> đã tạo ở hđ 3, mục A của bài 1, tạo các thư mục theo mô tả:</a:t>
            </a:r>
            <a:endParaRPr dirty="0"/>
          </a:p>
        </p:txBody>
      </p:sp>
      <p:sp>
        <p:nvSpPr>
          <p:cNvPr id="569" name="Google Shape;569;p30"/>
          <p:cNvSpPr txBox="1">
            <a:spLocks noGrp="1"/>
          </p:cNvSpPr>
          <p:nvPr>
            <p:ph type="title" idx="2"/>
          </p:nvPr>
        </p:nvSpPr>
        <p:spPr>
          <a:xfrm>
            <a:off x="1180099" y="835632"/>
            <a:ext cx="6038110" cy="704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4400" dirty="0" smtClean="0"/>
              <a:t>A. Hoạt động cơ bản</a:t>
            </a:r>
            <a:endParaRPr sz="4400" dirty="0"/>
          </a:p>
        </p:txBody>
      </p:sp>
      <p:sp>
        <p:nvSpPr>
          <p:cNvPr id="570" name="Google Shape;570;p30"/>
          <p:cNvSpPr/>
          <p:nvPr/>
        </p:nvSpPr>
        <p:spPr>
          <a:xfrm>
            <a:off x="3645408" y="4436209"/>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71" name="Google Shape;571;p30"/>
          <p:cNvGrpSpPr/>
          <p:nvPr/>
        </p:nvGrpSpPr>
        <p:grpSpPr>
          <a:xfrm rot="10667963">
            <a:off x="7458206" y="1380526"/>
            <a:ext cx="1385983" cy="2705355"/>
            <a:chOff x="409722" y="228600"/>
            <a:chExt cx="1385931" cy="2705253"/>
          </a:xfrm>
        </p:grpSpPr>
        <p:grpSp>
          <p:nvGrpSpPr>
            <p:cNvPr id="572" name="Google Shape;572;p30"/>
            <p:cNvGrpSpPr/>
            <p:nvPr/>
          </p:nvGrpSpPr>
          <p:grpSpPr>
            <a:xfrm rot="-617154" flipH="1">
              <a:off x="575967" y="402323"/>
              <a:ext cx="1053440" cy="2450002"/>
              <a:chOff x="3817855" y="1437512"/>
              <a:chExt cx="541146" cy="1128254"/>
            </a:xfrm>
          </p:grpSpPr>
          <p:sp>
            <p:nvSpPr>
              <p:cNvPr id="573" name="Google Shape;573;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75" name="Google Shape;575;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76" name="Google Shape;576;p30"/>
          <p:cNvGrpSpPr/>
          <p:nvPr/>
        </p:nvGrpSpPr>
        <p:grpSpPr>
          <a:xfrm rot="-230834">
            <a:off x="262018" y="1063686"/>
            <a:ext cx="1386005" cy="2705399"/>
            <a:chOff x="409722" y="228600"/>
            <a:chExt cx="1385931" cy="2705253"/>
          </a:xfrm>
        </p:grpSpPr>
        <p:grpSp>
          <p:nvGrpSpPr>
            <p:cNvPr id="577" name="Google Shape;577;p30"/>
            <p:cNvGrpSpPr/>
            <p:nvPr/>
          </p:nvGrpSpPr>
          <p:grpSpPr>
            <a:xfrm rot="-617154" flipH="1">
              <a:off x="575967" y="402323"/>
              <a:ext cx="1053440" cy="2450002"/>
              <a:chOff x="3817855" y="1437512"/>
              <a:chExt cx="541146" cy="1128254"/>
            </a:xfrm>
          </p:grpSpPr>
          <p:sp>
            <p:nvSpPr>
              <p:cNvPr id="578" name="Google Shape;578;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80" name="Google Shape;580;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 name="Google Shape;568;p30"/>
          <p:cNvSpPr txBox="1"/>
          <p:nvPr/>
        </p:nvSpPr>
        <p:spPr>
          <a:xfrm>
            <a:off x="958113" y="3012048"/>
            <a:ext cx="7430884" cy="142416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5"/>
              </a:buClr>
              <a:buSzPts val="1800"/>
              <a:buFont typeface="Didact Gothic" panose="00000500000000000000"/>
              <a:buNone/>
              <a:defRPr sz="18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1pPr>
            <a:lvl2pPr marL="914400" marR="0" lvl="1" indent="-317500" algn="ctr" rtl="0">
              <a:lnSpc>
                <a:spcPct val="100000"/>
              </a:lnSpc>
              <a:spcBef>
                <a:spcPts val="0"/>
              </a:spcBef>
              <a:spcAft>
                <a:spcPts val="0"/>
              </a:spcAft>
              <a:buClr>
                <a:schemeClr val="accent5"/>
              </a:buClr>
              <a:buSzPts val="2800"/>
              <a:buFont typeface="Didact Gothic" panose="00000500000000000000"/>
              <a:buNone/>
              <a:defRPr sz="28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2pPr>
            <a:lvl3pPr marL="1371600" marR="0" lvl="2" indent="-317500" algn="ctr" rtl="0">
              <a:lnSpc>
                <a:spcPct val="100000"/>
              </a:lnSpc>
              <a:spcBef>
                <a:spcPts val="0"/>
              </a:spcBef>
              <a:spcAft>
                <a:spcPts val="0"/>
              </a:spcAft>
              <a:buClr>
                <a:schemeClr val="accent5"/>
              </a:buClr>
              <a:buSzPts val="2800"/>
              <a:buFont typeface="Didact Gothic" panose="00000500000000000000"/>
              <a:buNone/>
              <a:defRPr sz="28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3pPr>
            <a:lvl4pPr marL="1828800" marR="0" lvl="3" indent="-317500" algn="ctr" rtl="0">
              <a:lnSpc>
                <a:spcPct val="100000"/>
              </a:lnSpc>
              <a:spcBef>
                <a:spcPts val="0"/>
              </a:spcBef>
              <a:spcAft>
                <a:spcPts val="0"/>
              </a:spcAft>
              <a:buClr>
                <a:schemeClr val="accent5"/>
              </a:buClr>
              <a:buSzPts val="2800"/>
              <a:buFont typeface="Didact Gothic" panose="00000500000000000000"/>
              <a:buNone/>
              <a:defRPr sz="28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4pPr>
            <a:lvl5pPr marL="2286000" marR="0" lvl="4" indent="-317500" algn="ctr" rtl="0">
              <a:lnSpc>
                <a:spcPct val="100000"/>
              </a:lnSpc>
              <a:spcBef>
                <a:spcPts val="0"/>
              </a:spcBef>
              <a:spcAft>
                <a:spcPts val="0"/>
              </a:spcAft>
              <a:buClr>
                <a:schemeClr val="accent5"/>
              </a:buClr>
              <a:buSzPts val="2800"/>
              <a:buFont typeface="Didact Gothic" panose="00000500000000000000"/>
              <a:buNone/>
              <a:defRPr sz="28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5pPr>
            <a:lvl6pPr marL="2743200" marR="0" lvl="5" indent="-317500" algn="ctr" rtl="0">
              <a:lnSpc>
                <a:spcPct val="100000"/>
              </a:lnSpc>
              <a:spcBef>
                <a:spcPts val="0"/>
              </a:spcBef>
              <a:spcAft>
                <a:spcPts val="0"/>
              </a:spcAft>
              <a:buClr>
                <a:schemeClr val="accent5"/>
              </a:buClr>
              <a:buSzPts val="2800"/>
              <a:buFont typeface="Didact Gothic" panose="00000500000000000000"/>
              <a:buNone/>
              <a:defRPr sz="28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6pPr>
            <a:lvl7pPr marL="3200400" marR="0" lvl="6" indent="-317500" algn="ctr" rtl="0">
              <a:lnSpc>
                <a:spcPct val="100000"/>
              </a:lnSpc>
              <a:spcBef>
                <a:spcPts val="0"/>
              </a:spcBef>
              <a:spcAft>
                <a:spcPts val="0"/>
              </a:spcAft>
              <a:buClr>
                <a:schemeClr val="accent5"/>
              </a:buClr>
              <a:buSzPts val="2800"/>
              <a:buFont typeface="Didact Gothic" panose="00000500000000000000"/>
              <a:buNone/>
              <a:defRPr sz="28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7pPr>
            <a:lvl8pPr marL="3657600" marR="0" lvl="7" indent="-317500" algn="ctr" rtl="0">
              <a:lnSpc>
                <a:spcPct val="100000"/>
              </a:lnSpc>
              <a:spcBef>
                <a:spcPts val="0"/>
              </a:spcBef>
              <a:spcAft>
                <a:spcPts val="0"/>
              </a:spcAft>
              <a:buClr>
                <a:schemeClr val="accent5"/>
              </a:buClr>
              <a:buSzPts val="2800"/>
              <a:buFont typeface="Didact Gothic" panose="00000500000000000000"/>
              <a:buNone/>
              <a:defRPr sz="28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8pPr>
            <a:lvl9pPr marL="4114800" marR="0" lvl="8" indent="-317500" algn="ctr" rtl="0">
              <a:lnSpc>
                <a:spcPct val="100000"/>
              </a:lnSpc>
              <a:spcBef>
                <a:spcPts val="0"/>
              </a:spcBef>
              <a:spcAft>
                <a:spcPts val="0"/>
              </a:spcAft>
              <a:buClr>
                <a:schemeClr val="accent5"/>
              </a:buClr>
              <a:buSzPts val="2800"/>
              <a:buFont typeface="Didact Gothic" panose="00000500000000000000"/>
              <a:buNone/>
              <a:defRPr sz="28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9pPr>
          </a:lstStyle>
          <a:p>
            <a:pPr marL="0" indent="0" algn="l"/>
            <a:r>
              <a:rPr lang="en-US" dirty="0"/>
              <a:t>b</a:t>
            </a:r>
            <a:r>
              <a:rPr lang="vi-VN" dirty="0" smtClean="0"/>
              <a:t>) </a:t>
            </a:r>
            <a:r>
              <a:rPr lang="en-US" dirty="0" err="1" smtClean="0"/>
              <a:t>Điền</a:t>
            </a:r>
            <a:r>
              <a:rPr lang="en-US" dirty="0" smtClean="0"/>
              <a:t> </a:t>
            </a:r>
            <a:r>
              <a:rPr lang="en-US" dirty="0" err="1" smtClean="0"/>
              <a:t>các</a:t>
            </a:r>
            <a:r>
              <a:rPr lang="en-US" dirty="0" smtClean="0"/>
              <a:t> </a:t>
            </a:r>
            <a:r>
              <a:rPr lang="en-US" dirty="0" err="1" smtClean="0"/>
              <a:t>từ</a:t>
            </a:r>
            <a:r>
              <a:rPr lang="en-US" dirty="0" smtClean="0"/>
              <a:t> </a:t>
            </a:r>
            <a:r>
              <a:rPr lang="en-US" dirty="0" err="1" smtClean="0"/>
              <a:t>còn</a:t>
            </a:r>
            <a:r>
              <a:rPr lang="en-US" dirty="0" smtClean="0"/>
              <a:t> </a:t>
            </a:r>
            <a:r>
              <a:rPr lang="en-US" dirty="0" err="1" smtClean="0"/>
              <a:t>thiếu</a:t>
            </a:r>
            <a:r>
              <a:rPr lang="en-US" dirty="0" smtClean="0"/>
              <a:t> </a:t>
            </a:r>
            <a:r>
              <a:rPr lang="en-US" dirty="0" err="1" smtClean="0"/>
              <a:t>vào</a:t>
            </a:r>
            <a:r>
              <a:rPr lang="en-US" dirty="0" smtClean="0"/>
              <a:t> </a:t>
            </a:r>
            <a:r>
              <a:rPr lang="en-US" dirty="0" err="1" smtClean="0"/>
              <a:t>chỗ</a:t>
            </a:r>
            <a:r>
              <a:rPr lang="en-US" dirty="0" smtClean="0"/>
              <a:t> </a:t>
            </a:r>
            <a:r>
              <a:rPr lang="en-US" dirty="0" err="1" smtClean="0"/>
              <a:t>chấm</a:t>
            </a:r>
            <a:r>
              <a:rPr lang="en-US" dirty="0" smtClean="0"/>
              <a:t> </a:t>
            </a:r>
            <a:r>
              <a:rPr lang="en-US" dirty="0" err="1" smtClean="0"/>
              <a:t>để</a:t>
            </a:r>
            <a:r>
              <a:rPr lang="en-US" dirty="0" smtClean="0"/>
              <a:t> </a:t>
            </a:r>
            <a:r>
              <a:rPr lang="en-US" dirty="0" err="1" smtClean="0"/>
              <a:t>được</a:t>
            </a:r>
            <a:r>
              <a:rPr lang="en-US" dirty="0" smtClean="0"/>
              <a:t> </a:t>
            </a:r>
            <a:r>
              <a:rPr lang="en-US" dirty="0" err="1" smtClean="0"/>
              <a:t>câu</a:t>
            </a:r>
            <a:r>
              <a:rPr lang="en-US" dirty="0" smtClean="0"/>
              <a:t> </a:t>
            </a:r>
            <a:r>
              <a:rPr lang="en-US" dirty="0" err="1" smtClean="0"/>
              <a:t>đúng</a:t>
            </a:r>
            <a:endParaRPr lang="en-US" dirty="0" smtClean="0"/>
          </a:p>
          <a:p>
            <a:pPr marL="0" indent="0" algn="l"/>
            <a:endParaRPr lang="en-US" dirty="0" smtClean="0"/>
          </a:p>
          <a:p>
            <a:pPr marL="0" indent="0" algn="l"/>
            <a:r>
              <a:rPr lang="en-US" dirty="0" smtClean="0"/>
              <a:t>- </a:t>
            </a:r>
            <a:r>
              <a:rPr lang="en-US" dirty="0" err="1" smtClean="0"/>
              <a:t>Thư</a:t>
            </a:r>
            <a:r>
              <a:rPr lang="en-US" dirty="0" smtClean="0"/>
              <a:t> </a:t>
            </a:r>
            <a:r>
              <a:rPr lang="en-US" dirty="0" err="1" smtClean="0"/>
              <a:t>mục</a:t>
            </a:r>
            <a:r>
              <a:rPr lang="en-US" dirty="0" smtClean="0"/>
              <a:t> </a:t>
            </a:r>
            <a:r>
              <a:rPr lang="en-US" dirty="0" smtClean="0">
                <a:solidFill>
                  <a:srgbClr val="FF0000"/>
                </a:solidFill>
              </a:rPr>
              <a:t>LOP4B</a:t>
            </a:r>
            <a:r>
              <a:rPr lang="en-US" dirty="0" smtClean="0"/>
              <a:t> </a:t>
            </a:r>
            <a:r>
              <a:rPr lang="en-US" dirty="0" err="1" smtClean="0"/>
              <a:t>có</a:t>
            </a:r>
            <a:r>
              <a:rPr lang="en-US" dirty="0" smtClean="0"/>
              <a:t> </a:t>
            </a:r>
            <a:r>
              <a:rPr lang="en-US" dirty="0" err="1" smtClean="0"/>
              <a:t>các</a:t>
            </a:r>
            <a:r>
              <a:rPr lang="en-US" dirty="0" smtClean="0"/>
              <a:t> </a:t>
            </a:r>
            <a:r>
              <a:rPr lang="en-US" dirty="0" err="1" smtClean="0"/>
              <a:t>thư</a:t>
            </a:r>
            <a:r>
              <a:rPr lang="en-US" dirty="0" smtClean="0"/>
              <a:t> </a:t>
            </a:r>
            <a:r>
              <a:rPr lang="en-US" dirty="0" err="1" smtClean="0"/>
              <a:t>mục</a:t>
            </a:r>
            <a:r>
              <a:rPr lang="en-US" dirty="0" smtClean="0"/>
              <a:t> con…………………..</a:t>
            </a:r>
            <a:endParaRPr lang="en-US" dirty="0" smtClean="0"/>
          </a:p>
          <a:p>
            <a:pPr marL="0" indent="0" algn="l"/>
            <a:endParaRPr lang="en-US" dirty="0"/>
          </a:p>
          <a:p>
            <a:pPr marL="0" indent="0" algn="l"/>
            <a:r>
              <a:rPr lang="en-US" dirty="0" smtClean="0"/>
              <a:t>- </a:t>
            </a:r>
            <a:r>
              <a:rPr lang="en-US" dirty="0" err="1" smtClean="0"/>
              <a:t>Thư</a:t>
            </a:r>
            <a:r>
              <a:rPr lang="en-US" dirty="0" smtClean="0"/>
              <a:t> </a:t>
            </a:r>
            <a:r>
              <a:rPr lang="en-US" dirty="0" err="1" smtClean="0"/>
              <a:t>mục</a:t>
            </a:r>
            <a:r>
              <a:rPr lang="en-US" dirty="0" smtClean="0"/>
              <a:t> </a:t>
            </a:r>
            <a:r>
              <a:rPr lang="en-US" dirty="0" smtClean="0">
                <a:solidFill>
                  <a:srgbClr val="FF0000"/>
                </a:solidFill>
              </a:rPr>
              <a:t>TO1</a:t>
            </a:r>
            <a:r>
              <a:rPr lang="en-US" dirty="0" smtClean="0"/>
              <a:t> </a:t>
            </a:r>
            <a:r>
              <a:rPr lang="en-US" dirty="0" err="1" smtClean="0"/>
              <a:t>có</a:t>
            </a:r>
            <a:r>
              <a:rPr lang="en-US" dirty="0" smtClean="0"/>
              <a:t> </a:t>
            </a:r>
            <a:r>
              <a:rPr lang="en-US" dirty="0" err="1" smtClean="0"/>
              <a:t>các</a:t>
            </a:r>
            <a:r>
              <a:rPr lang="en-US" dirty="0" smtClean="0"/>
              <a:t> </a:t>
            </a:r>
            <a:r>
              <a:rPr lang="en-US" dirty="0" err="1" smtClean="0"/>
              <a:t>thư</a:t>
            </a:r>
            <a:r>
              <a:rPr lang="en-US" dirty="0" smtClean="0"/>
              <a:t> </a:t>
            </a:r>
            <a:r>
              <a:rPr lang="en-US" dirty="0" err="1" smtClean="0"/>
              <a:t>mục</a:t>
            </a:r>
            <a:r>
              <a:rPr lang="en-US" dirty="0" smtClean="0"/>
              <a:t> con………………………….</a:t>
            </a:r>
            <a:endParaRPr lang="en-US" dirty="0" smtClean="0"/>
          </a:p>
        </p:txBody>
      </p:sp>
      <p:sp>
        <p:nvSpPr>
          <p:cNvPr id="2" name="TextBox 1"/>
          <p:cNvSpPr txBox="1"/>
          <p:nvPr/>
        </p:nvSpPr>
        <p:spPr>
          <a:xfrm>
            <a:off x="4561611" y="3469413"/>
            <a:ext cx="1679044" cy="369332"/>
          </a:xfrm>
          <a:prstGeom prst="rect">
            <a:avLst/>
          </a:prstGeom>
          <a:noFill/>
        </p:spPr>
        <p:txBody>
          <a:bodyPr wrap="square" rtlCol="0">
            <a:spAutoFit/>
          </a:bodyPr>
          <a:lstStyle/>
          <a:p>
            <a:r>
              <a:rPr lang="en-US" sz="1800" dirty="0" smtClean="0">
                <a:solidFill>
                  <a:srgbClr val="FF0000"/>
                </a:solidFill>
                <a:latin typeface="Didact Gothic" panose="00000500000000000000" charset="0"/>
              </a:rPr>
              <a:t>TO1, TO2, TO3</a:t>
            </a:r>
            <a:endParaRPr lang="en-US" sz="1800" dirty="0">
              <a:solidFill>
                <a:srgbClr val="FF0000"/>
              </a:solidFill>
              <a:latin typeface="Didact Gothic" panose="00000500000000000000" charset="0"/>
            </a:endParaRPr>
          </a:p>
        </p:txBody>
      </p:sp>
      <p:sp>
        <p:nvSpPr>
          <p:cNvPr id="18" name="TextBox 17"/>
          <p:cNvSpPr txBox="1"/>
          <p:nvPr/>
        </p:nvSpPr>
        <p:spPr>
          <a:xfrm>
            <a:off x="4446745" y="3995957"/>
            <a:ext cx="1679044" cy="369332"/>
          </a:xfrm>
          <a:prstGeom prst="rect">
            <a:avLst/>
          </a:prstGeom>
          <a:noFill/>
        </p:spPr>
        <p:txBody>
          <a:bodyPr wrap="square" rtlCol="0">
            <a:spAutoFit/>
          </a:bodyPr>
          <a:lstStyle/>
          <a:p>
            <a:r>
              <a:rPr lang="en-US" sz="1800" dirty="0" smtClean="0">
                <a:solidFill>
                  <a:srgbClr val="FF0000"/>
                </a:solidFill>
                <a:latin typeface="Didact Gothic" panose="00000500000000000000" charset="0"/>
              </a:rPr>
              <a:t>An, </a:t>
            </a:r>
            <a:r>
              <a:rPr lang="en-US" sz="1800" dirty="0" err="1" smtClean="0">
                <a:solidFill>
                  <a:srgbClr val="FF0000"/>
                </a:solidFill>
                <a:latin typeface="Didact Gothic" panose="00000500000000000000" charset="0"/>
              </a:rPr>
              <a:t>Binh</a:t>
            </a:r>
            <a:r>
              <a:rPr lang="en-US" sz="1800" dirty="0" smtClean="0">
                <a:solidFill>
                  <a:srgbClr val="FF0000"/>
                </a:solidFill>
                <a:latin typeface="Didact Gothic" panose="00000500000000000000" charset="0"/>
              </a:rPr>
              <a:t>, </a:t>
            </a:r>
            <a:r>
              <a:rPr lang="en-US" sz="1800" dirty="0" err="1" smtClean="0">
                <a:solidFill>
                  <a:srgbClr val="FF0000"/>
                </a:solidFill>
                <a:latin typeface="Didact Gothic" panose="00000500000000000000" charset="0"/>
              </a:rPr>
              <a:t>Khiem</a:t>
            </a:r>
            <a:endParaRPr lang="en-US" sz="1800" dirty="0">
              <a:solidFill>
                <a:srgbClr val="FF0000"/>
              </a:solidFill>
              <a:latin typeface="Didact Gothic" panose="0000050000000000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84"/>
        <p:cNvGrpSpPr/>
        <p:nvPr/>
      </p:nvGrpSpPr>
      <p:grpSpPr>
        <a:xfrm>
          <a:off x="0" y="0"/>
          <a:ext cx="0" cy="0"/>
          <a:chOff x="0" y="0"/>
          <a:chExt cx="0" cy="0"/>
        </a:xfrm>
      </p:grpSpPr>
      <p:grpSp>
        <p:nvGrpSpPr>
          <p:cNvPr id="586" name="Google Shape;586;p31"/>
          <p:cNvGrpSpPr/>
          <p:nvPr/>
        </p:nvGrpSpPr>
        <p:grpSpPr>
          <a:xfrm>
            <a:off x="6565504" y="2923375"/>
            <a:ext cx="2578496" cy="1932264"/>
            <a:chOff x="871286" y="1178546"/>
            <a:chExt cx="3487507" cy="2665645"/>
          </a:xfrm>
        </p:grpSpPr>
        <p:sp>
          <p:nvSpPr>
            <p:cNvPr id="587" name="Google Shape;587;p31"/>
            <p:cNvSpPr/>
            <p:nvPr/>
          </p:nvSpPr>
          <p:spPr>
            <a:xfrm>
              <a:off x="3724729" y="1676469"/>
              <a:ext cx="250882" cy="217694"/>
            </a:xfrm>
            <a:custGeom>
              <a:avLst/>
              <a:gdLst/>
              <a:ahLst/>
              <a:cxnLst/>
              <a:rect l="l" t="t" r="r" b="b"/>
              <a:pathLst>
                <a:path w="13259" h="11505" extrusionOk="0">
                  <a:moveTo>
                    <a:pt x="6567" y="1"/>
                  </a:moveTo>
                  <a:lnTo>
                    <a:pt x="1" y="11505"/>
                  </a:lnTo>
                  <a:lnTo>
                    <a:pt x="13259" y="11505"/>
                  </a:lnTo>
                  <a:lnTo>
                    <a:pt x="65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31"/>
            <p:cNvSpPr/>
            <p:nvPr/>
          </p:nvSpPr>
          <p:spPr>
            <a:xfrm>
              <a:off x="1017834" y="2858259"/>
              <a:ext cx="100550" cy="102934"/>
            </a:xfrm>
            <a:custGeom>
              <a:avLst/>
              <a:gdLst/>
              <a:ahLst/>
              <a:cxnLst/>
              <a:rect l="l" t="t" r="r" b="b"/>
              <a:pathLst>
                <a:path w="5314" h="5440" extrusionOk="0">
                  <a:moveTo>
                    <a:pt x="2707" y="0"/>
                  </a:moveTo>
                  <a:cubicBezTo>
                    <a:pt x="1253" y="0"/>
                    <a:pt x="0" y="1254"/>
                    <a:pt x="0" y="2707"/>
                  </a:cubicBezTo>
                  <a:cubicBezTo>
                    <a:pt x="0" y="4186"/>
                    <a:pt x="1253" y="5439"/>
                    <a:pt x="2707" y="5439"/>
                  </a:cubicBezTo>
                  <a:cubicBezTo>
                    <a:pt x="4161" y="5439"/>
                    <a:pt x="5314" y="4186"/>
                    <a:pt x="5314" y="2707"/>
                  </a:cubicBezTo>
                  <a:cubicBezTo>
                    <a:pt x="5314" y="1254"/>
                    <a:pt x="4161"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31"/>
            <p:cNvSpPr/>
            <p:nvPr/>
          </p:nvSpPr>
          <p:spPr>
            <a:xfrm>
              <a:off x="871286" y="2075773"/>
              <a:ext cx="215328" cy="853632"/>
            </a:xfrm>
            <a:custGeom>
              <a:avLst/>
              <a:gdLst/>
              <a:ahLst/>
              <a:cxnLst/>
              <a:rect l="l" t="t" r="r" b="b"/>
              <a:pathLst>
                <a:path w="11380" h="45114" extrusionOk="0">
                  <a:moveTo>
                    <a:pt x="6066" y="1"/>
                  </a:moveTo>
                  <a:cubicBezTo>
                    <a:pt x="2206" y="5640"/>
                    <a:pt x="1" y="12332"/>
                    <a:pt x="1" y="19625"/>
                  </a:cubicBezTo>
                  <a:cubicBezTo>
                    <a:pt x="1" y="29650"/>
                    <a:pt x="4287" y="38748"/>
                    <a:pt x="11079" y="45114"/>
                  </a:cubicBezTo>
                  <a:lnTo>
                    <a:pt x="11379" y="44813"/>
                  </a:lnTo>
                  <a:cubicBezTo>
                    <a:pt x="4612" y="38547"/>
                    <a:pt x="427" y="29550"/>
                    <a:pt x="427" y="19625"/>
                  </a:cubicBezTo>
                  <a:cubicBezTo>
                    <a:pt x="427" y="12432"/>
                    <a:pt x="2607" y="5740"/>
                    <a:pt x="6367" y="201"/>
                  </a:cubicBezTo>
                  <a:lnTo>
                    <a:pt x="6066"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31"/>
            <p:cNvSpPr/>
            <p:nvPr/>
          </p:nvSpPr>
          <p:spPr>
            <a:xfrm>
              <a:off x="3817672" y="1437470"/>
              <a:ext cx="541122" cy="112820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31"/>
            <p:cNvSpPr/>
            <p:nvPr/>
          </p:nvSpPr>
          <p:spPr>
            <a:xfrm>
              <a:off x="3789706" y="1403789"/>
              <a:ext cx="81098" cy="79225"/>
            </a:xfrm>
            <a:custGeom>
              <a:avLst/>
              <a:gdLst/>
              <a:ahLst/>
              <a:cxnLst/>
              <a:rect l="l" t="t" r="r" b="b"/>
              <a:pathLst>
                <a:path w="4286" h="4187" extrusionOk="0">
                  <a:moveTo>
                    <a:pt x="2206" y="1"/>
                  </a:moveTo>
                  <a:cubicBezTo>
                    <a:pt x="1053" y="1"/>
                    <a:pt x="0" y="953"/>
                    <a:pt x="126" y="2106"/>
                  </a:cubicBezTo>
                  <a:cubicBezTo>
                    <a:pt x="126" y="3259"/>
                    <a:pt x="1053" y="4186"/>
                    <a:pt x="2206" y="4186"/>
                  </a:cubicBezTo>
                  <a:cubicBezTo>
                    <a:pt x="3258" y="4186"/>
                    <a:pt x="4286" y="3259"/>
                    <a:pt x="4286" y="2106"/>
                  </a:cubicBezTo>
                  <a:cubicBezTo>
                    <a:pt x="4186" y="953"/>
                    <a:pt x="3359" y="1"/>
                    <a:pt x="2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31"/>
            <p:cNvSpPr/>
            <p:nvPr/>
          </p:nvSpPr>
          <p:spPr>
            <a:xfrm>
              <a:off x="1051023" y="2188640"/>
              <a:ext cx="67361" cy="51240"/>
            </a:xfrm>
            <a:custGeom>
              <a:avLst/>
              <a:gdLst/>
              <a:ahLst/>
              <a:cxnLst/>
              <a:rect l="l" t="t" r="r" b="b"/>
              <a:pathLst>
                <a:path w="3560" h="2708" extrusionOk="0">
                  <a:moveTo>
                    <a:pt x="1780" y="1"/>
                  </a:moveTo>
                  <a:cubicBezTo>
                    <a:pt x="1" y="1"/>
                    <a:pt x="1" y="2708"/>
                    <a:pt x="1780" y="2708"/>
                  </a:cubicBezTo>
                  <a:cubicBezTo>
                    <a:pt x="3459" y="2708"/>
                    <a:pt x="3560" y="1"/>
                    <a:pt x="1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31"/>
            <p:cNvSpPr/>
            <p:nvPr/>
          </p:nvSpPr>
          <p:spPr>
            <a:xfrm>
              <a:off x="1713054" y="3158451"/>
              <a:ext cx="65450" cy="51694"/>
            </a:xfrm>
            <a:custGeom>
              <a:avLst/>
              <a:gdLst/>
              <a:ahLst/>
              <a:cxnLst/>
              <a:rect l="l" t="t" r="r" b="b"/>
              <a:pathLst>
                <a:path w="3459" h="2732" extrusionOk="0">
                  <a:moveTo>
                    <a:pt x="1679" y="0"/>
                  </a:moveTo>
                  <a:cubicBezTo>
                    <a:pt x="0" y="0"/>
                    <a:pt x="0" y="2732"/>
                    <a:pt x="1679" y="2732"/>
                  </a:cubicBezTo>
                  <a:cubicBezTo>
                    <a:pt x="3459" y="2732"/>
                    <a:pt x="3459" y="0"/>
                    <a:pt x="1679" y="0"/>
                  </a:cubicBezTo>
                  <a:close/>
                </a:path>
              </a:pathLst>
            </a:custGeom>
            <a:solidFill>
              <a:srgbClr val="C42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31"/>
            <p:cNvSpPr/>
            <p:nvPr/>
          </p:nvSpPr>
          <p:spPr>
            <a:xfrm>
              <a:off x="3985564" y="1615295"/>
              <a:ext cx="39376" cy="29896"/>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31"/>
            <p:cNvSpPr/>
            <p:nvPr/>
          </p:nvSpPr>
          <p:spPr>
            <a:xfrm>
              <a:off x="3303608" y="2710292"/>
              <a:ext cx="67361" cy="51240"/>
            </a:xfrm>
            <a:custGeom>
              <a:avLst/>
              <a:gdLst/>
              <a:ahLst/>
              <a:cxnLst/>
              <a:rect l="l" t="t" r="r" b="b"/>
              <a:pathLst>
                <a:path w="3560" h="2708" extrusionOk="0">
                  <a:moveTo>
                    <a:pt x="1780" y="1"/>
                  </a:moveTo>
                  <a:cubicBezTo>
                    <a:pt x="1" y="1"/>
                    <a:pt x="1" y="2708"/>
                    <a:pt x="1780" y="2708"/>
                  </a:cubicBezTo>
                  <a:cubicBezTo>
                    <a:pt x="3560" y="2708"/>
                    <a:pt x="3560" y="1"/>
                    <a:pt x="1780" y="1"/>
                  </a:cubicBezTo>
                  <a:close/>
                </a:path>
              </a:pathLst>
            </a:custGeom>
            <a:solidFill>
              <a:srgbClr val="C42A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31"/>
            <p:cNvSpPr/>
            <p:nvPr/>
          </p:nvSpPr>
          <p:spPr>
            <a:xfrm>
              <a:off x="2205301" y="3646895"/>
              <a:ext cx="750717" cy="156047"/>
            </a:xfrm>
            <a:custGeom>
              <a:avLst/>
              <a:gdLst/>
              <a:ahLst/>
              <a:cxnLst/>
              <a:rect l="l" t="t" r="r" b="b"/>
              <a:pathLst>
                <a:path w="39675" h="8247" extrusionOk="0">
                  <a:moveTo>
                    <a:pt x="3960" y="1"/>
                  </a:moveTo>
                  <a:cubicBezTo>
                    <a:pt x="4913" y="5515"/>
                    <a:pt x="0" y="8246"/>
                    <a:pt x="0" y="8246"/>
                  </a:cubicBezTo>
                  <a:lnTo>
                    <a:pt x="39675" y="8246"/>
                  </a:lnTo>
                  <a:cubicBezTo>
                    <a:pt x="35189" y="5114"/>
                    <a:pt x="36016" y="1"/>
                    <a:pt x="36016" y="1"/>
                  </a:cubicBezTo>
                  <a:close/>
                </a:path>
              </a:pathLst>
            </a:custGeom>
            <a:solidFill>
              <a:schemeClr val="accen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31"/>
            <p:cNvSpPr/>
            <p:nvPr/>
          </p:nvSpPr>
          <p:spPr>
            <a:xfrm>
              <a:off x="2189179" y="3642637"/>
              <a:ext cx="778702" cy="164089"/>
            </a:xfrm>
            <a:custGeom>
              <a:avLst/>
              <a:gdLst/>
              <a:ahLst/>
              <a:cxnLst/>
              <a:rect l="l" t="t" r="r" b="b"/>
              <a:pathLst>
                <a:path w="41154" h="8672" extrusionOk="0">
                  <a:moveTo>
                    <a:pt x="36667" y="426"/>
                  </a:moveTo>
                  <a:lnTo>
                    <a:pt x="36667" y="1354"/>
                  </a:lnTo>
                  <a:cubicBezTo>
                    <a:pt x="36667" y="2206"/>
                    <a:pt x="36767" y="3459"/>
                    <a:pt x="37294" y="4712"/>
                  </a:cubicBezTo>
                  <a:cubicBezTo>
                    <a:pt x="37757" y="5904"/>
                    <a:pt x="38531" y="7173"/>
                    <a:pt x="39856" y="8246"/>
                  </a:cubicBezTo>
                  <a:lnTo>
                    <a:pt x="1566" y="8246"/>
                  </a:lnTo>
                  <a:cubicBezTo>
                    <a:pt x="1962" y="7945"/>
                    <a:pt x="2501" y="7489"/>
                    <a:pt x="3033" y="6893"/>
                  </a:cubicBezTo>
                  <a:cubicBezTo>
                    <a:pt x="4086" y="5740"/>
                    <a:pt x="5138" y="3985"/>
                    <a:pt x="5138" y="1579"/>
                  </a:cubicBezTo>
                  <a:cubicBezTo>
                    <a:pt x="5138" y="1221"/>
                    <a:pt x="5138" y="792"/>
                    <a:pt x="5064" y="426"/>
                  </a:cubicBezTo>
                  <a:close/>
                  <a:moveTo>
                    <a:pt x="4612" y="0"/>
                  </a:moveTo>
                  <a:lnTo>
                    <a:pt x="4612" y="226"/>
                  </a:lnTo>
                  <a:cubicBezTo>
                    <a:pt x="4712" y="727"/>
                    <a:pt x="4712" y="1153"/>
                    <a:pt x="4712" y="1579"/>
                  </a:cubicBezTo>
                  <a:cubicBezTo>
                    <a:pt x="4712" y="3760"/>
                    <a:pt x="3760" y="5539"/>
                    <a:pt x="2732" y="6592"/>
                  </a:cubicBezTo>
                  <a:cubicBezTo>
                    <a:pt x="2206" y="7218"/>
                    <a:pt x="1679" y="7619"/>
                    <a:pt x="1379" y="7845"/>
                  </a:cubicBezTo>
                  <a:cubicBezTo>
                    <a:pt x="1153" y="8045"/>
                    <a:pt x="1053" y="8146"/>
                    <a:pt x="852" y="8146"/>
                  </a:cubicBezTo>
                  <a:cubicBezTo>
                    <a:pt x="852" y="8246"/>
                    <a:pt x="852" y="8246"/>
                    <a:pt x="752" y="8246"/>
                  </a:cubicBezTo>
                  <a:lnTo>
                    <a:pt x="0" y="8672"/>
                  </a:lnTo>
                  <a:lnTo>
                    <a:pt x="41153" y="8672"/>
                  </a:lnTo>
                  <a:lnTo>
                    <a:pt x="40627" y="8246"/>
                  </a:lnTo>
                  <a:cubicBezTo>
                    <a:pt x="39073" y="7218"/>
                    <a:pt x="38121" y="5865"/>
                    <a:pt x="37720" y="4612"/>
                  </a:cubicBezTo>
                  <a:cubicBezTo>
                    <a:pt x="37193" y="3359"/>
                    <a:pt x="37093" y="2106"/>
                    <a:pt x="37093" y="1354"/>
                  </a:cubicBezTo>
                  <a:lnTo>
                    <a:pt x="37093" y="527"/>
                  </a:lnTo>
                  <a:lnTo>
                    <a:pt x="37093" y="326"/>
                  </a:lnTo>
                  <a:lnTo>
                    <a:pt x="37093" y="226"/>
                  </a:lnTo>
                  <a:lnTo>
                    <a:pt x="37193" y="0"/>
                  </a:lnTo>
                  <a:close/>
                </a:path>
              </a:pathLst>
            </a:custGeom>
            <a:solidFill>
              <a:srgbClr val="2A49A8"/>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31"/>
            <p:cNvSpPr/>
            <p:nvPr/>
          </p:nvSpPr>
          <p:spPr>
            <a:xfrm>
              <a:off x="2147911" y="3798646"/>
              <a:ext cx="873556" cy="41760"/>
            </a:xfrm>
            <a:custGeom>
              <a:avLst/>
              <a:gdLst/>
              <a:ahLst/>
              <a:cxnLst/>
              <a:rect l="l" t="t" r="r" b="b"/>
              <a:pathLst>
                <a:path w="46167" h="2207" extrusionOk="0">
                  <a:moveTo>
                    <a:pt x="1154" y="1"/>
                  </a:moveTo>
                  <a:cubicBezTo>
                    <a:pt x="527" y="1"/>
                    <a:pt x="1" y="527"/>
                    <a:pt x="1" y="1054"/>
                  </a:cubicBezTo>
                  <a:cubicBezTo>
                    <a:pt x="1" y="1680"/>
                    <a:pt x="527" y="2206"/>
                    <a:pt x="1154" y="2206"/>
                  </a:cubicBezTo>
                  <a:lnTo>
                    <a:pt x="45014" y="2206"/>
                  </a:lnTo>
                  <a:cubicBezTo>
                    <a:pt x="45640" y="2206"/>
                    <a:pt x="46166" y="1680"/>
                    <a:pt x="46166" y="1054"/>
                  </a:cubicBezTo>
                  <a:cubicBezTo>
                    <a:pt x="46166" y="527"/>
                    <a:pt x="45640" y="1"/>
                    <a:pt x="45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31"/>
            <p:cNvSpPr/>
            <p:nvPr/>
          </p:nvSpPr>
          <p:spPr>
            <a:xfrm>
              <a:off x="2144127" y="3794862"/>
              <a:ext cx="881125" cy="49329"/>
            </a:xfrm>
            <a:custGeom>
              <a:avLst/>
              <a:gdLst/>
              <a:ahLst/>
              <a:cxnLst/>
              <a:rect l="l" t="t" r="r" b="b"/>
              <a:pathLst>
                <a:path w="46567" h="2607" extrusionOk="0">
                  <a:moveTo>
                    <a:pt x="45214" y="426"/>
                  </a:moveTo>
                  <a:cubicBezTo>
                    <a:pt x="45514" y="426"/>
                    <a:pt x="45740" y="527"/>
                    <a:pt x="45840" y="727"/>
                  </a:cubicBezTo>
                  <a:cubicBezTo>
                    <a:pt x="46041" y="828"/>
                    <a:pt x="46141" y="1053"/>
                    <a:pt x="46141" y="1254"/>
                  </a:cubicBezTo>
                  <a:cubicBezTo>
                    <a:pt x="46141" y="1579"/>
                    <a:pt x="46041" y="1780"/>
                    <a:pt x="45840" y="1880"/>
                  </a:cubicBezTo>
                  <a:cubicBezTo>
                    <a:pt x="45740" y="2081"/>
                    <a:pt x="45514" y="2206"/>
                    <a:pt x="45214" y="2206"/>
                  </a:cubicBezTo>
                  <a:lnTo>
                    <a:pt x="1354" y="2206"/>
                  </a:lnTo>
                  <a:cubicBezTo>
                    <a:pt x="1028" y="2206"/>
                    <a:pt x="827" y="2081"/>
                    <a:pt x="727" y="1880"/>
                  </a:cubicBezTo>
                  <a:cubicBezTo>
                    <a:pt x="502" y="1780"/>
                    <a:pt x="401" y="1579"/>
                    <a:pt x="401" y="1254"/>
                  </a:cubicBezTo>
                  <a:cubicBezTo>
                    <a:pt x="401" y="1053"/>
                    <a:pt x="502" y="828"/>
                    <a:pt x="727" y="727"/>
                  </a:cubicBezTo>
                  <a:cubicBezTo>
                    <a:pt x="827" y="527"/>
                    <a:pt x="1028" y="426"/>
                    <a:pt x="1354" y="426"/>
                  </a:cubicBezTo>
                  <a:close/>
                  <a:moveTo>
                    <a:pt x="1354" y="0"/>
                  </a:moveTo>
                  <a:cubicBezTo>
                    <a:pt x="627" y="0"/>
                    <a:pt x="0" y="627"/>
                    <a:pt x="0" y="1254"/>
                  </a:cubicBezTo>
                  <a:cubicBezTo>
                    <a:pt x="0" y="1980"/>
                    <a:pt x="627" y="2607"/>
                    <a:pt x="1354" y="2607"/>
                  </a:cubicBezTo>
                  <a:lnTo>
                    <a:pt x="45214" y="2607"/>
                  </a:lnTo>
                  <a:cubicBezTo>
                    <a:pt x="45940" y="2607"/>
                    <a:pt x="46567" y="1980"/>
                    <a:pt x="46567" y="1254"/>
                  </a:cubicBezTo>
                  <a:cubicBezTo>
                    <a:pt x="46567" y="627"/>
                    <a:pt x="45940" y="0"/>
                    <a:pt x="45214" y="0"/>
                  </a:cubicBezTo>
                  <a:close/>
                </a:path>
              </a:pathLst>
            </a:custGeom>
            <a:solidFill>
              <a:srgbClr val="2A49A8"/>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31"/>
            <p:cNvSpPr/>
            <p:nvPr/>
          </p:nvSpPr>
          <p:spPr>
            <a:xfrm>
              <a:off x="1302359" y="1826802"/>
              <a:ext cx="2564660" cy="1849516"/>
            </a:xfrm>
            <a:custGeom>
              <a:avLst/>
              <a:gdLst/>
              <a:ahLst/>
              <a:cxnLst/>
              <a:rect l="l" t="t" r="r" b="b"/>
              <a:pathLst>
                <a:path w="135541" h="97746" extrusionOk="0">
                  <a:moveTo>
                    <a:pt x="4587" y="1"/>
                  </a:moveTo>
                  <a:cubicBezTo>
                    <a:pt x="2081" y="1"/>
                    <a:pt x="1" y="1981"/>
                    <a:pt x="1" y="4487"/>
                  </a:cubicBezTo>
                  <a:lnTo>
                    <a:pt x="1" y="93159"/>
                  </a:lnTo>
                  <a:cubicBezTo>
                    <a:pt x="1" y="95666"/>
                    <a:pt x="2081" y="97746"/>
                    <a:pt x="4587" y="97746"/>
                  </a:cubicBezTo>
                  <a:lnTo>
                    <a:pt x="130954" y="97746"/>
                  </a:lnTo>
                  <a:cubicBezTo>
                    <a:pt x="133460" y="97746"/>
                    <a:pt x="135540" y="95666"/>
                    <a:pt x="135540" y="93159"/>
                  </a:cubicBezTo>
                  <a:lnTo>
                    <a:pt x="135540" y="4487"/>
                  </a:lnTo>
                  <a:cubicBezTo>
                    <a:pt x="135540" y="1981"/>
                    <a:pt x="133460" y="1"/>
                    <a:pt x="130954" y="1"/>
                  </a:cubicBez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31"/>
            <p:cNvSpPr/>
            <p:nvPr/>
          </p:nvSpPr>
          <p:spPr>
            <a:xfrm>
              <a:off x="1298102" y="1823017"/>
              <a:ext cx="2572702" cy="1857104"/>
            </a:xfrm>
            <a:custGeom>
              <a:avLst/>
              <a:gdLst/>
              <a:ahLst/>
              <a:cxnLst/>
              <a:rect l="l" t="t" r="r" b="b"/>
              <a:pathLst>
                <a:path w="135966" h="98147" extrusionOk="0">
                  <a:moveTo>
                    <a:pt x="131179" y="401"/>
                  </a:moveTo>
                  <a:cubicBezTo>
                    <a:pt x="132432" y="401"/>
                    <a:pt x="133460" y="827"/>
                    <a:pt x="134312" y="1654"/>
                  </a:cubicBezTo>
                  <a:cubicBezTo>
                    <a:pt x="135039" y="2406"/>
                    <a:pt x="135565" y="3534"/>
                    <a:pt x="135565" y="4687"/>
                  </a:cubicBezTo>
                  <a:lnTo>
                    <a:pt x="135565" y="93359"/>
                  </a:lnTo>
                  <a:cubicBezTo>
                    <a:pt x="135565" y="94612"/>
                    <a:pt x="135039" y="95640"/>
                    <a:pt x="134312" y="96492"/>
                  </a:cubicBezTo>
                  <a:cubicBezTo>
                    <a:pt x="133460" y="97219"/>
                    <a:pt x="132432" y="97745"/>
                    <a:pt x="131179" y="97745"/>
                  </a:cubicBezTo>
                  <a:lnTo>
                    <a:pt x="4812" y="97745"/>
                  </a:lnTo>
                  <a:cubicBezTo>
                    <a:pt x="3559" y="97745"/>
                    <a:pt x="2507" y="97219"/>
                    <a:pt x="1680" y="96492"/>
                  </a:cubicBezTo>
                  <a:cubicBezTo>
                    <a:pt x="953" y="95640"/>
                    <a:pt x="426" y="94612"/>
                    <a:pt x="426" y="93359"/>
                  </a:cubicBezTo>
                  <a:lnTo>
                    <a:pt x="426" y="4687"/>
                  </a:lnTo>
                  <a:cubicBezTo>
                    <a:pt x="426" y="3534"/>
                    <a:pt x="953" y="2406"/>
                    <a:pt x="1680" y="1654"/>
                  </a:cubicBezTo>
                  <a:cubicBezTo>
                    <a:pt x="2507" y="827"/>
                    <a:pt x="3559" y="401"/>
                    <a:pt x="4812" y="401"/>
                  </a:cubicBezTo>
                  <a:close/>
                  <a:moveTo>
                    <a:pt x="4812" y="0"/>
                  </a:moveTo>
                  <a:cubicBezTo>
                    <a:pt x="2206" y="0"/>
                    <a:pt x="0" y="2081"/>
                    <a:pt x="0" y="4687"/>
                  </a:cubicBezTo>
                  <a:lnTo>
                    <a:pt x="0" y="93359"/>
                  </a:lnTo>
                  <a:cubicBezTo>
                    <a:pt x="0" y="95966"/>
                    <a:pt x="2206" y="98146"/>
                    <a:pt x="4812" y="98146"/>
                  </a:cubicBezTo>
                  <a:lnTo>
                    <a:pt x="131179" y="98146"/>
                  </a:lnTo>
                  <a:cubicBezTo>
                    <a:pt x="133785" y="98146"/>
                    <a:pt x="135966" y="95966"/>
                    <a:pt x="135966" y="93359"/>
                  </a:cubicBezTo>
                  <a:lnTo>
                    <a:pt x="135966" y="4687"/>
                  </a:lnTo>
                  <a:cubicBezTo>
                    <a:pt x="135966" y="2081"/>
                    <a:pt x="133785" y="0"/>
                    <a:pt x="131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31"/>
            <p:cNvSpPr/>
            <p:nvPr/>
          </p:nvSpPr>
          <p:spPr>
            <a:xfrm>
              <a:off x="1302359" y="1826802"/>
              <a:ext cx="2564660" cy="1574944"/>
            </a:xfrm>
            <a:custGeom>
              <a:avLst/>
              <a:gdLst/>
              <a:ahLst/>
              <a:cxnLst/>
              <a:rect l="l" t="t" r="r" b="b"/>
              <a:pathLst>
                <a:path w="135541" h="83235" extrusionOk="0">
                  <a:moveTo>
                    <a:pt x="4587" y="1"/>
                  </a:moveTo>
                  <a:cubicBezTo>
                    <a:pt x="2081" y="1"/>
                    <a:pt x="1" y="1981"/>
                    <a:pt x="1" y="4487"/>
                  </a:cubicBezTo>
                  <a:lnTo>
                    <a:pt x="1" y="83234"/>
                  </a:lnTo>
                  <a:lnTo>
                    <a:pt x="135540" y="83234"/>
                  </a:lnTo>
                  <a:lnTo>
                    <a:pt x="135540" y="4487"/>
                  </a:lnTo>
                  <a:cubicBezTo>
                    <a:pt x="135540" y="1981"/>
                    <a:pt x="133460" y="1"/>
                    <a:pt x="130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31"/>
            <p:cNvSpPr/>
            <p:nvPr/>
          </p:nvSpPr>
          <p:spPr>
            <a:xfrm>
              <a:off x="1298102" y="1823017"/>
              <a:ext cx="2572702" cy="1582513"/>
            </a:xfrm>
            <a:custGeom>
              <a:avLst/>
              <a:gdLst/>
              <a:ahLst/>
              <a:cxnLst/>
              <a:rect l="l" t="t" r="r" b="b"/>
              <a:pathLst>
                <a:path w="135966" h="83635" extrusionOk="0">
                  <a:moveTo>
                    <a:pt x="131179" y="401"/>
                  </a:moveTo>
                  <a:cubicBezTo>
                    <a:pt x="132432" y="401"/>
                    <a:pt x="133460" y="827"/>
                    <a:pt x="134312" y="1654"/>
                  </a:cubicBezTo>
                  <a:cubicBezTo>
                    <a:pt x="135039" y="2406"/>
                    <a:pt x="135565" y="3534"/>
                    <a:pt x="135565" y="4687"/>
                  </a:cubicBezTo>
                  <a:lnTo>
                    <a:pt x="135565" y="83234"/>
                  </a:lnTo>
                  <a:lnTo>
                    <a:pt x="426" y="83234"/>
                  </a:lnTo>
                  <a:lnTo>
                    <a:pt x="426" y="4687"/>
                  </a:lnTo>
                  <a:cubicBezTo>
                    <a:pt x="426" y="3534"/>
                    <a:pt x="953" y="2406"/>
                    <a:pt x="1680" y="1654"/>
                  </a:cubicBezTo>
                  <a:cubicBezTo>
                    <a:pt x="2507" y="827"/>
                    <a:pt x="3559" y="401"/>
                    <a:pt x="4812" y="401"/>
                  </a:cubicBezTo>
                  <a:close/>
                  <a:moveTo>
                    <a:pt x="4812" y="0"/>
                  </a:moveTo>
                  <a:cubicBezTo>
                    <a:pt x="2206" y="0"/>
                    <a:pt x="0" y="2081"/>
                    <a:pt x="0" y="4687"/>
                  </a:cubicBezTo>
                  <a:lnTo>
                    <a:pt x="0" y="83635"/>
                  </a:lnTo>
                  <a:lnTo>
                    <a:pt x="135966" y="83635"/>
                  </a:lnTo>
                  <a:lnTo>
                    <a:pt x="135966" y="4687"/>
                  </a:lnTo>
                  <a:cubicBezTo>
                    <a:pt x="135966" y="2081"/>
                    <a:pt x="133785" y="0"/>
                    <a:pt x="131179"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31"/>
            <p:cNvSpPr/>
            <p:nvPr/>
          </p:nvSpPr>
          <p:spPr>
            <a:xfrm>
              <a:off x="1402909" y="1925440"/>
              <a:ext cx="2363107" cy="1365803"/>
            </a:xfrm>
            <a:custGeom>
              <a:avLst/>
              <a:gdLst/>
              <a:ahLst/>
              <a:cxnLst/>
              <a:rect l="l" t="t" r="r" b="b"/>
              <a:pathLst>
                <a:path w="124889" h="72182" extrusionOk="0">
                  <a:moveTo>
                    <a:pt x="0" y="1"/>
                  </a:moveTo>
                  <a:lnTo>
                    <a:pt x="0" y="72182"/>
                  </a:lnTo>
                  <a:lnTo>
                    <a:pt x="124888" y="72182"/>
                  </a:lnTo>
                  <a:lnTo>
                    <a:pt x="1248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31"/>
            <p:cNvSpPr/>
            <p:nvPr/>
          </p:nvSpPr>
          <p:spPr>
            <a:xfrm>
              <a:off x="1399106" y="1921656"/>
              <a:ext cx="2371167" cy="1373391"/>
            </a:xfrm>
            <a:custGeom>
              <a:avLst/>
              <a:gdLst/>
              <a:ahLst/>
              <a:cxnLst/>
              <a:rect l="l" t="t" r="r" b="b"/>
              <a:pathLst>
                <a:path w="125315" h="72583" extrusionOk="0">
                  <a:moveTo>
                    <a:pt x="124889" y="426"/>
                  </a:moveTo>
                  <a:lnTo>
                    <a:pt x="124889" y="72156"/>
                  </a:lnTo>
                  <a:lnTo>
                    <a:pt x="402" y="72156"/>
                  </a:lnTo>
                  <a:lnTo>
                    <a:pt x="402" y="426"/>
                  </a:lnTo>
                  <a:close/>
                  <a:moveTo>
                    <a:pt x="1" y="0"/>
                  </a:moveTo>
                  <a:lnTo>
                    <a:pt x="1" y="72582"/>
                  </a:lnTo>
                  <a:lnTo>
                    <a:pt x="125315" y="72582"/>
                  </a:lnTo>
                  <a:lnTo>
                    <a:pt x="125315"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31"/>
            <p:cNvSpPr/>
            <p:nvPr/>
          </p:nvSpPr>
          <p:spPr>
            <a:xfrm>
              <a:off x="2529202" y="3482825"/>
              <a:ext cx="110502" cy="108610"/>
            </a:xfrm>
            <a:custGeom>
              <a:avLst/>
              <a:gdLst/>
              <a:ahLst/>
              <a:cxnLst/>
              <a:rect l="l" t="t" r="r" b="b"/>
              <a:pathLst>
                <a:path w="5840" h="5740" extrusionOk="0">
                  <a:moveTo>
                    <a:pt x="2933" y="0"/>
                  </a:moveTo>
                  <a:cubicBezTo>
                    <a:pt x="1354" y="0"/>
                    <a:pt x="0" y="1253"/>
                    <a:pt x="0" y="2907"/>
                  </a:cubicBezTo>
                  <a:cubicBezTo>
                    <a:pt x="0" y="4486"/>
                    <a:pt x="1354" y="5739"/>
                    <a:pt x="2933" y="5739"/>
                  </a:cubicBezTo>
                  <a:cubicBezTo>
                    <a:pt x="4487" y="5739"/>
                    <a:pt x="5840" y="4486"/>
                    <a:pt x="5840" y="2907"/>
                  </a:cubicBezTo>
                  <a:cubicBezTo>
                    <a:pt x="5840" y="1253"/>
                    <a:pt x="4487" y="0"/>
                    <a:pt x="2933" y="0"/>
                  </a:cubicBezTo>
                  <a:close/>
                </a:path>
              </a:pathLst>
            </a:custGeom>
            <a:solidFill>
              <a:schemeClr val="accent3"/>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31"/>
            <p:cNvSpPr/>
            <p:nvPr/>
          </p:nvSpPr>
          <p:spPr>
            <a:xfrm>
              <a:off x="3092575" y="2260259"/>
              <a:ext cx="1057077" cy="141212"/>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31"/>
            <p:cNvSpPr/>
            <p:nvPr/>
          </p:nvSpPr>
          <p:spPr>
            <a:xfrm>
              <a:off x="1472143" y="2129359"/>
              <a:ext cx="420666" cy="359493"/>
            </a:xfrm>
            <a:custGeom>
              <a:avLst/>
              <a:gdLst/>
              <a:ahLst/>
              <a:cxnLst/>
              <a:rect l="l" t="t" r="r" b="b"/>
              <a:pathLst>
                <a:path w="22232" h="18999" extrusionOk="0">
                  <a:moveTo>
                    <a:pt x="4913" y="1"/>
                  </a:moveTo>
                  <a:cubicBezTo>
                    <a:pt x="2181" y="1"/>
                    <a:pt x="0" y="2181"/>
                    <a:pt x="0" y="4888"/>
                  </a:cubicBezTo>
                  <a:lnTo>
                    <a:pt x="0" y="9901"/>
                  </a:lnTo>
                  <a:cubicBezTo>
                    <a:pt x="0" y="12633"/>
                    <a:pt x="2181" y="14813"/>
                    <a:pt x="4913" y="14813"/>
                  </a:cubicBezTo>
                  <a:lnTo>
                    <a:pt x="10552" y="14813"/>
                  </a:lnTo>
                  <a:cubicBezTo>
                    <a:pt x="11379" y="18272"/>
                    <a:pt x="13985" y="18898"/>
                    <a:pt x="15564" y="18999"/>
                  </a:cubicBezTo>
                  <a:cubicBezTo>
                    <a:pt x="15865" y="18999"/>
                    <a:pt x="16091" y="18572"/>
                    <a:pt x="15765" y="18372"/>
                  </a:cubicBezTo>
                  <a:cubicBezTo>
                    <a:pt x="14086" y="17019"/>
                    <a:pt x="14712" y="14813"/>
                    <a:pt x="14712" y="14813"/>
                  </a:cubicBezTo>
                  <a:lnTo>
                    <a:pt x="17344" y="14813"/>
                  </a:lnTo>
                  <a:cubicBezTo>
                    <a:pt x="20051" y="14813"/>
                    <a:pt x="22231" y="12633"/>
                    <a:pt x="22231" y="9901"/>
                  </a:cubicBezTo>
                  <a:lnTo>
                    <a:pt x="22231" y="4888"/>
                  </a:lnTo>
                  <a:cubicBezTo>
                    <a:pt x="22231" y="2181"/>
                    <a:pt x="20051" y="1"/>
                    <a:pt x="17344" y="1"/>
                  </a:cubicBezTo>
                  <a:close/>
                </a:path>
              </a:pathLst>
            </a:custGeom>
            <a:solidFill>
              <a:schemeClr val="accen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31"/>
            <p:cNvSpPr/>
            <p:nvPr/>
          </p:nvSpPr>
          <p:spPr>
            <a:xfrm>
              <a:off x="1754776" y="2239861"/>
              <a:ext cx="53132" cy="53132"/>
            </a:xfrm>
            <a:custGeom>
              <a:avLst/>
              <a:gdLst/>
              <a:ahLst/>
              <a:cxnLst/>
              <a:rect l="l" t="t" r="r" b="b"/>
              <a:pathLst>
                <a:path w="2808" h="2808" extrusionOk="0">
                  <a:moveTo>
                    <a:pt x="1354" y="1"/>
                  </a:moveTo>
                  <a:cubicBezTo>
                    <a:pt x="627" y="1"/>
                    <a:pt x="1" y="627"/>
                    <a:pt x="1" y="1354"/>
                  </a:cubicBezTo>
                  <a:cubicBezTo>
                    <a:pt x="1" y="2181"/>
                    <a:pt x="627" y="2808"/>
                    <a:pt x="1354" y="2808"/>
                  </a:cubicBezTo>
                  <a:cubicBezTo>
                    <a:pt x="2181" y="2808"/>
                    <a:pt x="2808" y="2181"/>
                    <a:pt x="2808" y="1354"/>
                  </a:cubicBezTo>
                  <a:cubicBezTo>
                    <a:pt x="2808" y="627"/>
                    <a:pt x="2181" y="1"/>
                    <a:pt x="13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31"/>
            <p:cNvSpPr/>
            <p:nvPr/>
          </p:nvSpPr>
          <p:spPr>
            <a:xfrm>
              <a:off x="1655664" y="2239861"/>
              <a:ext cx="53605" cy="53132"/>
            </a:xfrm>
            <a:custGeom>
              <a:avLst/>
              <a:gdLst/>
              <a:ahLst/>
              <a:cxnLst/>
              <a:rect l="l" t="t" r="r" b="b"/>
              <a:pathLst>
                <a:path w="2833" h="2808" extrusionOk="0">
                  <a:moveTo>
                    <a:pt x="1479" y="1"/>
                  </a:moveTo>
                  <a:cubicBezTo>
                    <a:pt x="627" y="1"/>
                    <a:pt x="1" y="627"/>
                    <a:pt x="1" y="1354"/>
                  </a:cubicBezTo>
                  <a:cubicBezTo>
                    <a:pt x="1" y="2181"/>
                    <a:pt x="627" y="2808"/>
                    <a:pt x="1479" y="2808"/>
                  </a:cubicBezTo>
                  <a:cubicBezTo>
                    <a:pt x="2206" y="2808"/>
                    <a:pt x="2833" y="2181"/>
                    <a:pt x="2833" y="1354"/>
                  </a:cubicBezTo>
                  <a:cubicBezTo>
                    <a:pt x="2833" y="627"/>
                    <a:pt x="2206" y="1"/>
                    <a:pt x="14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31"/>
            <p:cNvSpPr/>
            <p:nvPr/>
          </p:nvSpPr>
          <p:spPr>
            <a:xfrm>
              <a:off x="1557026" y="2239861"/>
              <a:ext cx="53605" cy="53132"/>
            </a:xfrm>
            <a:custGeom>
              <a:avLst/>
              <a:gdLst/>
              <a:ahLst/>
              <a:cxnLst/>
              <a:rect l="l" t="t" r="r" b="b"/>
              <a:pathLst>
                <a:path w="2833" h="2808" extrusionOk="0">
                  <a:moveTo>
                    <a:pt x="1454" y="1"/>
                  </a:moveTo>
                  <a:cubicBezTo>
                    <a:pt x="627" y="1"/>
                    <a:pt x="1" y="627"/>
                    <a:pt x="1" y="1354"/>
                  </a:cubicBezTo>
                  <a:cubicBezTo>
                    <a:pt x="1" y="2181"/>
                    <a:pt x="627" y="2808"/>
                    <a:pt x="1454" y="2808"/>
                  </a:cubicBezTo>
                  <a:cubicBezTo>
                    <a:pt x="2206" y="2808"/>
                    <a:pt x="2833" y="2181"/>
                    <a:pt x="2833" y="1354"/>
                  </a:cubicBezTo>
                  <a:cubicBezTo>
                    <a:pt x="2833" y="627"/>
                    <a:pt x="2206"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31"/>
            <p:cNvSpPr/>
            <p:nvPr/>
          </p:nvSpPr>
          <p:spPr>
            <a:xfrm>
              <a:off x="1995687" y="1569770"/>
              <a:ext cx="1177533" cy="1549324"/>
            </a:xfrm>
            <a:custGeom>
              <a:avLst/>
              <a:gdLst/>
              <a:ahLst/>
              <a:cxnLst/>
              <a:rect l="l" t="t" r="r" b="b"/>
              <a:pathLst>
                <a:path w="62232" h="81881" extrusionOk="0">
                  <a:moveTo>
                    <a:pt x="1" y="1"/>
                  </a:moveTo>
                  <a:lnTo>
                    <a:pt x="1" y="81881"/>
                  </a:lnTo>
                  <a:lnTo>
                    <a:pt x="53585" y="81881"/>
                  </a:lnTo>
                  <a:lnTo>
                    <a:pt x="62232" y="73209"/>
                  </a:lnTo>
                  <a:lnTo>
                    <a:pt x="622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31"/>
            <p:cNvSpPr/>
            <p:nvPr/>
          </p:nvSpPr>
          <p:spPr>
            <a:xfrm>
              <a:off x="1991902" y="1565986"/>
              <a:ext cx="1185593" cy="1556912"/>
            </a:xfrm>
            <a:custGeom>
              <a:avLst/>
              <a:gdLst/>
              <a:ahLst/>
              <a:cxnLst/>
              <a:rect l="l" t="t" r="r" b="b"/>
              <a:pathLst>
                <a:path w="62658" h="82282" extrusionOk="0">
                  <a:moveTo>
                    <a:pt x="62231" y="426"/>
                  </a:moveTo>
                  <a:lnTo>
                    <a:pt x="62231" y="73309"/>
                  </a:lnTo>
                  <a:lnTo>
                    <a:pt x="53660" y="81880"/>
                  </a:lnTo>
                  <a:lnTo>
                    <a:pt x="401" y="81880"/>
                  </a:lnTo>
                  <a:lnTo>
                    <a:pt x="401" y="426"/>
                  </a:lnTo>
                  <a:close/>
                  <a:moveTo>
                    <a:pt x="100" y="0"/>
                  </a:moveTo>
                  <a:cubicBezTo>
                    <a:pt x="0" y="101"/>
                    <a:pt x="0" y="101"/>
                    <a:pt x="0" y="201"/>
                  </a:cubicBezTo>
                  <a:lnTo>
                    <a:pt x="0" y="82081"/>
                  </a:lnTo>
                  <a:cubicBezTo>
                    <a:pt x="0" y="82081"/>
                    <a:pt x="0" y="82181"/>
                    <a:pt x="100" y="82181"/>
                  </a:cubicBezTo>
                  <a:lnTo>
                    <a:pt x="201" y="82281"/>
                  </a:lnTo>
                  <a:lnTo>
                    <a:pt x="53785" y="82281"/>
                  </a:lnTo>
                  <a:lnTo>
                    <a:pt x="53885" y="82181"/>
                  </a:lnTo>
                  <a:lnTo>
                    <a:pt x="62557" y="73509"/>
                  </a:lnTo>
                  <a:cubicBezTo>
                    <a:pt x="62657" y="73509"/>
                    <a:pt x="62657" y="73409"/>
                    <a:pt x="62657" y="73409"/>
                  </a:cubicBezTo>
                  <a:lnTo>
                    <a:pt x="62657" y="201"/>
                  </a:lnTo>
                  <a:cubicBezTo>
                    <a:pt x="62657" y="101"/>
                    <a:pt x="62657" y="101"/>
                    <a:pt x="62557"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31"/>
            <p:cNvSpPr/>
            <p:nvPr/>
          </p:nvSpPr>
          <p:spPr>
            <a:xfrm>
              <a:off x="2043104" y="1615295"/>
              <a:ext cx="1082697" cy="1456381"/>
            </a:xfrm>
            <a:custGeom>
              <a:avLst/>
              <a:gdLst/>
              <a:ahLst/>
              <a:cxnLst/>
              <a:rect l="l" t="t" r="r" b="b"/>
              <a:pathLst>
                <a:path w="57220" h="76969" extrusionOk="0">
                  <a:moveTo>
                    <a:pt x="201" y="1"/>
                  </a:moveTo>
                  <a:lnTo>
                    <a:pt x="101" y="101"/>
                  </a:lnTo>
                  <a:cubicBezTo>
                    <a:pt x="1" y="101"/>
                    <a:pt x="1" y="226"/>
                    <a:pt x="1" y="226"/>
                  </a:cubicBezTo>
                  <a:lnTo>
                    <a:pt x="1" y="76768"/>
                  </a:lnTo>
                  <a:cubicBezTo>
                    <a:pt x="1" y="76768"/>
                    <a:pt x="1" y="76868"/>
                    <a:pt x="101" y="76868"/>
                  </a:cubicBezTo>
                  <a:cubicBezTo>
                    <a:pt x="101" y="76969"/>
                    <a:pt x="201" y="76969"/>
                    <a:pt x="201" y="76969"/>
                  </a:cubicBezTo>
                  <a:lnTo>
                    <a:pt x="51480" y="76969"/>
                  </a:lnTo>
                  <a:cubicBezTo>
                    <a:pt x="51705" y="76969"/>
                    <a:pt x="51705" y="76868"/>
                    <a:pt x="51705" y="76768"/>
                  </a:cubicBezTo>
                  <a:cubicBezTo>
                    <a:pt x="51705" y="76668"/>
                    <a:pt x="51705" y="76543"/>
                    <a:pt x="51480" y="76543"/>
                  </a:cubicBezTo>
                  <a:lnTo>
                    <a:pt x="427" y="76543"/>
                  </a:lnTo>
                  <a:lnTo>
                    <a:pt x="427" y="427"/>
                  </a:lnTo>
                  <a:lnTo>
                    <a:pt x="56818" y="427"/>
                  </a:lnTo>
                  <a:lnTo>
                    <a:pt x="56818" y="71029"/>
                  </a:lnTo>
                  <a:cubicBezTo>
                    <a:pt x="56818" y="71129"/>
                    <a:pt x="56919" y="71229"/>
                    <a:pt x="57019" y="71229"/>
                  </a:cubicBezTo>
                  <a:cubicBezTo>
                    <a:pt x="57119" y="71229"/>
                    <a:pt x="57219" y="71129"/>
                    <a:pt x="57219" y="71029"/>
                  </a:cubicBezTo>
                  <a:lnTo>
                    <a:pt x="57219" y="226"/>
                  </a:lnTo>
                  <a:cubicBezTo>
                    <a:pt x="57219" y="226"/>
                    <a:pt x="57219" y="101"/>
                    <a:pt x="57119" y="101"/>
                  </a:cubicBezTo>
                  <a:lnTo>
                    <a:pt x="57019"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31"/>
            <p:cNvSpPr/>
            <p:nvPr/>
          </p:nvSpPr>
          <p:spPr>
            <a:xfrm>
              <a:off x="3009585" y="2955005"/>
              <a:ext cx="163634" cy="164089"/>
            </a:xfrm>
            <a:custGeom>
              <a:avLst/>
              <a:gdLst/>
              <a:ahLst/>
              <a:cxnLst/>
              <a:rect l="l" t="t" r="r" b="b"/>
              <a:pathLst>
                <a:path w="8648" h="8672" extrusionOk="0">
                  <a:moveTo>
                    <a:pt x="1" y="0"/>
                  </a:moveTo>
                  <a:lnTo>
                    <a:pt x="1" y="8672"/>
                  </a:lnTo>
                  <a:lnTo>
                    <a:pt x="8648" y="0"/>
                  </a:lnTo>
                  <a:close/>
                </a:path>
              </a:pathLst>
            </a:custGeom>
            <a:solidFill>
              <a:srgbClr val="2A4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6" name="Google Shape;616;p31"/>
            <p:cNvSpPr/>
            <p:nvPr/>
          </p:nvSpPr>
          <p:spPr>
            <a:xfrm>
              <a:off x="3005327" y="2951202"/>
              <a:ext cx="172168" cy="171222"/>
            </a:xfrm>
            <a:custGeom>
              <a:avLst/>
              <a:gdLst/>
              <a:ahLst/>
              <a:cxnLst/>
              <a:rect l="l" t="t" r="r" b="b"/>
              <a:pathLst>
                <a:path w="9099" h="9049" extrusionOk="0">
                  <a:moveTo>
                    <a:pt x="8371" y="427"/>
                  </a:moveTo>
                  <a:lnTo>
                    <a:pt x="426" y="8253"/>
                  </a:lnTo>
                  <a:lnTo>
                    <a:pt x="426" y="8253"/>
                  </a:lnTo>
                  <a:lnTo>
                    <a:pt x="426" y="427"/>
                  </a:lnTo>
                  <a:close/>
                  <a:moveTo>
                    <a:pt x="0" y="1"/>
                  </a:moveTo>
                  <a:lnTo>
                    <a:pt x="0" y="201"/>
                  </a:lnTo>
                  <a:lnTo>
                    <a:pt x="0" y="8873"/>
                  </a:lnTo>
                  <a:cubicBezTo>
                    <a:pt x="0" y="8873"/>
                    <a:pt x="0" y="8973"/>
                    <a:pt x="101" y="8973"/>
                  </a:cubicBezTo>
                  <a:cubicBezTo>
                    <a:pt x="163" y="9023"/>
                    <a:pt x="220" y="9048"/>
                    <a:pt x="260" y="9048"/>
                  </a:cubicBezTo>
                  <a:cubicBezTo>
                    <a:pt x="301" y="9048"/>
                    <a:pt x="326" y="9023"/>
                    <a:pt x="326" y="8973"/>
                  </a:cubicBezTo>
                  <a:lnTo>
                    <a:pt x="8998" y="301"/>
                  </a:lnTo>
                  <a:cubicBezTo>
                    <a:pt x="9098" y="301"/>
                    <a:pt x="9098" y="201"/>
                    <a:pt x="9098" y="101"/>
                  </a:cubicBezTo>
                  <a:cubicBezTo>
                    <a:pt x="8998" y="1"/>
                    <a:pt x="8998" y="1"/>
                    <a:pt x="8873" y="1"/>
                  </a:cubicBezTo>
                  <a:close/>
                </a:path>
              </a:pathLst>
            </a:custGeom>
            <a:solidFill>
              <a:srgbClr val="2A49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7" name="Google Shape;617;p31"/>
            <p:cNvSpPr/>
            <p:nvPr/>
          </p:nvSpPr>
          <p:spPr>
            <a:xfrm>
              <a:off x="3009585" y="2955005"/>
              <a:ext cx="163634" cy="164089"/>
            </a:xfrm>
            <a:custGeom>
              <a:avLst/>
              <a:gdLst/>
              <a:ahLst/>
              <a:cxnLst/>
              <a:rect l="l" t="t" r="r" b="b"/>
              <a:pathLst>
                <a:path w="8648" h="8672" extrusionOk="0">
                  <a:moveTo>
                    <a:pt x="1" y="0"/>
                  </a:moveTo>
                  <a:lnTo>
                    <a:pt x="1" y="8672"/>
                  </a:lnTo>
                  <a:lnTo>
                    <a:pt x="86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31"/>
            <p:cNvSpPr/>
            <p:nvPr/>
          </p:nvSpPr>
          <p:spPr>
            <a:xfrm>
              <a:off x="3005327" y="2951202"/>
              <a:ext cx="172168" cy="171222"/>
            </a:xfrm>
            <a:custGeom>
              <a:avLst/>
              <a:gdLst/>
              <a:ahLst/>
              <a:cxnLst/>
              <a:rect l="l" t="t" r="r" b="b"/>
              <a:pathLst>
                <a:path w="9099" h="9049" extrusionOk="0">
                  <a:moveTo>
                    <a:pt x="8371" y="427"/>
                  </a:moveTo>
                  <a:lnTo>
                    <a:pt x="426" y="8253"/>
                  </a:lnTo>
                  <a:lnTo>
                    <a:pt x="426" y="8253"/>
                  </a:lnTo>
                  <a:lnTo>
                    <a:pt x="426" y="427"/>
                  </a:lnTo>
                  <a:close/>
                  <a:moveTo>
                    <a:pt x="0" y="1"/>
                  </a:moveTo>
                  <a:lnTo>
                    <a:pt x="0" y="201"/>
                  </a:lnTo>
                  <a:lnTo>
                    <a:pt x="0" y="8873"/>
                  </a:lnTo>
                  <a:cubicBezTo>
                    <a:pt x="0" y="8873"/>
                    <a:pt x="0" y="8973"/>
                    <a:pt x="101" y="8973"/>
                  </a:cubicBezTo>
                  <a:cubicBezTo>
                    <a:pt x="163" y="9023"/>
                    <a:pt x="220" y="9048"/>
                    <a:pt x="260" y="9048"/>
                  </a:cubicBezTo>
                  <a:cubicBezTo>
                    <a:pt x="301" y="9048"/>
                    <a:pt x="326" y="9023"/>
                    <a:pt x="326" y="8973"/>
                  </a:cubicBezTo>
                  <a:lnTo>
                    <a:pt x="8998" y="301"/>
                  </a:lnTo>
                  <a:cubicBezTo>
                    <a:pt x="9098" y="301"/>
                    <a:pt x="9098" y="201"/>
                    <a:pt x="9098" y="101"/>
                  </a:cubicBezTo>
                  <a:cubicBezTo>
                    <a:pt x="8998" y="1"/>
                    <a:pt x="8998" y="1"/>
                    <a:pt x="8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31"/>
            <p:cNvSpPr/>
            <p:nvPr/>
          </p:nvSpPr>
          <p:spPr>
            <a:xfrm>
              <a:off x="2163560" y="2208092"/>
              <a:ext cx="841787" cy="8080"/>
            </a:xfrm>
            <a:custGeom>
              <a:avLst/>
              <a:gdLst/>
              <a:ahLst/>
              <a:cxnLst/>
              <a:rect l="l" t="t" r="r" b="b"/>
              <a:pathLst>
                <a:path w="44488" h="427" extrusionOk="0">
                  <a:moveTo>
                    <a:pt x="1" y="0"/>
                  </a:moveTo>
                  <a:lnTo>
                    <a:pt x="1" y="426"/>
                  </a:lnTo>
                  <a:lnTo>
                    <a:pt x="44487" y="426"/>
                  </a:lnTo>
                  <a:lnTo>
                    <a:pt x="444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31"/>
            <p:cNvSpPr/>
            <p:nvPr/>
          </p:nvSpPr>
          <p:spPr>
            <a:xfrm>
              <a:off x="2163560" y="2281111"/>
              <a:ext cx="841787" cy="8098"/>
            </a:xfrm>
            <a:custGeom>
              <a:avLst/>
              <a:gdLst/>
              <a:ahLst/>
              <a:cxnLst/>
              <a:rect l="l" t="t" r="r" b="b"/>
              <a:pathLst>
                <a:path w="44488" h="428" extrusionOk="0">
                  <a:moveTo>
                    <a:pt x="1" y="1"/>
                  </a:moveTo>
                  <a:lnTo>
                    <a:pt x="1" y="427"/>
                  </a:lnTo>
                  <a:lnTo>
                    <a:pt x="44487" y="427"/>
                  </a:lnTo>
                  <a:lnTo>
                    <a:pt x="444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31"/>
            <p:cNvSpPr/>
            <p:nvPr/>
          </p:nvSpPr>
          <p:spPr>
            <a:xfrm>
              <a:off x="2163560" y="2133162"/>
              <a:ext cx="841787" cy="8080"/>
            </a:xfrm>
            <a:custGeom>
              <a:avLst/>
              <a:gdLst/>
              <a:ahLst/>
              <a:cxnLst/>
              <a:rect l="l" t="t" r="r" b="b"/>
              <a:pathLst>
                <a:path w="44488" h="427" extrusionOk="0">
                  <a:moveTo>
                    <a:pt x="1" y="0"/>
                  </a:moveTo>
                  <a:lnTo>
                    <a:pt x="1" y="426"/>
                  </a:lnTo>
                  <a:lnTo>
                    <a:pt x="44487" y="426"/>
                  </a:lnTo>
                  <a:lnTo>
                    <a:pt x="4448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31"/>
            <p:cNvSpPr/>
            <p:nvPr/>
          </p:nvSpPr>
          <p:spPr>
            <a:xfrm>
              <a:off x="2163560" y="2354621"/>
              <a:ext cx="841787" cy="7607"/>
            </a:xfrm>
            <a:custGeom>
              <a:avLst/>
              <a:gdLst/>
              <a:ahLst/>
              <a:cxnLst/>
              <a:rect l="l" t="t" r="r" b="b"/>
              <a:pathLst>
                <a:path w="44488" h="402" extrusionOk="0">
                  <a:moveTo>
                    <a:pt x="1" y="1"/>
                  </a:moveTo>
                  <a:lnTo>
                    <a:pt x="1" y="402"/>
                  </a:lnTo>
                  <a:lnTo>
                    <a:pt x="44487" y="402"/>
                  </a:lnTo>
                  <a:lnTo>
                    <a:pt x="444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31"/>
            <p:cNvSpPr/>
            <p:nvPr/>
          </p:nvSpPr>
          <p:spPr>
            <a:xfrm>
              <a:off x="2163560" y="2429551"/>
              <a:ext cx="841787" cy="8080"/>
            </a:xfrm>
            <a:custGeom>
              <a:avLst/>
              <a:gdLst/>
              <a:ahLst/>
              <a:cxnLst/>
              <a:rect l="l" t="t" r="r" b="b"/>
              <a:pathLst>
                <a:path w="44488" h="427" extrusionOk="0">
                  <a:moveTo>
                    <a:pt x="1" y="1"/>
                  </a:moveTo>
                  <a:lnTo>
                    <a:pt x="1" y="427"/>
                  </a:lnTo>
                  <a:lnTo>
                    <a:pt x="44487" y="427"/>
                  </a:lnTo>
                  <a:lnTo>
                    <a:pt x="4448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31"/>
            <p:cNvSpPr/>
            <p:nvPr/>
          </p:nvSpPr>
          <p:spPr>
            <a:xfrm>
              <a:off x="2288291" y="2502589"/>
              <a:ext cx="592797" cy="8080"/>
            </a:xfrm>
            <a:custGeom>
              <a:avLst/>
              <a:gdLst/>
              <a:ahLst/>
              <a:cxnLst/>
              <a:rect l="l" t="t" r="r" b="b"/>
              <a:pathLst>
                <a:path w="31329" h="427" extrusionOk="0">
                  <a:moveTo>
                    <a:pt x="0" y="0"/>
                  </a:moveTo>
                  <a:lnTo>
                    <a:pt x="0" y="426"/>
                  </a:lnTo>
                  <a:lnTo>
                    <a:pt x="31329" y="426"/>
                  </a:lnTo>
                  <a:lnTo>
                    <a:pt x="313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5" name="Google Shape;625;p31"/>
            <p:cNvSpPr/>
            <p:nvPr/>
          </p:nvSpPr>
          <p:spPr>
            <a:xfrm>
              <a:off x="2163560" y="1735751"/>
              <a:ext cx="399323" cy="8080"/>
            </a:xfrm>
            <a:custGeom>
              <a:avLst/>
              <a:gdLst/>
              <a:ahLst/>
              <a:cxnLst/>
              <a:rect l="l" t="t" r="r" b="b"/>
              <a:pathLst>
                <a:path w="21104" h="427" extrusionOk="0">
                  <a:moveTo>
                    <a:pt x="1" y="1"/>
                  </a:moveTo>
                  <a:lnTo>
                    <a:pt x="1" y="427"/>
                  </a:lnTo>
                  <a:lnTo>
                    <a:pt x="21104" y="427"/>
                  </a:lnTo>
                  <a:lnTo>
                    <a:pt x="211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6" name="Google Shape;626;p31"/>
            <p:cNvSpPr/>
            <p:nvPr/>
          </p:nvSpPr>
          <p:spPr>
            <a:xfrm>
              <a:off x="2163560" y="1787445"/>
              <a:ext cx="316332" cy="7607"/>
            </a:xfrm>
            <a:custGeom>
              <a:avLst/>
              <a:gdLst/>
              <a:ahLst/>
              <a:cxnLst/>
              <a:rect l="l" t="t" r="r" b="b"/>
              <a:pathLst>
                <a:path w="16718" h="402" extrusionOk="0">
                  <a:moveTo>
                    <a:pt x="1" y="1"/>
                  </a:moveTo>
                  <a:lnTo>
                    <a:pt x="1" y="402"/>
                  </a:lnTo>
                  <a:lnTo>
                    <a:pt x="16718" y="402"/>
                  </a:lnTo>
                  <a:lnTo>
                    <a:pt x="16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31"/>
            <p:cNvSpPr/>
            <p:nvPr/>
          </p:nvSpPr>
          <p:spPr>
            <a:xfrm>
              <a:off x="2456164" y="2808930"/>
              <a:ext cx="147986" cy="179756"/>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31"/>
            <p:cNvSpPr/>
            <p:nvPr/>
          </p:nvSpPr>
          <p:spPr>
            <a:xfrm>
              <a:off x="2449996" y="2802781"/>
              <a:ext cx="160323" cy="193966"/>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31"/>
            <p:cNvSpPr/>
            <p:nvPr/>
          </p:nvSpPr>
          <p:spPr>
            <a:xfrm>
              <a:off x="2564774" y="2808930"/>
              <a:ext cx="148440" cy="179756"/>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31"/>
            <p:cNvSpPr/>
            <p:nvPr/>
          </p:nvSpPr>
          <p:spPr>
            <a:xfrm>
              <a:off x="2559079" y="2802781"/>
              <a:ext cx="159831" cy="193966"/>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31"/>
            <p:cNvSpPr/>
            <p:nvPr/>
          </p:nvSpPr>
          <p:spPr>
            <a:xfrm>
              <a:off x="2436258" y="2595532"/>
              <a:ext cx="296408" cy="300211"/>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31"/>
            <p:cNvSpPr/>
            <p:nvPr/>
          </p:nvSpPr>
          <p:spPr>
            <a:xfrm>
              <a:off x="2432455" y="2591747"/>
              <a:ext cx="304468" cy="310164"/>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3" name="Google Shape;633;p31"/>
            <p:cNvSpPr/>
            <p:nvPr/>
          </p:nvSpPr>
          <p:spPr>
            <a:xfrm>
              <a:off x="2479873" y="2642949"/>
              <a:ext cx="209633" cy="207268"/>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4" name="Google Shape;634;p31"/>
            <p:cNvSpPr/>
            <p:nvPr/>
          </p:nvSpPr>
          <p:spPr>
            <a:xfrm>
              <a:off x="2163560" y="2870104"/>
              <a:ext cx="182121" cy="8098"/>
            </a:xfrm>
            <a:custGeom>
              <a:avLst/>
              <a:gdLst/>
              <a:ahLst/>
              <a:cxnLst/>
              <a:rect l="l" t="t" r="r" b="b"/>
              <a:pathLst>
                <a:path w="9625" h="428" extrusionOk="0">
                  <a:moveTo>
                    <a:pt x="1" y="1"/>
                  </a:moveTo>
                  <a:lnTo>
                    <a:pt x="1" y="427"/>
                  </a:lnTo>
                  <a:lnTo>
                    <a:pt x="9625" y="427"/>
                  </a:lnTo>
                  <a:lnTo>
                    <a:pt x="96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5" name="Google Shape;635;p31"/>
            <p:cNvSpPr/>
            <p:nvPr/>
          </p:nvSpPr>
          <p:spPr>
            <a:xfrm>
              <a:off x="2827483" y="2870104"/>
              <a:ext cx="182121" cy="8098"/>
            </a:xfrm>
            <a:custGeom>
              <a:avLst/>
              <a:gdLst/>
              <a:ahLst/>
              <a:cxnLst/>
              <a:rect l="l" t="t" r="r" b="b"/>
              <a:pathLst>
                <a:path w="9625" h="428" extrusionOk="0">
                  <a:moveTo>
                    <a:pt x="1" y="1"/>
                  </a:moveTo>
                  <a:lnTo>
                    <a:pt x="1" y="427"/>
                  </a:lnTo>
                  <a:lnTo>
                    <a:pt x="9625" y="427"/>
                  </a:lnTo>
                  <a:lnTo>
                    <a:pt x="96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6" name="Google Shape;636;p31"/>
            <p:cNvSpPr/>
            <p:nvPr/>
          </p:nvSpPr>
          <p:spPr>
            <a:xfrm>
              <a:off x="3250495" y="1182803"/>
              <a:ext cx="454328" cy="454328"/>
            </a:xfrm>
            <a:custGeom>
              <a:avLst/>
              <a:gdLst/>
              <a:ahLst/>
              <a:cxnLst/>
              <a:rect l="l" t="t" r="r" b="b"/>
              <a:pathLst>
                <a:path w="24011" h="24011" extrusionOk="0">
                  <a:moveTo>
                    <a:pt x="12006" y="1"/>
                  </a:moveTo>
                  <a:cubicBezTo>
                    <a:pt x="5314" y="1"/>
                    <a:pt x="1" y="5414"/>
                    <a:pt x="1" y="12006"/>
                  </a:cubicBezTo>
                  <a:cubicBezTo>
                    <a:pt x="1" y="18697"/>
                    <a:pt x="5314" y="24011"/>
                    <a:pt x="12006" y="24011"/>
                  </a:cubicBezTo>
                  <a:cubicBezTo>
                    <a:pt x="18597" y="24011"/>
                    <a:pt x="24011" y="18697"/>
                    <a:pt x="24011" y="12006"/>
                  </a:cubicBezTo>
                  <a:cubicBezTo>
                    <a:pt x="24011" y="5414"/>
                    <a:pt x="18597" y="1"/>
                    <a:pt x="12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7" name="Google Shape;637;p31"/>
            <p:cNvSpPr/>
            <p:nvPr/>
          </p:nvSpPr>
          <p:spPr>
            <a:xfrm>
              <a:off x="3246711" y="1178546"/>
              <a:ext cx="462389" cy="462389"/>
            </a:xfrm>
            <a:custGeom>
              <a:avLst/>
              <a:gdLst/>
              <a:ahLst/>
              <a:cxnLst/>
              <a:rect l="l" t="t" r="r" b="b"/>
              <a:pathLst>
                <a:path w="24437" h="24437" extrusionOk="0">
                  <a:moveTo>
                    <a:pt x="12206" y="426"/>
                  </a:moveTo>
                  <a:cubicBezTo>
                    <a:pt x="15439" y="426"/>
                    <a:pt x="18371" y="1779"/>
                    <a:pt x="20552" y="3885"/>
                  </a:cubicBezTo>
                  <a:cubicBezTo>
                    <a:pt x="22657" y="6065"/>
                    <a:pt x="24010" y="8998"/>
                    <a:pt x="24010" y="12231"/>
                  </a:cubicBezTo>
                  <a:cubicBezTo>
                    <a:pt x="24010" y="15464"/>
                    <a:pt x="22657" y="18496"/>
                    <a:pt x="20552" y="20577"/>
                  </a:cubicBezTo>
                  <a:cubicBezTo>
                    <a:pt x="18371" y="22782"/>
                    <a:pt x="15439" y="24035"/>
                    <a:pt x="12206" y="24035"/>
                  </a:cubicBezTo>
                  <a:cubicBezTo>
                    <a:pt x="8973" y="24035"/>
                    <a:pt x="5940" y="22782"/>
                    <a:pt x="3860" y="20577"/>
                  </a:cubicBezTo>
                  <a:cubicBezTo>
                    <a:pt x="1654" y="18496"/>
                    <a:pt x="401" y="15464"/>
                    <a:pt x="401" y="12231"/>
                  </a:cubicBezTo>
                  <a:cubicBezTo>
                    <a:pt x="401" y="8998"/>
                    <a:pt x="1654" y="6065"/>
                    <a:pt x="3860" y="3885"/>
                  </a:cubicBezTo>
                  <a:cubicBezTo>
                    <a:pt x="5940" y="1779"/>
                    <a:pt x="8973" y="426"/>
                    <a:pt x="12206" y="426"/>
                  </a:cubicBezTo>
                  <a:close/>
                  <a:moveTo>
                    <a:pt x="12206" y="0"/>
                  </a:moveTo>
                  <a:cubicBezTo>
                    <a:pt x="5414" y="0"/>
                    <a:pt x="0" y="5539"/>
                    <a:pt x="0" y="12231"/>
                  </a:cubicBezTo>
                  <a:cubicBezTo>
                    <a:pt x="0" y="19023"/>
                    <a:pt x="5414" y="24436"/>
                    <a:pt x="12206" y="24436"/>
                  </a:cubicBezTo>
                  <a:cubicBezTo>
                    <a:pt x="18898" y="24436"/>
                    <a:pt x="24437" y="19023"/>
                    <a:pt x="24437" y="12231"/>
                  </a:cubicBezTo>
                  <a:cubicBezTo>
                    <a:pt x="24437" y="5539"/>
                    <a:pt x="18898" y="0"/>
                    <a:pt x="1220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8" name="Google Shape;638;p31"/>
            <p:cNvSpPr/>
            <p:nvPr/>
          </p:nvSpPr>
          <p:spPr>
            <a:xfrm>
              <a:off x="3379011" y="1240192"/>
              <a:ext cx="106718" cy="242159"/>
            </a:xfrm>
            <a:custGeom>
              <a:avLst/>
              <a:gdLst/>
              <a:ahLst/>
              <a:cxnLst/>
              <a:rect l="l" t="t" r="r" b="b"/>
              <a:pathLst>
                <a:path w="5640" h="12798" extrusionOk="0">
                  <a:moveTo>
                    <a:pt x="5214" y="0"/>
                  </a:moveTo>
                  <a:cubicBezTo>
                    <a:pt x="5013" y="0"/>
                    <a:pt x="4788" y="201"/>
                    <a:pt x="4788" y="401"/>
                  </a:cubicBezTo>
                  <a:lnTo>
                    <a:pt x="4788" y="8772"/>
                  </a:lnTo>
                  <a:lnTo>
                    <a:pt x="201" y="12005"/>
                  </a:lnTo>
                  <a:cubicBezTo>
                    <a:pt x="1" y="12206"/>
                    <a:pt x="1" y="12406"/>
                    <a:pt x="101" y="12632"/>
                  </a:cubicBezTo>
                  <a:cubicBezTo>
                    <a:pt x="160" y="12749"/>
                    <a:pt x="296" y="12798"/>
                    <a:pt x="439" y="12798"/>
                  </a:cubicBezTo>
                  <a:cubicBezTo>
                    <a:pt x="540" y="12798"/>
                    <a:pt x="645" y="12774"/>
                    <a:pt x="728" y="12732"/>
                  </a:cubicBezTo>
                  <a:lnTo>
                    <a:pt x="5414" y="9273"/>
                  </a:lnTo>
                  <a:cubicBezTo>
                    <a:pt x="5540" y="9273"/>
                    <a:pt x="5640" y="9073"/>
                    <a:pt x="5640" y="8973"/>
                  </a:cubicBezTo>
                  <a:lnTo>
                    <a:pt x="5640" y="401"/>
                  </a:lnTo>
                  <a:cubicBezTo>
                    <a:pt x="5640" y="201"/>
                    <a:pt x="5414" y="0"/>
                    <a:pt x="5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9" name="Google Shape;639;p31"/>
            <p:cNvSpPr/>
            <p:nvPr/>
          </p:nvSpPr>
          <p:spPr>
            <a:xfrm>
              <a:off x="2432455" y="1340723"/>
              <a:ext cx="53132" cy="138488"/>
            </a:xfrm>
            <a:custGeom>
              <a:avLst/>
              <a:gdLst/>
              <a:ahLst/>
              <a:cxnLst/>
              <a:rect l="l" t="t" r="r" b="b"/>
              <a:pathLst>
                <a:path w="2808" h="7319" extrusionOk="0">
                  <a:moveTo>
                    <a:pt x="301" y="0"/>
                  </a:moveTo>
                  <a:lnTo>
                    <a:pt x="1" y="101"/>
                  </a:lnTo>
                  <a:cubicBezTo>
                    <a:pt x="727" y="2507"/>
                    <a:pt x="1554" y="4913"/>
                    <a:pt x="2407" y="7319"/>
                  </a:cubicBezTo>
                  <a:lnTo>
                    <a:pt x="2808" y="7219"/>
                  </a:lnTo>
                  <a:cubicBezTo>
                    <a:pt x="1980" y="4813"/>
                    <a:pt x="1153" y="2407"/>
                    <a:pt x="301"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0" name="Google Shape;640;p31"/>
            <p:cNvSpPr/>
            <p:nvPr/>
          </p:nvSpPr>
          <p:spPr>
            <a:xfrm>
              <a:off x="2683319" y="1340723"/>
              <a:ext cx="53605" cy="138488"/>
            </a:xfrm>
            <a:custGeom>
              <a:avLst/>
              <a:gdLst/>
              <a:ahLst/>
              <a:cxnLst/>
              <a:rect l="l" t="t" r="r" b="b"/>
              <a:pathLst>
                <a:path w="2833" h="7319" extrusionOk="0">
                  <a:moveTo>
                    <a:pt x="2507" y="0"/>
                  </a:moveTo>
                  <a:cubicBezTo>
                    <a:pt x="1680" y="2407"/>
                    <a:pt x="828" y="4813"/>
                    <a:pt x="1" y="7219"/>
                  </a:cubicBezTo>
                  <a:lnTo>
                    <a:pt x="427" y="7319"/>
                  </a:lnTo>
                  <a:cubicBezTo>
                    <a:pt x="1254" y="4913"/>
                    <a:pt x="2081" y="2507"/>
                    <a:pt x="2833" y="101"/>
                  </a:cubicBezTo>
                  <a:lnTo>
                    <a:pt x="2507"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1" name="Google Shape;641;p31"/>
            <p:cNvSpPr/>
            <p:nvPr/>
          </p:nvSpPr>
          <p:spPr>
            <a:xfrm>
              <a:off x="2580423" y="1350676"/>
              <a:ext cx="8080" cy="118582"/>
            </a:xfrm>
            <a:custGeom>
              <a:avLst/>
              <a:gdLst/>
              <a:ahLst/>
              <a:cxnLst/>
              <a:rect l="l" t="t" r="r" b="b"/>
              <a:pathLst>
                <a:path w="427" h="6267" extrusionOk="0">
                  <a:moveTo>
                    <a:pt x="0" y="1"/>
                  </a:moveTo>
                  <a:lnTo>
                    <a:pt x="0" y="6266"/>
                  </a:lnTo>
                  <a:lnTo>
                    <a:pt x="426" y="6266"/>
                  </a:lnTo>
                  <a:lnTo>
                    <a:pt x="426"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2" name="Google Shape;642;p31"/>
            <p:cNvSpPr/>
            <p:nvPr/>
          </p:nvSpPr>
          <p:spPr>
            <a:xfrm>
              <a:off x="1193295" y="2773376"/>
              <a:ext cx="551547" cy="8080"/>
            </a:xfrm>
            <a:custGeom>
              <a:avLst/>
              <a:gdLst/>
              <a:ahLst/>
              <a:cxnLst/>
              <a:rect l="l" t="t" r="r" b="b"/>
              <a:pathLst>
                <a:path w="29149" h="427" extrusionOk="0">
                  <a:moveTo>
                    <a:pt x="0" y="0"/>
                  </a:moveTo>
                  <a:lnTo>
                    <a:pt x="0" y="426"/>
                  </a:lnTo>
                  <a:lnTo>
                    <a:pt x="29148" y="426"/>
                  </a:lnTo>
                  <a:lnTo>
                    <a:pt x="29148"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3" name="Google Shape;643;p31"/>
            <p:cNvSpPr/>
            <p:nvPr/>
          </p:nvSpPr>
          <p:spPr>
            <a:xfrm>
              <a:off x="1612504" y="2717879"/>
              <a:ext cx="270807" cy="8080"/>
            </a:xfrm>
            <a:custGeom>
              <a:avLst/>
              <a:gdLst/>
              <a:ahLst/>
              <a:cxnLst/>
              <a:rect l="l" t="t" r="r" b="b"/>
              <a:pathLst>
                <a:path w="14312" h="427" extrusionOk="0">
                  <a:moveTo>
                    <a:pt x="1" y="1"/>
                  </a:moveTo>
                  <a:lnTo>
                    <a:pt x="1" y="427"/>
                  </a:lnTo>
                  <a:lnTo>
                    <a:pt x="14312" y="427"/>
                  </a:lnTo>
                  <a:lnTo>
                    <a:pt x="14312"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4" name="Google Shape;644;p31"/>
            <p:cNvSpPr/>
            <p:nvPr/>
          </p:nvSpPr>
          <p:spPr>
            <a:xfrm>
              <a:off x="3462001" y="2101393"/>
              <a:ext cx="618416" cy="8080"/>
            </a:xfrm>
            <a:custGeom>
              <a:avLst/>
              <a:gdLst/>
              <a:ahLst/>
              <a:cxnLst/>
              <a:rect l="l" t="t" r="r" b="b"/>
              <a:pathLst>
                <a:path w="32683" h="427" extrusionOk="0">
                  <a:moveTo>
                    <a:pt x="1" y="0"/>
                  </a:moveTo>
                  <a:lnTo>
                    <a:pt x="1" y="426"/>
                  </a:lnTo>
                  <a:lnTo>
                    <a:pt x="32683" y="426"/>
                  </a:lnTo>
                  <a:lnTo>
                    <a:pt x="32683" y="0"/>
                  </a:lnTo>
                  <a:close/>
                </a:path>
              </a:pathLst>
            </a:custGeom>
            <a:solidFill>
              <a:srgbClr val="BEBAC6"/>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5" name="Google Shape;645;p31"/>
            <p:cNvSpPr/>
            <p:nvPr/>
          </p:nvSpPr>
          <p:spPr>
            <a:xfrm>
              <a:off x="3333486" y="2046369"/>
              <a:ext cx="357600" cy="7607"/>
            </a:xfrm>
            <a:custGeom>
              <a:avLst/>
              <a:gdLst/>
              <a:ahLst/>
              <a:cxnLst/>
              <a:rect l="l" t="t" r="r" b="b"/>
              <a:pathLst>
                <a:path w="18899" h="402" extrusionOk="0">
                  <a:moveTo>
                    <a:pt x="1" y="1"/>
                  </a:moveTo>
                  <a:lnTo>
                    <a:pt x="1" y="402"/>
                  </a:lnTo>
                  <a:lnTo>
                    <a:pt x="18898" y="402"/>
                  </a:lnTo>
                  <a:lnTo>
                    <a:pt x="18898" y="1"/>
                  </a:lnTo>
                  <a:close/>
                </a:path>
              </a:pathLst>
            </a:custGeom>
            <a:solidFill>
              <a:srgbClr val="BEBAC6"/>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646" name="Google Shape;646;p31"/>
            <p:cNvGrpSpPr/>
            <p:nvPr/>
          </p:nvGrpSpPr>
          <p:grpSpPr>
            <a:xfrm flipH="1">
              <a:off x="936623" y="1445473"/>
              <a:ext cx="734772" cy="588731"/>
              <a:chOff x="10049025" y="922900"/>
              <a:chExt cx="537625" cy="430800"/>
            </a:xfrm>
          </p:grpSpPr>
          <p:sp>
            <p:nvSpPr>
              <p:cNvPr id="647" name="Google Shape;647;p31"/>
              <p:cNvSpPr/>
              <p:nvPr/>
            </p:nvSpPr>
            <p:spPr>
              <a:xfrm>
                <a:off x="10056525" y="930425"/>
                <a:ext cx="521975" cy="331475"/>
              </a:xfrm>
              <a:custGeom>
                <a:avLst/>
                <a:gdLst/>
                <a:ahLst/>
                <a:cxnLst/>
                <a:rect l="l" t="t" r="r" b="b"/>
                <a:pathLst>
                  <a:path w="20879" h="13259" extrusionOk="0">
                    <a:moveTo>
                      <a:pt x="14412" y="0"/>
                    </a:moveTo>
                    <a:lnTo>
                      <a:pt x="1" y="226"/>
                    </a:lnTo>
                    <a:cubicBezTo>
                      <a:pt x="1254" y="2506"/>
                      <a:pt x="2407" y="4812"/>
                      <a:pt x="3334" y="7218"/>
                    </a:cubicBezTo>
                    <a:lnTo>
                      <a:pt x="12532" y="13258"/>
                    </a:lnTo>
                    <a:lnTo>
                      <a:pt x="20878" y="12757"/>
                    </a:lnTo>
                    <a:lnTo>
                      <a:pt x="144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8" name="Google Shape;648;p31"/>
              <p:cNvSpPr/>
              <p:nvPr/>
            </p:nvSpPr>
            <p:spPr>
              <a:xfrm>
                <a:off x="10049025" y="922900"/>
                <a:ext cx="537625" cy="347150"/>
              </a:xfrm>
              <a:custGeom>
                <a:avLst/>
                <a:gdLst/>
                <a:ahLst/>
                <a:cxnLst/>
                <a:rect l="l" t="t" r="r" b="b"/>
                <a:pathLst>
                  <a:path w="21505" h="13886" extrusionOk="0">
                    <a:moveTo>
                      <a:pt x="14574" y="527"/>
                    </a:moveTo>
                    <a:cubicBezTo>
                      <a:pt x="16433" y="4242"/>
                      <a:pt x="18292" y="7862"/>
                      <a:pt x="20151" y="11579"/>
                    </a:cubicBezTo>
                    <a:cubicBezTo>
                      <a:pt x="20376" y="11973"/>
                      <a:pt x="20614" y="12366"/>
                      <a:pt x="20804" y="12760"/>
                    </a:cubicBezTo>
                    <a:lnTo>
                      <a:pt x="20804" y="12760"/>
                    </a:lnTo>
                    <a:cubicBezTo>
                      <a:pt x="18222" y="12953"/>
                      <a:pt x="15639" y="13167"/>
                      <a:pt x="13033" y="13359"/>
                    </a:cubicBezTo>
                    <a:lnTo>
                      <a:pt x="12933" y="13359"/>
                    </a:lnTo>
                    <a:cubicBezTo>
                      <a:pt x="12832" y="13359"/>
                      <a:pt x="12732" y="13259"/>
                      <a:pt x="12732" y="13259"/>
                    </a:cubicBezTo>
                    <a:cubicBezTo>
                      <a:pt x="12206" y="12933"/>
                      <a:pt x="11780" y="12632"/>
                      <a:pt x="11379" y="12306"/>
                    </a:cubicBezTo>
                    <a:cubicBezTo>
                      <a:pt x="9800" y="11379"/>
                      <a:pt x="8346" y="10326"/>
                      <a:pt x="6892" y="9399"/>
                    </a:cubicBezTo>
                    <a:cubicBezTo>
                      <a:pt x="5891" y="8707"/>
                      <a:pt x="4889" y="8106"/>
                      <a:pt x="3909" y="7402"/>
                    </a:cubicBezTo>
                    <a:lnTo>
                      <a:pt x="3909" y="7402"/>
                    </a:lnTo>
                    <a:cubicBezTo>
                      <a:pt x="2933" y="5179"/>
                      <a:pt x="1872" y="2958"/>
                      <a:pt x="726" y="817"/>
                    </a:cubicBezTo>
                    <a:lnTo>
                      <a:pt x="726" y="817"/>
                    </a:lnTo>
                    <a:cubicBezTo>
                      <a:pt x="4768" y="720"/>
                      <a:pt x="8788" y="623"/>
                      <a:pt x="12832" y="527"/>
                    </a:cubicBezTo>
                    <a:close/>
                    <a:moveTo>
                      <a:pt x="14712" y="0"/>
                    </a:moveTo>
                    <a:cubicBezTo>
                      <a:pt x="10527" y="101"/>
                      <a:pt x="6366" y="201"/>
                      <a:pt x="2181" y="301"/>
                    </a:cubicBezTo>
                    <a:lnTo>
                      <a:pt x="301" y="301"/>
                    </a:lnTo>
                    <a:cubicBezTo>
                      <a:pt x="100" y="301"/>
                      <a:pt x="0" y="527"/>
                      <a:pt x="100" y="727"/>
                    </a:cubicBezTo>
                    <a:cubicBezTo>
                      <a:pt x="1343" y="2890"/>
                      <a:pt x="2364" y="5176"/>
                      <a:pt x="3408" y="7560"/>
                    </a:cubicBezTo>
                    <a:lnTo>
                      <a:pt x="3408" y="7560"/>
                    </a:lnTo>
                    <a:cubicBezTo>
                      <a:pt x="3411" y="7606"/>
                      <a:pt x="3428" y="7647"/>
                      <a:pt x="3462" y="7679"/>
                    </a:cubicBezTo>
                    <a:lnTo>
                      <a:pt x="3462" y="7679"/>
                    </a:lnTo>
                    <a:cubicBezTo>
                      <a:pt x="3505" y="7746"/>
                      <a:pt x="3576" y="7784"/>
                      <a:pt x="3651" y="7796"/>
                    </a:cubicBezTo>
                    <a:lnTo>
                      <a:pt x="3651" y="7796"/>
                    </a:lnTo>
                    <a:cubicBezTo>
                      <a:pt x="6015" y="9352"/>
                      <a:pt x="8285" y="10978"/>
                      <a:pt x="10652" y="12532"/>
                    </a:cubicBezTo>
                    <a:cubicBezTo>
                      <a:pt x="11153" y="12832"/>
                      <a:pt x="11679" y="13259"/>
                      <a:pt x="12206" y="13559"/>
                    </a:cubicBezTo>
                    <a:cubicBezTo>
                      <a:pt x="12406" y="13685"/>
                      <a:pt x="12632" y="13885"/>
                      <a:pt x="12832" y="13885"/>
                    </a:cubicBezTo>
                    <a:cubicBezTo>
                      <a:pt x="13258" y="13885"/>
                      <a:pt x="13785" y="13785"/>
                      <a:pt x="14286" y="13785"/>
                    </a:cubicBezTo>
                    <a:cubicBezTo>
                      <a:pt x="15138" y="13685"/>
                      <a:pt x="16065" y="13685"/>
                      <a:pt x="16918" y="13559"/>
                    </a:cubicBezTo>
                    <a:cubicBezTo>
                      <a:pt x="18371" y="13459"/>
                      <a:pt x="19725" y="13359"/>
                      <a:pt x="21178" y="13259"/>
                    </a:cubicBezTo>
                    <a:cubicBezTo>
                      <a:pt x="21404" y="13259"/>
                      <a:pt x="21504" y="13058"/>
                      <a:pt x="21404" y="12933"/>
                    </a:cubicBezTo>
                    <a:lnTo>
                      <a:pt x="15765" y="1654"/>
                    </a:lnTo>
                    <a:cubicBezTo>
                      <a:pt x="15439" y="1153"/>
                      <a:pt x="15138" y="627"/>
                      <a:pt x="14912" y="101"/>
                    </a:cubicBezTo>
                    <a:cubicBezTo>
                      <a:pt x="14812" y="101"/>
                      <a:pt x="14812" y="0"/>
                      <a:pt x="147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9" name="Google Shape;649;p31"/>
              <p:cNvSpPr/>
              <p:nvPr/>
            </p:nvSpPr>
            <p:spPr>
              <a:xfrm>
                <a:off x="10351650" y="961750"/>
                <a:ext cx="44500" cy="75825"/>
              </a:xfrm>
              <a:custGeom>
                <a:avLst/>
                <a:gdLst/>
                <a:ahLst/>
                <a:cxnLst/>
                <a:rect l="l" t="t" r="r" b="b"/>
                <a:pathLst>
                  <a:path w="1780" h="3033" extrusionOk="0">
                    <a:moveTo>
                      <a:pt x="1780" y="0"/>
                    </a:moveTo>
                    <a:lnTo>
                      <a:pt x="1780" y="0"/>
                    </a:lnTo>
                    <a:cubicBezTo>
                      <a:pt x="1153" y="953"/>
                      <a:pt x="527" y="1980"/>
                      <a:pt x="0" y="3033"/>
                    </a:cubicBezTo>
                    <a:lnTo>
                      <a:pt x="1780"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0" name="Google Shape;650;p31"/>
              <p:cNvSpPr/>
              <p:nvPr/>
            </p:nvSpPr>
            <p:spPr>
              <a:xfrm>
                <a:off x="10344450" y="955525"/>
                <a:ext cx="60000" cy="88025"/>
              </a:xfrm>
              <a:custGeom>
                <a:avLst/>
                <a:gdLst/>
                <a:ahLst/>
                <a:cxnLst/>
                <a:rect l="l" t="t" r="r" b="b"/>
                <a:pathLst>
                  <a:path w="2400" h="3521" extrusionOk="0">
                    <a:moveTo>
                      <a:pt x="2109" y="0"/>
                    </a:moveTo>
                    <a:cubicBezTo>
                      <a:pt x="2021" y="0"/>
                      <a:pt x="1921" y="44"/>
                      <a:pt x="1842" y="149"/>
                    </a:cubicBezTo>
                    <a:cubicBezTo>
                      <a:pt x="1216" y="1101"/>
                      <a:pt x="589" y="2129"/>
                      <a:pt x="88" y="3182"/>
                    </a:cubicBezTo>
                    <a:cubicBezTo>
                      <a:pt x="1" y="3321"/>
                      <a:pt x="180" y="3520"/>
                      <a:pt x="331" y="3520"/>
                    </a:cubicBezTo>
                    <a:cubicBezTo>
                      <a:pt x="397" y="3520"/>
                      <a:pt x="458" y="3482"/>
                      <a:pt x="489" y="3382"/>
                    </a:cubicBezTo>
                    <a:cubicBezTo>
                      <a:pt x="1116" y="2354"/>
                      <a:pt x="1642" y="1302"/>
                      <a:pt x="2268" y="349"/>
                    </a:cubicBezTo>
                    <a:cubicBezTo>
                      <a:pt x="2399" y="154"/>
                      <a:pt x="2274" y="0"/>
                      <a:pt x="2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1" name="Google Shape;651;p31"/>
              <p:cNvSpPr/>
              <p:nvPr/>
            </p:nvSpPr>
            <p:spPr>
              <a:xfrm>
                <a:off x="10098525" y="969875"/>
                <a:ext cx="31350" cy="33875"/>
              </a:xfrm>
              <a:custGeom>
                <a:avLst/>
                <a:gdLst/>
                <a:ahLst/>
                <a:cxnLst/>
                <a:rect l="l" t="t" r="r" b="b"/>
                <a:pathLst>
                  <a:path w="1254" h="1355" extrusionOk="0">
                    <a:moveTo>
                      <a:pt x="0" y="1"/>
                    </a:moveTo>
                    <a:lnTo>
                      <a:pt x="0" y="1"/>
                    </a:lnTo>
                    <a:cubicBezTo>
                      <a:pt x="401" y="527"/>
                      <a:pt x="827" y="928"/>
                      <a:pt x="1253" y="1354"/>
                    </a:cubicBezTo>
                    <a:lnTo>
                      <a:pt x="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2" name="Google Shape;652;p31"/>
              <p:cNvSpPr/>
              <p:nvPr/>
            </p:nvSpPr>
            <p:spPr>
              <a:xfrm>
                <a:off x="10090375" y="965025"/>
                <a:ext cx="44500" cy="45625"/>
              </a:xfrm>
              <a:custGeom>
                <a:avLst/>
                <a:gdLst/>
                <a:ahLst/>
                <a:cxnLst/>
                <a:rect l="l" t="t" r="r" b="b"/>
                <a:pathLst>
                  <a:path w="1780" h="1825" extrusionOk="0">
                    <a:moveTo>
                      <a:pt x="323" y="1"/>
                    </a:moveTo>
                    <a:cubicBezTo>
                      <a:pt x="245" y="1"/>
                      <a:pt x="163" y="32"/>
                      <a:pt x="101" y="95"/>
                    </a:cubicBezTo>
                    <a:cubicBezTo>
                      <a:pt x="0" y="195"/>
                      <a:pt x="0" y="295"/>
                      <a:pt x="101" y="396"/>
                    </a:cubicBezTo>
                    <a:cubicBezTo>
                      <a:pt x="527" y="822"/>
                      <a:pt x="953" y="1348"/>
                      <a:pt x="1354" y="1749"/>
                    </a:cubicBezTo>
                    <a:cubicBezTo>
                      <a:pt x="1416" y="1799"/>
                      <a:pt x="1498" y="1824"/>
                      <a:pt x="1576" y="1824"/>
                    </a:cubicBezTo>
                    <a:cubicBezTo>
                      <a:pt x="1654" y="1824"/>
                      <a:pt x="1730" y="1799"/>
                      <a:pt x="1780" y="1749"/>
                    </a:cubicBezTo>
                    <a:lnTo>
                      <a:pt x="1780" y="1348"/>
                    </a:lnTo>
                    <a:lnTo>
                      <a:pt x="527" y="95"/>
                    </a:lnTo>
                    <a:cubicBezTo>
                      <a:pt x="476" y="32"/>
                      <a:pt x="401" y="1"/>
                      <a:pt x="3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3" name="Google Shape;653;p31"/>
              <p:cNvSpPr/>
              <p:nvPr/>
            </p:nvSpPr>
            <p:spPr>
              <a:xfrm>
                <a:off x="10479475" y="1207350"/>
                <a:ext cx="57675" cy="15700"/>
              </a:xfrm>
              <a:custGeom>
                <a:avLst/>
                <a:gdLst/>
                <a:ahLst/>
                <a:cxnLst/>
                <a:rect l="l" t="t" r="r" b="b"/>
                <a:pathLst>
                  <a:path w="2307" h="628" extrusionOk="0">
                    <a:moveTo>
                      <a:pt x="0" y="1"/>
                    </a:moveTo>
                    <a:lnTo>
                      <a:pt x="2306" y="627"/>
                    </a:lnTo>
                    <a:cubicBezTo>
                      <a:pt x="1579" y="427"/>
                      <a:pt x="827" y="201"/>
                      <a:pt x="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4" name="Google Shape;654;p31"/>
              <p:cNvSpPr/>
              <p:nvPr/>
            </p:nvSpPr>
            <p:spPr>
              <a:xfrm>
                <a:off x="10474450" y="1201025"/>
                <a:ext cx="67700" cy="28075"/>
              </a:xfrm>
              <a:custGeom>
                <a:avLst/>
                <a:gdLst/>
                <a:ahLst/>
                <a:cxnLst/>
                <a:rect l="l" t="t" r="r" b="b"/>
                <a:pathLst>
                  <a:path w="2708" h="1123" extrusionOk="0">
                    <a:moveTo>
                      <a:pt x="193" y="1"/>
                    </a:moveTo>
                    <a:cubicBezTo>
                      <a:pt x="99" y="1"/>
                      <a:pt x="1" y="83"/>
                      <a:pt x="1" y="154"/>
                    </a:cubicBezTo>
                    <a:cubicBezTo>
                      <a:pt x="1" y="354"/>
                      <a:pt x="1" y="454"/>
                      <a:pt x="201" y="555"/>
                    </a:cubicBezTo>
                    <a:cubicBezTo>
                      <a:pt x="928" y="680"/>
                      <a:pt x="1655" y="880"/>
                      <a:pt x="2407" y="1081"/>
                    </a:cubicBezTo>
                    <a:cubicBezTo>
                      <a:pt x="2436" y="1110"/>
                      <a:pt x="2474" y="1122"/>
                      <a:pt x="2513" y="1122"/>
                    </a:cubicBezTo>
                    <a:cubicBezTo>
                      <a:pt x="2607" y="1122"/>
                      <a:pt x="2708" y="1052"/>
                      <a:pt x="2708" y="981"/>
                    </a:cubicBezTo>
                    <a:cubicBezTo>
                      <a:pt x="2708" y="780"/>
                      <a:pt x="2708" y="680"/>
                      <a:pt x="2507" y="555"/>
                    </a:cubicBezTo>
                    <a:cubicBezTo>
                      <a:pt x="1780" y="354"/>
                      <a:pt x="1028" y="154"/>
                      <a:pt x="302" y="53"/>
                    </a:cubicBezTo>
                    <a:cubicBezTo>
                      <a:pt x="272" y="16"/>
                      <a:pt x="233"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5" name="Google Shape;655;p31"/>
              <p:cNvSpPr/>
              <p:nvPr/>
            </p:nvSpPr>
            <p:spPr>
              <a:xfrm>
                <a:off x="10074700" y="1008725"/>
                <a:ext cx="384125" cy="339625"/>
              </a:xfrm>
              <a:custGeom>
                <a:avLst/>
                <a:gdLst/>
                <a:ahLst/>
                <a:cxnLst/>
                <a:rect l="l" t="t" r="r" b="b"/>
                <a:pathLst>
                  <a:path w="15365" h="13585" extrusionOk="0">
                    <a:moveTo>
                      <a:pt x="3359" y="1"/>
                    </a:moveTo>
                    <a:cubicBezTo>
                      <a:pt x="1981" y="2206"/>
                      <a:pt x="853" y="4487"/>
                      <a:pt x="1" y="6793"/>
                    </a:cubicBezTo>
                    <a:cubicBezTo>
                      <a:pt x="1" y="6793"/>
                      <a:pt x="1154" y="8998"/>
                      <a:pt x="4286" y="11079"/>
                    </a:cubicBezTo>
                    <a:cubicBezTo>
                      <a:pt x="7319" y="13159"/>
                      <a:pt x="10026" y="13585"/>
                      <a:pt x="10026" y="13585"/>
                    </a:cubicBezTo>
                    <a:cubicBezTo>
                      <a:pt x="12006" y="11906"/>
                      <a:pt x="14111" y="9725"/>
                      <a:pt x="15364" y="7520"/>
                    </a:cubicBezTo>
                    <a:cubicBezTo>
                      <a:pt x="15364" y="7520"/>
                      <a:pt x="13585" y="3986"/>
                      <a:pt x="10251" y="1981"/>
                    </a:cubicBezTo>
                    <a:cubicBezTo>
                      <a:pt x="6893" y="101"/>
                      <a:pt x="3359" y="1"/>
                      <a:pt x="3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6" name="Google Shape;656;p31"/>
              <p:cNvSpPr/>
              <p:nvPr/>
            </p:nvSpPr>
            <p:spPr>
              <a:xfrm>
                <a:off x="10067175" y="1002600"/>
                <a:ext cx="399150" cy="351100"/>
              </a:xfrm>
              <a:custGeom>
                <a:avLst/>
                <a:gdLst/>
                <a:ahLst/>
                <a:cxnLst/>
                <a:rect l="l" t="t" r="r" b="b"/>
                <a:pathLst>
                  <a:path w="15966" h="14044" extrusionOk="0">
                    <a:moveTo>
                      <a:pt x="3795" y="575"/>
                    </a:moveTo>
                    <a:cubicBezTo>
                      <a:pt x="8594" y="722"/>
                      <a:pt x="13202" y="3473"/>
                      <a:pt x="15385" y="7757"/>
                    </a:cubicBezTo>
                    <a:lnTo>
                      <a:pt x="15385" y="7757"/>
                    </a:lnTo>
                    <a:cubicBezTo>
                      <a:pt x="14070" y="9966"/>
                      <a:pt x="12272" y="11875"/>
                      <a:pt x="10281" y="13504"/>
                    </a:cubicBezTo>
                    <a:lnTo>
                      <a:pt x="10227" y="13504"/>
                    </a:lnTo>
                    <a:cubicBezTo>
                      <a:pt x="10126" y="13504"/>
                      <a:pt x="10026" y="13404"/>
                      <a:pt x="9801" y="13404"/>
                    </a:cubicBezTo>
                    <a:cubicBezTo>
                      <a:pt x="9400" y="13304"/>
                      <a:pt x="8973" y="13203"/>
                      <a:pt x="8447" y="13003"/>
                    </a:cubicBezTo>
                    <a:cubicBezTo>
                      <a:pt x="6993" y="12477"/>
                      <a:pt x="5540" y="11750"/>
                      <a:pt x="4161" y="10697"/>
                    </a:cubicBezTo>
                    <a:cubicBezTo>
                      <a:pt x="3034" y="9870"/>
                      <a:pt x="1981" y="8918"/>
                      <a:pt x="1154" y="7865"/>
                    </a:cubicBezTo>
                    <a:cubicBezTo>
                      <a:pt x="928" y="7564"/>
                      <a:pt x="728" y="7364"/>
                      <a:pt x="628" y="7038"/>
                    </a:cubicBezTo>
                    <a:cubicBezTo>
                      <a:pt x="543" y="7038"/>
                      <a:pt x="530" y="6967"/>
                      <a:pt x="528" y="6944"/>
                    </a:cubicBezTo>
                    <a:lnTo>
                      <a:pt x="528" y="6944"/>
                    </a:lnTo>
                    <a:cubicBezTo>
                      <a:pt x="528" y="6950"/>
                      <a:pt x="530" y="6953"/>
                      <a:pt x="533" y="6953"/>
                    </a:cubicBezTo>
                    <a:cubicBezTo>
                      <a:pt x="567" y="6953"/>
                      <a:pt x="728" y="6612"/>
                      <a:pt x="728" y="6612"/>
                    </a:cubicBezTo>
                    <a:cubicBezTo>
                      <a:pt x="828" y="6311"/>
                      <a:pt x="928" y="5985"/>
                      <a:pt x="1029" y="5785"/>
                    </a:cubicBezTo>
                    <a:cubicBezTo>
                      <a:pt x="1863" y="3944"/>
                      <a:pt x="2769" y="2200"/>
                      <a:pt x="3795" y="575"/>
                    </a:cubicBezTo>
                    <a:close/>
                    <a:moveTo>
                      <a:pt x="3780" y="1"/>
                    </a:moveTo>
                    <a:cubicBezTo>
                      <a:pt x="3694" y="1"/>
                      <a:pt x="3610" y="12"/>
                      <a:pt x="3535" y="45"/>
                    </a:cubicBezTo>
                    <a:cubicBezTo>
                      <a:pt x="3234" y="146"/>
                      <a:pt x="3134" y="672"/>
                      <a:pt x="2908" y="872"/>
                    </a:cubicBezTo>
                    <a:cubicBezTo>
                      <a:pt x="2708" y="1399"/>
                      <a:pt x="2407" y="1825"/>
                      <a:pt x="2181" y="2351"/>
                    </a:cubicBezTo>
                    <a:cubicBezTo>
                      <a:pt x="1655" y="3278"/>
                      <a:pt x="1154" y="4331"/>
                      <a:pt x="728" y="5359"/>
                    </a:cubicBezTo>
                    <a:cubicBezTo>
                      <a:pt x="527" y="5785"/>
                      <a:pt x="302" y="6211"/>
                      <a:pt x="201" y="6612"/>
                    </a:cubicBezTo>
                    <a:cubicBezTo>
                      <a:pt x="101" y="6837"/>
                      <a:pt x="1" y="7038"/>
                      <a:pt x="101" y="7238"/>
                    </a:cubicBezTo>
                    <a:cubicBezTo>
                      <a:pt x="201" y="7464"/>
                      <a:pt x="402" y="7765"/>
                      <a:pt x="628" y="7990"/>
                    </a:cubicBezTo>
                    <a:cubicBezTo>
                      <a:pt x="1029" y="8492"/>
                      <a:pt x="1455" y="9018"/>
                      <a:pt x="1881" y="9444"/>
                    </a:cubicBezTo>
                    <a:cubicBezTo>
                      <a:pt x="3435" y="10998"/>
                      <a:pt x="5314" y="12251"/>
                      <a:pt x="7294" y="13103"/>
                    </a:cubicBezTo>
                    <a:cubicBezTo>
                      <a:pt x="8247" y="13504"/>
                      <a:pt x="9299" y="13930"/>
                      <a:pt x="10327" y="14030"/>
                    </a:cubicBezTo>
                    <a:cubicBezTo>
                      <a:pt x="10356" y="14039"/>
                      <a:pt x="10383" y="14044"/>
                      <a:pt x="10407" y="14044"/>
                    </a:cubicBezTo>
                    <a:cubicBezTo>
                      <a:pt x="10491" y="14044"/>
                      <a:pt x="10542" y="13993"/>
                      <a:pt x="10562" y="13922"/>
                    </a:cubicBezTo>
                    <a:lnTo>
                      <a:pt x="10562" y="13922"/>
                    </a:lnTo>
                    <a:cubicBezTo>
                      <a:pt x="12112" y="12671"/>
                      <a:pt x="13562" y="11220"/>
                      <a:pt x="14713" y="9644"/>
                    </a:cubicBezTo>
                    <a:cubicBezTo>
                      <a:pt x="15039" y="9243"/>
                      <a:pt x="15339" y="8817"/>
                      <a:pt x="15565" y="8391"/>
                    </a:cubicBezTo>
                    <a:cubicBezTo>
                      <a:pt x="15765" y="8191"/>
                      <a:pt x="15966" y="7865"/>
                      <a:pt x="15866" y="7664"/>
                    </a:cubicBezTo>
                    <a:cubicBezTo>
                      <a:pt x="15866" y="7464"/>
                      <a:pt x="15665" y="7238"/>
                      <a:pt x="15565" y="7038"/>
                    </a:cubicBezTo>
                    <a:cubicBezTo>
                      <a:pt x="13986" y="4431"/>
                      <a:pt x="11680" y="2351"/>
                      <a:pt x="8873" y="1198"/>
                    </a:cubicBezTo>
                    <a:cubicBezTo>
                      <a:pt x="7420" y="572"/>
                      <a:pt x="5841" y="246"/>
                      <a:pt x="4287" y="45"/>
                    </a:cubicBezTo>
                    <a:cubicBezTo>
                      <a:pt x="4136" y="45"/>
                      <a:pt x="3953" y="1"/>
                      <a:pt x="37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7" name="Google Shape;657;p31"/>
              <p:cNvSpPr/>
              <p:nvPr/>
            </p:nvSpPr>
            <p:spPr>
              <a:xfrm>
                <a:off x="10111675" y="1019375"/>
                <a:ext cx="94000" cy="198650"/>
              </a:xfrm>
              <a:custGeom>
                <a:avLst/>
                <a:gdLst/>
                <a:ahLst/>
                <a:cxnLst/>
                <a:rect l="l" t="t" r="r" b="b"/>
                <a:pathLst>
                  <a:path w="3760" h="7946" extrusionOk="0">
                    <a:moveTo>
                      <a:pt x="3760" y="1"/>
                    </a:moveTo>
                    <a:lnTo>
                      <a:pt x="3760" y="1"/>
                    </a:lnTo>
                    <a:cubicBezTo>
                      <a:pt x="2507" y="2607"/>
                      <a:pt x="1128" y="5214"/>
                      <a:pt x="0" y="7946"/>
                    </a:cubicBezTo>
                    <a:lnTo>
                      <a:pt x="3760" y="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8" name="Google Shape;658;p31"/>
              <p:cNvSpPr/>
              <p:nvPr/>
            </p:nvSpPr>
            <p:spPr>
              <a:xfrm>
                <a:off x="10101750" y="1013500"/>
                <a:ext cx="113225" cy="210150"/>
              </a:xfrm>
              <a:custGeom>
                <a:avLst/>
                <a:gdLst/>
                <a:ahLst/>
                <a:cxnLst/>
                <a:rect l="l" t="t" r="r" b="b"/>
                <a:pathLst>
                  <a:path w="4529" h="8406" extrusionOk="0">
                    <a:moveTo>
                      <a:pt x="4160" y="0"/>
                    </a:moveTo>
                    <a:cubicBezTo>
                      <a:pt x="4080" y="0"/>
                      <a:pt x="3998" y="40"/>
                      <a:pt x="3931" y="136"/>
                    </a:cubicBezTo>
                    <a:cubicBezTo>
                      <a:pt x="2678" y="2742"/>
                      <a:pt x="1325" y="5349"/>
                      <a:pt x="72" y="7955"/>
                    </a:cubicBezTo>
                    <a:cubicBezTo>
                      <a:pt x="0" y="8186"/>
                      <a:pt x="194" y="8405"/>
                      <a:pt x="385" y="8405"/>
                    </a:cubicBezTo>
                    <a:cubicBezTo>
                      <a:pt x="462" y="8405"/>
                      <a:pt x="540" y="8368"/>
                      <a:pt x="598" y="8281"/>
                    </a:cubicBezTo>
                    <a:cubicBezTo>
                      <a:pt x="1851" y="5675"/>
                      <a:pt x="3104" y="3043"/>
                      <a:pt x="4458" y="436"/>
                    </a:cubicBezTo>
                    <a:cubicBezTo>
                      <a:pt x="4528" y="225"/>
                      <a:pt x="4350" y="0"/>
                      <a:pt x="41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9" name="Google Shape;659;p31"/>
              <p:cNvSpPr/>
              <p:nvPr/>
            </p:nvSpPr>
            <p:spPr>
              <a:xfrm>
                <a:off x="10139875" y="1035050"/>
                <a:ext cx="120325" cy="219325"/>
              </a:xfrm>
              <a:custGeom>
                <a:avLst/>
                <a:gdLst/>
                <a:ahLst/>
                <a:cxnLst/>
                <a:rect l="l" t="t" r="r" b="b"/>
                <a:pathLst>
                  <a:path w="4813" h="8773" extrusionOk="0">
                    <a:moveTo>
                      <a:pt x="4812" y="1"/>
                    </a:moveTo>
                    <a:lnTo>
                      <a:pt x="1692" y="5688"/>
                    </a:lnTo>
                    <a:lnTo>
                      <a:pt x="1692" y="5688"/>
                    </a:lnTo>
                    <a:cubicBezTo>
                      <a:pt x="2744" y="3794"/>
                      <a:pt x="3805" y="1902"/>
                      <a:pt x="4812" y="1"/>
                    </a:cubicBezTo>
                    <a:close/>
                    <a:moveTo>
                      <a:pt x="1692" y="5688"/>
                    </a:moveTo>
                    <a:cubicBezTo>
                      <a:pt x="1122" y="6714"/>
                      <a:pt x="555" y="7742"/>
                      <a:pt x="0" y="8773"/>
                    </a:cubicBezTo>
                    <a:lnTo>
                      <a:pt x="1692" y="5688"/>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0" name="Google Shape;660;p31"/>
              <p:cNvSpPr/>
              <p:nvPr/>
            </p:nvSpPr>
            <p:spPr>
              <a:xfrm>
                <a:off x="10131375" y="1029075"/>
                <a:ext cx="137750" cy="231275"/>
              </a:xfrm>
              <a:custGeom>
                <a:avLst/>
                <a:gdLst/>
                <a:ahLst/>
                <a:cxnLst/>
                <a:rect l="l" t="t" r="r" b="b"/>
                <a:pathLst>
                  <a:path w="5510" h="9251" extrusionOk="0">
                    <a:moveTo>
                      <a:pt x="5130" y="1"/>
                    </a:moveTo>
                    <a:cubicBezTo>
                      <a:pt x="5053" y="1"/>
                      <a:pt x="4982" y="40"/>
                      <a:pt x="4952" y="139"/>
                    </a:cubicBezTo>
                    <a:cubicBezTo>
                      <a:pt x="3273" y="3047"/>
                      <a:pt x="1719" y="5979"/>
                      <a:pt x="140" y="8911"/>
                    </a:cubicBezTo>
                    <a:cubicBezTo>
                      <a:pt x="1" y="9050"/>
                      <a:pt x="212" y="9250"/>
                      <a:pt x="387" y="9250"/>
                    </a:cubicBezTo>
                    <a:cubicBezTo>
                      <a:pt x="465" y="9250"/>
                      <a:pt x="535" y="9211"/>
                      <a:pt x="566" y="9112"/>
                    </a:cubicBezTo>
                    <a:cubicBezTo>
                      <a:pt x="2120" y="6179"/>
                      <a:pt x="3799" y="3272"/>
                      <a:pt x="5353" y="340"/>
                    </a:cubicBezTo>
                    <a:cubicBezTo>
                      <a:pt x="5509" y="201"/>
                      <a:pt x="5304" y="1"/>
                      <a:pt x="51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1" name="Google Shape;661;p31"/>
              <p:cNvSpPr/>
              <p:nvPr/>
            </p:nvSpPr>
            <p:spPr>
              <a:xfrm>
                <a:off x="10176825" y="1053225"/>
                <a:ext cx="132875" cy="224325"/>
              </a:xfrm>
              <a:custGeom>
                <a:avLst/>
                <a:gdLst/>
                <a:ahLst/>
                <a:cxnLst/>
                <a:rect l="l" t="t" r="r" b="b"/>
                <a:pathLst>
                  <a:path w="5315" h="8973" extrusionOk="0">
                    <a:moveTo>
                      <a:pt x="5314" y="0"/>
                    </a:moveTo>
                    <a:lnTo>
                      <a:pt x="5314" y="0"/>
                    </a:lnTo>
                    <a:cubicBezTo>
                      <a:pt x="3334" y="2933"/>
                      <a:pt x="1555" y="5965"/>
                      <a:pt x="1" y="8973"/>
                    </a:cubicBezTo>
                    <a:lnTo>
                      <a:pt x="5314" y="0"/>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2" name="Google Shape;662;p31"/>
              <p:cNvSpPr/>
              <p:nvPr/>
            </p:nvSpPr>
            <p:spPr>
              <a:xfrm>
                <a:off x="10166900" y="1045925"/>
                <a:ext cx="152025" cy="240375"/>
              </a:xfrm>
              <a:custGeom>
                <a:avLst/>
                <a:gdLst/>
                <a:ahLst/>
                <a:cxnLst/>
                <a:rect l="l" t="t" r="r" b="b"/>
                <a:pathLst>
                  <a:path w="6081" h="9615" extrusionOk="0">
                    <a:moveTo>
                      <a:pt x="5672" y="0"/>
                    </a:moveTo>
                    <a:cubicBezTo>
                      <a:pt x="5602" y="0"/>
                      <a:pt x="5539" y="28"/>
                      <a:pt x="5511" y="92"/>
                    </a:cubicBezTo>
                    <a:cubicBezTo>
                      <a:pt x="3531" y="3124"/>
                      <a:pt x="1751" y="6032"/>
                      <a:pt x="72" y="9165"/>
                    </a:cubicBezTo>
                    <a:cubicBezTo>
                      <a:pt x="1" y="9396"/>
                      <a:pt x="195" y="9614"/>
                      <a:pt x="385" y="9614"/>
                    </a:cubicBezTo>
                    <a:cubicBezTo>
                      <a:pt x="463" y="9614"/>
                      <a:pt x="540" y="9578"/>
                      <a:pt x="598" y="9490"/>
                    </a:cubicBezTo>
                    <a:cubicBezTo>
                      <a:pt x="2177" y="6358"/>
                      <a:pt x="3932" y="3325"/>
                      <a:pt x="5937" y="393"/>
                    </a:cubicBezTo>
                    <a:cubicBezTo>
                      <a:pt x="6080" y="177"/>
                      <a:pt x="5851" y="0"/>
                      <a:pt x="5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3" name="Google Shape;663;p31"/>
              <p:cNvSpPr/>
              <p:nvPr/>
            </p:nvSpPr>
            <p:spPr>
              <a:xfrm>
                <a:off x="10208175" y="1082050"/>
                <a:ext cx="138475" cy="216800"/>
              </a:xfrm>
              <a:custGeom>
                <a:avLst/>
                <a:gdLst/>
                <a:ahLst/>
                <a:cxnLst/>
                <a:rect l="l" t="t" r="r" b="b"/>
                <a:pathLst>
                  <a:path w="5539" h="8672" extrusionOk="0">
                    <a:moveTo>
                      <a:pt x="5539" y="0"/>
                    </a:moveTo>
                    <a:lnTo>
                      <a:pt x="0" y="8672"/>
                    </a:lnTo>
                    <a:cubicBezTo>
                      <a:pt x="1980" y="5840"/>
                      <a:pt x="3760" y="2933"/>
                      <a:pt x="5539"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4" name="Google Shape;664;p31"/>
              <p:cNvSpPr/>
              <p:nvPr/>
            </p:nvSpPr>
            <p:spPr>
              <a:xfrm>
                <a:off x="10199025" y="1074750"/>
                <a:ext cx="154450" cy="229800"/>
              </a:xfrm>
              <a:custGeom>
                <a:avLst/>
                <a:gdLst/>
                <a:ahLst/>
                <a:cxnLst/>
                <a:rect l="l" t="t" r="r" b="b"/>
                <a:pathLst>
                  <a:path w="6178" h="9192" extrusionOk="0">
                    <a:moveTo>
                      <a:pt x="5787" y="0"/>
                    </a:moveTo>
                    <a:cubicBezTo>
                      <a:pt x="5711" y="0"/>
                      <a:pt x="5636" y="28"/>
                      <a:pt x="5579" y="92"/>
                    </a:cubicBezTo>
                    <a:cubicBezTo>
                      <a:pt x="3900" y="3099"/>
                      <a:pt x="2020" y="5931"/>
                      <a:pt x="141" y="8864"/>
                    </a:cubicBezTo>
                    <a:cubicBezTo>
                      <a:pt x="1" y="9003"/>
                      <a:pt x="214" y="9191"/>
                      <a:pt x="390" y="9191"/>
                    </a:cubicBezTo>
                    <a:cubicBezTo>
                      <a:pt x="466" y="9191"/>
                      <a:pt x="536" y="9156"/>
                      <a:pt x="567" y="9064"/>
                    </a:cubicBezTo>
                    <a:cubicBezTo>
                      <a:pt x="2547" y="6232"/>
                      <a:pt x="4326" y="3325"/>
                      <a:pt x="6105" y="392"/>
                    </a:cubicBezTo>
                    <a:cubicBezTo>
                      <a:pt x="6177" y="177"/>
                      <a:pt x="5979" y="0"/>
                      <a:pt x="57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5" name="Google Shape;665;p31"/>
              <p:cNvSpPr/>
              <p:nvPr/>
            </p:nvSpPr>
            <p:spPr>
              <a:xfrm>
                <a:off x="10249525" y="1105225"/>
                <a:ext cx="130975" cy="211800"/>
              </a:xfrm>
              <a:custGeom>
                <a:avLst/>
                <a:gdLst/>
                <a:ahLst/>
                <a:cxnLst/>
                <a:rect l="l" t="t" r="r" b="b"/>
                <a:pathLst>
                  <a:path w="5239" h="8472" extrusionOk="0">
                    <a:moveTo>
                      <a:pt x="5238" y="1"/>
                    </a:moveTo>
                    <a:lnTo>
                      <a:pt x="1466" y="6101"/>
                    </a:lnTo>
                    <a:lnTo>
                      <a:pt x="1466" y="6101"/>
                    </a:lnTo>
                    <a:cubicBezTo>
                      <a:pt x="2796" y="4100"/>
                      <a:pt x="4064" y="2088"/>
                      <a:pt x="5238" y="1"/>
                    </a:cubicBezTo>
                    <a:close/>
                    <a:moveTo>
                      <a:pt x="1466" y="6101"/>
                    </a:moveTo>
                    <a:cubicBezTo>
                      <a:pt x="1263" y="6407"/>
                      <a:pt x="1058" y="6713"/>
                      <a:pt x="852" y="7018"/>
                    </a:cubicBezTo>
                    <a:cubicBezTo>
                      <a:pt x="527" y="7519"/>
                      <a:pt x="226" y="7945"/>
                      <a:pt x="0" y="8472"/>
                    </a:cubicBezTo>
                    <a:lnTo>
                      <a:pt x="1466" y="6101"/>
                    </a:ln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6" name="Google Shape;666;p31"/>
              <p:cNvSpPr/>
              <p:nvPr/>
            </p:nvSpPr>
            <p:spPr>
              <a:xfrm>
                <a:off x="10241025" y="1099025"/>
                <a:ext cx="147775" cy="223975"/>
              </a:xfrm>
              <a:custGeom>
                <a:avLst/>
                <a:gdLst/>
                <a:ahLst/>
                <a:cxnLst/>
                <a:rect l="l" t="t" r="r" b="b"/>
                <a:pathLst>
                  <a:path w="5911" h="8959" extrusionOk="0">
                    <a:moveTo>
                      <a:pt x="5617" y="1"/>
                    </a:moveTo>
                    <a:cubicBezTo>
                      <a:pt x="5529" y="1"/>
                      <a:pt x="5430" y="45"/>
                      <a:pt x="5353" y="148"/>
                    </a:cubicBezTo>
                    <a:cubicBezTo>
                      <a:pt x="4526" y="1627"/>
                      <a:pt x="3699" y="2980"/>
                      <a:pt x="2746" y="4434"/>
                    </a:cubicBezTo>
                    <a:cubicBezTo>
                      <a:pt x="2345" y="5161"/>
                      <a:pt x="1919" y="5787"/>
                      <a:pt x="1393" y="6514"/>
                    </a:cubicBezTo>
                    <a:cubicBezTo>
                      <a:pt x="967" y="7141"/>
                      <a:pt x="466" y="7893"/>
                      <a:pt x="140" y="8620"/>
                    </a:cubicBezTo>
                    <a:cubicBezTo>
                      <a:pt x="1" y="8759"/>
                      <a:pt x="151" y="8958"/>
                      <a:pt x="332" y="8958"/>
                    </a:cubicBezTo>
                    <a:cubicBezTo>
                      <a:pt x="411" y="8958"/>
                      <a:pt x="497" y="8920"/>
                      <a:pt x="566" y="8820"/>
                    </a:cubicBezTo>
                    <a:cubicBezTo>
                      <a:pt x="967" y="8093"/>
                      <a:pt x="1393" y="7467"/>
                      <a:pt x="1919" y="6740"/>
                    </a:cubicBezTo>
                    <a:cubicBezTo>
                      <a:pt x="2345" y="6113"/>
                      <a:pt x="2746" y="5386"/>
                      <a:pt x="3273" y="4760"/>
                    </a:cubicBezTo>
                    <a:cubicBezTo>
                      <a:pt x="4100" y="3281"/>
                      <a:pt x="4952" y="1828"/>
                      <a:pt x="5779" y="374"/>
                    </a:cubicBezTo>
                    <a:cubicBezTo>
                      <a:pt x="5910" y="160"/>
                      <a:pt x="5783" y="1"/>
                      <a:pt x="5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7" name="Google Shape;667;p31"/>
              <p:cNvSpPr/>
              <p:nvPr/>
            </p:nvSpPr>
            <p:spPr>
              <a:xfrm>
                <a:off x="10289000" y="1142200"/>
                <a:ext cx="125325" cy="190500"/>
              </a:xfrm>
              <a:custGeom>
                <a:avLst/>
                <a:gdLst/>
                <a:ahLst/>
                <a:cxnLst/>
                <a:rect l="l" t="t" r="r" b="b"/>
                <a:pathLst>
                  <a:path w="5013" h="7620" extrusionOk="0">
                    <a:moveTo>
                      <a:pt x="5013" y="0"/>
                    </a:moveTo>
                    <a:lnTo>
                      <a:pt x="0" y="7619"/>
                    </a:lnTo>
                    <a:cubicBezTo>
                      <a:pt x="1780" y="5113"/>
                      <a:pt x="3434" y="2607"/>
                      <a:pt x="5013" y="0"/>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8" name="Google Shape;668;p31"/>
              <p:cNvSpPr/>
              <p:nvPr/>
            </p:nvSpPr>
            <p:spPr>
              <a:xfrm>
                <a:off x="10279925" y="1135550"/>
                <a:ext cx="143025" cy="201675"/>
              </a:xfrm>
              <a:custGeom>
                <a:avLst/>
                <a:gdLst/>
                <a:ahLst/>
                <a:cxnLst/>
                <a:rect l="l" t="t" r="r" b="b"/>
                <a:pathLst>
                  <a:path w="5721" h="8067" extrusionOk="0">
                    <a:moveTo>
                      <a:pt x="5437" y="0"/>
                    </a:moveTo>
                    <a:cubicBezTo>
                      <a:pt x="5348" y="0"/>
                      <a:pt x="5247" y="49"/>
                      <a:pt x="5175" y="166"/>
                    </a:cubicBezTo>
                    <a:cubicBezTo>
                      <a:pt x="3596" y="2773"/>
                      <a:pt x="1917" y="5279"/>
                      <a:pt x="163" y="7685"/>
                    </a:cubicBezTo>
                    <a:cubicBezTo>
                      <a:pt x="0" y="7902"/>
                      <a:pt x="176" y="8066"/>
                      <a:pt x="362" y="8066"/>
                    </a:cubicBezTo>
                    <a:cubicBezTo>
                      <a:pt x="434" y="8066"/>
                      <a:pt x="508" y="8042"/>
                      <a:pt x="564" y="7986"/>
                    </a:cubicBezTo>
                    <a:cubicBezTo>
                      <a:pt x="2343" y="5580"/>
                      <a:pt x="4022" y="2973"/>
                      <a:pt x="5576" y="367"/>
                    </a:cubicBezTo>
                    <a:cubicBezTo>
                      <a:pt x="5721" y="157"/>
                      <a:pt x="5597" y="0"/>
                      <a:pt x="5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9" name="Google Shape;669;p31"/>
              <p:cNvSpPr/>
              <p:nvPr/>
            </p:nvSpPr>
            <p:spPr>
              <a:xfrm>
                <a:off x="10377975" y="1199200"/>
                <a:ext cx="49525" cy="68325"/>
              </a:xfrm>
              <a:custGeom>
                <a:avLst/>
                <a:gdLst/>
                <a:ahLst/>
                <a:cxnLst/>
                <a:rect l="l" t="t" r="r" b="b"/>
                <a:pathLst>
                  <a:path w="1981" h="2733" extrusionOk="0">
                    <a:moveTo>
                      <a:pt x="1980" y="1"/>
                    </a:moveTo>
                    <a:lnTo>
                      <a:pt x="0" y="2733"/>
                    </a:lnTo>
                    <a:cubicBezTo>
                      <a:pt x="627" y="1881"/>
                      <a:pt x="1353" y="953"/>
                      <a:pt x="1980"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0" name="Google Shape;670;p31"/>
              <p:cNvSpPr/>
              <p:nvPr/>
            </p:nvSpPr>
            <p:spPr>
              <a:xfrm>
                <a:off x="10369825" y="1193550"/>
                <a:ext cx="66175" cy="80875"/>
              </a:xfrm>
              <a:custGeom>
                <a:avLst/>
                <a:gdLst/>
                <a:ahLst/>
                <a:cxnLst/>
                <a:rect l="l" t="t" r="r" b="b"/>
                <a:pathLst>
                  <a:path w="2647" h="3235" extrusionOk="0">
                    <a:moveTo>
                      <a:pt x="2311" y="0"/>
                    </a:moveTo>
                    <a:cubicBezTo>
                      <a:pt x="2232" y="0"/>
                      <a:pt x="2148" y="36"/>
                      <a:pt x="2080" y="127"/>
                    </a:cubicBezTo>
                    <a:cubicBezTo>
                      <a:pt x="1454" y="1079"/>
                      <a:pt x="827" y="1906"/>
                      <a:pt x="101" y="2859"/>
                    </a:cubicBezTo>
                    <a:cubicBezTo>
                      <a:pt x="0" y="2959"/>
                      <a:pt x="0" y="3059"/>
                      <a:pt x="101" y="3159"/>
                    </a:cubicBezTo>
                    <a:cubicBezTo>
                      <a:pt x="151" y="3209"/>
                      <a:pt x="232" y="3235"/>
                      <a:pt x="301" y="3235"/>
                    </a:cubicBezTo>
                    <a:cubicBezTo>
                      <a:pt x="370" y="3235"/>
                      <a:pt x="426" y="3209"/>
                      <a:pt x="426" y="3159"/>
                    </a:cubicBezTo>
                    <a:cubicBezTo>
                      <a:pt x="1153" y="2332"/>
                      <a:pt x="1880" y="1280"/>
                      <a:pt x="2507" y="352"/>
                    </a:cubicBezTo>
                    <a:cubicBezTo>
                      <a:pt x="2647" y="195"/>
                      <a:pt x="2493" y="0"/>
                      <a:pt x="23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1" name="Google Shape;671;p31"/>
              <p:cNvSpPr/>
              <p:nvPr/>
            </p:nvSpPr>
            <p:spPr>
              <a:xfrm>
                <a:off x="10202525" y="1050725"/>
                <a:ext cx="13175" cy="28825"/>
              </a:xfrm>
              <a:custGeom>
                <a:avLst/>
                <a:gdLst/>
                <a:ahLst/>
                <a:cxnLst/>
                <a:rect l="l" t="t" r="r" b="b"/>
                <a:pathLst>
                  <a:path w="527" h="1153" extrusionOk="0">
                    <a:moveTo>
                      <a:pt x="527" y="0"/>
                    </a:moveTo>
                    <a:lnTo>
                      <a:pt x="527" y="0"/>
                    </a:lnTo>
                    <a:cubicBezTo>
                      <a:pt x="494" y="69"/>
                      <a:pt x="465" y="135"/>
                      <a:pt x="436" y="198"/>
                    </a:cubicBezTo>
                    <a:lnTo>
                      <a:pt x="436" y="198"/>
                    </a:lnTo>
                    <a:lnTo>
                      <a:pt x="527" y="0"/>
                    </a:lnTo>
                    <a:close/>
                    <a:moveTo>
                      <a:pt x="436" y="198"/>
                    </a:moveTo>
                    <a:lnTo>
                      <a:pt x="1" y="1153"/>
                    </a:lnTo>
                    <a:cubicBezTo>
                      <a:pt x="190" y="796"/>
                      <a:pt x="291" y="527"/>
                      <a:pt x="436" y="198"/>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2" name="Google Shape;672;p31"/>
              <p:cNvSpPr/>
              <p:nvPr/>
            </p:nvSpPr>
            <p:spPr>
              <a:xfrm>
                <a:off x="10195000" y="1045700"/>
                <a:ext cx="28850" cy="38875"/>
              </a:xfrm>
              <a:custGeom>
                <a:avLst/>
                <a:gdLst/>
                <a:ahLst/>
                <a:cxnLst/>
                <a:rect l="l" t="t" r="r" b="b"/>
                <a:pathLst>
                  <a:path w="1154" h="1555" extrusionOk="0">
                    <a:moveTo>
                      <a:pt x="928" y="1"/>
                    </a:moveTo>
                    <a:cubicBezTo>
                      <a:pt x="828" y="1"/>
                      <a:pt x="728" y="1"/>
                      <a:pt x="627" y="101"/>
                    </a:cubicBezTo>
                    <a:cubicBezTo>
                      <a:pt x="427" y="502"/>
                      <a:pt x="201" y="828"/>
                      <a:pt x="101" y="1128"/>
                    </a:cubicBezTo>
                    <a:cubicBezTo>
                      <a:pt x="1" y="1254"/>
                      <a:pt x="1" y="1454"/>
                      <a:pt x="101" y="1554"/>
                    </a:cubicBezTo>
                    <a:cubicBezTo>
                      <a:pt x="302" y="1554"/>
                      <a:pt x="427" y="1554"/>
                      <a:pt x="527" y="1454"/>
                    </a:cubicBezTo>
                    <a:cubicBezTo>
                      <a:pt x="728" y="1028"/>
                      <a:pt x="928" y="727"/>
                      <a:pt x="1053" y="402"/>
                    </a:cubicBezTo>
                    <a:cubicBezTo>
                      <a:pt x="1154" y="301"/>
                      <a:pt x="1154" y="101"/>
                      <a:pt x="9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3" name="Google Shape;673;p31"/>
              <p:cNvSpPr/>
              <p:nvPr/>
            </p:nvSpPr>
            <p:spPr>
              <a:xfrm>
                <a:off x="10098525" y="1136550"/>
                <a:ext cx="20700" cy="39500"/>
              </a:xfrm>
              <a:custGeom>
                <a:avLst/>
                <a:gdLst/>
                <a:ahLst/>
                <a:cxnLst/>
                <a:rect l="l" t="t" r="r" b="b"/>
                <a:pathLst>
                  <a:path w="828" h="1580" extrusionOk="0">
                    <a:moveTo>
                      <a:pt x="827" y="1"/>
                    </a:moveTo>
                    <a:lnTo>
                      <a:pt x="0" y="1580"/>
                    </a:lnTo>
                    <a:cubicBezTo>
                      <a:pt x="301" y="1053"/>
                      <a:pt x="627" y="527"/>
                      <a:pt x="827" y="1"/>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4" name="Google Shape;674;p31"/>
              <p:cNvSpPr/>
              <p:nvPr/>
            </p:nvSpPr>
            <p:spPr>
              <a:xfrm>
                <a:off x="10090375" y="1129675"/>
                <a:ext cx="36975" cy="52425"/>
              </a:xfrm>
              <a:custGeom>
                <a:avLst/>
                <a:gdLst/>
                <a:ahLst/>
                <a:cxnLst/>
                <a:rect l="l" t="t" r="r" b="b"/>
                <a:pathLst>
                  <a:path w="1479" h="2097" extrusionOk="0">
                    <a:moveTo>
                      <a:pt x="1116" y="0"/>
                    </a:moveTo>
                    <a:cubicBezTo>
                      <a:pt x="1053" y="0"/>
                      <a:pt x="1003" y="25"/>
                      <a:pt x="953" y="75"/>
                    </a:cubicBezTo>
                    <a:cubicBezTo>
                      <a:pt x="627" y="602"/>
                      <a:pt x="426" y="1228"/>
                      <a:pt x="101" y="1754"/>
                    </a:cubicBezTo>
                    <a:cubicBezTo>
                      <a:pt x="0" y="1855"/>
                      <a:pt x="101" y="1955"/>
                      <a:pt x="226" y="2055"/>
                    </a:cubicBezTo>
                    <a:cubicBezTo>
                      <a:pt x="255" y="2085"/>
                      <a:pt x="285" y="2097"/>
                      <a:pt x="314" y="2097"/>
                    </a:cubicBezTo>
                    <a:cubicBezTo>
                      <a:pt x="385" y="2097"/>
                      <a:pt x="456" y="2026"/>
                      <a:pt x="527" y="1955"/>
                    </a:cubicBezTo>
                    <a:cubicBezTo>
                      <a:pt x="852" y="1429"/>
                      <a:pt x="1153" y="902"/>
                      <a:pt x="1479" y="401"/>
                    </a:cubicBezTo>
                    <a:cubicBezTo>
                      <a:pt x="1479" y="276"/>
                      <a:pt x="1479" y="75"/>
                      <a:pt x="1354" y="75"/>
                    </a:cubicBezTo>
                    <a:cubicBezTo>
                      <a:pt x="1253" y="25"/>
                      <a:pt x="1178" y="0"/>
                      <a:pt x="1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5" name="Google Shape;675;p31"/>
              <p:cNvSpPr/>
              <p:nvPr/>
            </p:nvSpPr>
            <p:spPr>
              <a:xfrm>
                <a:off x="10278350" y="1100225"/>
                <a:ext cx="28825" cy="55150"/>
              </a:xfrm>
              <a:custGeom>
                <a:avLst/>
                <a:gdLst/>
                <a:ahLst/>
                <a:cxnLst/>
                <a:rect l="l" t="t" r="r" b="b"/>
                <a:pathLst>
                  <a:path w="1153" h="2206" extrusionOk="0">
                    <a:moveTo>
                      <a:pt x="1153" y="0"/>
                    </a:moveTo>
                    <a:lnTo>
                      <a:pt x="1153" y="0"/>
                    </a:lnTo>
                    <a:cubicBezTo>
                      <a:pt x="905" y="424"/>
                      <a:pt x="699" y="847"/>
                      <a:pt x="486" y="1276"/>
                    </a:cubicBezTo>
                    <a:lnTo>
                      <a:pt x="486" y="1276"/>
                    </a:lnTo>
                    <a:lnTo>
                      <a:pt x="1153" y="0"/>
                    </a:lnTo>
                    <a:close/>
                    <a:moveTo>
                      <a:pt x="486" y="1276"/>
                    </a:moveTo>
                    <a:lnTo>
                      <a:pt x="0" y="2206"/>
                    </a:lnTo>
                    <a:cubicBezTo>
                      <a:pt x="178" y="1892"/>
                      <a:pt x="334" y="1582"/>
                      <a:pt x="486" y="1276"/>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6" name="Google Shape;676;p31"/>
              <p:cNvSpPr/>
              <p:nvPr/>
            </p:nvSpPr>
            <p:spPr>
              <a:xfrm>
                <a:off x="10269825" y="1093700"/>
                <a:ext cx="46050" cy="67350"/>
              </a:xfrm>
              <a:custGeom>
                <a:avLst/>
                <a:gdLst/>
                <a:ahLst/>
                <a:cxnLst/>
                <a:rect l="l" t="t" r="r" b="b"/>
                <a:pathLst>
                  <a:path w="1842" h="2694" extrusionOk="0">
                    <a:moveTo>
                      <a:pt x="1503" y="1"/>
                    </a:moveTo>
                    <a:cubicBezTo>
                      <a:pt x="1415" y="1"/>
                      <a:pt x="1328" y="48"/>
                      <a:pt x="1294" y="161"/>
                    </a:cubicBezTo>
                    <a:cubicBezTo>
                      <a:pt x="867" y="888"/>
                      <a:pt x="441" y="1614"/>
                      <a:pt x="141" y="2341"/>
                    </a:cubicBezTo>
                    <a:cubicBezTo>
                      <a:pt x="0" y="2499"/>
                      <a:pt x="154" y="2693"/>
                      <a:pt x="337" y="2693"/>
                    </a:cubicBezTo>
                    <a:cubicBezTo>
                      <a:pt x="415" y="2693"/>
                      <a:pt x="499" y="2657"/>
                      <a:pt x="567" y="2567"/>
                    </a:cubicBezTo>
                    <a:cubicBezTo>
                      <a:pt x="968" y="1840"/>
                      <a:pt x="1294" y="1088"/>
                      <a:pt x="1695" y="361"/>
                    </a:cubicBezTo>
                    <a:cubicBezTo>
                      <a:pt x="1842" y="165"/>
                      <a:pt x="1669" y="1"/>
                      <a:pt x="15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7" name="Google Shape;677;p31"/>
              <p:cNvSpPr/>
              <p:nvPr/>
            </p:nvSpPr>
            <p:spPr>
              <a:xfrm>
                <a:off x="10346625" y="1191700"/>
                <a:ext cx="7550" cy="15675"/>
              </a:xfrm>
              <a:custGeom>
                <a:avLst/>
                <a:gdLst/>
                <a:ahLst/>
                <a:cxnLst/>
                <a:rect l="l" t="t" r="r" b="b"/>
                <a:pathLst>
                  <a:path w="302" h="627" extrusionOk="0">
                    <a:moveTo>
                      <a:pt x="302" y="0"/>
                    </a:moveTo>
                    <a:lnTo>
                      <a:pt x="302" y="0"/>
                    </a:lnTo>
                    <a:cubicBezTo>
                      <a:pt x="252" y="100"/>
                      <a:pt x="201" y="207"/>
                      <a:pt x="151" y="314"/>
                    </a:cubicBezTo>
                    <a:lnTo>
                      <a:pt x="302" y="0"/>
                    </a:lnTo>
                    <a:close/>
                    <a:moveTo>
                      <a:pt x="151" y="314"/>
                    </a:moveTo>
                    <a:lnTo>
                      <a:pt x="1" y="627"/>
                    </a:lnTo>
                    <a:cubicBezTo>
                      <a:pt x="51" y="527"/>
                      <a:pt x="101" y="420"/>
                      <a:pt x="151" y="314"/>
                    </a:cubicBezTo>
                    <a:close/>
                  </a:path>
                </a:pathLst>
              </a:custGeom>
              <a:solidFill>
                <a:srgbClr val="F467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8" name="Google Shape;678;p31"/>
              <p:cNvSpPr/>
              <p:nvPr/>
            </p:nvSpPr>
            <p:spPr>
              <a:xfrm>
                <a:off x="10338500" y="1184575"/>
                <a:ext cx="23825" cy="30325"/>
              </a:xfrm>
              <a:custGeom>
                <a:avLst/>
                <a:gdLst/>
                <a:ahLst/>
                <a:cxnLst/>
                <a:rect l="l" t="t" r="r" b="b"/>
                <a:pathLst>
                  <a:path w="953" h="1213" extrusionOk="0">
                    <a:moveTo>
                      <a:pt x="617" y="1"/>
                    </a:moveTo>
                    <a:cubicBezTo>
                      <a:pt x="541" y="1"/>
                      <a:pt x="484" y="56"/>
                      <a:pt x="426" y="185"/>
                    </a:cubicBezTo>
                    <a:cubicBezTo>
                      <a:pt x="326" y="385"/>
                      <a:pt x="201" y="586"/>
                      <a:pt x="0" y="812"/>
                    </a:cubicBezTo>
                    <a:cubicBezTo>
                      <a:pt x="0" y="912"/>
                      <a:pt x="0" y="1112"/>
                      <a:pt x="100" y="1213"/>
                    </a:cubicBezTo>
                    <a:cubicBezTo>
                      <a:pt x="201" y="1213"/>
                      <a:pt x="426" y="1213"/>
                      <a:pt x="526" y="1112"/>
                    </a:cubicBezTo>
                    <a:cubicBezTo>
                      <a:pt x="627" y="812"/>
                      <a:pt x="727" y="586"/>
                      <a:pt x="827" y="385"/>
                    </a:cubicBezTo>
                    <a:cubicBezTo>
                      <a:pt x="953" y="285"/>
                      <a:pt x="953" y="85"/>
                      <a:pt x="827" y="85"/>
                    </a:cubicBezTo>
                    <a:cubicBezTo>
                      <a:pt x="742" y="31"/>
                      <a:pt x="674" y="1"/>
                      <a:pt x="6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679" name="Google Shape;679;p31"/>
          <p:cNvSpPr txBox="1">
            <a:spLocks noGrp="1"/>
          </p:cNvSpPr>
          <p:nvPr>
            <p:ph type="subTitle" idx="1"/>
          </p:nvPr>
        </p:nvSpPr>
        <p:spPr>
          <a:xfrm>
            <a:off x="739904" y="931149"/>
            <a:ext cx="5882142" cy="3662543"/>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sz="1800" dirty="0" smtClean="0"/>
              <a:t>Để mở thư mục </a:t>
            </a:r>
            <a:r>
              <a:rPr lang="en-GB" sz="1800" dirty="0" smtClean="0">
                <a:solidFill>
                  <a:srgbClr val="FF0000"/>
                </a:solidFill>
              </a:rPr>
              <a:t>LOP4B</a:t>
            </a:r>
            <a:r>
              <a:rPr lang="en-GB" sz="1800" dirty="0" smtClean="0"/>
              <a:t> em phải thực hiện thao tác nào sau đây?</a:t>
            </a:r>
            <a:endParaRPr lang="en-GB" sz="1800" dirty="0" smtClean="0"/>
          </a:p>
          <a:p>
            <a:pPr marL="0" lvl="0" indent="0" algn="l" rtl="0">
              <a:spcBef>
                <a:spcPts val="0"/>
              </a:spcBef>
              <a:spcAft>
                <a:spcPts val="1600"/>
              </a:spcAft>
              <a:buNone/>
            </a:pPr>
            <a:r>
              <a:rPr lang="en-GB" sz="1800" dirty="0" smtClean="0"/>
              <a:t>- Nháy nút phải chuột vào thư mục </a:t>
            </a:r>
            <a:r>
              <a:rPr lang="en-GB" sz="1800" dirty="0" smtClean="0">
                <a:solidFill>
                  <a:srgbClr val="FF0000"/>
                </a:solidFill>
              </a:rPr>
              <a:t>LOP4B</a:t>
            </a:r>
            <a:r>
              <a:rPr lang="en-GB" sz="1800" dirty="0" smtClean="0"/>
              <a:t>, chọn Open.</a:t>
            </a:r>
            <a:endParaRPr lang="en-GB" sz="1800" dirty="0" smtClean="0"/>
          </a:p>
          <a:p>
            <a:pPr marL="0" lvl="0" indent="0" algn="l">
              <a:spcAft>
                <a:spcPts val="1600"/>
              </a:spcAft>
            </a:pPr>
            <a:r>
              <a:rPr lang="en-US" sz="1800" dirty="0" smtClean="0"/>
              <a:t>- </a:t>
            </a:r>
            <a:r>
              <a:rPr lang="en-GB" sz="1800" dirty="0" smtClean="0"/>
              <a:t>Nháy </a:t>
            </a:r>
            <a:r>
              <a:rPr lang="en-GB" sz="1800" dirty="0"/>
              <a:t>nút phải chuột vào thư mục </a:t>
            </a:r>
            <a:r>
              <a:rPr lang="en-GB" sz="1800" dirty="0" smtClean="0">
                <a:solidFill>
                  <a:srgbClr val="FF0000"/>
                </a:solidFill>
              </a:rPr>
              <a:t>LOP4B</a:t>
            </a:r>
            <a:r>
              <a:rPr lang="en-GB" sz="1800" dirty="0" smtClean="0"/>
              <a:t>, chọn New.</a:t>
            </a:r>
            <a:endParaRPr lang="en-GB" sz="1800" dirty="0" smtClean="0"/>
          </a:p>
          <a:p>
            <a:pPr marL="0" lvl="0" indent="0" algn="l">
              <a:spcAft>
                <a:spcPts val="1600"/>
              </a:spcAft>
            </a:pPr>
            <a:r>
              <a:rPr lang="en-US" sz="1800" dirty="0" smtClean="0"/>
              <a:t>- </a:t>
            </a:r>
            <a:r>
              <a:rPr lang="en-US" sz="1800" dirty="0" err="1" smtClean="0"/>
              <a:t>Nháy</a:t>
            </a:r>
            <a:r>
              <a:rPr lang="en-US" sz="1800" dirty="0" smtClean="0"/>
              <a:t> </a:t>
            </a:r>
            <a:r>
              <a:rPr lang="en-US" sz="1800" dirty="0" err="1" smtClean="0"/>
              <a:t>chuột</a:t>
            </a:r>
            <a:r>
              <a:rPr lang="en-US" sz="1800" dirty="0" smtClean="0"/>
              <a:t> </a:t>
            </a:r>
            <a:r>
              <a:rPr lang="en-US" sz="1800" dirty="0" err="1" smtClean="0"/>
              <a:t>vào</a:t>
            </a:r>
            <a:r>
              <a:rPr lang="en-US" sz="1800" dirty="0" smtClean="0"/>
              <a:t> </a:t>
            </a:r>
            <a:r>
              <a:rPr lang="en-US" sz="1800" dirty="0" err="1" smtClean="0"/>
              <a:t>thư</a:t>
            </a:r>
            <a:r>
              <a:rPr lang="en-US" sz="1800" dirty="0" smtClean="0"/>
              <a:t> </a:t>
            </a:r>
            <a:r>
              <a:rPr lang="en-US" sz="1800" dirty="0" err="1" smtClean="0"/>
              <a:t>mục</a:t>
            </a:r>
            <a:r>
              <a:rPr lang="en-US" sz="1800" dirty="0" smtClean="0"/>
              <a:t> </a:t>
            </a:r>
            <a:r>
              <a:rPr lang="en-US" sz="1800" dirty="0" smtClean="0">
                <a:solidFill>
                  <a:srgbClr val="FF0000"/>
                </a:solidFill>
              </a:rPr>
              <a:t>LOP4B.</a:t>
            </a:r>
            <a:endParaRPr lang="en-US" sz="1800" dirty="0" smtClean="0">
              <a:solidFill>
                <a:srgbClr val="FF0000"/>
              </a:solidFill>
            </a:endParaRPr>
          </a:p>
          <a:p>
            <a:pPr marL="0" lvl="0" indent="0" algn="l">
              <a:spcAft>
                <a:spcPts val="1600"/>
              </a:spcAft>
            </a:pPr>
            <a:r>
              <a:rPr lang="en-US" sz="1800" dirty="0"/>
              <a:t>- </a:t>
            </a:r>
            <a:r>
              <a:rPr lang="en-US" sz="1800" dirty="0" err="1" smtClean="0"/>
              <a:t>Nháy</a:t>
            </a:r>
            <a:r>
              <a:rPr lang="en-US" sz="1800" dirty="0" smtClean="0"/>
              <a:t> </a:t>
            </a:r>
            <a:r>
              <a:rPr lang="en-US" sz="1800" dirty="0" err="1" smtClean="0"/>
              <a:t>đúp</a:t>
            </a:r>
            <a:r>
              <a:rPr lang="en-US" sz="1800" dirty="0" smtClean="0"/>
              <a:t> </a:t>
            </a:r>
            <a:r>
              <a:rPr lang="en-US" sz="1800" dirty="0" err="1"/>
              <a:t>chuột</a:t>
            </a:r>
            <a:r>
              <a:rPr lang="en-US" sz="1800" dirty="0"/>
              <a:t> </a:t>
            </a:r>
            <a:r>
              <a:rPr lang="en-US" sz="1800" dirty="0" err="1"/>
              <a:t>vào</a:t>
            </a:r>
            <a:r>
              <a:rPr lang="en-US" sz="1800" dirty="0"/>
              <a:t> </a:t>
            </a:r>
            <a:r>
              <a:rPr lang="en-US" sz="1800" dirty="0" err="1"/>
              <a:t>thư</a:t>
            </a:r>
            <a:r>
              <a:rPr lang="en-US" sz="1800" dirty="0"/>
              <a:t> </a:t>
            </a:r>
            <a:r>
              <a:rPr lang="en-US" sz="1800" dirty="0" err="1"/>
              <a:t>mục</a:t>
            </a:r>
            <a:r>
              <a:rPr lang="en-US" sz="1800" dirty="0"/>
              <a:t> </a:t>
            </a:r>
            <a:r>
              <a:rPr lang="en-US" sz="1800" dirty="0" smtClean="0">
                <a:solidFill>
                  <a:srgbClr val="FF0000"/>
                </a:solidFill>
              </a:rPr>
              <a:t>LOP4B.</a:t>
            </a:r>
            <a:endParaRPr sz="1800" dirty="0">
              <a:solidFill>
                <a:srgbClr val="FF0000"/>
              </a:solidFill>
            </a:endParaRPr>
          </a:p>
        </p:txBody>
      </p:sp>
      <p:sp>
        <p:nvSpPr>
          <p:cNvPr id="99" name="Google Shape;568;p30"/>
          <p:cNvSpPr txBox="1"/>
          <p:nvPr/>
        </p:nvSpPr>
        <p:spPr>
          <a:xfrm>
            <a:off x="739904" y="483949"/>
            <a:ext cx="7430884" cy="6155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5"/>
              </a:buClr>
              <a:buSzPts val="1600"/>
              <a:buFont typeface="Didact Gothic" panose="00000500000000000000"/>
              <a:buNone/>
              <a:defRPr sz="16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1pPr>
            <a:lvl2pPr marL="914400" marR="0" lvl="1"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2pPr>
            <a:lvl3pPr marL="1371600" marR="0" lvl="2"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3pPr>
            <a:lvl4pPr marL="1828800" marR="0" lvl="3"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4pPr>
            <a:lvl5pPr marL="2286000" marR="0" lvl="4"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5pPr>
            <a:lvl6pPr marL="2743200" marR="0" lvl="5"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6pPr>
            <a:lvl7pPr marL="3200400" marR="0" lvl="6"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7pPr>
            <a:lvl8pPr marL="3657600" marR="0" lvl="7"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8pPr>
            <a:lvl9pPr marL="4114800" marR="0" lvl="8" indent="-317500" algn="ctr" rtl="0">
              <a:lnSpc>
                <a:spcPct val="100000"/>
              </a:lnSpc>
              <a:spcBef>
                <a:spcPts val="1600"/>
              </a:spcBef>
              <a:spcAft>
                <a:spcPts val="160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9pPr>
          </a:lstStyle>
          <a:p>
            <a:pPr marL="0" indent="0" algn="l"/>
            <a:r>
              <a:rPr lang="en-US" sz="1800" dirty="0"/>
              <a:t>c</a:t>
            </a:r>
            <a:r>
              <a:rPr lang="vi-VN" sz="1800" dirty="0" smtClean="0"/>
              <a:t>) </a:t>
            </a:r>
            <a:r>
              <a:rPr lang="en-US" sz="1800" dirty="0" err="1" smtClean="0"/>
              <a:t>Đánh</a:t>
            </a:r>
            <a:r>
              <a:rPr lang="en-US" sz="1800" dirty="0" smtClean="0"/>
              <a:t> </a:t>
            </a:r>
            <a:r>
              <a:rPr lang="en-US" sz="1800" dirty="0" err="1" smtClean="0"/>
              <a:t>dấu</a:t>
            </a:r>
            <a:r>
              <a:rPr lang="en-US" sz="1800" dirty="0" smtClean="0"/>
              <a:t> X </a:t>
            </a:r>
            <a:r>
              <a:rPr lang="en-US" sz="1800" dirty="0" err="1" smtClean="0"/>
              <a:t>vào</a:t>
            </a:r>
            <a:r>
              <a:rPr lang="en-US" sz="1800" dirty="0" smtClean="0"/>
              <a:t> ô ở </a:t>
            </a:r>
            <a:r>
              <a:rPr lang="en-US" sz="1800" dirty="0" err="1" smtClean="0"/>
              <a:t>sau</a:t>
            </a:r>
            <a:r>
              <a:rPr lang="en-US" sz="1800" dirty="0" smtClean="0"/>
              <a:t> </a:t>
            </a:r>
            <a:r>
              <a:rPr lang="en-US" sz="1800" dirty="0" err="1" smtClean="0"/>
              <a:t>câu</a:t>
            </a:r>
            <a:r>
              <a:rPr lang="en-US" sz="1800" dirty="0" smtClean="0"/>
              <a:t> </a:t>
            </a:r>
            <a:r>
              <a:rPr lang="en-US" sz="1800" dirty="0" err="1" smtClean="0"/>
              <a:t>đúng</a:t>
            </a:r>
            <a:r>
              <a:rPr lang="en-US" sz="1800" dirty="0" smtClean="0"/>
              <a:t>.</a:t>
            </a:r>
            <a:endParaRPr lang="vi-VN" sz="1800" dirty="0"/>
          </a:p>
        </p:txBody>
      </p:sp>
      <p:sp>
        <p:nvSpPr>
          <p:cNvPr id="3" name="Rectangle 2"/>
          <p:cNvSpPr/>
          <p:nvPr/>
        </p:nvSpPr>
        <p:spPr>
          <a:xfrm>
            <a:off x="6244936" y="1776845"/>
            <a:ext cx="238991" cy="23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233241" y="2277528"/>
            <a:ext cx="238991" cy="23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233241" y="2747227"/>
            <a:ext cx="238991" cy="23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6220559" y="3228402"/>
            <a:ext cx="238991" cy="23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197014" y="1749327"/>
            <a:ext cx="334833" cy="307777"/>
          </a:xfrm>
          <a:prstGeom prst="rect">
            <a:avLst/>
          </a:prstGeom>
          <a:noFill/>
        </p:spPr>
        <p:txBody>
          <a:bodyPr wrap="square" rtlCol="0">
            <a:spAutoFit/>
          </a:bodyPr>
          <a:lstStyle/>
          <a:p>
            <a:r>
              <a:rPr lang="en-US" b="1" dirty="0" smtClean="0">
                <a:solidFill>
                  <a:srgbClr val="FF0000"/>
                </a:solidFill>
              </a:rPr>
              <a:t>X</a:t>
            </a:r>
            <a:endParaRPr lang="en-US" b="1" dirty="0">
              <a:solidFill>
                <a:srgbClr val="FF0000"/>
              </a:solidFill>
            </a:endParaRPr>
          </a:p>
        </p:txBody>
      </p:sp>
      <p:sp>
        <p:nvSpPr>
          <p:cNvPr id="106" name="TextBox 105"/>
          <p:cNvSpPr txBox="1"/>
          <p:nvPr/>
        </p:nvSpPr>
        <p:spPr>
          <a:xfrm>
            <a:off x="6193971" y="3221150"/>
            <a:ext cx="334833" cy="307777"/>
          </a:xfrm>
          <a:prstGeom prst="rect">
            <a:avLst/>
          </a:prstGeom>
          <a:noFill/>
        </p:spPr>
        <p:txBody>
          <a:bodyPr wrap="square" rtlCol="0">
            <a:spAutoFit/>
          </a:bodyPr>
          <a:lstStyle/>
          <a:p>
            <a:r>
              <a:rPr lang="en-US" b="1" dirty="0" smtClean="0">
                <a:solidFill>
                  <a:srgbClr val="FF0000"/>
                </a:solidFill>
              </a:rPr>
              <a:t>X</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additive="base">
                                        <p:cTn id="13" dur="500" fill="hold"/>
                                        <p:tgtEl>
                                          <p:spTgt spid="106"/>
                                        </p:tgtEl>
                                        <p:attrNameLst>
                                          <p:attrName>ppt_x</p:attrName>
                                        </p:attrNameLst>
                                      </p:cBhvr>
                                      <p:tavLst>
                                        <p:tav tm="0">
                                          <p:val>
                                            <p:strVal val="#ppt_x"/>
                                          </p:val>
                                        </p:tav>
                                        <p:tav tm="100000">
                                          <p:val>
                                            <p:strVal val="#ppt_x"/>
                                          </p:val>
                                        </p:tav>
                                      </p:tavLst>
                                    </p:anim>
                                    <p:anim calcmode="lin" valueType="num">
                                      <p:cBhvr additive="base">
                                        <p:cTn id="14"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32"/>
          <p:cNvSpPr txBox="1">
            <a:spLocks noGrp="1"/>
          </p:cNvSpPr>
          <p:nvPr>
            <p:ph type="title"/>
          </p:nvPr>
        </p:nvSpPr>
        <p:spPr>
          <a:xfrm>
            <a:off x="679217" y="417901"/>
            <a:ext cx="769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2. Sao chép (Copy) thư mục</a:t>
            </a:r>
            <a:endParaRPr dirty="0"/>
          </a:p>
        </p:txBody>
      </p:sp>
      <p:sp>
        <p:nvSpPr>
          <p:cNvPr id="685" name="Google Shape;685;p32"/>
          <p:cNvSpPr/>
          <p:nvPr/>
        </p:nvSpPr>
        <p:spPr>
          <a:xfrm>
            <a:off x="969251" y="1951201"/>
            <a:ext cx="1739885" cy="1739885"/>
          </a:xfrm>
          <a:custGeom>
            <a:avLst/>
            <a:gdLst/>
            <a:ahLst/>
            <a:cxnLst/>
            <a:rect l="l" t="t" r="r" b="b"/>
            <a:pathLst>
              <a:path w="27756" h="27756" extrusionOk="0">
                <a:moveTo>
                  <a:pt x="13878" y="0"/>
                </a:moveTo>
                <a:cubicBezTo>
                  <a:pt x="6217" y="0"/>
                  <a:pt x="0" y="6211"/>
                  <a:pt x="0" y="13878"/>
                </a:cubicBezTo>
                <a:cubicBezTo>
                  <a:pt x="0" y="21539"/>
                  <a:pt x="6217" y="27756"/>
                  <a:pt x="13878" y="27756"/>
                </a:cubicBezTo>
                <a:cubicBezTo>
                  <a:pt x="21545" y="27756"/>
                  <a:pt x="27756" y="21539"/>
                  <a:pt x="27756" y="13878"/>
                </a:cubicBezTo>
                <a:cubicBezTo>
                  <a:pt x="27756" y="6211"/>
                  <a:pt x="21545" y="0"/>
                  <a:pt x="13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6" name="Google Shape;686;p32"/>
          <p:cNvSpPr/>
          <p:nvPr/>
        </p:nvSpPr>
        <p:spPr>
          <a:xfrm>
            <a:off x="812536" y="1794487"/>
            <a:ext cx="2053310" cy="2053310"/>
          </a:xfrm>
          <a:custGeom>
            <a:avLst/>
            <a:gdLst/>
            <a:ahLst/>
            <a:cxnLst/>
            <a:rect l="l" t="t" r="r" b="b"/>
            <a:pathLst>
              <a:path w="32756" h="32756" fill="none" extrusionOk="0">
                <a:moveTo>
                  <a:pt x="16378" y="32755"/>
                </a:moveTo>
                <a:lnTo>
                  <a:pt x="16378" y="32755"/>
                </a:lnTo>
                <a:cubicBezTo>
                  <a:pt x="7331" y="32755"/>
                  <a:pt x="1" y="25418"/>
                  <a:pt x="1" y="16378"/>
                </a:cubicBezTo>
                <a:lnTo>
                  <a:pt x="1" y="16378"/>
                </a:lnTo>
                <a:cubicBezTo>
                  <a:pt x="1" y="7331"/>
                  <a:pt x="7331" y="1"/>
                  <a:pt x="16378" y="1"/>
                </a:cubicBezTo>
                <a:lnTo>
                  <a:pt x="16378" y="1"/>
                </a:lnTo>
                <a:cubicBezTo>
                  <a:pt x="25425" y="1"/>
                  <a:pt x="32755" y="7331"/>
                  <a:pt x="32755" y="16378"/>
                </a:cubicBezTo>
                <a:lnTo>
                  <a:pt x="32755" y="16378"/>
                </a:lnTo>
                <a:cubicBezTo>
                  <a:pt x="32755" y="25418"/>
                  <a:pt x="25425" y="32755"/>
                  <a:pt x="16378" y="32755"/>
                </a:cubicBezTo>
                <a:close/>
              </a:path>
            </a:pathLst>
          </a:custGeom>
          <a:solidFill>
            <a:srgbClr val="FFFFFF"/>
          </a:solidFill>
          <a:ln w="285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7" name="Google Shape;687;p32"/>
          <p:cNvSpPr/>
          <p:nvPr/>
        </p:nvSpPr>
        <p:spPr>
          <a:xfrm>
            <a:off x="1307196" y="2424625"/>
            <a:ext cx="1063969" cy="674050"/>
          </a:xfrm>
          <a:custGeom>
            <a:avLst/>
            <a:gdLst/>
            <a:ahLst/>
            <a:cxnLst/>
            <a:rect l="l" t="t" r="r" b="b"/>
            <a:pathLst>
              <a:path w="13095" h="8296" extrusionOk="0">
                <a:moveTo>
                  <a:pt x="1289" y="0"/>
                </a:moveTo>
                <a:cubicBezTo>
                  <a:pt x="576" y="0"/>
                  <a:pt x="0" y="602"/>
                  <a:pt x="0" y="1341"/>
                </a:cubicBezTo>
                <a:lnTo>
                  <a:pt x="0" y="6955"/>
                </a:lnTo>
                <a:cubicBezTo>
                  <a:pt x="0" y="7693"/>
                  <a:pt x="576" y="8296"/>
                  <a:pt x="1289" y="8296"/>
                </a:cubicBezTo>
                <a:lnTo>
                  <a:pt x="11805" y="8296"/>
                </a:lnTo>
                <a:cubicBezTo>
                  <a:pt x="12518" y="8296"/>
                  <a:pt x="13094" y="7693"/>
                  <a:pt x="13094" y="6955"/>
                </a:cubicBezTo>
                <a:lnTo>
                  <a:pt x="13094" y="1341"/>
                </a:lnTo>
                <a:cubicBezTo>
                  <a:pt x="13094" y="602"/>
                  <a:pt x="12518" y="7"/>
                  <a:pt x="11805" y="0"/>
                </a:cubicBezTo>
                <a:close/>
              </a:path>
            </a:pathLst>
          </a:custGeom>
          <a:solidFill>
            <a:srgbClr val="FFFFFF"/>
          </a:solidFill>
          <a:ln w="975" cap="flat" cmpd="sng">
            <a:solidFill>
              <a:srgbClr val="507FB5"/>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8" name="Google Shape;688;p32"/>
          <p:cNvSpPr/>
          <p:nvPr/>
        </p:nvSpPr>
        <p:spPr>
          <a:xfrm>
            <a:off x="1307196" y="2425113"/>
            <a:ext cx="1063969" cy="673563"/>
          </a:xfrm>
          <a:custGeom>
            <a:avLst/>
            <a:gdLst/>
            <a:ahLst/>
            <a:cxnLst/>
            <a:rect l="l" t="t" r="r" b="b"/>
            <a:pathLst>
              <a:path w="13095" h="8290" extrusionOk="0">
                <a:moveTo>
                  <a:pt x="1289" y="1"/>
                </a:moveTo>
                <a:cubicBezTo>
                  <a:pt x="576" y="1"/>
                  <a:pt x="0" y="596"/>
                  <a:pt x="0" y="1341"/>
                </a:cubicBezTo>
                <a:lnTo>
                  <a:pt x="0" y="6949"/>
                </a:lnTo>
                <a:cubicBezTo>
                  <a:pt x="0" y="7687"/>
                  <a:pt x="576" y="8290"/>
                  <a:pt x="1289" y="8290"/>
                </a:cubicBezTo>
                <a:lnTo>
                  <a:pt x="11805" y="8290"/>
                </a:lnTo>
                <a:cubicBezTo>
                  <a:pt x="12518" y="8290"/>
                  <a:pt x="13094" y="7687"/>
                  <a:pt x="13094" y="6949"/>
                </a:cubicBezTo>
                <a:lnTo>
                  <a:pt x="13094" y="1341"/>
                </a:lnTo>
                <a:cubicBezTo>
                  <a:pt x="13094" y="596"/>
                  <a:pt x="12518" y="1"/>
                  <a:pt x="11805" y="1"/>
                </a:cubicBezTo>
                <a:close/>
              </a:path>
            </a:pathLst>
          </a:custGeom>
          <a:solidFill>
            <a:schemeClr val="accent1"/>
          </a:solidFill>
          <a:ln w="19050" cap="flat" cmpd="sng">
            <a:solidFill>
              <a:schemeClr val="accent5"/>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9" name="Google Shape;689;p32"/>
          <p:cNvSpPr/>
          <p:nvPr/>
        </p:nvSpPr>
        <p:spPr>
          <a:xfrm>
            <a:off x="1396086" y="2510914"/>
            <a:ext cx="886113" cy="506756"/>
          </a:xfrm>
          <a:custGeom>
            <a:avLst/>
            <a:gdLst/>
            <a:ahLst/>
            <a:cxnLst/>
            <a:rect l="l" t="t" r="r" b="b"/>
            <a:pathLst>
              <a:path w="10906" h="6237" extrusionOk="0">
                <a:moveTo>
                  <a:pt x="240" y="0"/>
                </a:moveTo>
                <a:cubicBezTo>
                  <a:pt x="104" y="0"/>
                  <a:pt x="0" y="110"/>
                  <a:pt x="0" y="240"/>
                </a:cubicBezTo>
                <a:lnTo>
                  <a:pt x="0" y="5997"/>
                </a:lnTo>
                <a:cubicBezTo>
                  <a:pt x="0" y="6126"/>
                  <a:pt x="104" y="6236"/>
                  <a:pt x="240" y="6236"/>
                </a:cubicBezTo>
                <a:lnTo>
                  <a:pt x="10673" y="6236"/>
                </a:lnTo>
                <a:cubicBezTo>
                  <a:pt x="10802" y="6236"/>
                  <a:pt x="10906" y="6126"/>
                  <a:pt x="10906" y="5997"/>
                </a:cubicBezTo>
                <a:lnTo>
                  <a:pt x="10906" y="240"/>
                </a:lnTo>
                <a:cubicBezTo>
                  <a:pt x="10906" y="110"/>
                  <a:pt x="10802" y="0"/>
                  <a:pt x="10673" y="0"/>
                </a:cubicBezTo>
                <a:close/>
              </a:path>
            </a:pathLst>
          </a:custGeom>
          <a:solidFill>
            <a:schemeClr val="accent6"/>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0" name="Google Shape;690;p32"/>
          <p:cNvSpPr/>
          <p:nvPr/>
        </p:nvSpPr>
        <p:spPr>
          <a:xfrm>
            <a:off x="1396086" y="2510914"/>
            <a:ext cx="886113" cy="506756"/>
          </a:xfrm>
          <a:custGeom>
            <a:avLst/>
            <a:gdLst/>
            <a:ahLst/>
            <a:cxnLst/>
            <a:rect l="l" t="t" r="r" b="b"/>
            <a:pathLst>
              <a:path w="10906" h="6237" fill="none" extrusionOk="0">
                <a:moveTo>
                  <a:pt x="10906" y="5997"/>
                </a:moveTo>
                <a:cubicBezTo>
                  <a:pt x="10906" y="6126"/>
                  <a:pt x="10802" y="6236"/>
                  <a:pt x="10673" y="6236"/>
                </a:cubicBezTo>
                <a:lnTo>
                  <a:pt x="240" y="6236"/>
                </a:lnTo>
                <a:cubicBezTo>
                  <a:pt x="104" y="6236"/>
                  <a:pt x="0" y="6126"/>
                  <a:pt x="0" y="5997"/>
                </a:cubicBezTo>
                <a:lnTo>
                  <a:pt x="0" y="240"/>
                </a:lnTo>
                <a:cubicBezTo>
                  <a:pt x="0" y="110"/>
                  <a:pt x="104" y="0"/>
                  <a:pt x="240" y="0"/>
                </a:cubicBezTo>
                <a:lnTo>
                  <a:pt x="10673" y="0"/>
                </a:lnTo>
                <a:cubicBezTo>
                  <a:pt x="10802" y="0"/>
                  <a:pt x="10906" y="110"/>
                  <a:pt x="10906" y="240"/>
                </a:cubicBezTo>
                <a:close/>
              </a:path>
            </a:pathLst>
          </a:custGeom>
          <a:noFill/>
          <a:ln w="19050" cap="flat" cmpd="sng">
            <a:solidFill>
              <a:schemeClr val="accent5"/>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1" name="Google Shape;691;p32"/>
          <p:cNvSpPr/>
          <p:nvPr/>
        </p:nvSpPr>
        <p:spPr>
          <a:xfrm>
            <a:off x="1691274" y="2585097"/>
            <a:ext cx="296319" cy="296319"/>
          </a:xfrm>
          <a:custGeom>
            <a:avLst/>
            <a:gdLst/>
            <a:ahLst/>
            <a:cxnLst/>
            <a:rect l="l" t="t" r="r" b="b"/>
            <a:pathLst>
              <a:path w="3647" h="3647" fill="none" extrusionOk="0">
                <a:moveTo>
                  <a:pt x="3646" y="1820"/>
                </a:moveTo>
                <a:cubicBezTo>
                  <a:pt x="3646" y="2830"/>
                  <a:pt x="2830" y="3646"/>
                  <a:pt x="1820" y="3646"/>
                </a:cubicBezTo>
                <a:cubicBezTo>
                  <a:pt x="816" y="3646"/>
                  <a:pt x="0" y="2830"/>
                  <a:pt x="0" y="1820"/>
                </a:cubicBezTo>
                <a:cubicBezTo>
                  <a:pt x="0" y="816"/>
                  <a:pt x="816" y="0"/>
                  <a:pt x="1820" y="0"/>
                </a:cubicBezTo>
                <a:cubicBezTo>
                  <a:pt x="2830" y="0"/>
                  <a:pt x="3646" y="816"/>
                  <a:pt x="3646" y="1820"/>
                </a:cubicBezTo>
                <a:close/>
              </a:path>
            </a:pathLst>
          </a:custGeom>
          <a:solidFill>
            <a:schemeClr val="accent3"/>
          </a:solidFill>
          <a:ln w="9525" cap="flat" cmpd="sng">
            <a:solidFill>
              <a:schemeClr val="accent3"/>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2" name="Google Shape;692;p32"/>
          <p:cNvSpPr/>
          <p:nvPr/>
        </p:nvSpPr>
        <p:spPr>
          <a:xfrm>
            <a:off x="1817052" y="2665536"/>
            <a:ext cx="85800" cy="135363"/>
          </a:xfrm>
          <a:custGeom>
            <a:avLst/>
            <a:gdLst/>
            <a:ahLst/>
            <a:cxnLst/>
            <a:rect l="l" t="t" r="r" b="b"/>
            <a:pathLst>
              <a:path w="1056" h="1666" extrusionOk="0">
                <a:moveTo>
                  <a:pt x="0" y="1"/>
                </a:moveTo>
                <a:lnTo>
                  <a:pt x="0" y="1665"/>
                </a:lnTo>
                <a:lnTo>
                  <a:pt x="1056" y="830"/>
                </a:lnTo>
                <a:lnTo>
                  <a:pt x="0" y="1"/>
                </a:lnTo>
                <a:close/>
              </a:path>
            </a:pathLst>
          </a:custGeom>
          <a:solidFill>
            <a:schemeClr val="accent3"/>
          </a:solidFill>
          <a:ln w="2925" cap="flat" cmpd="sng">
            <a:solidFill>
              <a:schemeClr val="accent3"/>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3" name="Google Shape;693;p32"/>
          <p:cNvSpPr/>
          <p:nvPr/>
        </p:nvSpPr>
        <p:spPr>
          <a:xfrm>
            <a:off x="1438174" y="2944961"/>
            <a:ext cx="802506" cy="81"/>
          </a:xfrm>
          <a:custGeom>
            <a:avLst/>
            <a:gdLst/>
            <a:ahLst/>
            <a:cxnLst/>
            <a:rect l="l" t="t" r="r" b="b"/>
            <a:pathLst>
              <a:path w="9877" h="1" fill="none" extrusionOk="0">
                <a:moveTo>
                  <a:pt x="1" y="1"/>
                </a:moveTo>
                <a:lnTo>
                  <a:pt x="9876" y="1"/>
                </a:lnTo>
              </a:path>
            </a:pathLst>
          </a:custGeom>
          <a:solidFill>
            <a:schemeClr val="accent3"/>
          </a:solidFill>
          <a:ln w="9525" cap="flat" cmpd="sng">
            <a:solidFill>
              <a:schemeClr val="accent3"/>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4" name="Google Shape;694;p32"/>
          <p:cNvSpPr/>
          <p:nvPr/>
        </p:nvSpPr>
        <p:spPr>
          <a:xfrm>
            <a:off x="1796008" y="2466145"/>
            <a:ext cx="86856" cy="81"/>
          </a:xfrm>
          <a:custGeom>
            <a:avLst/>
            <a:gdLst/>
            <a:ahLst/>
            <a:cxnLst/>
            <a:rect l="l" t="t" r="r" b="b"/>
            <a:pathLst>
              <a:path w="1069" h="1" fill="none" extrusionOk="0">
                <a:moveTo>
                  <a:pt x="0" y="1"/>
                </a:moveTo>
                <a:lnTo>
                  <a:pt x="1069" y="1"/>
                </a:lnTo>
              </a:path>
            </a:pathLst>
          </a:custGeom>
          <a:noFill/>
          <a:ln w="9525" cap="flat" cmpd="sng">
            <a:solidFill>
              <a:schemeClr val="accent3"/>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5" name="Google Shape;695;p32"/>
          <p:cNvSpPr/>
          <p:nvPr/>
        </p:nvSpPr>
        <p:spPr>
          <a:xfrm>
            <a:off x="1307196" y="3098608"/>
            <a:ext cx="1063969" cy="119031"/>
          </a:xfrm>
          <a:custGeom>
            <a:avLst/>
            <a:gdLst/>
            <a:ahLst/>
            <a:cxnLst/>
            <a:rect l="l" t="t" r="r" b="b"/>
            <a:pathLst>
              <a:path w="13095" h="1465" extrusionOk="0">
                <a:moveTo>
                  <a:pt x="732" y="1"/>
                </a:moveTo>
                <a:cubicBezTo>
                  <a:pt x="330" y="1"/>
                  <a:pt x="0" y="331"/>
                  <a:pt x="0" y="732"/>
                </a:cubicBezTo>
                <a:cubicBezTo>
                  <a:pt x="0" y="1134"/>
                  <a:pt x="330" y="1464"/>
                  <a:pt x="732" y="1464"/>
                </a:cubicBezTo>
                <a:lnTo>
                  <a:pt x="12362" y="1464"/>
                </a:lnTo>
                <a:cubicBezTo>
                  <a:pt x="12764" y="1464"/>
                  <a:pt x="13094" y="1134"/>
                  <a:pt x="13094" y="732"/>
                </a:cubicBezTo>
                <a:cubicBezTo>
                  <a:pt x="13094" y="331"/>
                  <a:pt x="12764" y="1"/>
                  <a:pt x="12362" y="1"/>
                </a:cubicBezTo>
                <a:close/>
              </a:path>
            </a:pathLst>
          </a:custGeom>
          <a:solidFill>
            <a:schemeClr val="accent1"/>
          </a:solidFill>
          <a:ln w="19050" cap="flat" cmpd="sng">
            <a:solidFill>
              <a:schemeClr val="accent5"/>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6" name="Google Shape;696;p32"/>
          <p:cNvSpPr/>
          <p:nvPr/>
        </p:nvSpPr>
        <p:spPr>
          <a:xfrm>
            <a:off x="1844910" y="3692790"/>
            <a:ext cx="81" cy="81"/>
          </a:xfrm>
          <a:custGeom>
            <a:avLst/>
            <a:gdLst/>
            <a:ahLst/>
            <a:cxnLst/>
            <a:rect l="l" t="t" r="r" b="b"/>
            <a:pathLst>
              <a:path w="1" h="1" fill="none" extrusionOk="0">
                <a:moveTo>
                  <a:pt x="1" y="1"/>
                </a:moveTo>
                <a:close/>
              </a:path>
            </a:pathLst>
          </a:custGeom>
          <a:noFill/>
          <a:ln w="2925" cap="flat" cmpd="sng">
            <a:solidFill>
              <a:srgbClr val="F1CB30"/>
            </a:solidFill>
            <a:prstDash val="solid"/>
            <a:miter lim="64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7" name="Google Shape;697;p32"/>
          <p:cNvSpPr txBox="1"/>
          <p:nvPr/>
        </p:nvSpPr>
        <p:spPr>
          <a:xfrm>
            <a:off x="3618685" y="2072943"/>
            <a:ext cx="2079600" cy="59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5"/>
              </a:solidFill>
              <a:latin typeface="Didact Gothic" panose="00000500000000000000"/>
              <a:ea typeface="Didact Gothic" panose="00000500000000000000"/>
              <a:cs typeface="Didact Gothic" panose="00000500000000000000"/>
              <a:sym typeface="Didact Gothic" panose="00000500000000000000"/>
            </a:endParaRPr>
          </a:p>
        </p:txBody>
      </p:sp>
      <p:sp>
        <p:nvSpPr>
          <p:cNvPr id="698" name="Google Shape;698;p32"/>
          <p:cNvSpPr txBox="1"/>
          <p:nvPr/>
        </p:nvSpPr>
        <p:spPr>
          <a:xfrm>
            <a:off x="3618685" y="1799727"/>
            <a:ext cx="3571824" cy="886323"/>
          </a:xfrm>
          <a:prstGeom prst="rect">
            <a:avLst/>
          </a:prstGeom>
          <a:noFill/>
          <a:ln>
            <a:noFill/>
          </a:ln>
        </p:spPr>
        <p:txBody>
          <a:bodyPr spcFirstLastPara="1" wrap="square" lIns="91425" tIns="91425" rIns="91425" bIns="91425" anchor="ctr" anchorCtr="0">
            <a:noAutofit/>
          </a:bodyPr>
          <a:lstStyle/>
          <a:p>
            <a:r>
              <a:rPr lang="en-GB" sz="1800" b="1" dirty="0" smtClean="0">
                <a:solidFill>
                  <a:schemeClr val="accent5"/>
                </a:solidFill>
                <a:latin typeface="Aldrich" panose="02000000000000000000"/>
                <a:ea typeface="Aldrich" panose="02000000000000000000"/>
                <a:cs typeface="Aldrich" panose="02000000000000000000"/>
                <a:sym typeface="Aldrich" panose="02000000000000000000"/>
              </a:rPr>
              <a:t>Bước 1: Nháy nút phải chuột vào thư mục cần sao chép, chọn Copy</a:t>
            </a:r>
            <a:endParaRPr sz="1800" b="1" dirty="0">
              <a:solidFill>
                <a:schemeClr val="accent5"/>
              </a:solidFill>
              <a:latin typeface="Aldrich" panose="02000000000000000000"/>
              <a:ea typeface="Aldrich" panose="02000000000000000000"/>
              <a:cs typeface="Aldrich" panose="02000000000000000000"/>
              <a:sym typeface="Aldrich" panose="02000000000000000000"/>
            </a:endParaRPr>
          </a:p>
        </p:txBody>
      </p:sp>
      <p:sp>
        <p:nvSpPr>
          <p:cNvPr id="702" name="Google Shape;702;p32"/>
          <p:cNvSpPr txBox="1"/>
          <p:nvPr/>
        </p:nvSpPr>
        <p:spPr>
          <a:xfrm>
            <a:off x="3618685" y="3098608"/>
            <a:ext cx="3925115" cy="11616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smtClean="0">
                <a:solidFill>
                  <a:schemeClr val="accent5"/>
                </a:solidFill>
                <a:latin typeface="Aldrich" panose="02000000000000000000"/>
                <a:ea typeface="Aldrich" panose="02000000000000000000"/>
                <a:cs typeface="Aldrich" panose="02000000000000000000"/>
                <a:sym typeface="Aldrich" panose="02000000000000000000"/>
              </a:rPr>
              <a:t>Bước 2: Mở thư mục cần sao chép đến, nháy nút phải chuột, chọn Paste</a:t>
            </a:r>
            <a:endParaRPr sz="1800" b="1" dirty="0">
              <a:solidFill>
                <a:schemeClr val="accent5"/>
              </a:solidFill>
              <a:latin typeface="Aldrich" panose="02000000000000000000"/>
              <a:ea typeface="Aldrich" panose="02000000000000000000"/>
              <a:cs typeface="Aldrich" panose="02000000000000000000"/>
              <a:sym typeface="Aldrich" panose="02000000000000000000"/>
            </a:endParaRPr>
          </a:p>
        </p:txBody>
      </p:sp>
      <p:sp>
        <p:nvSpPr>
          <p:cNvPr id="706" name="Google Shape;706;p32"/>
          <p:cNvSpPr/>
          <p:nvPr/>
        </p:nvSpPr>
        <p:spPr>
          <a:xfrm>
            <a:off x="1105729" y="1859107"/>
            <a:ext cx="238200" cy="238200"/>
          </a:xfrm>
          <a:prstGeom prst="ellipse">
            <a:avLst/>
          </a:prstGeom>
          <a:solidFill>
            <a:schemeClr val="accen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7" name="Google Shape;707;p32"/>
          <p:cNvSpPr/>
          <p:nvPr/>
        </p:nvSpPr>
        <p:spPr>
          <a:xfrm>
            <a:off x="2334454" y="1859107"/>
            <a:ext cx="238200" cy="238200"/>
          </a:xfrm>
          <a:prstGeom prst="ellipse">
            <a:avLst/>
          </a:prstGeom>
          <a:solidFill>
            <a:schemeClr val="accent6"/>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708" name="Google Shape;708;p32"/>
          <p:cNvCxnSpPr/>
          <p:nvPr/>
        </p:nvCxnSpPr>
        <p:spPr>
          <a:xfrm rot="10800000">
            <a:off x="2836891" y="1977256"/>
            <a:ext cx="781800" cy="0"/>
          </a:xfrm>
          <a:prstGeom prst="straightConnector1">
            <a:avLst/>
          </a:prstGeom>
          <a:noFill/>
          <a:ln w="28575" cap="flat" cmpd="sng">
            <a:solidFill>
              <a:schemeClr val="accent5"/>
            </a:solidFill>
            <a:prstDash val="solid"/>
            <a:round/>
            <a:headEnd type="none" w="med" len="med"/>
            <a:tailEnd type="oval" w="med" len="med"/>
          </a:ln>
        </p:spPr>
      </p:cxnSp>
      <p:cxnSp>
        <p:nvCxnSpPr>
          <p:cNvPr id="710" name="Google Shape;710;p32"/>
          <p:cNvCxnSpPr/>
          <p:nvPr/>
        </p:nvCxnSpPr>
        <p:spPr>
          <a:xfrm rot="10800000">
            <a:off x="2836891" y="3672706"/>
            <a:ext cx="781800" cy="0"/>
          </a:xfrm>
          <a:prstGeom prst="straightConnector1">
            <a:avLst/>
          </a:prstGeom>
          <a:noFill/>
          <a:ln w="28575" cap="flat" cmpd="sng">
            <a:solidFill>
              <a:schemeClr val="accent5"/>
            </a:solidFill>
            <a:prstDash val="solid"/>
            <a:round/>
            <a:headEnd type="none" w="med" len="med"/>
            <a:tailEnd type="oval" w="med" len="med"/>
          </a:ln>
        </p:spPr>
      </p:cxnSp>
      <p:sp>
        <p:nvSpPr>
          <p:cNvPr id="711" name="Google Shape;711;p32"/>
          <p:cNvSpPr/>
          <p:nvPr/>
        </p:nvSpPr>
        <p:spPr>
          <a:xfrm>
            <a:off x="1105729" y="3554557"/>
            <a:ext cx="238200" cy="238200"/>
          </a:xfrm>
          <a:prstGeom prst="ellipse">
            <a:avLst/>
          </a:prstGeom>
          <a:solidFill>
            <a:schemeClr val="accent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2" name="Google Shape;712;p32"/>
          <p:cNvSpPr/>
          <p:nvPr/>
        </p:nvSpPr>
        <p:spPr>
          <a:xfrm>
            <a:off x="2334454" y="3554557"/>
            <a:ext cx="238200" cy="238200"/>
          </a:xfrm>
          <a:prstGeom prst="ellipse">
            <a:avLst/>
          </a:prstGeom>
          <a:solidFill>
            <a:schemeClr val="accent1"/>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568;p30"/>
          <p:cNvSpPr txBox="1"/>
          <p:nvPr/>
        </p:nvSpPr>
        <p:spPr>
          <a:xfrm>
            <a:off x="876842" y="1031633"/>
            <a:ext cx="7430884" cy="61553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5"/>
              </a:buClr>
              <a:buSzPts val="1600"/>
              <a:buFont typeface="Didact Gothic" panose="00000500000000000000"/>
              <a:buNone/>
              <a:defRPr sz="16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1pPr>
            <a:lvl2pPr marL="914400" marR="0" lvl="1"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2pPr>
            <a:lvl3pPr marL="1371600" marR="0" lvl="2"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3pPr>
            <a:lvl4pPr marL="1828800" marR="0" lvl="3"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4pPr>
            <a:lvl5pPr marL="2286000" marR="0" lvl="4"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5pPr>
            <a:lvl6pPr marL="2743200" marR="0" lvl="5"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6pPr>
            <a:lvl7pPr marL="3200400" marR="0" lvl="6"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7pPr>
            <a:lvl8pPr marL="3657600" marR="0" lvl="7"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8pPr>
            <a:lvl9pPr marL="4114800" marR="0" lvl="8" indent="-317500" algn="ctr" rtl="0">
              <a:lnSpc>
                <a:spcPct val="100000"/>
              </a:lnSpc>
              <a:spcBef>
                <a:spcPts val="1600"/>
              </a:spcBef>
              <a:spcAft>
                <a:spcPts val="160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9pPr>
          </a:lstStyle>
          <a:p>
            <a:pPr marL="0" indent="0" algn="l"/>
            <a:r>
              <a:rPr lang="vi-VN" sz="1800" dirty="0" smtClean="0"/>
              <a:t> </a:t>
            </a:r>
            <a:r>
              <a:rPr lang="en-US" sz="1800" dirty="0" err="1" smtClean="0"/>
              <a:t>Các</a:t>
            </a:r>
            <a:r>
              <a:rPr lang="en-US" sz="1800" dirty="0" smtClean="0"/>
              <a:t> </a:t>
            </a:r>
            <a:r>
              <a:rPr lang="en-US" sz="1800" dirty="0" err="1" smtClean="0"/>
              <a:t>bước</a:t>
            </a:r>
            <a:r>
              <a:rPr lang="en-US" sz="1800" dirty="0" smtClean="0"/>
              <a:t> </a:t>
            </a:r>
            <a:r>
              <a:rPr lang="en-US" sz="1800" dirty="0" err="1" smtClean="0"/>
              <a:t>sao</a:t>
            </a:r>
            <a:r>
              <a:rPr lang="en-US" sz="1800" dirty="0" smtClean="0"/>
              <a:t> </a:t>
            </a:r>
            <a:r>
              <a:rPr lang="en-US" sz="1800" dirty="0" err="1" smtClean="0"/>
              <a:t>chép</a:t>
            </a:r>
            <a:r>
              <a:rPr lang="en-US" sz="1800" dirty="0" smtClean="0"/>
              <a:t> </a:t>
            </a:r>
            <a:r>
              <a:rPr lang="en-US" sz="1800" dirty="0" err="1" smtClean="0"/>
              <a:t>thư</a:t>
            </a:r>
            <a:r>
              <a:rPr lang="en-US" sz="1800" dirty="0" smtClean="0"/>
              <a:t> </a:t>
            </a:r>
            <a:r>
              <a:rPr lang="en-US" sz="1800" dirty="0" err="1" smtClean="0"/>
              <a:t>mục</a:t>
            </a:r>
            <a:r>
              <a:rPr lang="en-US" sz="1800" dirty="0" smtClean="0"/>
              <a:t>.</a:t>
            </a:r>
            <a:endParaRPr lang="vi-VN"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8"/>
                                        </p:tgtEl>
                                        <p:attrNameLst>
                                          <p:attrName>style.visibility</p:attrName>
                                        </p:attrNameLst>
                                      </p:cBhvr>
                                      <p:to>
                                        <p:strVal val="visible"/>
                                      </p:to>
                                    </p:set>
                                    <p:animEffect transition="in" filter="fade">
                                      <p:cBhvr>
                                        <p:cTn id="7" dur="1000"/>
                                        <p:tgtEl>
                                          <p:spTgt spid="698"/>
                                        </p:tgtEl>
                                      </p:cBhvr>
                                    </p:animEffect>
                                    <p:anim calcmode="lin" valueType="num">
                                      <p:cBhvr>
                                        <p:cTn id="8" dur="1000" fill="hold"/>
                                        <p:tgtEl>
                                          <p:spTgt spid="698"/>
                                        </p:tgtEl>
                                        <p:attrNameLst>
                                          <p:attrName>ppt_x</p:attrName>
                                        </p:attrNameLst>
                                      </p:cBhvr>
                                      <p:tavLst>
                                        <p:tav tm="0">
                                          <p:val>
                                            <p:strVal val="#ppt_x"/>
                                          </p:val>
                                        </p:tav>
                                        <p:tav tm="100000">
                                          <p:val>
                                            <p:strVal val="#ppt_x"/>
                                          </p:val>
                                        </p:tav>
                                      </p:tavLst>
                                    </p:anim>
                                    <p:anim calcmode="lin" valueType="num">
                                      <p:cBhvr>
                                        <p:cTn id="9" dur="1000" fill="hold"/>
                                        <p:tgtEl>
                                          <p:spTgt spid="6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02"/>
                                        </p:tgtEl>
                                        <p:attrNameLst>
                                          <p:attrName>style.visibility</p:attrName>
                                        </p:attrNameLst>
                                      </p:cBhvr>
                                      <p:to>
                                        <p:strVal val="visible"/>
                                      </p:to>
                                    </p:set>
                                    <p:animEffect transition="in" filter="fade">
                                      <p:cBhvr>
                                        <p:cTn id="14" dur="1000"/>
                                        <p:tgtEl>
                                          <p:spTgt spid="702"/>
                                        </p:tgtEl>
                                      </p:cBhvr>
                                    </p:animEffect>
                                    <p:anim calcmode="lin" valueType="num">
                                      <p:cBhvr>
                                        <p:cTn id="15" dur="1000" fill="hold"/>
                                        <p:tgtEl>
                                          <p:spTgt spid="702"/>
                                        </p:tgtEl>
                                        <p:attrNameLst>
                                          <p:attrName>ppt_x</p:attrName>
                                        </p:attrNameLst>
                                      </p:cBhvr>
                                      <p:tavLst>
                                        <p:tav tm="0">
                                          <p:val>
                                            <p:strVal val="#ppt_x"/>
                                          </p:val>
                                        </p:tav>
                                        <p:tav tm="100000">
                                          <p:val>
                                            <p:strVal val="#ppt_x"/>
                                          </p:val>
                                        </p:tav>
                                      </p:tavLst>
                                    </p:anim>
                                    <p:anim calcmode="lin" valueType="num">
                                      <p:cBhvr>
                                        <p:cTn id="16" dur="1000" fill="hold"/>
                                        <p:tgtEl>
                                          <p:spTgt spid="7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 grpId="0"/>
      <p:bldP spid="7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8" name="Google Shape;718;p33"/>
          <p:cNvSpPr txBox="1">
            <a:spLocks noGrp="1"/>
          </p:cNvSpPr>
          <p:nvPr>
            <p:ph type="title"/>
          </p:nvPr>
        </p:nvSpPr>
        <p:spPr>
          <a:xfrm>
            <a:off x="722375" y="530750"/>
            <a:ext cx="7699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3. Đổi tên (Rename) thư mục</a:t>
            </a:r>
            <a:endParaRPr dirty="0"/>
          </a:p>
        </p:txBody>
      </p:sp>
      <p:grpSp>
        <p:nvGrpSpPr>
          <p:cNvPr id="724" name="Google Shape;724;p33"/>
          <p:cNvGrpSpPr/>
          <p:nvPr/>
        </p:nvGrpSpPr>
        <p:grpSpPr>
          <a:xfrm>
            <a:off x="1179751" y="4099225"/>
            <a:ext cx="533814" cy="742692"/>
            <a:chOff x="1924550" y="238125"/>
            <a:chExt cx="3751325" cy="5219200"/>
          </a:xfrm>
        </p:grpSpPr>
        <p:sp>
          <p:nvSpPr>
            <p:cNvPr id="725" name="Google Shape;725;p33"/>
            <p:cNvSpPr/>
            <p:nvPr/>
          </p:nvSpPr>
          <p:spPr>
            <a:xfrm>
              <a:off x="1991425" y="318025"/>
              <a:ext cx="3603700" cy="734800"/>
            </a:xfrm>
            <a:custGeom>
              <a:avLst/>
              <a:gdLst/>
              <a:ahLst/>
              <a:cxnLst/>
              <a:rect l="l" t="t" r="r" b="b"/>
              <a:pathLst>
                <a:path w="144148" h="29392" extrusionOk="0">
                  <a:moveTo>
                    <a:pt x="14680" y="1"/>
                  </a:moveTo>
                  <a:cubicBezTo>
                    <a:pt x="6557" y="1"/>
                    <a:pt x="1" y="6590"/>
                    <a:pt x="1" y="14712"/>
                  </a:cubicBezTo>
                  <a:cubicBezTo>
                    <a:pt x="1" y="22802"/>
                    <a:pt x="6557" y="29391"/>
                    <a:pt x="14680" y="29391"/>
                  </a:cubicBezTo>
                  <a:lnTo>
                    <a:pt x="144148" y="29391"/>
                  </a:lnTo>
                  <a:lnTo>
                    <a:pt x="1311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33"/>
            <p:cNvSpPr/>
            <p:nvPr/>
          </p:nvSpPr>
          <p:spPr>
            <a:xfrm>
              <a:off x="2005300" y="808150"/>
              <a:ext cx="407775" cy="4569250"/>
            </a:xfrm>
            <a:custGeom>
              <a:avLst/>
              <a:gdLst/>
              <a:ahLst/>
              <a:cxnLst/>
              <a:rect l="l" t="t" r="r" b="b"/>
              <a:pathLst>
                <a:path w="16311" h="182770" extrusionOk="0">
                  <a:moveTo>
                    <a:pt x="0" y="0"/>
                  </a:moveTo>
                  <a:lnTo>
                    <a:pt x="0" y="176245"/>
                  </a:lnTo>
                  <a:lnTo>
                    <a:pt x="9786" y="182769"/>
                  </a:lnTo>
                  <a:lnTo>
                    <a:pt x="16310" y="182769"/>
                  </a:lnTo>
                  <a:lnTo>
                    <a:pt x="16310" y="9786"/>
                  </a:lnTo>
                  <a:lnTo>
                    <a:pt x="9786" y="9786"/>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727;p33"/>
            <p:cNvSpPr/>
            <p:nvPr/>
          </p:nvSpPr>
          <p:spPr>
            <a:xfrm>
              <a:off x="2413050" y="1052800"/>
              <a:ext cx="3182075" cy="4324600"/>
            </a:xfrm>
            <a:custGeom>
              <a:avLst/>
              <a:gdLst/>
              <a:ahLst/>
              <a:cxnLst/>
              <a:rect l="l" t="t" r="r" b="b"/>
              <a:pathLst>
                <a:path w="127283" h="172984" extrusionOk="0">
                  <a:moveTo>
                    <a:pt x="0" y="0"/>
                  </a:moveTo>
                  <a:lnTo>
                    <a:pt x="0" y="172983"/>
                  </a:lnTo>
                  <a:lnTo>
                    <a:pt x="127283" y="172983"/>
                  </a:lnTo>
                  <a:lnTo>
                    <a:pt x="1272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8" name="Google Shape;728;p33"/>
            <p:cNvSpPr/>
            <p:nvPr/>
          </p:nvSpPr>
          <p:spPr>
            <a:xfrm>
              <a:off x="4289500" y="1052800"/>
              <a:ext cx="653225" cy="2039575"/>
            </a:xfrm>
            <a:custGeom>
              <a:avLst/>
              <a:gdLst/>
              <a:ahLst/>
              <a:cxnLst/>
              <a:rect l="l" t="t" r="r" b="b"/>
              <a:pathLst>
                <a:path w="26129" h="81583" extrusionOk="0">
                  <a:moveTo>
                    <a:pt x="0" y="0"/>
                  </a:moveTo>
                  <a:lnTo>
                    <a:pt x="0" y="81583"/>
                  </a:lnTo>
                  <a:lnTo>
                    <a:pt x="26129" y="81583"/>
                  </a:lnTo>
                  <a:lnTo>
                    <a:pt x="261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33"/>
            <p:cNvSpPr/>
            <p:nvPr/>
          </p:nvSpPr>
          <p:spPr>
            <a:xfrm>
              <a:off x="1924550" y="238125"/>
              <a:ext cx="3751325" cy="5219200"/>
            </a:xfrm>
            <a:custGeom>
              <a:avLst/>
              <a:gdLst/>
              <a:ahLst/>
              <a:cxnLst/>
              <a:rect l="l" t="t" r="r" b="b"/>
              <a:pathLst>
                <a:path w="150053" h="208768" extrusionOk="0">
                  <a:moveTo>
                    <a:pt x="17909" y="0"/>
                  </a:moveTo>
                  <a:cubicBezTo>
                    <a:pt x="8580" y="0"/>
                    <a:pt x="849" y="7111"/>
                    <a:pt x="34" y="16212"/>
                  </a:cubicBezTo>
                  <a:lnTo>
                    <a:pt x="1" y="192490"/>
                  </a:lnTo>
                  <a:cubicBezTo>
                    <a:pt x="1" y="201460"/>
                    <a:pt x="7308" y="208767"/>
                    <a:pt x="16278" y="208767"/>
                  </a:cubicBezTo>
                  <a:lnTo>
                    <a:pt x="150052" y="208767"/>
                  </a:lnTo>
                  <a:lnTo>
                    <a:pt x="150052" y="29358"/>
                  </a:lnTo>
                  <a:lnTo>
                    <a:pt x="127251" y="29358"/>
                  </a:lnTo>
                  <a:lnTo>
                    <a:pt x="127251" y="35784"/>
                  </a:lnTo>
                  <a:lnTo>
                    <a:pt x="143626" y="35784"/>
                  </a:lnTo>
                  <a:lnTo>
                    <a:pt x="143626" y="202341"/>
                  </a:lnTo>
                  <a:lnTo>
                    <a:pt x="16278" y="202341"/>
                  </a:lnTo>
                  <a:cubicBezTo>
                    <a:pt x="10863" y="202341"/>
                    <a:pt x="6427" y="197937"/>
                    <a:pt x="6427" y="192490"/>
                  </a:cubicBezTo>
                  <a:lnTo>
                    <a:pt x="6427" y="31609"/>
                  </a:lnTo>
                  <a:cubicBezTo>
                    <a:pt x="9559" y="34218"/>
                    <a:pt x="13538" y="35784"/>
                    <a:pt x="17909" y="35784"/>
                  </a:cubicBezTo>
                  <a:lnTo>
                    <a:pt x="88075" y="35784"/>
                  </a:lnTo>
                  <a:lnTo>
                    <a:pt x="88075" y="29358"/>
                  </a:lnTo>
                  <a:lnTo>
                    <a:pt x="17909" y="29358"/>
                  </a:lnTo>
                  <a:cubicBezTo>
                    <a:pt x="11581" y="29358"/>
                    <a:pt x="6427" y="24237"/>
                    <a:pt x="6427" y="17908"/>
                  </a:cubicBezTo>
                  <a:cubicBezTo>
                    <a:pt x="6427" y="11580"/>
                    <a:pt x="11581" y="6426"/>
                    <a:pt x="17909" y="6426"/>
                  </a:cubicBezTo>
                  <a:lnTo>
                    <a:pt x="137037" y="6426"/>
                  </a:lnTo>
                  <a:lnTo>
                    <a:pt x="1370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33"/>
            <p:cNvSpPr/>
            <p:nvPr/>
          </p:nvSpPr>
          <p:spPr>
            <a:xfrm>
              <a:off x="2249950" y="482750"/>
              <a:ext cx="3018975" cy="160700"/>
            </a:xfrm>
            <a:custGeom>
              <a:avLst/>
              <a:gdLst/>
              <a:ahLst/>
              <a:cxnLst/>
              <a:rect l="l" t="t" r="r" b="b"/>
              <a:pathLst>
                <a:path w="120759" h="6428" extrusionOk="0">
                  <a:moveTo>
                    <a:pt x="0" y="1"/>
                  </a:moveTo>
                  <a:lnTo>
                    <a:pt x="0" y="6427"/>
                  </a:lnTo>
                  <a:lnTo>
                    <a:pt x="120759" y="6427"/>
                  </a:lnTo>
                  <a:lnTo>
                    <a:pt x="1207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33"/>
            <p:cNvSpPr/>
            <p:nvPr/>
          </p:nvSpPr>
          <p:spPr>
            <a:xfrm>
              <a:off x="2249950" y="727400"/>
              <a:ext cx="3182075" cy="160700"/>
            </a:xfrm>
            <a:custGeom>
              <a:avLst/>
              <a:gdLst/>
              <a:ahLst/>
              <a:cxnLst/>
              <a:rect l="l" t="t" r="r" b="b"/>
              <a:pathLst>
                <a:path w="127283" h="6428" extrusionOk="0">
                  <a:moveTo>
                    <a:pt x="0" y="1"/>
                  </a:moveTo>
                  <a:lnTo>
                    <a:pt x="0" y="6427"/>
                  </a:lnTo>
                  <a:lnTo>
                    <a:pt x="127283" y="6427"/>
                  </a:lnTo>
                  <a:lnTo>
                    <a:pt x="127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33"/>
            <p:cNvSpPr/>
            <p:nvPr/>
          </p:nvSpPr>
          <p:spPr>
            <a:xfrm>
              <a:off x="4209575" y="972050"/>
              <a:ext cx="813075" cy="2331550"/>
            </a:xfrm>
            <a:custGeom>
              <a:avLst/>
              <a:gdLst/>
              <a:ahLst/>
              <a:cxnLst/>
              <a:rect l="l" t="t" r="r" b="b"/>
              <a:pathLst>
                <a:path w="32523" h="93262" extrusionOk="0">
                  <a:moveTo>
                    <a:pt x="26097" y="6427"/>
                  </a:moveTo>
                  <a:lnTo>
                    <a:pt x="26097" y="82888"/>
                  </a:lnTo>
                  <a:lnTo>
                    <a:pt x="16278" y="77962"/>
                  </a:lnTo>
                  <a:lnTo>
                    <a:pt x="6427" y="82888"/>
                  </a:lnTo>
                  <a:lnTo>
                    <a:pt x="6427" y="6427"/>
                  </a:lnTo>
                  <a:close/>
                  <a:moveTo>
                    <a:pt x="1" y="1"/>
                  </a:moveTo>
                  <a:lnTo>
                    <a:pt x="1" y="93261"/>
                  </a:lnTo>
                  <a:lnTo>
                    <a:pt x="16278" y="85139"/>
                  </a:lnTo>
                  <a:lnTo>
                    <a:pt x="32523" y="93261"/>
                  </a:lnTo>
                  <a:lnTo>
                    <a:pt x="325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33"/>
            <p:cNvSpPr/>
            <p:nvPr/>
          </p:nvSpPr>
          <p:spPr>
            <a:xfrm>
              <a:off x="2333125" y="1215900"/>
              <a:ext cx="160675" cy="3998400"/>
            </a:xfrm>
            <a:custGeom>
              <a:avLst/>
              <a:gdLst/>
              <a:ahLst/>
              <a:cxnLst/>
              <a:rect l="l" t="t" r="r" b="b"/>
              <a:pathLst>
                <a:path w="6427" h="159936" extrusionOk="0">
                  <a:moveTo>
                    <a:pt x="0" y="0"/>
                  </a:moveTo>
                  <a:lnTo>
                    <a:pt x="0" y="159935"/>
                  </a:lnTo>
                  <a:lnTo>
                    <a:pt x="6427" y="159935"/>
                  </a:lnTo>
                  <a:lnTo>
                    <a:pt x="64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33"/>
            <p:cNvSpPr/>
            <p:nvPr/>
          </p:nvSpPr>
          <p:spPr>
            <a:xfrm>
              <a:off x="2739250" y="1380625"/>
              <a:ext cx="816325" cy="160675"/>
            </a:xfrm>
            <a:custGeom>
              <a:avLst/>
              <a:gdLst/>
              <a:ahLst/>
              <a:cxnLst/>
              <a:rect l="l" t="t" r="r" b="b"/>
              <a:pathLst>
                <a:path w="32653" h="6427" extrusionOk="0">
                  <a:moveTo>
                    <a:pt x="0" y="0"/>
                  </a:moveTo>
                  <a:lnTo>
                    <a:pt x="0" y="6427"/>
                  </a:lnTo>
                  <a:lnTo>
                    <a:pt x="32653" y="6427"/>
                  </a:lnTo>
                  <a:lnTo>
                    <a:pt x="326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33"/>
            <p:cNvSpPr/>
            <p:nvPr/>
          </p:nvSpPr>
          <p:spPr>
            <a:xfrm>
              <a:off x="4371050" y="4888900"/>
              <a:ext cx="163125" cy="160675"/>
            </a:xfrm>
            <a:custGeom>
              <a:avLst/>
              <a:gdLst/>
              <a:ahLst/>
              <a:cxnLst/>
              <a:rect l="l" t="t" r="r" b="b"/>
              <a:pathLst>
                <a:path w="6525" h="6427" extrusionOk="0">
                  <a:moveTo>
                    <a:pt x="0" y="0"/>
                  </a:moveTo>
                  <a:lnTo>
                    <a:pt x="0" y="6426"/>
                  </a:lnTo>
                  <a:lnTo>
                    <a:pt x="6524" y="6426"/>
                  </a:lnTo>
                  <a:lnTo>
                    <a:pt x="65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33"/>
            <p:cNvSpPr/>
            <p:nvPr/>
          </p:nvSpPr>
          <p:spPr>
            <a:xfrm>
              <a:off x="4698075" y="4888900"/>
              <a:ext cx="163100" cy="160675"/>
            </a:xfrm>
            <a:custGeom>
              <a:avLst/>
              <a:gdLst/>
              <a:ahLst/>
              <a:cxnLst/>
              <a:rect l="l" t="t" r="r" b="b"/>
              <a:pathLst>
                <a:path w="6524" h="6427" extrusionOk="0">
                  <a:moveTo>
                    <a:pt x="0" y="0"/>
                  </a:moveTo>
                  <a:lnTo>
                    <a:pt x="0" y="6426"/>
                  </a:lnTo>
                  <a:lnTo>
                    <a:pt x="6524" y="6426"/>
                  </a:lnTo>
                  <a:lnTo>
                    <a:pt x="65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33"/>
            <p:cNvSpPr/>
            <p:nvPr/>
          </p:nvSpPr>
          <p:spPr>
            <a:xfrm>
              <a:off x="5024250" y="4888900"/>
              <a:ext cx="163125" cy="160675"/>
            </a:xfrm>
            <a:custGeom>
              <a:avLst/>
              <a:gdLst/>
              <a:ahLst/>
              <a:cxnLst/>
              <a:rect l="l" t="t" r="r" b="b"/>
              <a:pathLst>
                <a:path w="6525" h="6427" extrusionOk="0">
                  <a:moveTo>
                    <a:pt x="1" y="0"/>
                  </a:moveTo>
                  <a:lnTo>
                    <a:pt x="1" y="6426"/>
                  </a:lnTo>
                  <a:lnTo>
                    <a:pt x="6525" y="6426"/>
                  </a:lnTo>
                  <a:lnTo>
                    <a:pt x="6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33"/>
            <p:cNvSpPr/>
            <p:nvPr/>
          </p:nvSpPr>
          <p:spPr>
            <a:xfrm>
              <a:off x="2739250" y="1706825"/>
              <a:ext cx="490125" cy="160675"/>
            </a:xfrm>
            <a:custGeom>
              <a:avLst/>
              <a:gdLst/>
              <a:ahLst/>
              <a:cxnLst/>
              <a:rect l="l" t="t" r="r" b="b"/>
              <a:pathLst>
                <a:path w="19605" h="6427" extrusionOk="0">
                  <a:moveTo>
                    <a:pt x="0" y="0"/>
                  </a:moveTo>
                  <a:lnTo>
                    <a:pt x="0" y="6426"/>
                  </a:lnTo>
                  <a:lnTo>
                    <a:pt x="19605" y="6426"/>
                  </a:lnTo>
                  <a:lnTo>
                    <a:pt x="196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33"/>
            <p:cNvSpPr/>
            <p:nvPr/>
          </p:nvSpPr>
          <p:spPr>
            <a:xfrm>
              <a:off x="2739250" y="2033025"/>
              <a:ext cx="490125" cy="160675"/>
            </a:xfrm>
            <a:custGeom>
              <a:avLst/>
              <a:gdLst/>
              <a:ahLst/>
              <a:cxnLst/>
              <a:rect l="l" t="t" r="r" b="b"/>
              <a:pathLst>
                <a:path w="19605" h="6427" extrusionOk="0">
                  <a:moveTo>
                    <a:pt x="0" y="0"/>
                  </a:moveTo>
                  <a:lnTo>
                    <a:pt x="0" y="6426"/>
                  </a:lnTo>
                  <a:lnTo>
                    <a:pt x="19605" y="6426"/>
                  </a:lnTo>
                  <a:lnTo>
                    <a:pt x="196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40" name="Google Shape;740;p33"/>
          <p:cNvGrpSpPr/>
          <p:nvPr/>
        </p:nvGrpSpPr>
        <p:grpSpPr>
          <a:xfrm>
            <a:off x="4097374" y="4110835"/>
            <a:ext cx="494910" cy="736951"/>
            <a:chOff x="2047700" y="238125"/>
            <a:chExt cx="3505025" cy="5219200"/>
          </a:xfrm>
        </p:grpSpPr>
        <p:sp>
          <p:nvSpPr>
            <p:cNvPr id="741" name="Google Shape;741;p33"/>
            <p:cNvSpPr/>
            <p:nvPr/>
          </p:nvSpPr>
          <p:spPr>
            <a:xfrm>
              <a:off x="2126800" y="725775"/>
              <a:ext cx="2938250" cy="2938275"/>
            </a:xfrm>
            <a:custGeom>
              <a:avLst/>
              <a:gdLst/>
              <a:ahLst/>
              <a:cxnLst/>
              <a:rect l="l" t="t" r="r" b="b"/>
              <a:pathLst>
                <a:path w="117530" h="117531" extrusionOk="0">
                  <a:moveTo>
                    <a:pt x="58782" y="1"/>
                  </a:moveTo>
                  <a:cubicBezTo>
                    <a:pt x="26325" y="1"/>
                    <a:pt x="1" y="26325"/>
                    <a:pt x="1" y="58749"/>
                  </a:cubicBezTo>
                  <a:cubicBezTo>
                    <a:pt x="1" y="91206"/>
                    <a:pt x="26325" y="117530"/>
                    <a:pt x="58782" y="117530"/>
                  </a:cubicBezTo>
                  <a:cubicBezTo>
                    <a:pt x="91238" y="117530"/>
                    <a:pt x="117530" y="91206"/>
                    <a:pt x="117530" y="58749"/>
                  </a:cubicBezTo>
                  <a:cubicBezTo>
                    <a:pt x="117530" y="26325"/>
                    <a:pt x="91238" y="1"/>
                    <a:pt x="58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33"/>
            <p:cNvSpPr/>
            <p:nvPr/>
          </p:nvSpPr>
          <p:spPr>
            <a:xfrm>
              <a:off x="3024675" y="3092350"/>
              <a:ext cx="1142525" cy="571700"/>
            </a:xfrm>
            <a:custGeom>
              <a:avLst/>
              <a:gdLst/>
              <a:ahLst/>
              <a:cxnLst/>
              <a:rect l="l" t="t" r="r" b="b"/>
              <a:pathLst>
                <a:path w="45701" h="22868" extrusionOk="0">
                  <a:moveTo>
                    <a:pt x="13081" y="1"/>
                  </a:moveTo>
                  <a:lnTo>
                    <a:pt x="3262" y="6524"/>
                  </a:lnTo>
                  <a:lnTo>
                    <a:pt x="0" y="13048"/>
                  </a:lnTo>
                  <a:lnTo>
                    <a:pt x="0" y="19605"/>
                  </a:lnTo>
                  <a:lnTo>
                    <a:pt x="19605" y="22867"/>
                  </a:lnTo>
                  <a:lnTo>
                    <a:pt x="45701" y="19605"/>
                  </a:lnTo>
                  <a:lnTo>
                    <a:pt x="45701" y="9786"/>
                  </a:lnTo>
                  <a:lnTo>
                    <a:pt x="35915" y="9786"/>
                  </a:lnTo>
                  <a:lnTo>
                    <a:pt x="359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33"/>
            <p:cNvSpPr/>
            <p:nvPr/>
          </p:nvSpPr>
          <p:spPr>
            <a:xfrm>
              <a:off x="3106225" y="725775"/>
              <a:ext cx="1877275" cy="2121950"/>
            </a:xfrm>
            <a:custGeom>
              <a:avLst/>
              <a:gdLst/>
              <a:ahLst/>
              <a:cxnLst/>
              <a:rect l="l" t="t" r="r" b="b"/>
              <a:pathLst>
                <a:path w="75091" h="84878" extrusionOk="0">
                  <a:moveTo>
                    <a:pt x="26129" y="1"/>
                  </a:moveTo>
                  <a:lnTo>
                    <a:pt x="19605" y="3263"/>
                  </a:lnTo>
                  <a:lnTo>
                    <a:pt x="13081" y="9787"/>
                  </a:lnTo>
                  <a:lnTo>
                    <a:pt x="13081" y="22867"/>
                  </a:lnTo>
                  <a:lnTo>
                    <a:pt x="26129" y="22867"/>
                  </a:lnTo>
                  <a:cubicBezTo>
                    <a:pt x="26129" y="22867"/>
                    <a:pt x="31243" y="16197"/>
                    <a:pt x="32440" y="16197"/>
                  </a:cubicBezTo>
                  <a:cubicBezTo>
                    <a:pt x="32540" y="16197"/>
                    <a:pt x="32612" y="16243"/>
                    <a:pt x="32653" y="16343"/>
                  </a:cubicBezTo>
                  <a:cubicBezTo>
                    <a:pt x="33174" y="17615"/>
                    <a:pt x="35915" y="26129"/>
                    <a:pt x="35915" y="26129"/>
                  </a:cubicBezTo>
                  <a:lnTo>
                    <a:pt x="26129" y="39177"/>
                  </a:lnTo>
                  <a:lnTo>
                    <a:pt x="6557" y="39177"/>
                  </a:lnTo>
                  <a:lnTo>
                    <a:pt x="0" y="52225"/>
                  </a:lnTo>
                  <a:lnTo>
                    <a:pt x="0" y="71830"/>
                  </a:lnTo>
                  <a:lnTo>
                    <a:pt x="9819" y="78354"/>
                  </a:lnTo>
                  <a:lnTo>
                    <a:pt x="13081" y="84878"/>
                  </a:lnTo>
                  <a:lnTo>
                    <a:pt x="22867" y="78354"/>
                  </a:lnTo>
                  <a:lnTo>
                    <a:pt x="32653" y="78354"/>
                  </a:lnTo>
                  <a:lnTo>
                    <a:pt x="42439" y="65306"/>
                  </a:lnTo>
                  <a:lnTo>
                    <a:pt x="42439" y="45701"/>
                  </a:lnTo>
                  <a:lnTo>
                    <a:pt x="52257" y="39177"/>
                  </a:lnTo>
                  <a:lnTo>
                    <a:pt x="62043" y="42439"/>
                  </a:lnTo>
                  <a:lnTo>
                    <a:pt x="71829" y="42439"/>
                  </a:lnTo>
                  <a:lnTo>
                    <a:pt x="75091" y="39177"/>
                  </a:lnTo>
                  <a:lnTo>
                    <a:pt x="55519" y="9787"/>
                  </a:lnTo>
                  <a:lnTo>
                    <a:pt x="261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33"/>
            <p:cNvSpPr/>
            <p:nvPr/>
          </p:nvSpPr>
          <p:spPr>
            <a:xfrm>
              <a:off x="2780025" y="4724975"/>
              <a:ext cx="1631825" cy="326225"/>
            </a:xfrm>
            <a:custGeom>
              <a:avLst/>
              <a:gdLst/>
              <a:ahLst/>
              <a:cxnLst/>
              <a:rect l="l" t="t" r="r" b="b"/>
              <a:pathLst>
                <a:path w="65273" h="13049" extrusionOk="0">
                  <a:moveTo>
                    <a:pt x="0" y="0"/>
                  </a:moveTo>
                  <a:lnTo>
                    <a:pt x="0" y="13048"/>
                  </a:lnTo>
                  <a:lnTo>
                    <a:pt x="65272" y="13048"/>
                  </a:lnTo>
                  <a:lnTo>
                    <a:pt x="652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33"/>
            <p:cNvSpPr/>
            <p:nvPr/>
          </p:nvSpPr>
          <p:spPr>
            <a:xfrm>
              <a:off x="2616925" y="5051175"/>
              <a:ext cx="1958850" cy="326225"/>
            </a:xfrm>
            <a:custGeom>
              <a:avLst/>
              <a:gdLst/>
              <a:ahLst/>
              <a:cxnLst/>
              <a:rect l="l" t="t" r="r" b="b"/>
              <a:pathLst>
                <a:path w="78354" h="13049" extrusionOk="0">
                  <a:moveTo>
                    <a:pt x="0" y="0"/>
                  </a:moveTo>
                  <a:lnTo>
                    <a:pt x="0" y="13048"/>
                  </a:lnTo>
                  <a:lnTo>
                    <a:pt x="78353" y="13048"/>
                  </a:lnTo>
                  <a:lnTo>
                    <a:pt x="783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33"/>
            <p:cNvSpPr/>
            <p:nvPr/>
          </p:nvSpPr>
          <p:spPr>
            <a:xfrm>
              <a:off x="2537000" y="4971250"/>
              <a:ext cx="2117875" cy="486075"/>
            </a:xfrm>
            <a:custGeom>
              <a:avLst/>
              <a:gdLst/>
              <a:ahLst/>
              <a:cxnLst/>
              <a:rect l="l" t="t" r="r" b="b"/>
              <a:pathLst>
                <a:path w="84715" h="19443" extrusionOk="0">
                  <a:moveTo>
                    <a:pt x="78353" y="6394"/>
                  </a:moveTo>
                  <a:lnTo>
                    <a:pt x="78353" y="13049"/>
                  </a:lnTo>
                  <a:lnTo>
                    <a:pt x="6394" y="13049"/>
                  </a:lnTo>
                  <a:lnTo>
                    <a:pt x="6394" y="6394"/>
                  </a:lnTo>
                  <a:close/>
                  <a:moveTo>
                    <a:pt x="0" y="1"/>
                  </a:moveTo>
                  <a:lnTo>
                    <a:pt x="0" y="19442"/>
                  </a:lnTo>
                  <a:lnTo>
                    <a:pt x="84714" y="19442"/>
                  </a:lnTo>
                  <a:lnTo>
                    <a:pt x="847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33"/>
            <p:cNvSpPr/>
            <p:nvPr/>
          </p:nvSpPr>
          <p:spPr>
            <a:xfrm>
              <a:off x="2453825" y="1951475"/>
              <a:ext cx="163125" cy="159850"/>
            </a:xfrm>
            <a:custGeom>
              <a:avLst/>
              <a:gdLst/>
              <a:ahLst/>
              <a:cxnLst/>
              <a:rect l="l" t="t" r="r" b="b"/>
              <a:pathLst>
                <a:path w="6525" h="6394" extrusionOk="0">
                  <a:moveTo>
                    <a:pt x="0" y="0"/>
                  </a:moveTo>
                  <a:lnTo>
                    <a:pt x="0" y="6394"/>
                  </a:lnTo>
                  <a:lnTo>
                    <a:pt x="6524" y="6394"/>
                  </a:lnTo>
                  <a:lnTo>
                    <a:pt x="652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33"/>
            <p:cNvSpPr/>
            <p:nvPr/>
          </p:nvSpPr>
          <p:spPr>
            <a:xfrm>
              <a:off x="2616925" y="2196925"/>
              <a:ext cx="163125" cy="159050"/>
            </a:xfrm>
            <a:custGeom>
              <a:avLst/>
              <a:gdLst/>
              <a:ahLst/>
              <a:cxnLst/>
              <a:rect l="l" t="t" r="r" b="b"/>
              <a:pathLst>
                <a:path w="6525" h="6362" extrusionOk="0">
                  <a:moveTo>
                    <a:pt x="0" y="1"/>
                  </a:moveTo>
                  <a:lnTo>
                    <a:pt x="0" y="6362"/>
                  </a:lnTo>
                  <a:lnTo>
                    <a:pt x="6524" y="6362"/>
                  </a:lnTo>
                  <a:lnTo>
                    <a:pt x="652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33"/>
            <p:cNvSpPr/>
            <p:nvPr/>
          </p:nvSpPr>
          <p:spPr>
            <a:xfrm>
              <a:off x="2047700" y="238125"/>
              <a:ext cx="3505025" cy="4649975"/>
            </a:xfrm>
            <a:custGeom>
              <a:avLst/>
              <a:gdLst/>
              <a:ahLst/>
              <a:cxnLst/>
              <a:rect l="l" t="t" r="r" b="b"/>
              <a:pathLst>
                <a:path w="140201" h="185999" extrusionOk="0">
                  <a:moveTo>
                    <a:pt x="66349" y="22867"/>
                  </a:moveTo>
                  <a:cubicBezTo>
                    <a:pt x="88205" y="24595"/>
                    <a:pt x="106537" y="39013"/>
                    <a:pt x="113974" y="58748"/>
                  </a:cubicBezTo>
                  <a:lnTo>
                    <a:pt x="104906" y="58748"/>
                  </a:lnTo>
                  <a:lnTo>
                    <a:pt x="94109" y="55160"/>
                  </a:lnTo>
                  <a:lnTo>
                    <a:pt x="81583" y="63511"/>
                  </a:lnTo>
                  <a:lnTo>
                    <a:pt x="81583" y="83735"/>
                  </a:lnTo>
                  <a:lnTo>
                    <a:pt x="73395" y="94663"/>
                  </a:lnTo>
                  <a:lnTo>
                    <a:pt x="64229" y="94663"/>
                  </a:lnTo>
                  <a:lnTo>
                    <a:pt x="56661" y="99719"/>
                  </a:lnTo>
                  <a:lnTo>
                    <a:pt x="54606" y="95674"/>
                  </a:lnTo>
                  <a:lnTo>
                    <a:pt x="45538" y="89607"/>
                  </a:lnTo>
                  <a:lnTo>
                    <a:pt x="45538" y="72481"/>
                  </a:lnTo>
                  <a:lnTo>
                    <a:pt x="50855" y="61880"/>
                  </a:lnTo>
                  <a:lnTo>
                    <a:pt x="70068" y="61880"/>
                  </a:lnTo>
                  <a:lnTo>
                    <a:pt x="81811" y="46190"/>
                  </a:lnTo>
                  <a:lnTo>
                    <a:pt x="76396" y="29912"/>
                  </a:lnTo>
                  <a:lnTo>
                    <a:pt x="67132" y="39176"/>
                  </a:lnTo>
                  <a:lnTo>
                    <a:pt x="58618" y="39176"/>
                  </a:lnTo>
                  <a:lnTo>
                    <a:pt x="58618" y="30630"/>
                  </a:lnTo>
                  <a:lnTo>
                    <a:pt x="66349" y="22867"/>
                  </a:lnTo>
                  <a:close/>
                  <a:moveTo>
                    <a:pt x="57314" y="22899"/>
                  </a:moveTo>
                  <a:lnTo>
                    <a:pt x="52225" y="27988"/>
                  </a:lnTo>
                  <a:lnTo>
                    <a:pt x="52225" y="45570"/>
                  </a:lnTo>
                  <a:lnTo>
                    <a:pt x="69774" y="45570"/>
                  </a:lnTo>
                  <a:lnTo>
                    <a:pt x="73591" y="41753"/>
                  </a:lnTo>
                  <a:lnTo>
                    <a:pt x="74700" y="45048"/>
                  </a:lnTo>
                  <a:lnTo>
                    <a:pt x="66871" y="55486"/>
                  </a:lnTo>
                  <a:lnTo>
                    <a:pt x="46908" y="55486"/>
                  </a:lnTo>
                  <a:lnTo>
                    <a:pt x="39177" y="70981"/>
                  </a:lnTo>
                  <a:lnTo>
                    <a:pt x="39177" y="93032"/>
                  </a:lnTo>
                  <a:lnTo>
                    <a:pt x="49681" y="100045"/>
                  </a:lnTo>
                  <a:lnTo>
                    <a:pt x="54182" y="109048"/>
                  </a:lnTo>
                  <a:lnTo>
                    <a:pt x="66186" y="101056"/>
                  </a:lnTo>
                  <a:lnTo>
                    <a:pt x="76592" y="101056"/>
                  </a:lnTo>
                  <a:lnTo>
                    <a:pt x="87976" y="85855"/>
                  </a:lnTo>
                  <a:lnTo>
                    <a:pt x="87976" y="66936"/>
                  </a:lnTo>
                  <a:lnTo>
                    <a:pt x="95055" y="62206"/>
                  </a:lnTo>
                  <a:lnTo>
                    <a:pt x="103862" y="65142"/>
                  </a:lnTo>
                  <a:lnTo>
                    <a:pt x="115931" y="65142"/>
                  </a:lnTo>
                  <a:cubicBezTo>
                    <a:pt x="116975" y="69350"/>
                    <a:pt x="117497" y="73754"/>
                    <a:pt x="117497" y="78255"/>
                  </a:cubicBezTo>
                  <a:cubicBezTo>
                    <a:pt x="117497" y="98838"/>
                    <a:pt x="106276" y="116844"/>
                    <a:pt x="89607" y="126435"/>
                  </a:cubicBezTo>
                  <a:lnTo>
                    <a:pt x="86769" y="120791"/>
                  </a:lnTo>
                  <a:lnTo>
                    <a:pt x="78190" y="120791"/>
                  </a:lnTo>
                  <a:lnTo>
                    <a:pt x="78190" y="110973"/>
                  </a:lnTo>
                  <a:lnTo>
                    <a:pt x="51181" y="110973"/>
                  </a:lnTo>
                  <a:lnTo>
                    <a:pt x="40058" y="118410"/>
                  </a:lnTo>
                  <a:lnTo>
                    <a:pt x="34578" y="126630"/>
                  </a:lnTo>
                  <a:cubicBezTo>
                    <a:pt x="17746" y="117040"/>
                    <a:pt x="6361" y="98969"/>
                    <a:pt x="6361" y="78255"/>
                  </a:cubicBezTo>
                  <a:cubicBezTo>
                    <a:pt x="6361" y="49191"/>
                    <a:pt x="28836" y="25248"/>
                    <a:pt x="57314" y="22899"/>
                  </a:cubicBezTo>
                  <a:close/>
                  <a:moveTo>
                    <a:pt x="71797" y="117366"/>
                  </a:moveTo>
                  <a:lnTo>
                    <a:pt x="71797" y="127152"/>
                  </a:lnTo>
                  <a:lnTo>
                    <a:pt x="82822" y="127152"/>
                  </a:lnTo>
                  <a:lnTo>
                    <a:pt x="83899" y="129305"/>
                  </a:lnTo>
                  <a:cubicBezTo>
                    <a:pt x="77146" y="132208"/>
                    <a:pt x="69742" y="133839"/>
                    <a:pt x="61946" y="133839"/>
                  </a:cubicBezTo>
                  <a:cubicBezTo>
                    <a:pt x="54280" y="133839"/>
                    <a:pt x="46973" y="132274"/>
                    <a:pt x="40351" y="129468"/>
                  </a:cubicBezTo>
                  <a:lnTo>
                    <a:pt x="44657" y="123010"/>
                  </a:lnTo>
                  <a:lnTo>
                    <a:pt x="53106" y="117366"/>
                  </a:lnTo>
                  <a:close/>
                  <a:moveTo>
                    <a:pt x="86313" y="10634"/>
                  </a:moveTo>
                  <a:cubicBezTo>
                    <a:pt x="113974" y="20648"/>
                    <a:pt x="133840" y="47168"/>
                    <a:pt x="133840" y="78255"/>
                  </a:cubicBezTo>
                  <a:cubicBezTo>
                    <a:pt x="133840" y="117921"/>
                    <a:pt x="101579" y="150149"/>
                    <a:pt x="61946" y="150149"/>
                  </a:cubicBezTo>
                  <a:cubicBezTo>
                    <a:pt x="48278" y="150149"/>
                    <a:pt x="35002" y="146235"/>
                    <a:pt x="23650" y="139091"/>
                  </a:cubicBezTo>
                  <a:lnTo>
                    <a:pt x="28021" y="130088"/>
                  </a:lnTo>
                  <a:cubicBezTo>
                    <a:pt x="37774" y="136482"/>
                    <a:pt x="49420" y="140233"/>
                    <a:pt x="61946" y="140233"/>
                  </a:cubicBezTo>
                  <a:cubicBezTo>
                    <a:pt x="96099" y="140233"/>
                    <a:pt x="123891" y="112441"/>
                    <a:pt x="123891" y="78255"/>
                  </a:cubicBezTo>
                  <a:cubicBezTo>
                    <a:pt x="123891" y="51083"/>
                    <a:pt x="106309" y="27955"/>
                    <a:pt x="81909" y="19637"/>
                  </a:cubicBezTo>
                  <a:lnTo>
                    <a:pt x="86313" y="10634"/>
                  </a:lnTo>
                  <a:close/>
                  <a:moveTo>
                    <a:pt x="61946" y="0"/>
                  </a:moveTo>
                  <a:lnTo>
                    <a:pt x="61946" y="6393"/>
                  </a:lnTo>
                  <a:cubicBezTo>
                    <a:pt x="68209" y="6393"/>
                    <a:pt x="74309" y="7209"/>
                    <a:pt x="80147" y="8710"/>
                  </a:cubicBezTo>
                  <a:lnTo>
                    <a:pt x="75679" y="17843"/>
                  </a:lnTo>
                  <a:cubicBezTo>
                    <a:pt x="71242" y="16864"/>
                    <a:pt x="66675" y="16310"/>
                    <a:pt x="61946" y="16310"/>
                  </a:cubicBezTo>
                  <a:cubicBezTo>
                    <a:pt x="27793" y="16310"/>
                    <a:pt x="0" y="44102"/>
                    <a:pt x="0" y="78255"/>
                  </a:cubicBezTo>
                  <a:cubicBezTo>
                    <a:pt x="0" y="97599"/>
                    <a:pt x="8873" y="114887"/>
                    <a:pt x="22802" y="126239"/>
                  </a:cubicBezTo>
                  <a:lnTo>
                    <a:pt x="18333" y="135405"/>
                  </a:lnTo>
                  <a:cubicBezTo>
                    <a:pt x="14908" y="132795"/>
                    <a:pt x="11711" y="129892"/>
                    <a:pt x="8808" y="126696"/>
                  </a:cubicBezTo>
                  <a:lnTo>
                    <a:pt x="4078" y="130969"/>
                  </a:lnTo>
                  <a:cubicBezTo>
                    <a:pt x="18170" y="146431"/>
                    <a:pt x="37937" y="155597"/>
                    <a:pt x="58749" y="156477"/>
                  </a:cubicBezTo>
                  <a:lnTo>
                    <a:pt x="58749" y="176278"/>
                  </a:lnTo>
                  <a:lnTo>
                    <a:pt x="26096" y="176278"/>
                  </a:lnTo>
                  <a:lnTo>
                    <a:pt x="26096" y="185998"/>
                  </a:lnTo>
                  <a:lnTo>
                    <a:pt x="32490" y="185998"/>
                  </a:lnTo>
                  <a:lnTo>
                    <a:pt x="32490" y="182639"/>
                  </a:lnTo>
                  <a:lnTo>
                    <a:pt x="91401" y="182639"/>
                  </a:lnTo>
                  <a:lnTo>
                    <a:pt x="91401" y="185998"/>
                  </a:lnTo>
                  <a:lnTo>
                    <a:pt x="97762" y="185998"/>
                  </a:lnTo>
                  <a:lnTo>
                    <a:pt x="97762" y="176278"/>
                  </a:lnTo>
                  <a:lnTo>
                    <a:pt x="65142" y="176278"/>
                  </a:lnTo>
                  <a:lnTo>
                    <a:pt x="65142" y="156477"/>
                  </a:lnTo>
                  <a:cubicBezTo>
                    <a:pt x="106831" y="154781"/>
                    <a:pt x="140201" y="120367"/>
                    <a:pt x="140201" y="78255"/>
                  </a:cubicBezTo>
                  <a:cubicBezTo>
                    <a:pt x="140201" y="35099"/>
                    <a:pt x="105102" y="0"/>
                    <a:pt x="6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50" name="Google Shape;750;p33"/>
          <p:cNvGrpSpPr/>
          <p:nvPr/>
        </p:nvGrpSpPr>
        <p:grpSpPr>
          <a:xfrm>
            <a:off x="7257506" y="4034801"/>
            <a:ext cx="817327" cy="808643"/>
            <a:chOff x="1190625" y="265850"/>
            <a:chExt cx="5219200" cy="5163750"/>
          </a:xfrm>
        </p:grpSpPr>
        <p:sp>
          <p:nvSpPr>
            <p:cNvPr id="751" name="Google Shape;751;p33"/>
            <p:cNvSpPr/>
            <p:nvPr/>
          </p:nvSpPr>
          <p:spPr>
            <a:xfrm>
              <a:off x="1318650" y="1106625"/>
              <a:ext cx="4963125" cy="640175"/>
            </a:xfrm>
            <a:custGeom>
              <a:avLst/>
              <a:gdLst/>
              <a:ahLst/>
              <a:cxnLst/>
              <a:rect l="l" t="t" r="r" b="b"/>
              <a:pathLst>
                <a:path w="198525" h="25607" extrusionOk="0">
                  <a:moveTo>
                    <a:pt x="12820" y="0"/>
                  </a:moveTo>
                  <a:lnTo>
                    <a:pt x="0" y="25607"/>
                  </a:lnTo>
                  <a:lnTo>
                    <a:pt x="198525" y="25607"/>
                  </a:lnTo>
                  <a:lnTo>
                    <a:pt x="1857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33"/>
            <p:cNvSpPr/>
            <p:nvPr/>
          </p:nvSpPr>
          <p:spPr>
            <a:xfrm>
              <a:off x="1478475" y="385725"/>
              <a:ext cx="4643475" cy="1681575"/>
            </a:xfrm>
            <a:custGeom>
              <a:avLst/>
              <a:gdLst/>
              <a:ahLst/>
              <a:cxnLst/>
              <a:rect l="l" t="t" r="r" b="b"/>
              <a:pathLst>
                <a:path w="185739" h="67263" extrusionOk="0">
                  <a:moveTo>
                    <a:pt x="92870" y="0"/>
                  </a:moveTo>
                  <a:lnTo>
                    <a:pt x="70460" y="25639"/>
                  </a:lnTo>
                  <a:lnTo>
                    <a:pt x="70460" y="54443"/>
                  </a:lnTo>
                  <a:lnTo>
                    <a:pt x="1" y="54443"/>
                  </a:lnTo>
                  <a:lnTo>
                    <a:pt x="1" y="67262"/>
                  </a:lnTo>
                  <a:lnTo>
                    <a:pt x="185738" y="67262"/>
                  </a:lnTo>
                  <a:lnTo>
                    <a:pt x="185738" y="54443"/>
                  </a:lnTo>
                  <a:lnTo>
                    <a:pt x="115279" y="54443"/>
                  </a:lnTo>
                  <a:lnTo>
                    <a:pt x="115279" y="25639"/>
                  </a:lnTo>
                  <a:lnTo>
                    <a:pt x="9287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33"/>
            <p:cNvSpPr/>
            <p:nvPr/>
          </p:nvSpPr>
          <p:spPr>
            <a:xfrm>
              <a:off x="1558400" y="2067275"/>
              <a:ext cx="4483625" cy="3282400"/>
            </a:xfrm>
            <a:custGeom>
              <a:avLst/>
              <a:gdLst/>
              <a:ahLst/>
              <a:cxnLst/>
              <a:rect l="l" t="t" r="r" b="b"/>
              <a:pathLst>
                <a:path w="179345" h="131296" extrusionOk="0">
                  <a:moveTo>
                    <a:pt x="1" y="0"/>
                  </a:moveTo>
                  <a:lnTo>
                    <a:pt x="1" y="131295"/>
                  </a:lnTo>
                  <a:lnTo>
                    <a:pt x="179345" y="131295"/>
                  </a:lnTo>
                  <a:lnTo>
                    <a:pt x="1793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33"/>
            <p:cNvSpPr/>
            <p:nvPr/>
          </p:nvSpPr>
          <p:spPr>
            <a:xfrm>
              <a:off x="1558400" y="2067275"/>
              <a:ext cx="3282400" cy="3282400"/>
            </a:xfrm>
            <a:custGeom>
              <a:avLst/>
              <a:gdLst/>
              <a:ahLst/>
              <a:cxnLst/>
              <a:rect l="l" t="t" r="r" b="b"/>
              <a:pathLst>
                <a:path w="131296" h="131296" extrusionOk="0">
                  <a:moveTo>
                    <a:pt x="1" y="0"/>
                  </a:moveTo>
                  <a:lnTo>
                    <a:pt x="1" y="131295"/>
                  </a:lnTo>
                  <a:lnTo>
                    <a:pt x="131296" y="131295"/>
                  </a:lnTo>
                  <a:lnTo>
                    <a:pt x="1312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33"/>
            <p:cNvSpPr/>
            <p:nvPr/>
          </p:nvSpPr>
          <p:spPr>
            <a:xfrm>
              <a:off x="3071150" y="4869325"/>
              <a:ext cx="1450800" cy="560275"/>
            </a:xfrm>
            <a:custGeom>
              <a:avLst/>
              <a:gdLst/>
              <a:ahLst/>
              <a:cxnLst/>
              <a:rect l="l" t="t" r="r" b="b"/>
              <a:pathLst>
                <a:path w="58032" h="22411" extrusionOk="0">
                  <a:moveTo>
                    <a:pt x="16343" y="0"/>
                  </a:moveTo>
                  <a:lnTo>
                    <a:pt x="0" y="22410"/>
                  </a:lnTo>
                  <a:lnTo>
                    <a:pt x="58031" y="22410"/>
                  </a:lnTo>
                  <a:lnTo>
                    <a:pt x="41982" y="0"/>
                  </a:lnTo>
                  <a:close/>
                </a:path>
              </a:pathLst>
            </a:custGeom>
            <a:solidFill>
              <a:srgbClr val="A5C6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33"/>
            <p:cNvSpPr/>
            <p:nvPr/>
          </p:nvSpPr>
          <p:spPr>
            <a:xfrm>
              <a:off x="1958800" y="2467675"/>
              <a:ext cx="400450" cy="2161100"/>
            </a:xfrm>
            <a:custGeom>
              <a:avLst/>
              <a:gdLst/>
              <a:ahLst/>
              <a:cxnLst/>
              <a:rect l="l" t="t" r="r" b="b"/>
              <a:pathLst>
                <a:path w="16018" h="86444" extrusionOk="0">
                  <a:moveTo>
                    <a:pt x="1" y="1"/>
                  </a:moveTo>
                  <a:lnTo>
                    <a:pt x="1" y="86443"/>
                  </a:lnTo>
                  <a:lnTo>
                    <a:pt x="16017" y="86443"/>
                  </a:lnTo>
                  <a:lnTo>
                    <a:pt x="160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33"/>
            <p:cNvSpPr/>
            <p:nvPr/>
          </p:nvSpPr>
          <p:spPr>
            <a:xfrm>
              <a:off x="2679700" y="2467675"/>
              <a:ext cx="400450" cy="2161100"/>
            </a:xfrm>
            <a:custGeom>
              <a:avLst/>
              <a:gdLst/>
              <a:ahLst/>
              <a:cxnLst/>
              <a:rect l="l" t="t" r="r" b="b"/>
              <a:pathLst>
                <a:path w="16018" h="86444" extrusionOk="0">
                  <a:moveTo>
                    <a:pt x="1" y="1"/>
                  </a:moveTo>
                  <a:lnTo>
                    <a:pt x="1" y="86443"/>
                  </a:lnTo>
                  <a:lnTo>
                    <a:pt x="16017" y="86443"/>
                  </a:lnTo>
                  <a:lnTo>
                    <a:pt x="160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33"/>
            <p:cNvSpPr/>
            <p:nvPr/>
          </p:nvSpPr>
          <p:spPr>
            <a:xfrm>
              <a:off x="1958800" y="2467675"/>
              <a:ext cx="400450" cy="1520925"/>
            </a:xfrm>
            <a:custGeom>
              <a:avLst/>
              <a:gdLst/>
              <a:ahLst/>
              <a:cxnLst/>
              <a:rect l="l" t="t" r="r" b="b"/>
              <a:pathLst>
                <a:path w="16018" h="60837" extrusionOk="0">
                  <a:moveTo>
                    <a:pt x="1" y="1"/>
                  </a:moveTo>
                  <a:lnTo>
                    <a:pt x="1" y="60837"/>
                  </a:lnTo>
                  <a:lnTo>
                    <a:pt x="16017" y="60837"/>
                  </a:lnTo>
                  <a:lnTo>
                    <a:pt x="160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33"/>
            <p:cNvSpPr/>
            <p:nvPr/>
          </p:nvSpPr>
          <p:spPr>
            <a:xfrm>
              <a:off x="2679700" y="2467675"/>
              <a:ext cx="400450" cy="879950"/>
            </a:xfrm>
            <a:custGeom>
              <a:avLst/>
              <a:gdLst/>
              <a:ahLst/>
              <a:cxnLst/>
              <a:rect l="l" t="t" r="r" b="b"/>
              <a:pathLst>
                <a:path w="16018" h="35198" extrusionOk="0">
                  <a:moveTo>
                    <a:pt x="1" y="1"/>
                  </a:moveTo>
                  <a:lnTo>
                    <a:pt x="1" y="35198"/>
                  </a:lnTo>
                  <a:lnTo>
                    <a:pt x="16017" y="35198"/>
                  </a:lnTo>
                  <a:lnTo>
                    <a:pt x="160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760;p33"/>
            <p:cNvSpPr/>
            <p:nvPr/>
          </p:nvSpPr>
          <p:spPr>
            <a:xfrm>
              <a:off x="4521100" y="2467675"/>
              <a:ext cx="399625" cy="2161100"/>
            </a:xfrm>
            <a:custGeom>
              <a:avLst/>
              <a:gdLst/>
              <a:ahLst/>
              <a:cxnLst/>
              <a:rect l="l" t="t" r="r" b="b"/>
              <a:pathLst>
                <a:path w="15985" h="86444" extrusionOk="0">
                  <a:moveTo>
                    <a:pt x="1" y="1"/>
                  </a:moveTo>
                  <a:lnTo>
                    <a:pt x="1" y="86443"/>
                  </a:lnTo>
                  <a:lnTo>
                    <a:pt x="15984" y="86443"/>
                  </a:lnTo>
                  <a:lnTo>
                    <a:pt x="1598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1" name="Google Shape;761;p33"/>
            <p:cNvSpPr/>
            <p:nvPr/>
          </p:nvSpPr>
          <p:spPr>
            <a:xfrm>
              <a:off x="5241175" y="2467675"/>
              <a:ext cx="400450" cy="2161100"/>
            </a:xfrm>
            <a:custGeom>
              <a:avLst/>
              <a:gdLst/>
              <a:ahLst/>
              <a:cxnLst/>
              <a:rect l="l" t="t" r="r" b="b"/>
              <a:pathLst>
                <a:path w="16018" h="86444" extrusionOk="0">
                  <a:moveTo>
                    <a:pt x="1" y="1"/>
                  </a:moveTo>
                  <a:lnTo>
                    <a:pt x="1" y="86443"/>
                  </a:lnTo>
                  <a:lnTo>
                    <a:pt x="16017" y="86443"/>
                  </a:lnTo>
                  <a:lnTo>
                    <a:pt x="160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33"/>
            <p:cNvSpPr/>
            <p:nvPr/>
          </p:nvSpPr>
          <p:spPr>
            <a:xfrm>
              <a:off x="4521100" y="2467675"/>
              <a:ext cx="399625" cy="400450"/>
            </a:xfrm>
            <a:custGeom>
              <a:avLst/>
              <a:gdLst/>
              <a:ahLst/>
              <a:cxnLst/>
              <a:rect l="l" t="t" r="r" b="b"/>
              <a:pathLst>
                <a:path w="15985" h="16018" extrusionOk="0">
                  <a:moveTo>
                    <a:pt x="1" y="1"/>
                  </a:moveTo>
                  <a:lnTo>
                    <a:pt x="1" y="16017"/>
                  </a:lnTo>
                  <a:lnTo>
                    <a:pt x="15984" y="16017"/>
                  </a:lnTo>
                  <a:lnTo>
                    <a:pt x="159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33"/>
            <p:cNvSpPr/>
            <p:nvPr/>
          </p:nvSpPr>
          <p:spPr>
            <a:xfrm>
              <a:off x="5241175" y="2467675"/>
              <a:ext cx="400450" cy="1520925"/>
            </a:xfrm>
            <a:custGeom>
              <a:avLst/>
              <a:gdLst/>
              <a:ahLst/>
              <a:cxnLst/>
              <a:rect l="l" t="t" r="r" b="b"/>
              <a:pathLst>
                <a:path w="16018" h="60837" extrusionOk="0">
                  <a:moveTo>
                    <a:pt x="1" y="1"/>
                  </a:moveTo>
                  <a:lnTo>
                    <a:pt x="1" y="60837"/>
                  </a:lnTo>
                  <a:lnTo>
                    <a:pt x="16017" y="60837"/>
                  </a:lnTo>
                  <a:lnTo>
                    <a:pt x="160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33"/>
            <p:cNvSpPr/>
            <p:nvPr/>
          </p:nvSpPr>
          <p:spPr>
            <a:xfrm>
              <a:off x="3479700" y="3027925"/>
              <a:ext cx="641025" cy="1841425"/>
            </a:xfrm>
            <a:custGeom>
              <a:avLst/>
              <a:gdLst/>
              <a:ahLst/>
              <a:cxnLst/>
              <a:rect l="l" t="t" r="r" b="b"/>
              <a:pathLst>
                <a:path w="25641" h="73657" extrusionOk="0">
                  <a:moveTo>
                    <a:pt x="1" y="1"/>
                  </a:moveTo>
                  <a:lnTo>
                    <a:pt x="1" y="73656"/>
                  </a:lnTo>
                  <a:lnTo>
                    <a:pt x="25640" y="73656"/>
                  </a:lnTo>
                  <a:lnTo>
                    <a:pt x="256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33"/>
            <p:cNvSpPr/>
            <p:nvPr/>
          </p:nvSpPr>
          <p:spPr>
            <a:xfrm>
              <a:off x="1479300" y="2227100"/>
              <a:ext cx="158225" cy="2961925"/>
            </a:xfrm>
            <a:custGeom>
              <a:avLst/>
              <a:gdLst/>
              <a:ahLst/>
              <a:cxnLst/>
              <a:rect l="l" t="t" r="r" b="b"/>
              <a:pathLst>
                <a:path w="6329" h="118477" extrusionOk="0">
                  <a:moveTo>
                    <a:pt x="0" y="1"/>
                  </a:moveTo>
                  <a:lnTo>
                    <a:pt x="0" y="118476"/>
                  </a:lnTo>
                  <a:lnTo>
                    <a:pt x="6329" y="118476"/>
                  </a:lnTo>
                  <a:lnTo>
                    <a:pt x="63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33"/>
            <p:cNvSpPr/>
            <p:nvPr/>
          </p:nvSpPr>
          <p:spPr>
            <a:xfrm>
              <a:off x="5962900" y="2227100"/>
              <a:ext cx="158225" cy="2961925"/>
            </a:xfrm>
            <a:custGeom>
              <a:avLst/>
              <a:gdLst/>
              <a:ahLst/>
              <a:cxnLst/>
              <a:rect l="l" t="t" r="r" b="b"/>
              <a:pathLst>
                <a:path w="6329" h="118477" extrusionOk="0">
                  <a:moveTo>
                    <a:pt x="0" y="1"/>
                  </a:moveTo>
                  <a:lnTo>
                    <a:pt x="0" y="118476"/>
                  </a:lnTo>
                  <a:lnTo>
                    <a:pt x="6329" y="118476"/>
                  </a:lnTo>
                  <a:lnTo>
                    <a:pt x="63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33"/>
            <p:cNvSpPr/>
            <p:nvPr/>
          </p:nvSpPr>
          <p:spPr>
            <a:xfrm>
              <a:off x="3721100" y="1106625"/>
              <a:ext cx="158225" cy="480350"/>
            </a:xfrm>
            <a:custGeom>
              <a:avLst/>
              <a:gdLst/>
              <a:ahLst/>
              <a:cxnLst/>
              <a:rect l="l" t="t" r="r" b="b"/>
              <a:pathLst>
                <a:path w="6329" h="19214" extrusionOk="0">
                  <a:moveTo>
                    <a:pt x="0" y="0"/>
                  </a:moveTo>
                  <a:lnTo>
                    <a:pt x="0" y="19213"/>
                  </a:lnTo>
                  <a:lnTo>
                    <a:pt x="6329" y="19213"/>
                  </a:lnTo>
                  <a:lnTo>
                    <a:pt x="63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33"/>
            <p:cNvSpPr/>
            <p:nvPr/>
          </p:nvSpPr>
          <p:spPr>
            <a:xfrm>
              <a:off x="1190625" y="265850"/>
              <a:ext cx="5219200" cy="1560050"/>
            </a:xfrm>
            <a:custGeom>
              <a:avLst/>
              <a:gdLst/>
              <a:ahLst/>
              <a:cxnLst/>
              <a:rect l="l" t="t" r="r" b="b"/>
              <a:pathLst>
                <a:path w="208768" h="62402" extrusionOk="0">
                  <a:moveTo>
                    <a:pt x="104384" y="0"/>
                  </a:moveTo>
                  <a:lnTo>
                    <a:pt x="78810" y="29227"/>
                  </a:lnTo>
                  <a:lnTo>
                    <a:pt x="78810" y="56074"/>
                  </a:lnTo>
                  <a:lnTo>
                    <a:pt x="10243" y="56074"/>
                  </a:lnTo>
                  <a:lnTo>
                    <a:pt x="19866" y="36795"/>
                  </a:lnTo>
                  <a:lnTo>
                    <a:pt x="75580" y="36795"/>
                  </a:lnTo>
                  <a:lnTo>
                    <a:pt x="75580" y="30467"/>
                  </a:lnTo>
                  <a:lnTo>
                    <a:pt x="15984" y="30467"/>
                  </a:lnTo>
                  <a:lnTo>
                    <a:pt x="0" y="62402"/>
                  </a:lnTo>
                  <a:lnTo>
                    <a:pt x="85138" y="62402"/>
                  </a:lnTo>
                  <a:lnTo>
                    <a:pt x="85138" y="31609"/>
                  </a:lnTo>
                  <a:lnTo>
                    <a:pt x="104384" y="9623"/>
                  </a:lnTo>
                  <a:lnTo>
                    <a:pt x="123629" y="31609"/>
                  </a:lnTo>
                  <a:lnTo>
                    <a:pt x="123629" y="62402"/>
                  </a:lnTo>
                  <a:lnTo>
                    <a:pt x="208767" y="62402"/>
                  </a:lnTo>
                  <a:lnTo>
                    <a:pt x="192783" y="30467"/>
                  </a:lnTo>
                  <a:lnTo>
                    <a:pt x="133187" y="30467"/>
                  </a:lnTo>
                  <a:lnTo>
                    <a:pt x="133187" y="36795"/>
                  </a:lnTo>
                  <a:lnTo>
                    <a:pt x="188902" y="36795"/>
                  </a:lnTo>
                  <a:lnTo>
                    <a:pt x="198524" y="56074"/>
                  </a:lnTo>
                  <a:lnTo>
                    <a:pt x="129958" y="56074"/>
                  </a:lnTo>
                  <a:lnTo>
                    <a:pt x="129958" y="29227"/>
                  </a:lnTo>
                  <a:lnTo>
                    <a:pt x="104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33"/>
            <p:cNvSpPr/>
            <p:nvPr/>
          </p:nvSpPr>
          <p:spPr>
            <a:xfrm>
              <a:off x="1399375" y="1907425"/>
              <a:ext cx="4801675" cy="238975"/>
            </a:xfrm>
            <a:custGeom>
              <a:avLst/>
              <a:gdLst/>
              <a:ahLst/>
              <a:cxnLst/>
              <a:rect l="l" t="t" r="r" b="b"/>
              <a:pathLst>
                <a:path w="192067" h="9559" extrusionOk="0">
                  <a:moveTo>
                    <a:pt x="1" y="1"/>
                  </a:moveTo>
                  <a:lnTo>
                    <a:pt x="1" y="9558"/>
                  </a:lnTo>
                  <a:lnTo>
                    <a:pt x="192066" y="9558"/>
                  </a:lnTo>
                  <a:lnTo>
                    <a:pt x="192066" y="1"/>
                  </a:lnTo>
                  <a:lnTo>
                    <a:pt x="185738" y="1"/>
                  </a:lnTo>
                  <a:lnTo>
                    <a:pt x="185738" y="3230"/>
                  </a:lnTo>
                  <a:lnTo>
                    <a:pt x="6329" y="3230"/>
                  </a:lnTo>
                  <a:lnTo>
                    <a:pt x="63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0" name="Google Shape;770;p33"/>
            <p:cNvSpPr/>
            <p:nvPr/>
          </p:nvSpPr>
          <p:spPr>
            <a:xfrm>
              <a:off x="3080125" y="5270550"/>
              <a:ext cx="1441000" cy="158225"/>
            </a:xfrm>
            <a:custGeom>
              <a:avLst/>
              <a:gdLst/>
              <a:ahLst/>
              <a:cxnLst/>
              <a:rect l="l" t="t" r="r" b="b"/>
              <a:pathLst>
                <a:path w="57640" h="6329" extrusionOk="0">
                  <a:moveTo>
                    <a:pt x="0" y="0"/>
                  </a:moveTo>
                  <a:lnTo>
                    <a:pt x="0" y="6328"/>
                  </a:lnTo>
                  <a:lnTo>
                    <a:pt x="57640" y="6328"/>
                  </a:lnTo>
                  <a:lnTo>
                    <a:pt x="576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1" name="Google Shape;771;p33"/>
            <p:cNvSpPr/>
            <p:nvPr/>
          </p:nvSpPr>
          <p:spPr>
            <a:xfrm>
              <a:off x="4601025" y="5270550"/>
              <a:ext cx="1760675" cy="158225"/>
            </a:xfrm>
            <a:custGeom>
              <a:avLst/>
              <a:gdLst/>
              <a:ahLst/>
              <a:cxnLst/>
              <a:rect l="l" t="t" r="r" b="b"/>
              <a:pathLst>
                <a:path w="70427" h="6329" extrusionOk="0">
                  <a:moveTo>
                    <a:pt x="0" y="0"/>
                  </a:moveTo>
                  <a:lnTo>
                    <a:pt x="0" y="6328"/>
                  </a:lnTo>
                  <a:lnTo>
                    <a:pt x="70427" y="6328"/>
                  </a:lnTo>
                  <a:lnTo>
                    <a:pt x="704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2" name="Google Shape;772;p33"/>
            <p:cNvSpPr/>
            <p:nvPr/>
          </p:nvSpPr>
          <p:spPr>
            <a:xfrm>
              <a:off x="1238725" y="5270550"/>
              <a:ext cx="1760675" cy="158225"/>
            </a:xfrm>
            <a:custGeom>
              <a:avLst/>
              <a:gdLst/>
              <a:ahLst/>
              <a:cxnLst/>
              <a:rect l="l" t="t" r="r" b="b"/>
              <a:pathLst>
                <a:path w="70427" h="6329" extrusionOk="0">
                  <a:moveTo>
                    <a:pt x="1" y="0"/>
                  </a:moveTo>
                  <a:lnTo>
                    <a:pt x="1" y="6328"/>
                  </a:lnTo>
                  <a:lnTo>
                    <a:pt x="70427" y="6328"/>
                  </a:lnTo>
                  <a:lnTo>
                    <a:pt x="704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3" name="Google Shape;773;p33"/>
            <p:cNvSpPr/>
            <p:nvPr/>
          </p:nvSpPr>
          <p:spPr>
            <a:xfrm>
              <a:off x="3239950" y="5029975"/>
              <a:ext cx="1120525" cy="158225"/>
            </a:xfrm>
            <a:custGeom>
              <a:avLst/>
              <a:gdLst/>
              <a:ahLst/>
              <a:cxnLst/>
              <a:rect l="l" t="t" r="r" b="b"/>
              <a:pathLst>
                <a:path w="44821" h="6329" extrusionOk="0">
                  <a:moveTo>
                    <a:pt x="1" y="0"/>
                  </a:moveTo>
                  <a:lnTo>
                    <a:pt x="1" y="6329"/>
                  </a:lnTo>
                  <a:lnTo>
                    <a:pt x="44820" y="6329"/>
                  </a:lnTo>
                  <a:lnTo>
                    <a:pt x="448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4" name="Google Shape;774;p33"/>
            <p:cNvSpPr/>
            <p:nvPr/>
          </p:nvSpPr>
          <p:spPr>
            <a:xfrm>
              <a:off x="3400600" y="2948825"/>
              <a:ext cx="799225" cy="1759875"/>
            </a:xfrm>
            <a:custGeom>
              <a:avLst/>
              <a:gdLst/>
              <a:ahLst/>
              <a:cxnLst/>
              <a:rect l="l" t="t" r="r" b="b"/>
              <a:pathLst>
                <a:path w="31969" h="70395" extrusionOk="0">
                  <a:moveTo>
                    <a:pt x="1" y="0"/>
                  </a:moveTo>
                  <a:lnTo>
                    <a:pt x="1" y="70394"/>
                  </a:lnTo>
                  <a:lnTo>
                    <a:pt x="6329" y="70394"/>
                  </a:lnTo>
                  <a:lnTo>
                    <a:pt x="6329" y="6329"/>
                  </a:lnTo>
                  <a:lnTo>
                    <a:pt x="25640" y="6329"/>
                  </a:lnTo>
                  <a:lnTo>
                    <a:pt x="25640" y="70394"/>
                  </a:lnTo>
                  <a:lnTo>
                    <a:pt x="31968" y="70394"/>
                  </a:lnTo>
                  <a:lnTo>
                    <a:pt x="319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5" name="Google Shape;775;p33"/>
            <p:cNvSpPr/>
            <p:nvPr/>
          </p:nvSpPr>
          <p:spPr>
            <a:xfrm>
              <a:off x="1879700" y="2388575"/>
              <a:ext cx="558650" cy="2319300"/>
            </a:xfrm>
            <a:custGeom>
              <a:avLst/>
              <a:gdLst/>
              <a:ahLst/>
              <a:cxnLst/>
              <a:rect l="l" t="t" r="r" b="b"/>
              <a:pathLst>
                <a:path w="22346" h="92772" extrusionOk="0">
                  <a:moveTo>
                    <a:pt x="16017" y="6329"/>
                  </a:moveTo>
                  <a:lnTo>
                    <a:pt x="16017" y="60837"/>
                  </a:lnTo>
                  <a:lnTo>
                    <a:pt x="6329" y="60837"/>
                  </a:lnTo>
                  <a:lnTo>
                    <a:pt x="6329" y="6329"/>
                  </a:lnTo>
                  <a:close/>
                  <a:moveTo>
                    <a:pt x="16017" y="67165"/>
                  </a:moveTo>
                  <a:lnTo>
                    <a:pt x="16017" y="86443"/>
                  </a:lnTo>
                  <a:lnTo>
                    <a:pt x="6329" y="86443"/>
                  </a:lnTo>
                  <a:lnTo>
                    <a:pt x="6329" y="67165"/>
                  </a:lnTo>
                  <a:close/>
                  <a:moveTo>
                    <a:pt x="1" y="1"/>
                  </a:moveTo>
                  <a:lnTo>
                    <a:pt x="1" y="92771"/>
                  </a:lnTo>
                  <a:lnTo>
                    <a:pt x="22345" y="92771"/>
                  </a:lnTo>
                  <a:lnTo>
                    <a:pt x="223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6" name="Google Shape;776;p33"/>
            <p:cNvSpPr/>
            <p:nvPr/>
          </p:nvSpPr>
          <p:spPr>
            <a:xfrm>
              <a:off x="2600600" y="2388575"/>
              <a:ext cx="557825" cy="2319300"/>
            </a:xfrm>
            <a:custGeom>
              <a:avLst/>
              <a:gdLst/>
              <a:ahLst/>
              <a:cxnLst/>
              <a:rect l="l" t="t" r="r" b="b"/>
              <a:pathLst>
                <a:path w="22313" h="92772" extrusionOk="0">
                  <a:moveTo>
                    <a:pt x="16017" y="6329"/>
                  </a:moveTo>
                  <a:lnTo>
                    <a:pt x="16017" y="35230"/>
                  </a:lnTo>
                  <a:lnTo>
                    <a:pt x="6329" y="35230"/>
                  </a:lnTo>
                  <a:lnTo>
                    <a:pt x="6329" y="6329"/>
                  </a:lnTo>
                  <a:close/>
                  <a:moveTo>
                    <a:pt x="16017" y="41526"/>
                  </a:moveTo>
                  <a:lnTo>
                    <a:pt x="16017" y="86443"/>
                  </a:lnTo>
                  <a:lnTo>
                    <a:pt x="6329" y="86443"/>
                  </a:lnTo>
                  <a:lnTo>
                    <a:pt x="6329" y="41526"/>
                  </a:lnTo>
                  <a:close/>
                  <a:moveTo>
                    <a:pt x="1" y="1"/>
                  </a:moveTo>
                  <a:lnTo>
                    <a:pt x="1" y="92771"/>
                  </a:lnTo>
                  <a:lnTo>
                    <a:pt x="22313" y="92771"/>
                  </a:lnTo>
                  <a:lnTo>
                    <a:pt x="223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7" name="Google Shape;777;p33"/>
            <p:cNvSpPr/>
            <p:nvPr/>
          </p:nvSpPr>
          <p:spPr>
            <a:xfrm>
              <a:off x="4442000" y="2388575"/>
              <a:ext cx="557825" cy="2319300"/>
            </a:xfrm>
            <a:custGeom>
              <a:avLst/>
              <a:gdLst/>
              <a:ahLst/>
              <a:cxnLst/>
              <a:rect l="l" t="t" r="r" b="b"/>
              <a:pathLst>
                <a:path w="22313" h="92772" extrusionOk="0">
                  <a:moveTo>
                    <a:pt x="15984" y="6329"/>
                  </a:moveTo>
                  <a:lnTo>
                    <a:pt x="15984" y="16017"/>
                  </a:lnTo>
                  <a:lnTo>
                    <a:pt x="6296" y="16017"/>
                  </a:lnTo>
                  <a:lnTo>
                    <a:pt x="6296" y="6329"/>
                  </a:lnTo>
                  <a:close/>
                  <a:moveTo>
                    <a:pt x="15984" y="22313"/>
                  </a:moveTo>
                  <a:lnTo>
                    <a:pt x="15984" y="86443"/>
                  </a:lnTo>
                  <a:lnTo>
                    <a:pt x="6296" y="86443"/>
                  </a:lnTo>
                  <a:lnTo>
                    <a:pt x="6296" y="22313"/>
                  </a:lnTo>
                  <a:close/>
                  <a:moveTo>
                    <a:pt x="0" y="1"/>
                  </a:moveTo>
                  <a:lnTo>
                    <a:pt x="0" y="92771"/>
                  </a:lnTo>
                  <a:lnTo>
                    <a:pt x="22312" y="92771"/>
                  </a:lnTo>
                  <a:lnTo>
                    <a:pt x="223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8" name="Google Shape;778;p33"/>
            <p:cNvSpPr/>
            <p:nvPr/>
          </p:nvSpPr>
          <p:spPr>
            <a:xfrm>
              <a:off x="5162075" y="2388575"/>
              <a:ext cx="558650" cy="2319300"/>
            </a:xfrm>
            <a:custGeom>
              <a:avLst/>
              <a:gdLst/>
              <a:ahLst/>
              <a:cxnLst/>
              <a:rect l="l" t="t" r="r" b="b"/>
              <a:pathLst>
                <a:path w="22346" h="92772" extrusionOk="0">
                  <a:moveTo>
                    <a:pt x="16017" y="6329"/>
                  </a:moveTo>
                  <a:lnTo>
                    <a:pt x="16017" y="60837"/>
                  </a:lnTo>
                  <a:lnTo>
                    <a:pt x="6329" y="60837"/>
                  </a:lnTo>
                  <a:lnTo>
                    <a:pt x="6329" y="6329"/>
                  </a:lnTo>
                  <a:close/>
                  <a:moveTo>
                    <a:pt x="16017" y="67165"/>
                  </a:moveTo>
                  <a:lnTo>
                    <a:pt x="16017" y="86443"/>
                  </a:lnTo>
                  <a:lnTo>
                    <a:pt x="6329" y="86443"/>
                  </a:lnTo>
                  <a:lnTo>
                    <a:pt x="6329" y="67165"/>
                  </a:lnTo>
                  <a:close/>
                  <a:moveTo>
                    <a:pt x="1" y="1"/>
                  </a:moveTo>
                  <a:lnTo>
                    <a:pt x="1" y="92771"/>
                  </a:lnTo>
                  <a:lnTo>
                    <a:pt x="22345" y="92771"/>
                  </a:lnTo>
                  <a:lnTo>
                    <a:pt x="223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9" name="Google Shape;779;p33"/>
            <p:cNvSpPr/>
            <p:nvPr/>
          </p:nvSpPr>
          <p:spPr>
            <a:xfrm>
              <a:off x="3641175" y="3988575"/>
              <a:ext cx="158225" cy="159875"/>
            </a:xfrm>
            <a:custGeom>
              <a:avLst/>
              <a:gdLst/>
              <a:ahLst/>
              <a:cxnLst/>
              <a:rect l="l" t="t" r="r" b="b"/>
              <a:pathLst>
                <a:path w="6329" h="6395" extrusionOk="0">
                  <a:moveTo>
                    <a:pt x="1" y="1"/>
                  </a:moveTo>
                  <a:lnTo>
                    <a:pt x="1" y="6394"/>
                  </a:lnTo>
                  <a:lnTo>
                    <a:pt x="6329" y="6394"/>
                  </a:lnTo>
                  <a:lnTo>
                    <a:pt x="63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0" name="Google Shape;780;p33"/>
            <p:cNvSpPr/>
            <p:nvPr/>
          </p:nvSpPr>
          <p:spPr>
            <a:xfrm>
              <a:off x="3399800" y="4790225"/>
              <a:ext cx="800825" cy="158225"/>
            </a:xfrm>
            <a:custGeom>
              <a:avLst/>
              <a:gdLst/>
              <a:ahLst/>
              <a:cxnLst/>
              <a:rect l="l" t="t" r="r" b="b"/>
              <a:pathLst>
                <a:path w="32033" h="6329" extrusionOk="0">
                  <a:moveTo>
                    <a:pt x="0" y="0"/>
                  </a:moveTo>
                  <a:lnTo>
                    <a:pt x="0" y="6328"/>
                  </a:lnTo>
                  <a:lnTo>
                    <a:pt x="32033" y="6328"/>
                  </a:lnTo>
                  <a:lnTo>
                    <a:pt x="320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6" name="Google Shape;568;p30"/>
          <p:cNvSpPr txBox="1"/>
          <p:nvPr/>
        </p:nvSpPr>
        <p:spPr>
          <a:xfrm>
            <a:off x="876842" y="1124420"/>
            <a:ext cx="7430884" cy="41613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5"/>
              </a:buClr>
              <a:buSzPts val="1600"/>
              <a:buFont typeface="Didact Gothic" panose="00000500000000000000"/>
              <a:buNone/>
              <a:defRPr sz="16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1pPr>
            <a:lvl2pPr marL="914400" marR="0" lvl="1"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2pPr>
            <a:lvl3pPr marL="1371600" marR="0" lvl="2"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3pPr>
            <a:lvl4pPr marL="1828800" marR="0" lvl="3"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4pPr>
            <a:lvl5pPr marL="2286000" marR="0" lvl="4"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5pPr>
            <a:lvl6pPr marL="2743200" marR="0" lvl="5"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6pPr>
            <a:lvl7pPr marL="3200400" marR="0" lvl="6"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7pPr>
            <a:lvl8pPr marL="3657600" marR="0" lvl="7" indent="-317500" algn="ctr" rtl="0">
              <a:lnSpc>
                <a:spcPct val="100000"/>
              </a:lnSpc>
              <a:spcBef>
                <a:spcPts val="1600"/>
              </a:spcBef>
              <a:spcAft>
                <a:spcPts val="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8pPr>
            <a:lvl9pPr marL="4114800" marR="0" lvl="8" indent="-317500" algn="ctr" rtl="0">
              <a:lnSpc>
                <a:spcPct val="100000"/>
              </a:lnSpc>
              <a:spcBef>
                <a:spcPts val="1600"/>
              </a:spcBef>
              <a:spcAft>
                <a:spcPts val="1600"/>
              </a:spcAft>
              <a:buClr>
                <a:schemeClr val="accent5"/>
              </a:buClr>
              <a:buSzPts val="1400"/>
              <a:buFont typeface="Didact Gothic" panose="00000500000000000000"/>
              <a:buNone/>
              <a:defRPr sz="1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9pPr>
          </a:lstStyle>
          <a:p>
            <a:pPr marL="0" indent="0" algn="l"/>
            <a:r>
              <a:rPr lang="vi-VN" sz="1800" dirty="0" smtClean="0"/>
              <a:t> </a:t>
            </a:r>
            <a:r>
              <a:rPr lang="en-US" sz="1800" dirty="0" err="1" smtClean="0"/>
              <a:t>Các</a:t>
            </a:r>
            <a:r>
              <a:rPr lang="en-US" sz="1800" dirty="0" smtClean="0"/>
              <a:t> </a:t>
            </a:r>
            <a:r>
              <a:rPr lang="en-US" sz="1800" dirty="0" err="1" smtClean="0"/>
              <a:t>bước</a:t>
            </a:r>
            <a:r>
              <a:rPr lang="en-US" sz="1800" dirty="0" smtClean="0"/>
              <a:t> </a:t>
            </a:r>
            <a:r>
              <a:rPr lang="en-US" sz="1800" dirty="0" err="1" smtClean="0"/>
              <a:t>đổi</a:t>
            </a:r>
            <a:r>
              <a:rPr lang="en-US" sz="1800" dirty="0" smtClean="0"/>
              <a:t> </a:t>
            </a:r>
            <a:r>
              <a:rPr lang="en-US" sz="1800" dirty="0" err="1" smtClean="0"/>
              <a:t>tên</a:t>
            </a:r>
            <a:r>
              <a:rPr lang="en-US" sz="1800" dirty="0" smtClean="0"/>
              <a:t> </a:t>
            </a:r>
            <a:r>
              <a:rPr lang="en-US" sz="1800" dirty="0" err="1" smtClean="0"/>
              <a:t>thư</a:t>
            </a:r>
            <a:r>
              <a:rPr lang="en-US" sz="1800" dirty="0" smtClean="0"/>
              <a:t> </a:t>
            </a:r>
            <a:r>
              <a:rPr lang="en-US" sz="1800" dirty="0" err="1" smtClean="0"/>
              <a:t>mục</a:t>
            </a:r>
            <a:r>
              <a:rPr lang="en-US" sz="1800" dirty="0" smtClean="0"/>
              <a:t>.</a:t>
            </a:r>
            <a:endParaRPr lang="vi-VN" sz="1800" dirty="0"/>
          </a:p>
        </p:txBody>
      </p:sp>
      <p:sp>
        <p:nvSpPr>
          <p:cNvPr id="79" name="Google Shape;698;p32"/>
          <p:cNvSpPr txBox="1"/>
          <p:nvPr/>
        </p:nvSpPr>
        <p:spPr>
          <a:xfrm>
            <a:off x="1020459" y="1447901"/>
            <a:ext cx="4476331" cy="886323"/>
          </a:xfrm>
          <a:prstGeom prst="rect">
            <a:avLst/>
          </a:prstGeom>
          <a:noFill/>
          <a:ln>
            <a:noFill/>
          </a:ln>
        </p:spPr>
        <p:txBody>
          <a:bodyPr spcFirstLastPara="1" wrap="square" lIns="91425" tIns="91425" rIns="91425" bIns="91425" anchor="ctr" anchorCtr="0">
            <a:noAutofit/>
          </a:bodyPr>
          <a:lstStyle/>
          <a:p>
            <a:r>
              <a:rPr lang="en-GB" sz="1800" b="1" dirty="0" smtClean="0">
                <a:solidFill>
                  <a:schemeClr val="accent5"/>
                </a:solidFill>
                <a:latin typeface="Aldrich" panose="02000000000000000000"/>
                <a:ea typeface="Aldrich" panose="02000000000000000000"/>
                <a:cs typeface="Aldrich" panose="02000000000000000000"/>
                <a:sym typeface="Aldrich" panose="02000000000000000000"/>
              </a:rPr>
              <a:t>Bước 1: Nháy nút phải chuột vào thư mục cần đổi tên, chọn Rename.</a:t>
            </a:r>
            <a:endParaRPr sz="1800" b="1" dirty="0">
              <a:solidFill>
                <a:schemeClr val="accent5"/>
              </a:solidFill>
              <a:latin typeface="Aldrich" panose="02000000000000000000"/>
              <a:ea typeface="Aldrich" panose="02000000000000000000"/>
              <a:cs typeface="Aldrich" panose="02000000000000000000"/>
              <a:sym typeface="Aldrich" panose="02000000000000000000"/>
            </a:endParaRPr>
          </a:p>
        </p:txBody>
      </p:sp>
      <p:sp>
        <p:nvSpPr>
          <p:cNvPr id="80" name="Google Shape;702;p32"/>
          <p:cNvSpPr txBox="1"/>
          <p:nvPr/>
        </p:nvSpPr>
        <p:spPr>
          <a:xfrm>
            <a:off x="1020460" y="2340859"/>
            <a:ext cx="3925115" cy="11616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smtClean="0">
                <a:solidFill>
                  <a:schemeClr val="accent5"/>
                </a:solidFill>
                <a:latin typeface="Aldrich" panose="02000000000000000000"/>
                <a:ea typeface="Aldrich" panose="02000000000000000000"/>
                <a:cs typeface="Aldrich" panose="02000000000000000000"/>
                <a:sym typeface="Aldrich" panose="02000000000000000000"/>
              </a:rPr>
              <a:t>Bước 2: Gõ tên mới, rồi nhấn phím Enter.</a:t>
            </a:r>
            <a:endParaRPr sz="1800" b="1" dirty="0">
              <a:solidFill>
                <a:schemeClr val="accent5"/>
              </a:solidFill>
              <a:latin typeface="Aldrich" panose="02000000000000000000"/>
              <a:ea typeface="Aldrich" panose="02000000000000000000"/>
              <a:cs typeface="Aldrich" panose="02000000000000000000"/>
              <a:sym typeface="Aldrich" panose="020000000000000000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anim calcmode="lin" valueType="num">
                                      <p:cBhvr>
                                        <p:cTn id="8" dur="1000" fill="hold"/>
                                        <p:tgtEl>
                                          <p:spTgt spid="79"/>
                                        </p:tgtEl>
                                        <p:attrNameLst>
                                          <p:attrName>ppt_x</p:attrName>
                                        </p:attrNameLst>
                                      </p:cBhvr>
                                      <p:tavLst>
                                        <p:tav tm="0">
                                          <p:val>
                                            <p:strVal val="#ppt_x"/>
                                          </p:val>
                                        </p:tav>
                                        <p:tav tm="100000">
                                          <p:val>
                                            <p:strVal val="#ppt_x"/>
                                          </p:val>
                                        </p:tav>
                                      </p:tavLst>
                                    </p:anim>
                                    <p:anim calcmode="lin" valueType="num">
                                      <p:cBhvr>
                                        <p:cTn id="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fade">
                                      <p:cBhvr>
                                        <p:cTn id="14" dur="1000"/>
                                        <p:tgtEl>
                                          <p:spTgt spid="80"/>
                                        </p:tgtEl>
                                      </p:cBhvr>
                                    </p:animEffect>
                                    <p:anim calcmode="lin" valueType="num">
                                      <p:cBhvr>
                                        <p:cTn id="15" dur="1000" fill="hold"/>
                                        <p:tgtEl>
                                          <p:spTgt spid="80"/>
                                        </p:tgtEl>
                                        <p:attrNameLst>
                                          <p:attrName>ppt_x</p:attrName>
                                        </p:attrNameLst>
                                      </p:cBhvr>
                                      <p:tavLst>
                                        <p:tav tm="0">
                                          <p:val>
                                            <p:strVal val="#ppt_x"/>
                                          </p:val>
                                        </p:tav>
                                        <p:tav tm="100000">
                                          <p:val>
                                            <p:strVal val="#ppt_x"/>
                                          </p:val>
                                        </p:tav>
                                      </p:tavLst>
                                    </p:anim>
                                    <p:anim calcmode="lin" valueType="num">
                                      <p:cBhvr>
                                        <p:cTn id="16"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84"/>
        <p:cNvGrpSpPr/>
        <p:nvPr/>
      </p:nvGrpSpPr>
      <p:grpSpPr>
        <a:xfrm>
          <a:off x="0" y="0"/>
          <a:ext cx="0" cy="0"/>
          <a:chOff x="0" y="0"/>
          <a:chExt cx="0" cy="0"/>
        </a:xfrm>
      </p:grpSpPr>
      <p:sp>
        <p:nvSpPr>
          <p:cNvPr id="785" name="Google Shape;785;p34"/>
          <p:cNvSpPr/>
          <p:nvPr/>
        </p:nvSpPr>
        <p:spPr>
          <a:xfrm>
            <a:off x="-583155" y="6088800"/>
            <a:ext cx="10653209" cy="159065"/>
          </a:xfrm>
          <a:custGeom>
            <a:avLst/>
            <a:gdLst/>
            <a:ahLst/>
            <a:cxnLst/>
            <a:rect l="l" t="t" r="r" b="b"/>
            <a:pathLst>
              <a:path w="273857" h="4089" extrusionOk="0">
                <a:moveTo>
                  <a:pt x="0" y="164"/>
                </a:moveTo>
                <a:lnTo>
                  <a:pt x="0" y="164"/>
                </a:lnTo>
                <a:lnTo>
                  <a:pt x="0" y="164"/>
                </a:lnTo>
                <a:lnTo>
                  <a:pt x="0" y="164"/>
                </a:lnTo>
                <a:close/>
                <a:moveTo>
                  <a:pt x="273856" y="164"/>
                </a:moveTo>
                <a:lnTo>
                  <a:pt x="273856" y="164"/>
                </a:lnTo>
                <a:lnTo>
                  <a:pt x="273856" y="4088"/>
                </a:lnTo>
                <a:lnTo>
                  <a:pt x="273856" y="4088"/>
                </a:lnTo>
                <a:lnTo>
                  <a:pt x="273856" y="164"/>
                </a:lnTo>
                <a:lnTo>
                  <a:pt x="273856" y="164"/>
                </a:lnTo>
                <a:close/>
                <a:moveTo>
                  <a:pt x="273856" y="164"/>
                </a:moveTo>
                <a:lnTo>
                  <a:pt x="273856" y="164"/>
                </a:lnTo>
                <a:lnTo>
                  <a:pt x="273856" y="164"/>
                </a:lnTo>
                <a:close/>
                <a:moveTo>
                  <a:pt x="0" y="164"/>
                </a:moveTo>
                <a:lnTo>
                  <a:pt x="0" y="164"/>
                </a:lnTo>
                <a:lnTo>
                  <a:pt x="0"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0" y="164"/>
                </a:moveTo>
                <a:lnTo>
                  <a:pt x="0" y="164"/>
                </a:lnTo>
                <a:lnTo>
                  <a:pt x="0" y="164"/>
                </a:lnTo>
                <a:close/>
                <a:moveTo>
                  <a:pt x="273856" y="164"/>
                </a:moveTo>
                <a:lnTo>
                  <a:pt x="273856" y="164"/>
                </a:lnTo>
                <a:lnTo>
                  <a:pt x="273856" y="164"/>
                </a:lnTo>
                <a:close/>
                <a:moveTo>
                  <a:pt x="273856" y="1"/>
                </a:moveTo>
                <a:lnTo>
                  <a:pt x="2738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6" name="Google Shape;786;p34"/>
          <p:cNvSpPr txBox="1">
            <a:spLocks noGrp="1"/>
          </p:cNvSpPr>
          <p:nvPr>
            <p:ph type="subTitle" idx="1"/>
          </p:nvPr>
        </p:nvSpPr>
        <p:spPr>
          <a:xfrm>
            <a:off x="937599" y="1007866"/>
            <a:ext cx="7325677" cy="1308900"/>
          </a:xfrm>
          <a:prstGeom prst="rect">
            <a:avLst/>
          </a:prstGeom>
        </p:spPr>
        <p:txBody>
          <a:bodyPr spcFirstLastPara="1" wrap="square" lIns="91425" tIns="91425" rIns="91425" bIns="91425" anchor="ctr" anchorCtr="0">
            <a:noAutofit/>
          </a:bodyPr>
          <a:lstStyle/>
          <a:p>
            <a:pPr algn="l"/>
            <a:r>
              <a:rPr lang="en-US" dirty="0" err="1"/>
              <a:t>Em</a:t>
            </a:r>
            <a:r>
              <a:rPr lang="en-US" dirty="0"/>
              <a:t> </a:t>
            </a:r>
            <a:r>
              <a:rPr lang="en-US" dirty="0" err="1"/>
              <a:t>thực</a:t>
            </a:r>
            <a:r>
              <a:rPr lang="en-US" dirty="0"/>
              <a:t> </a:t>
            </a:r>
            <a:r>
              <a:rPr lang="en-US" dirty="0" err="1"/>
              <a:t>hiện</a:t>
            </a:r>
            <a:r>
              <a:rPr lang="en-US" dirty="0"/>
              <a:t> </a:t>
            </a:r>
            <a:r>
              <a:rPr lang="en-US" dirty="0" err="1"/>
              <a:t>thao</a:t>
            </a:r>
            <a:r>
              <a:rPr lang="en-US" dirty="0"/>
              <a:t> </a:t>
            </a:r>
            <a:r>
              <a:rPr lang="en-US" dirty="0" err="1"/>
              <a:t>tác</a:t>
            </a:r>
            <a:r>
              <a:rPr lang="en-US" dirty="0"/>
              <a:t> </a:t>
            </a:r>
            <a:r>
              <a:rPr lang="en-US" dirty="0" err="1"/>
              <a:t>xóa</a:t>
            </a:r>
            <a:r>
              <a:rPr lang="en-US" dirty="0"/>
              <a:t> </a:t>
            </a:r>
            <a:r>
              <a:rPr lang="en-US" dirty="0" err="1"/>
              <a:t>thư</a:t>
            </a:r>
            <a:r>
              <a:rPr lang="en-US" dirty="0"/>
              <a:t> </a:t>
            </a:r>
            <a:r>
              <a:rPr lang="en-US" dirty="0" err="1"/>
              <a:t>mục</a:t>
            </a:r>
            <a:r>
              <a:rPr lang="en-US" dirty="0"/>
              <a:t> </a:t>
            </a:r>
            <a:r>
              <a:rPr lang="en-US" dirty="0">
                <a:solidFill>
                  <a:srgbClr val="FF0000"/>
                </a:solidFill>
              </a:rPr>
              <a:t>to3</a:t>
            </a:r>
            <a:r>
              <a:rPr lang="en-US" dirty="0"/>
              <a:t> </a:t>
            </a:r>
            <a:r>
              <a:rPr lang="en-US" dirty="0" err="1"/>
              <a:t>đã</a:t>
            </a:r>
            <a:r>
              <a:rPr lang="en-US" dirty="0"/>
              <a:t> </a:t>
            </a:r>
            <a:r>
              <a:rPr lang="en-US" dirty="0" err="1"/>
              <a:t>đổi</a:t>
            </a:r>
            <a:r>
              <a:rPr lang="en-US" dirty="0"/>
              <a:t> </a:t>
            </a:r>
            <a:r>
              <a:rPr lang="en-US" dirty="0" err="1"/>
              <a:t>tên</a:t>
            </a:r>
            <a:r>
              <a:rPr lang="en-US" dirty="0"/>
              <a:t> ở </a:t>
            </a:r>
            <a:r>
              <a:rPr lang="en-US" dirty="0" err="1"/>
              <a:t>hoạt</a:t>
            </a:r>
            <a:r>
              <a:rPr lang="en-US" dirty="0"/>
              <a:t> </a:t>
            </a:r>
            <a:r>
              <a:rPr lang="en-US" dirty="0" err="1"/>
              <a:t>động</a:t>
            </a:r>
            <a:r>
              <a:rPr lang="en-US" dirty="0"/>
              <a:t> 3 </a:t>
            </a:r>
            <a:r>
              <a:rPr lang="en-US" dirty="0" err="1"/>
              <a:t>rồi</a:t>
            </a:r>
            <a:r>
              <a:rPr lang="en-US" dirty="0"/>
              <a:t> </a:t>
            </a:r>
            <a:r>
              <a:rPr lang="en-US" dirty="0" err="1"/>
              <a:t>điền</a:t>
            </a:r>
            <a:r>
              <a:rPr lang="en-US" dirty="0"/>
              <a:t> </a:t>
            </a:r>
            <a:r>
              <a:rPr lang="en-US" dirty="0" err="1"/>
              <a:t>từ</a:t>
            </a:r>
            <a:r>
              <a:rPr lang="en-US" dirty="0"/>
              <a:t> </a:t>
            </a:r>
            <a:r>
              <a:rPr lang="en-US" dirty="0" err="1"/>
              <a:t>còn</a:t>
            </a:r>
            <a:r>
              <a:rPr lang="en-US" dirty="0"/>
              <a:t> </a:t>
            </a:r>
            <a:r>
              <a:rPr lang="en-US" dirty="0" err="1"/>
              <a:t>thiếu</a:t>
            </a:r>
            <a:r>
              <a:rPr lang="en-US" dirty="0"/>
              <a:t> </a:t>
            </a:r>
            <a:r>
              <a:rPr lang="en-US" dirty="0" err="1"/>
              <a:t>vào</a:t>
            </a:r>
            <a:r>
              <a:rPr lang="en-US" dirty="0"/>
              <a:t> </a:t>
            </a:r>
            <a:r>
              <a:rPr lang="en-US" dirty="0" err="1"/>
              <a:t>chỗ</a:t>
            </a:r>
            <a:r>
              <a:rPr lang="en-US" dirty="0"/>
              <a:t> </a:t>
            </a:r>
            <a:r>
              <a:rPr lang="en-US" dirty="0" err="1"/>
              <a:t>chấm</a:t>
            </a:r>
            <a:r>
              <a:rPr lang="en-US" dirty="0"/>
              <a:t> (...).</a:t>
            </a:r>
            <a:endParaRPr lang="en-US" dirty="0"/>
          </a:p>
        </p:txBody>
      </p:sp>
      <p:grpSp>
        <p:nvGrpSpPr>
          <p:cNvPr id="788" name="Google Shape;788;p34"/>
          <p:cNvGrpSpPr/>
          <p:nvPr/>
        </p:nvGrpSpPr>
        <p:grpSpPr>
          <a:xfrm flipH="1">
            <a:off x="4355906" y="3680366"/>
            <a:ext cx="432486" cy="575340"/>
            <a:chOff x="3600400" y="2783875"/>
            <a:chExt cx="402275" cy="535100"/>
          </a:xfrm>
        </p:grpSpPr>
        <p:sp>
          <p:nvSpPr>
            <p:cNvPr id="789" name="Google Shape;789;p34"/>
            <p:cNvSpPr/>
            <p:nvPr/>
          </p:nvSpPr>
          <p:spPr>
            <a:xfrm>
              <a:off x="3631725" y="3070825"/>
              <a:ext cx="195525" cy="237500"/>
            </a:xfrm>
            <a:custGeom>
              <a:avLst/>
              <a:gdLst/>
              <a:ahLst/>
              <a:cxnLst/>
              <a:rect l="l" t="t" r="r" b="b"/>
              <a:pathLst>
                <a:path w="7821" h="9500" extrusionOk="0">
                  <a:moveTo>
                    <a:pt x="3033" y="1"/>
                  </a:moveTo>
                  <a:lnTo>
                    <a:pt x="1" y="7620"/>
                  </a:lnTo>
                  <a:lnTo>
                    <a:pt x="2808" y="7520"/>
                  </a:lnTo>
                  <a:lnTo>
                    <a:pt x="4687" y="9500"/>
                  </a:lnTo>
                  <a:lnTo>
                    <a:pt x="7820" y="1881"/>
                  </a:lnTo>
                  <a:lnTo>
                    <a:pt x="30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34"/>
            <p:cNvSpPr/>
            <p:nvPr/>
          </p:nvSpPr>
          <p:spPr>
            <a:xfrm>
              <a:off x="3623575" y="3062700"/>
              <a:ext cx="211825" cy="256275"/>
            </a:xfrm>
            <a:custGeom>
              <a:avLst/>
              <a:gdLst/>
              <a:ahLst/>
              <a:cxnLst/>
              <a:rect l="l" t="t" r="r" b="b"/>
              <a:pathLst>
                <a:path w="8473" h="10251" extrusionOk="0">
                  <a:moveTo>
                    <a:pt x="3459" y="627"/>
                  </a:moveTo>
                  <a:lnTo>
                    <a:pt x="7845" y="2306"/>
                  </a:lnTo>
                  <a:lnTo>
                    <a:pt x="5009" y="9483"/>
                  </a:lnTo>
                  <a:lnTo>
                    <a:pt x="3259" y="7644"/>
                  </a:lnTo>
                  <a:lnTo>
                    <a:pt x="627" y="7744"/>
                  </a:lnTo>
                  <a:lnTo>
                    <a:pt x="3459" y="627"/>
                  </a:lnTo>
                  <a:close/>
                  <a:moveTo>
                    <a:pt x="3259" y="0"/>
                  </a:moveTo>
                  <a:lnTo>
                    <a:pt x="1" y="8145"/>
                  </a:lnTo>
                  <a:lnTo>
                    <a:pt x="1" y="8145"/>
                  </a:lnTo>
                  <a:lnTo>
                    <a:pt x="3033" y="8045"/>
                  </a:lnTo>
                  <a:lnTo>
                    <a:pt x="5139" y="10251"/>
                  </a:lnTo>
                  <a:lnTo>
                    <a:pt x="5239" y="9925"/>
                  </a:lnTo>
                  <a:lnTo>
                    <a:pt x="8472" y="2105"/>
                  </a:lnTo>
                  <a:lnTo>
                    <a:pt x="3259"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34"/>
            <p:cNvSpPr/>
            <p:nvPr/>
          </p:nvSpPr>
          <p:spPr>
            <a:xfrm>
              <a:off x="3775225" y="3070825"/>
              <a:ext cx="196125" cy="237500"/>
            </a:xfrm>
            <a:custGeom>
              <a:avLst/>
              <a:gdLst/>
              <a:ahLst/>
              <a:cxnLst/>
              <a:rect l="l" t="t" r="r" b="b"/>
              <a:pathLst>
                <a:path w="7845" h="9500" extrusionOk="0">
                  <a:moveTo>
                    <a:pt x="4812" y="1"/>
                  </a:moveTo>
                  <a:lnTo>
                    <a:pt x="0" y="1881"/>
                  </a:lnTo>
                  <a:lnTo>
                    <a:pt x="3033" y="9500"/>
                  </a:lnTo>
                  <a:lnTo>
                    <a:pt x="5013" y="7520"/>
                  </a:lnTo>
                  <a:lnTo>
                    <a:pt x="7845" y="7620"/>
                  </a:lnTo>
                  <a:lnTo>
                    <a:pt x="7845" y="7620"/>
                  </a:lnTo>
                  <a:lnTo>
                    <a:pt x="48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34"/>
            <p:cNvSpPr/>
            <p:nvPr/>
          </p:nvSpPr>
          <p:spPr>
            <a:xfrm>
              <a:off x="3767700" y="3062700"/>
              <a:ext cx="211175" cy="256275"/>
            </a:xfrm>
            <a:custGeom>
              <a:avLst/>
              <a:gdLst/>
              <a:ahLst/>
              <a:cxnLst/>
              <a:rect l="l" t="t" r="r" b="b"/>
              <a:pathLst>
                <a:path w="8447" h="10251" extrusionOk="0">
                  <a:moveTo>
                    <a:pt x="5013" y="627"/>
                  </a:moveTo>
                  <a:lnTo>
                    <a:pt x="7820" y="7744"/>
                  </a:lnTo>
                  <a:lnTo>
                    <a:pt x="5213" y="7644"/>
                  </a:lnTo>
                  <a:lnTo>
                    <a:pt x="3421" y="9436"/>
                  </a:lnTo>
                  <a:lnTo>
                    <a:pt x="3421" y="9436"/>
                  </a:lnTo>
                  <a:lnTo>
                    <a:pt x="627" y="2306"/>
                  </a:lnTo>
                  <a:lnTo>
                    <a:pt x="5013" y="627"/>
                  </a:lnTo>
                  <a:close/>
                  <a:moveTo>
                    <a:pt x="5213" y="0"/>
                  </a:moveTo>
                  <a:lnTo>
                    <a:pt x="0" y="2105"/>
                  </a:lnTo>
                  <a:lnTo>
                    <a:pt x="3233" y="10251"/>
                  </a:lnTo>
                  <a:lnTo>
                    <a:pt x="3434" y="10025"/>
                  </a:lnTo>
                  <a:lnTo>
                    <a:pt x="5314" y="8045"/>
                  </a:lnTo>
                  <a:lnTo>
                    <a:pt x="8446" y="8145"/>
                  </a:lnTo>
                  <a:lnTo>
                    <a:pt x="5213"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34"/>
            <p:cNvSpPr/>
            <p:nvPr/>
          </p:nvSpPr>
          <p:spPr>
            <a:xfrm>
              <a:off x="3605425" y="2788875"/>
              <a:ext cx="391625" cy="396650"/>
            </a:xfrm>
            <a:custGeom>
              <a:avLst/>
              <a:gdLst/>
              <a:ahLst/>
              <a:cxnLst/>
              <a:rect l="l" t="t" r="r" b="b"/>
              <a:pathLst>
                <a:path w="15665" h="15866" extrusionOk="0">
                  <a:moveTo>
                    <a:pt x="7845" y="1"/>
                  </a:moveTo>
                  <a:lnTo>
                    <a:pt x="6491" y="527"/>
                  </a:lnTo>
                  <a:lnTo>
                    <a:pt x="5113" y="527"/>
                  </a:lnTo>
                  <a:lnTo>
                    <a:pt x="4085" y="1454"/>
                  </a:lnTo>
                  <a:lnTo>
                    <a:pt x="2732" y="1880"/>
                  </a:lnTo>
                  <a:lnTo>
                    <a:pt x="2105" y="3133"/>
                  </a:lnTo>
                  <a:lnTo>
                    <a:pt x="952" y="3961"/>
                  </a:lnTo>
                  <a:lnTo>
                    <a:pt x="727" y="5314"/>
                  </a:lnTo>
                  <a:lnTo>
                    <a:pt x="0" y="6567"/>
                  </a:lnTo>
                  <a:lnTo>
                    <a:pt x="326" y="7946"/>
                  </a:lnTo>
                  <a:lnTo>
                    <a:pt x="0" y="9299"/>
                  </a:lnTo>
                  <a:lnTo>
                    <a:pt x="727" y="10552"/>
                  </a:lnTo>
                  <a:lnTo>
                    <a:pt x="952" y="11905"/>
                  </a:lnTo>
                  <a:lnTo>
                    <a:pt x="2105" y="12833"/>
                  </a:lnTo>
                  <a:lnTo>
                    <a:pt x="2732" y="14086"/>
                  </a:lnTo>
                  <a:lnTo>
                    <a:pt x="4085" y="14512"/>
                  </a:lnTo>
                  <a:lnTo>
                    <a:pt x="5113" y="15464"/>
                  </a:lnTo>
                  <a:lnTo>
                    <a:pt x="6491" y="15339"/>
                  </a:lnTo>
                  <a:lnTo>
                    <a:pt x="7845" y="15865"/>
                  </a:lnTo>
                  <a:lnTo>
                    <a:pt x="9198" y="15339"/>
                  </a:lnTo>
                  <a:lnTo>
                    <a:pt x="10551" y="15464"/>
                  </a:lnTo>
                  <a:lnTo>
                    <a:pt x="11604" y="14512"/>
                  </a:lnTo>
                  <a:lnTo>
                    <a:pt x="12957" y="14086"/>
                  </a:lnTo>
                  <a:lnTo>
                    <a:pt x="13584" y="12833"/>
                  </a:lnTo>
                  <a:lnTo>
                    <a:pt x="14737" y="11905"/>
                  </a:lnTo>
                  <a:lnTo>
                    <a:pt x="14937" y="10552"/>
                  </a:lnTo>
                  <a:lnTo>
                    <a:pt x="15664" y="9299"/>
                  </a:lnTo>
                  <a:lnTo>
                    <a:pt x="15363" y="7946"/>
                  </a:lnTo>
                  <a:lnTo>
                    <a:pt x="15664" y="6567"/>
                  </a:lnTo>
                  <a:lnTo>
                    <a:pt x="14937" y="5314"/>
                  </a:lnTo>
                  <a:lnTo>
                    <a:pt x="14737" y="3961"/>
                  </a:lnTo>
                  <a:lnTo>
                    <a:pt x="13584" y="3133"/>
                  </a:lnTo>
                  <a:lnTo>
                    <a:pt x="12957" y="1880"/>
                  </a:lnTo>
                  <a:lnTo>
                    <a:pt x="11604" y="1454"/>
                  </a:lnTo>
                  <a:lnTo>
                    <a:pt x="10551" y="527"/>
                  </a:lnTo>
                  <a:lnTo>
                    <a:pt x="9198" y="527"/>
                  </a:lnTo>
                  <a:lnTo>
                    <a:pt x="78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34"/>
            <p:cNvSpPr/>
            <p:nvPr/>
          </p:nvSpPr>
          <p:spPr>
            <a:xfrm>
              <a:off x="3600400" y="2783875"/>
              <a:ext cx="402275" cy="409800"/>
            </a:xfrm>
            <a:custGeom>
              <a:avLst/>
              <a:gdLst/>
              <a:ahLst/>
              <a:cxnLst/>
              <a:rect l="l" t="t" r="r" b="b"/>
              <a:pathLst>
                <a:path w="16091" h="16392" extrusionOk="0">
                  <a:moveTo>
                    <a:pt x="8046" y="401"/>
                  </a:moveTo>
                  <a:lnTo>
                    <a:pt x="9299" y="927"/>
                  </a:lnTo>
                  <a:lnTo>
                    <a:pt x="10652" y="927"/>
                  </a:lnTo>
                  <a:lnTo>
                    <a:pt x="11705" y="1755"/>
                  </a:lnTo>
                  <a:lnTo>
                    <a:pt x="13058" y="2181"/>
                  </a:lnTo>
                  <a:lnTo>
                    <a:pt x="13685" y="3434"/>
                  </a:lnTo>
                  <a:lnTo>
                    <a:pt x="14712" y="4261"/>
                  </a:lnTo>
                  <a:lnTo>
                    <a:pt x="14938" y="5639"/>
                  </a:lnTo>
                  <a:lnTo>
                    <a:pt x="15665" y="6767"/>
                  </a:lnTo>
                  <a:lnTo>
                    <a:pt x="15339" y="8146"/>
                  </a:lnTo>
                  <a:lnTo>
                    <a:pt x="15339" y="8246"/>
                  </a:lnTo>
                  <a:lnTo>
                    <a:pt x="15665" y="9499"/>
                  </a:lnTo>
                  <a:lnTo>
                    <a:pt x="14938" y="10652"/>
                  </a:lnTo>
                  <a:lnTo>
                    <a:pt x="14712" y="12005"/>
                  </a:lnTo>
                  <a:lnTo>
                    <a:pt x="13685" y="12832"/>
                  </a:lnTo>
                  <a:lnTo>
                    <a:pt x="13058" y="14085"/>
                  </a:lnTo>
                  <a:lnTo>
                    <a:pt x="11705" y="14511"/>
                  </a:lnTo>
                  <a:lnTo>
                    <a:pt x="10652" y="15439"/>
                  </a:lnTo>
                  <a:lnTo>
                    <a:pt x="9299" y="15339"/>
                  </a:lnTo>
                  <a:lnTo>
                    <a:pt x="8046" y="15865"/>
                  </a:lnTo>
                  <a:lnTo>
                    <a:pt x="6793" y="15339"/>
                  </a:lnTo>
                  <a:lnTo>
                    <a:pt x="5439" y="15439"/>
                  </a:lnTo>
                  <a:lnTo>
                    <a:pt x="4386" y="14511"/>
                  </a:lnTo>
                  <a:lnTo>
                    <a:pt x="3033" y="14085"/>
                  </a:lnTo>
                  <a:lnTo>
                    <a:pt x="2407" y="12832"/>
                  </a:lnTo>
                  <a:lnTo>
                    <a:pt x="1354" y="12005"/>
                  </a:lnTo>
                  <a:lnTo>
                    <a:pt x="1153" y="10652"/>
                  </a:lnTo>
                  <a:lnTo>
                    <a:pt x="427" y="9499"/>
                  </a:lnTo>
                  <a:lnTo>
                    <a:pt x="727" y="8146"/>
                  </a:lnTo>
                  <a:lnTo>
                    <a:pt x="427" y="6767"/>
                  </a:lnTo>
                  <a:lnTo>
                    <a:pt x="1153" y="5639"/>
                  </a:lnTo>
                  <a:lnTo>
                    <a:pt x="1354" y="4261"/>
                  </a:lnTo>
                  <a:lnTo>
                    <a:pt x="2407" y="3434"/>
                  </a:lnTo>
                  <a:lnTo>
                    <a:pt x="3033" y="2181"/>
                  </a:lnTo>
                  <a:lnTo>
                    <a:pt x="4386" y="1755"/>
                  </a:lnTo>
                  <a:lnTo>
                    <a:pt x="5439" y="927"/>
                  </a:lnTo>
                  <a:lnTo>
                    <a:pt x="6793" y="927"/>
                  </a:lnTo>
                  <a:lnTo>
                    <a:pt x="8046" y="401"/>
                  </a:lnTo>
                  <a:close/>
                  <a:moveTo>
                    <a:pt x="8046" y="0"/>
                  </a:moveTo>
                  <a:lnTo>
                    <a:pt x="6692" y="501"/>
                  </a:lnTo>
                  <a:lnTo>
                    <a:pt x="5214" y="501"/>
                  </a:lnTo>
                  <a:lnTo>
                    <a:pt x="4186" y="1454"/>
                  </a:lnTo>
                  <a:lnTo>
                    <a:pt x="2808" y="1880"/>
                  </a:lnTo>
                  <a:lnTo>
                    <a:pt x="2081" y="3133"/>
                  </a:lnTo>
                  <a:lnTo>
                    <a:pt x="928" y="4060"/>
                  </a:lnTo>
                  <a:lnTo>
                    <a:pt x="727" y="5514"/>
                  </a:lnTo>
                  <a:lnTo>
                    <a:pt x="1" y="6767"/>
                  </a:lnTo>
                  <a:lnTo>
                    <a:pt x="301" y="8146"/>
                  </a:lnTo>
                  <a:lnTo>
                    <a:pt x="1" y="9599"/>
                  </a:lnTo>
                  <a:lnTo>
                    <a:pt x="727" y="10852"/>
                  </a:lnTo>
                  <a:lnTo>
                    <a:pt x="928" y="12206"/>
                  </a:lnTo>
                  <a:lnTo>
                    <a:pt x="2081" y="13158"/>
                  </a:lnTo>
                  <a:lnTo>
                    <a:pt x="2808" y="14411"/>
                  </a:lnTo>
                  <a:lnTo>
                    <a:pt x="4186" y="14912"/>
                  </a:lnTo>
                  <a:lnTo>
                    <a:pt x="5214" y="15865"/>
                  </a:lnTo>
                  <a:lnTo>
                    <a:pt x="6692" y="15765"/>
                  </a:lnTo>
                  <a:lnTo>
                    <a:pt x="8046" y="16391"/>
                  </a:lnTo>
                  <a:lnTo>
                    <a:pt x="9399" y="15765"/>
                  </a:lnTo>
                  <a:lnTo>
                    <a:pt x="10853" y="15865"/>
                  </a:lnTo>
                  <a:lnTo>
                    <a:pt x="11905" y="14912"/>
                  </a:lnTo>
                  <a:lnTo>
                    <a:pt x="13259" y="14411"/>
                  </a:lnTo>
                  <a:lnTo>
                    <a:pt x="13986" y="13158"/>
                  </a:lnTo>
                  <a:lnTo>
                    <a:pt x="15138" y="12206"/>
                  </a:lnTo>
                  <a:lnTo>
                    <a:pt x="15339" y="10852"/>
                  </a:lnTo>
                  <a:lnTo>
                    <a:pt x="16091" y="9599"/>
                  </a:lnTo>
                  <a:lnTo>
                    <a:pt x="15776" y="8195"/>
                  </a:lnTo>
                  <a:lnTo>
                    <a:pt x="16091" y="6767"/>
                  </a:lnTo>
                  <a:lnTo>
                    <a:pt x="15339" y="5514"/>
                  </a:lnTo>
                  <a:lnTo>
                    <a:pt x="15138" y="4060"/>
                  </a:lnTo>
                  <a:lnTo>
                    <a:pt x="13986" y="3133"/>
                  </a:lnTo>
                  <a:lnTo>
                    <a:pt x="13259" y="1880"/>
                  </a:lnTo>
                  <a:lnTo>
                    <a:pt x="11905" y="1454"/>
                  </a:lnTo>
                  <a:lnTo>
                    <a:pt x="10853" y="501"/>
                  </a:lnTo>
                  <a:lnTo>
                    <a:pt x="9399" y="501"/>
                  </a:lnTo>
                  <a:lnTo>
                    <a:pt x="8046" y="0"/>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34"/>
            <p:cNvSpPr/>
            <p:nvPr/>
          </p:nvSpPr>
          <p:spPr>
            <a:xfrm>
              <a:off x="3663050" y="2851525"/>
              <a:ext cx="276975" cy="273850"/>
            </a:xfrm>
            <a:custGeom>
              <a:avLst/>
              <a:gdLst/>
              <a:ahLst/>
              <a:cxnLst/>
              <a:rect l="l" t="t" r="r" b="b"/>
              <a:pathLst>
                <a:path w="11079" h="10954" extrusionOk="0">
                  <a:moveTo>
                    <a:pt x="5540" y="302"/>
                  </a:moveTo>
                  <a:cubicBezTo>
                    <a:pt x="6993" y="302"/>
                    <a:pt x="8246" y="828"/>
                    <a:pt x="9199" y="1780"/>
                  </a:cubicBezTo>
                  <a:cubicBezTo>
                    <a:pt x="10126" y="2708"/>
                    <a:pt x="10753" y="4061"/>
                    <a:pt x="10753" y="5440"/>
                  </a:cubicBezTo>
                  <a:cubicBezTo>
                    <a:pt x="10753" y="6893"/>
                    <a:pt x="10126" y="8146"/>
                    <a:pt x="9199" y="9074"/>
                  </a:cubicBezTo>
                  <a:cubicBezTo>
                    <a:pt x="8246" y="10026"/>
                    <a:pt x="6993" y="10653"/>
                    <a:pt x="5540" y="10653"/>
                  </a:cubicBezTo>
                  <a:cubicBezTo>
                    <a:pt x="4061" y="10653"/>
                    <a:pt x="2808" y="10026"/>
                    <a:pt x="1880" y="9074"/>
                  </a:cubicBezTo>
                  <a:cubicBezTo>
                    <a:pt x="928" y="8146"/>
                    <a:pt x="302" y="6893"/>
                    <a:pt x="302" y="5440"/>
                  </a:cubicBezTo>
                  <a:cubicBezTo>
                    <a:pt x="302" y="4061"/>
                    <a:pt x="928" y="2708"/>
                    <a:pt x="1880" y="1780"/>
                  </a:cubicBezTo>
                  <a:cubicBezTo>
                    <a:pt x="2808" y="828"/>
                    <a:pt x="4061" y="302"/>
                    <a:pt x="5540" y="302"/>
                  </a:cubicBezTo>
                  <a:close/>
                  <a:moveTo>
                    <a:pt x="5540" y="1"/>
                  </a:moveTo>
                  <a:cubicBezTo>
                    <a:pt x="2507" y="1"/>
                    <a:pt x="1" y="2407"/>
                    <a:pt x="1" y="5440"/>
                  </a:cubicBezTo>
                  <a:cubicBezTo>
                    <a:pt x="1" y="8447"/>
                    <a:pt x="2507" y="10953"/>
                    <a:pt x="5540" y="10953"/>
                  </a:cubicBezTo>
                  <a:cubicBezTo>
                    <a:pt x="8572" y="10953"/>
                    <a:pt x="11079" y="8447"/>
                    <a:pt x="11079" y="5440"/>
                  </a:cubicBezTo>
                  <a:cubicBezTo>
                    <a:pt x="11079" y="2407"/>
                    <a:pt x="8572" y="1"/>
                    <a:pt x="5540"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96" name="Google Shape;796;p34"/>
          <p:cNvGrpSpPr/>
          <p:nvPr/>
        </p:nvGrpSpPr>
        <p:grpSpPr>
          <a:xfrm rot="132037" flipH="1">
            <a:off x="7495981" y="1045848"/>
            <a:ext cx="1385983" cy="2705355"/>
            <a:chOff x="409722" y="228600"/>
            <a:chExt cx="1385931" cy="2705253"/>
          </a:xfrm>
        </p:grpSpPr>
        <p:grpSp>
          <p:nvGrpSpPr>
            <p:cNvPr id="797" name="Google Shape;797;p34"/>
            <p:cNvGrpSpPr/>
            <p:nvPr/>
          </p:nvGrpSpPr>
          <p:grpSpPr>
            <a:xfrm rot="-617154" flipH="1">
              <a:off x="575967" y="402323"/>
              <a:ext cx="1053440" cy="2450002"/>
              <a:chOff x="3817855" y="1437512"/>
              <a:chExt cx="541146" cy="1128254"/>
            </a:xfrm>
          </p:grpSpPr>
          <p:sp>
            <p:nvSpPr>
              <p:cNvPr id="798" name="Google Shape;798;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00" name="Google Shape;800;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01" name="Google Shape;801;p34"/>
          <p:cNvGrpSpPr/>
          <p:nvPr/>
        </p:nvGrpSpPr>
        <p:grpSpPr>
          <a:xfrm rot="-10569166" flipH="1">
            <a:off x="299793" y="1362645"/>
            <a:ext cx="1386005" cy="2705399"/>
            <a:chOff x="409722" y="228600"/>
            <a:chExt cx="1385931" cy="2705253"/>
          </a:xfrm>
        </p:grpSpPr>
        <p:grpSp>
          <p:nvGrpSpPr>
            <p:cNvPr id="802" name="Google Shape;802;p34"/>
            <p:cNvGrpSpPr/>
            <p:nvPr/>
          </p:nvGrpSpPr>
          <p:grpSpPr>
            <a:xfrm rot="-617154" flipH="1">
              <a:off x="575967" y="402323"/>
              <a:ext cx="1053440" cy="2450002"/>
              <a:chOff x="3817855" y="1437512"/>
              <a:chExt cx="541146" cy="1128254"/>
            </a:xfrm>
          </p:grpSpPr>
          <p:sp>
            <p:nvSpPr>
              <p:cNvPr id="803" name="Google Shape;803;p34"/>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4" name="Google Shape;804;p34"/>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05" name="Google Shape;805;p34"/>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3" name="Google Shape;718;p33"/>
          <p:cNvSpPr txBox="1"/>
          <p:nvPr/>
        </p:nvSpPr>
        <p:spPr>
          <a:xfrm>
            <a:off x="504624" y="487358"/>
            <a:ext cx="7699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1200"/>
              <a:buFont typeface="Aldrich" panose="02000000000000000000"/>
              <a:buNone/>
              <a:defRPr sz="1600" b="1" i="0" u="none" strike="noStrike" cap="none">
                <a:solidFill>
                  <a:schemeClr val="accent5"/>
                </a:solidFill>
                <a:latin typeface="Aldrich" panose="02000000000000000000"/>
                <a:ea typeface="Aldrich" panose="02000000000000000000"/>
                <a:cs typeface="Aldrich" panose="02000000000000000000"/>
                <a:sym typeface="Aldrich" panose="02000000000000000000"/>
              </a:defRPr>
            </a:lvl1pPr>
            <a:lvl2pPr marR="0" lvl="1" algn="l" rtl="0">
              <a:lnSpc>
                <a:spcPct val="100000"/>
              </a:lnSpc>
              <a:spcBef>
                <a:spcPts val="0"/>
              </a:spcBef>
              <a:spcAft>
                <a:spcPts val="0"/>
              </a:spcAft>
              <a:buClr>
                <a:schemeClr val="accent5"/>
              </a:buClr>
              <a:buSzPts val="2800"/>
              <a:buFont typeface="Arial" panose="020B0604020202020204"/>
              <a:buNone/>
              <a:defRPr sz="2800" b="0" i="0" u="none" strike="noStrike" cap="none">
                <a:solidFill>
                  <a:schemeClr val="accent5"/>
                </a:solidFill>
                <a:latin typeface="PT Sans" panose="020B0503020203020204"/>
                <a:ea typeface="PT Sans" panose="020B0503020203020204"/>
                <a:cs typeface="PT Sans" panose="020B0503020203020204"/>
                <a:sym typeface="PT Sans" panose="020B0503020203020204"/>
              </a:defRPr>
            </a:lvl2pPr>
            <a:lvl3pPr marR="0" lvl="2" algn="l" rtl="0">
              <a:lnSpc>
                <a:spcPct val="100000"/>
              </a:lnSpc>
              <a:spcBef>
                <a:spcPts val="0"/>
              </a:spcBef>
              <a:spcAft>
                <a:spcPts val="0"/>
              </a:spcAft>
              <a:buClr>
                <a:schemeClr val="accent5"/>
              </a:buClr>
              <a:buSzPts val="2800"/>
              <a:buFont typeface="Arial" panose="020B0604020202020204"/>
              <a:buNone/>
              <a:defRPr sz="2800" b="0" i="0" u="none" strike="noStrike" cap="none">
                <a:solidFill>
                  <a:schemeClr val="accent5"/>
                </a:solidFill>
                <a:latin typeface="PT Sans" panose="020B0503020203020204"/>
                <a:ea typeface="PT Sans" panose="020B0503020203020204"/>
                <a:cs typeface="PT Sans" panose="020B0503020203020204"/>
                <a:sym typeface="PT Sans" panose="020B0503020203020204"/>
              </a:defRPr>
            </a:lvl3pPr>
            <a:lvl4pPr marR="0" lvl="3" algn="l" rtl="0">
              <a:lnSpc>
                <a:spcPct val="100000"/>
              </a:lnSpc>
              <a:spcBef>
                <a:spcPts val="0"/>
              </a:spcBef>
              <a:spcAft>
                <a:spcPts val="0"/>
              </a:spcAft>
              <a:buClr>
                <a:schemeClr val="accent5"/>
              </a:buClr>
              <a:buSzPts val="2800"/>
              <a:buFont typeface="Arial" panose="020B0604020202020204"/>
              <a:buNone/>
              <a:defRPr sz="2800" b="0" i="0" u="none" strike="noStrike" cap="none">
                <a:solidFill>
                  <a:schemeClr val="accent5"/>
                </a:solidFill>
                <a:latin typeface="PT Sans" panose="020B0503020203020204"/>
                <a:ea typeface="PT Sans" panose="020B0503020203020204"/>
                <a:cs typeface="PT Sans" panose="020B0503020203020204"/>
                <a:sym typeface="PT Sans" panose="020B0503020203020204"/>
              </a:defRPr>
            </a:lvl4pPr>
            <a:lvl5pPr marR="0" lvl="4" algn="l" rtl="0">
              <a:lnSpc>
                <a:spcPct val="100000"/>
              </a:lnSpc>
              <a:spcBef>
                <a:spcPts val="0"/>
              </a:spcBef>
              <a:spcAft>
                <a:spcPts val="0"/>
              </a:spcAft>
              <a:buClr>
                <a:schemeClr val="accent5"/>
              </a:buClr>
              <a:buSzPts val="2800"/>
              <a:buFont typeface="Arial" panose="020B0604020202020204"/>
              <a:buNone/>
              <a:defRPr sz="2800" b="0" i="0" u="none" strike="noStrike" cap="none">
                <a:solidFill>
                  <a:schemeClr val="accent5"/>
                </a:solidFill>
                <a:latin typeface="PT Sans" panose="020B0503020203020204"/>
                <a:ea typeface="PT Sans" panose="020B0503020203020204"/>
                <a:cs typeface="PT Sans" panose="020B0503020203020204"/>
                <a:sym typeface="PT Sans" panose="020B0503020203020204"/>
              </a:defRPr>
            </a:lvl5pPr>
            <a:lvl6pPr marR="0" lvl="5" algn="l" rtl="0">
              <a:lnSpc>
                <a:spcPct val="100000"/>
              </a:lnSpc>
              <a:spcBef>
                <a:spcPts val="0"/>
              </a:spcBef>
              <a:spcAft>
                <a:spcPts val="0"/>
              </a:spcAft>
              <a:buClr>
                <a:schemeClr val="accent5"/>
              </a:buClr>
              <a:buSzPts val="2800"/>
              <a:buFont typeface="Arial" panose="020B0604020202020204"/>
              <a:buNone/>
              <a:defRPr sz="2800" b="0" i="0" u="none" strike="noStrike" cap="none">
                <a:solidFill>
                  <a:schemeClr val="accent5"/>
                </a:solidFill>
                <a:latin typeface="PT Sans" panose="020B0503020203020204"/>
                <a:ea typeface="PT Sans" panose="020B0503020203020204"/>
                <a:cs typeface="PT Sans" panose="020B0503020203020204"/>
                <a:sym typeface="PT Sans" panose="020B0503020203020204"/>
              </a:defRPr>
            </a:lvl6pPr>
            <a:lvl7pPr marR="0" lvl="6" algn="l" rtl="0">
              <a:lnSpc>
                <a:spcPct val="100000"/>
              </a:lnSpc>
              <a:spcBef>
                <a:spcPts val="0"/>
              </a:spcBef>
              <a:spcAft>
                <a:spcPts val="0"/>
              </a:spcAft>
              <a:buClr>
                <a:schemeClr val="accent5"/>
              </a:buClr>
              <a:buSzPts val="2800"/>
              <a:buFont typeface="Arial" panose="020B0604020202020204"/>
              <a:buNone/>
              <a:defRPr sz="2800" b="0" i="0" u="none" strike="noStrike" cap="none">
                <a:solidFill>
                  <a:schemeClr val="accent5"/>
                </a:solidFill>
                <a:latin typeface="PT Sans" panose="020B0503020203020204"/>
                <a:ea typeface="PT Sans" panose="020B0503020203020204"/>
                <a:cs typeface="PT Sans" panose="020B0503020203020204"/>
                <a:sym typeface="PT Sans" panose="020B0503020203020204"/>
              </a:defRPr>
            </a:lvl7pPr>
            <a:lvl8pPr marR="0" lvl="7" algn="l" rtl="0">
              <a:lnSpc>
                <a:spcPct val="100000"/>
              </a:lnSpc>
              <a:spcBef>
                <a:spcPts val="0"/>
              </a:spcBef>
              <a:spcAft>
                <a:spcPts val="0"/>
              </a:spcAft>
              <a:buClr>
                <a:schemeClr val="accent5"/>
              </a:buClr>
              <a:buSzPts val="2800"/>
              <a:buFont typeface="Arial" panose="020B0604020202020204"/>
              <a:buNone/>
              <a:defRPr sz="2800" b="0" i="0" u="none" strike="noStrike" cap="none">
                <a:solidFill>
                  <a:schemeClr val="accent5"/>
                </a:solidFill>
                <a:latin typeface="PT Sans" panose="020B0503020203020204"/>
                <a:ea typeface="PT Sans" panose="020B0503020203020204"/>
                <a:cs typeface="PT Sans" panose="020B0503020203020204"/>
                <a:sym typeface="PT Sans" panose="020B0503020203020204"/>
              </a:defRPr>
            </a:lvl8pPr>
            <a:lvl9pPr marR="0" lvl="8" algn="l" rtl="0">
              <a:lnSpc>
                <a:spcPct val="100000"/>
              </a:lnSpc>
              <a:spcBef>
                <a:spcPts val="0"/>
              </a:spcBef>
              <a:spcAft>
                <a:spcPts val="0"/>
              </a:spcAft>
              <a:buClr>
                <a:schemeClr val="accent5"/>
              </a:buClr>
              <a:buSzPts val="2800"/>
              <a:buFont typeface="Arial" panose="020B0604020202020204"/>
              <a:buNone/>
              <a:defRPr sz="2800" b="0" i="0" u="none" strike="noStrike" cap="none">
                <a:solidFill>
                  <a:schemeClr val="accent5"/>
                </a:solidFill>
                <a:latin typeface="PT Sans" panose="020B0503020203020204"/>
                <a:ea typeface="PT Sans" panose="020B0503020203020204"/>
                <a:cs typeface="PT Sans" panose="020B0503020203020204"/>
                <a:sym typeface="PT Sans" panose="020B0503020203020204"/>
              </a:defRPr>
            </a:lvl9pPr>
          </a:lstStyle>
          <a:p>
            <a:pPr algn="l"/>
            <a:r>
              <a:rPr lang="en-US" sz="2800" dirty="0" smtClean="0"/>
              <a:t>4. </a:t>
            </a:r>
            <a:r>
              <a:rPr lang="en-US" sz="2800" dirty="0" err="1" smtClean="0"/>
              <a:t>Nhắc</a:t>
            </a:r>
            <a:r>
              <a:rPr lang="en-US" sz="2800" dirty="0" smtClean="0"/>
              <a:t> </a:t>
            </a:r>
            <a:r>
              <a:rPr lang="en-US" sz="2800" dirty="0" err="1" smtClean="0"/>
              <a:t>lại</a:t>
            </a:r>
            <a:r>
              <a:rPr lang="en-US" sz="2800" dirty="0" smtClean="0"/>
              <a:t> </a:t>
            </a:r>
            <a:r>
              <a:rPr lang="en-US" sz="2800" dirty="0" err="1" smtClean="0"/>
              <a:t>thao</a:t>
            </a:r>
            <a:r>
              <a:rPr lang="en-US" sz="2800" dirty="0" smtClean="0"/>
              <a:t> </a:t>
            </a:r>
            <a:r>
              <a:rPr lang="en-US" sz="2800" dirty="0" err="1" smtClean="0"/>
              <a:t>tác</a:t>
            </a:r>
            <a:r>
              <a:rPr lang="en-US" sz="2800" dirty="0" smtClean="0"/>
              <a:t> </a:t>
            </a:r>
            <a:r>
              <a:rPr lang="en-US" sz="2800" dirty="0" err="1" smtClean="0"/>
              <a:t>xoá</a:t>
            </a:r>
            <a:r>
              <a:rPr lang="en-US" sz="2800" dirty="0" smtClean="0"/>
              <a:t> </a:t>
            </a:r>
            <a:r>
              <a:rPr lang="en-US" sz="2800" dirty="0" err="1" smtClean="0"/>
              <a:t>thư</a:t>
            </a:r>
            <a:r>
              <a:rPr lang="en-US" sz="2800" dirty="0" smtClean="0"/>
              <a:t> </a:t>
            </a:r>
            <a:r>
              <a:rPr lang="en-US" sz="2800" dirty="0" err="1" smtClean="0"/>
              <a:t>mục</a:t>
            </a:r>
            <a:endParaRPr lang="vi-VN" sz="2800" dirty="0"/>
          </a:p>
        </p:txBody>
      </p:sp>
      <p:sp>
        <p:nvSpPr>
          <p:cNvPr id="25" name="Google Shape;786;p34"/>
          <p:cNvSpPr txBox="1"/>
          <p:nvPr/>
        </p:nvSpPr>
        <p:spPr>
          <a:xfrm>
            <a:off x="950602" y="2429930"/>
            <a:ext cx="7325677" cy="1308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accent5"/>
              </a:buClr>
              <a:buSzPts val="1800"/>
              <a:buFont typeface="Didact Gothic" panose="00000500000000000000"/>
              <a:buNone/>
              <a:defRPr sz="2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1pPr>
            <a:lvl2pPr marL="914400" marR="0" lvl="1" indent="-317500" algn="ctr" rtl="0">
              <a:lnSpc>
                <a:spcPct val="100000"/>
              </a:lnSpc>
              <a:spcBef>
                <a:spcPts val="0"/>
              </a:spcBef>
              <a:spcAft>
                <a:spcPts val="0"/>
              </a:spcAft>
              <a:buClr>
                <a:schemeClr val="accent5"/>
              </a:buClr>
              <a:buSzPts val="1400"/>
              <a:buFont typeface="Didact Gothic" panose="00000500000000000000"/>
              <a:buNone/>
              <a:defRPr sz="2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2pPr>
            <a:lvl3pPr marL="1371600" marR="0" lvl="2" indent="-317500" algn="ctr" rtl="0">
              <a:lnSpc>
                <a:spcPct val="100000"/>
              </a:lnSpc>
              <a:spcBef>
                <a:spcPts val="0"/>
              </a:spcBef>
              <a:spcAft>
                <a:spcPts val="0"/>
              </a:spcAft>
              <a:buClr>
                <a:schemeClr val="accent5"/>
              </a:buClr>
              <a:buSzPts val="1400"/>
              <a:buFont typeface="Didact Gothic" panose="00000500000000000000"/>
              <a:buNone/>
              <a:defRPr sz="2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3pPr>
            <a:lvl4pPr marL="1828800" marR="0" lvl="3" indent="-317500" algn="ctr" rtl="0">
              <a:lnSpc>
                <a:spcPct val="100000"/>
              </a:lnSpc>
              <a:spcBef>
                <a:spcPts val="0"/>
              </a:spcBef>
              <a:spcAft>
                <a:spcPts val="0"/>
              </a:spcAft>
              <a:buClr>
                <a:schemeClr val="accent5"/>
              </a:buClr>
              <a:buSzPts val="1400"/>
              <a:buFont typeface="Didact Gothic" panose="00000500000000000000"/>
              <a:buNone/>
              <a:defRPr sz="2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4pPr>
            <a:lvl5pPr marL="2286000" marR="0" lvl="4" indent="-317500" algn="ctr" rtl="0">
              <a:lnSpc>
                <a:spcPct val="100000"/>
              </a:lnSpc>
              <a:spcBef>
                <a:spcPts val="0"/>
              </a:spcBef>
              <a:spcAft>
                <a:spcPts val="0"/>
              </a:spcAft>
              <a:buClr>
                <a:schemeClr val="accent5"/>
              </a:buClr>
              <a:buSzPts val="1400"/>
              <a:buFont typeface="Didact Gothic" panose="00000500000000000000"/>
              <a:buNone/>
              <a:defRPr sz="2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5pPr>
            <a:lvl6pPr marL="2743200" marR="0" lvl="5" indent="-317500" algn="ctr" rtl="0">
              <a:lnSpc>
                <a:spcPct val="100000"/>
              </a:lnSpc>
              <a:spcBef>
                <a:spcPts val="0"/>
              </a:spcBef>
              <a:spcAft>
                <a:spcPts val="0"/>
              </a:spcAft>
              <a:buClr>
                <a:schemeClr val="accent5"/>
              </a:buClr>
              <a:buSzPts val="1400"/>
              <a:buFont typeface="Didact Gothic" panose="00000500000000000000"/>
              <a:buNone/>
              <a:defRPr sz="2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6pPr>
            <a:lvl7pPr marL="3200400" marR="0" lvl="6" indent="-317500" algn="ctr" rtl="0">
              <a:lnSpc>
                <a:spcPct val="100000"/>
              </a:lnSpc>
              <a:spcBef>
                <a:spcPts val="0"/>
              </a:spcBef>
              <a:spcAft>
                <a:spcPts val="0"/>
              </a:spcAft>
              <a:buClr>
                <a:schemeClr val="accent5"/>
              </a:buClr>
              <a:buSzPts val="1400"/>
              <a:buFont typeface="Didact Gothic" panose="00000500000000000000"/>
              <a:buNone/>
              <a:defRPr sz="2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7pPr>
            <a:lvl8pPr marL="3657600" marR="0" lvl="7" indent="-317500" algn="ctr" rtl="0">
              <a:lnSpc>
                <a:spcPct val="100000"/>
              </a:lnSpc>
              <a:spcBef>
                <a:spcPts val="0"/>
              </a:spcBef>
              <a:spcAft>
                <a:spcPts val="0"/>
              </a:spcAft>
              <a:buClr>
                <a:schemeClr val="accent5"/>
              </a:buClr>
              <a:buSzPts val="1400"/>
              <a:buFont typeface="Didact Gothic" panose="00000500000000000000"/>
              <a:buNone/>
              <a:defRPr sz="2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8pPr>
            <a:lvl9pPr marL="4114800" marR="0" lvl="8" indent="-317500" algn="ctr" rtl="0">
              <a:lnSpc>
                <a:spcPct val="100000"/>
              </a:lnSpc>
              <a:spcBef>
                <a:spcPts val="0"/>
              </a:spcBef>
              <a:spcAft>
                <a:spcPts val="0"/>
              </a:spcAft>
              <a:buClr>
                <a:schemeClr val="accent5"/>
              </a:buClr>
              <a:buSzPts val="1400"/>
              <a:buFont typeface="Didact Gothic" panose="00000500000000000000"/>
              <a:buNone/>
              <a:defRPr sz="2400" b="0" i="0" u="none" strike="noStrike" cap="none">
                <a:solidFill>
                  <a:schemeClr val="accent5"/>
                </a:solidFill>
                <a:latin typeface="Didact Gothic" panose="00000500000000000000"/>
                <a:ea typeface="Didact Gothic" panose="00000500000000000000"/>
                <a:cs typeface="Didact Gothic" panose="00000500000000000000"/>
                <a:sym typeface="Didact Gothic" panose="00000500000000000000"/>
              </a:defRPr>
            </a:lvl9pPr>
          </a:lstStyle>
          <a:p>
            <a:pPr algn="l"/>
            <a:r>
              <a:rPr lang="en-US" dirty="0" err="1" smtClean="0"/>
              <a:t>Để</a:t>
            </a:r>
            <a:r>
              <a:rPr lang="en-US" dirty="0" smtClean="0"/>
              <a:t> </a:t>
            </a:r>
            <a:r>
              <a:rPr lang="en-US" dirty="0" err="1" smtClean="0"/>
              <a:t>xoá</a:t>
            </a:r>
            <a:r>
              <a:rPr lang="en-US" dirty="0" smtClean="0"/>
              <a:t> </a:t>
            </a:r>
            <a:r>
              <a:rPr lang="en-US" dirty="0" err="1" smtClean="0"/>
              <a:t>thư</a:t>
            </a:r>
            <a:r>
              <a:rPr lang="en-US" dirty="0" smtClean="0"/>
              <a:t> </a:t>
            </a:r>
            <a:r>
              <a:rPr lang="en-US" dirty="0" err="1" smtClean="0"/>
              <a:t>mục</a:t>
            </a:r>
            <a:r>
              <a:rPr lang="en-US" dirty="0" smtClean="0"/>
              <a:t> </a:t>
            </a:r>
            <a:r>
              <a:rPr lang="en-US" dirty="0" smtClean="0">
                <a:solidFill>
                  <a:srgbClr val="FF0000"/>
                </a:solidFill>
              </a:rPr>
              <a:t>to3</a:t>
            </a:r>
            <a:r>
              <a:rPr lang="en-US" dirty="0" smtClean="0"/>
              <a:t>, </a:t>
            </a:r>
            <a:r>
              <a:rPr lang="en-US" dirty="0" err="1" smtClean="0"/>
              <a:t>em</a:t>
            </a:r>
            <a:r>
              <a:rPr lang="en-US" dirty="0" smtClean="0"/>
              <a:t> </a:t>
            </a:r>
            <a:r>
              <a:rPr lang="en-US" dirty="0" err="1" smtClean="0"/>
              <a:t>nháy</a:t>
            </a:r>
            <a:r>
              <a:rPr lang="en-US" dirty="0" smtClean="0"/>
              <a:t> </a:t>
            </a:r>
            <a:r>
              <a:rPr lang="en-US" dirty="0" err="1" smtClean="0"/>
              <a:t>nút</a:t>
            </a:r>
            <a:r>
              <a:rPr lang="en-US" dirty="0" smtClean="0"/>
              <a:t>……………...</a:t>
            </a:r>
            <a:r>
              <a:rPr lang="en-US" dirty="0" err="1" smtClean="0"/>
              <a:t>chuột</a:t>
            </a:r>
            <a:r>
              <a:rPr lang="en-US" dirty="0" smtClean="0"/>
              <a:t> </a:t>
            </a:r>
            <a:r>
              <a:rPr lang="en-US" dirty="0" err="1" smtClean="0"/>
              <a:t>vào</a:t>
            </a:r>
            <a:r>
              <a:rPr lang="en-US" dirty="0" smtClean="0"/>
              <a:t> </a:t>
            </a:r>
            <a:r>
              <a:rPr lang="en-US" dirty="0" err="1" smtClean="0"/>
              <a:t>thư</a:t>
            </a:r>
            <a:r>
              <a:rPr lang="en-US" dirty="0" smtClean="0"/>
              <a:t> </a:t>
            </a:r>
            <a:r>
              <a:rPr lang="en-US" dirty="0" err="1" smtClean="0"/>
              <a:t>mục</a:t>
            </a:r>
            <a:r>
              <a:rPr lang="en-US" dirty="0" smtClean="0"/>
              <a:t> </a:t>
            </a:r>
            <a:r>
              <a:rPr lang="en-US" dirty="0" smtClean="0">
                <a:solidFill>
                  <a:srgbClr val="FF0000"/>
                </a:solidFill>
              </a:rPr>
              <a:t>to3</a:t>
            </a:r>
            <a:r>
              <a:rPr lang="en-US" dirty="0" smtClean="0"/>
              <a:t>, </a:t>
            </a:r>
            <a:r>
              <a:rPr lang="en-US" dirty="0" err="1" smtClean="0"/>
              <a:t>chọn</a:t>
            </a:r>
            <a:r>
              <a:rPr lang="en-US" dirty="0" smtClean="0"/>
              <a:t>…………………</a:t>
            </a:r>
            <a:r>
              <a:rPr lang="en-US" dirty="0" err="1" smtClean="0"/>
              <a:t>rồi</a:t>
            </a:r>
            <a:r>
              <a:rPr lang="en-US" dirty="0" smtClean="0"/>
              <a:t> </a:t>
            </a:r>
            <a:r>
              <a:rPr lang="en-US" dirty="0" err="1" smtClean="0"/>
              <a:t>nhấn</a:t>
            </a:r>
            <a:r>
              <a:rPr lang="en-US" dirty="0" smtClean="0"/>
              <a:t> </a:t>
            </a:r>
            <a:r>
              <a:rPr lang="en-US" dirty="0" err="1" smtClean="0"/>
              <a:t>phím</a:t>
            </a:r>
            <a:r>
              <a:rPr lang="en-US" dirty="0" smtClean="0"/>
              <a:t>………………..</a:t>
            </a:r>
            <a:r>
              <a:rPr lang="en-US" dirty="0" err="1" smtClean="0"/>
              <a:t>để</a:t>
            </a:r>
            <a:r>
              <a:rPr lang="en-US" dirty="0" smtClean="0"/>
              <a:t> </a:t>
            </a:r>
            <a:r>
              <a:rPr lang="en-US" dirty="0" err="1" smtClean="0"/>
              <a:t>xoá</a:t>
            </a:r>
            <a:endParaRPr lang="en-US" dirty="0"/>
          </a:p>
        </p:txBody>
      </p:sp>
      <p:sp>
        <p:nvSpPr>
          <p:cNvPr id="3" name="TextBox 2"/>
          <p:cNvSpPr txBox="1"/>
          <p:nvPr/>
        </p:nvSpPr>
        <p:spPr>
          <a:xfrm>
            <a:off x="5623828" y="2410120"/>
            <a:ext cx="934601" cy="461665"/>
          </a:xfrm>
          <a:prstGeom prst="rect">
            <a:avLst/>
          </a:prstGeom>
          <a:noFill/>
        </p:spPr>
        <p:txBody>
          <a:bodyPr wrap="square" rtlCol="0">
            <a:spAutoFit/>
          </a:bodyPr>
          <a:lstStyle/>
          <a:p>
            <a:r>
              <a:rPr lang="en-US" sz="2400" dirty="0" err="1">
                <a:solidFill>
                  <a:srgbClr val="FF0000"/>
                </a:solidFill>
                <a:latin typeface="Didact Gothic" panose="00000500000000000000" charset="0"/>
              </a:rPr>
              <a:t>p</a:t>
            </a:r>
            <a:r>
              <a:rPr lang="en-US" sz="2400" dirty="0" err="1" smtClean="0">
                <a:solidFill>
                  <a:srgbClr val="FF0000"/>
                </a:solidFill>
                <a:latin typeface="Didact Gothic" panose="00000500000000000000" charset="0"/>
              </a:rPr>
              <a:t>hải</a:t>
            </a:r>
            <a:endParaRPr lang="en-US" sz="2400" dirty="0">
              <a:solidFill>
                <a:srgbClr val="FF0000"/>
              </a:solidFill>
              <a:latin typeface="Didact Gothic" panose="00000500000000000000" charset="0"/>
            </a:endParaRPr>
          </a:p>
        </p:txBody>
      </p:sp>
      <p:sp>
        <p:nvSpPr>
          <p:cNvPr id="27" name="TextBox 26"/>
          <p:cNvSpPr txBox="1"/>
          <p:nvPr/>
        </p:nvSpPr>
        <p:spPr>
          <a:xfrm>
            <a:off x="3840820" y="2797545"/>
            <a:ext cx="1097528" cy="461665"/>
          </a:xfrm>
          <a:prstGeom prst="rect">
            <a:avLst/>
          </a:prstGeom>
          <a:noFill/>
        </p:spPr>
        <p:txBody>
          <a:bodyPr wrap="square" rtlCol="0">
            <a:spAutoFit/>
          </a:bodyPr>
          <a:lstStyle/>
          <a:p>
            <a:r>
              <a:rPr lang="en-US" sz="2400" dirty="0" smtClean="0">
                <a:solidFill>
                  <a:srgbClr val="FF0000"/>
                </a:solidFill>
                <a:latin typeface="Didact Gothic" panose="00000500000000000000" charset="0"/>
              </a:rPr>
              <a:t>Delete</a:t>
            </a:r>
            <a:endParaRPr lang="en-US" sz="2400" dirty="0">
              <a:solidFill>
                <a:srgbClr val="FF0000"/>
              </a:solidFill>
              <a:latin typeface="Didact Gothic" panose="00000500000000000000" charset="0"/>
            </a:endParaRPr>
          </a:p>
        </p:txBody>
      </p:sp>
      <p:sp>
        <p:nvSpPr>
          <p:cNvPr id="28" name="TextBox 27"/>
          <p:cNvSpPr txBox="1"/>
          <p:nvPr/>
        </p:nvSpPr>
        <p:spPr>
          <a:xfrm>
            <a:off x="2318480" y="3182965"/>
            <a:ext cx="1097528" cy="461665"/>
          </a:xfrm>
          <a:prstGeom prst="rect">
            <a:avLst/>
          </a:prstGeom>
          <a:noFill/>
        </p:spPr>
        <p:txBody>
          <a:bodyPr wrap="square" rtlCol="0">
            <a:spAutoFit/>
          </a:bodyPr>
          <a:lstStyle/>
          <a:p>
            <a:r>
              <a:rPr lang="en-US" sz="2400" dirty="0" smtClean="0">
                <a:solidFill>
                  <a:srgbClr val="FF0000"/>
                </a:solidFill>
                <a:latin typeface="Didact Gothic" panose="00000500000000000000" charset="0"/>
              </a:rPr>
              <a:t>Enter</a:t>
            </a:r>
            <a:endParaRPr lang="en-US" sz="2400" dirty="0">
              <a:solidFill>
                <a:srgbClr val="FF0000"/>
              </a:solidFill>
              <a:latin typeface="Didact Gothic" panose="0000050000000000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9" name="Google Shape;569;p30"/>
          <p:cNvSpPr txBox="1">
            <a:spLocks noGrp="1"/>
          </p:cNvSpPr>
          <p:nvPr>
            <p:ph type="title" idx="2"/>
          </p:nvPr>
        </p:nvSpPr>
        <p:spPr>
          <a:xfrm>
            <a:off x="1180099" y="835632"/>
            <a:ext cx="6038110" cy="704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GB" sz="4400" dirty="0" smtClean="0">
                <a:solidFill>
                  <a:srgbClr val="FF0000"/>
                </a:solidFill>
              </a:rPr>
              <a:t>KHỞI ĐỘNG</a:t>
            </a:r>
            <a:endParaRPr sz="4400" dirty="0">
              <a:solidFill>
                <a:srgbClr val="FF0000"/>
              </a:solidFill>
            </a:endParaRPr>
          </a:p>
        </p:txBody>
      </p:sp>
      <p:sp>
        <p:nvSpPr>
          <p:cNvPr id="570" name="Google Shape;570;p30"/>
          <p:cNvSpPr/>
          <p:nvPr/>
        </p:nvSpPr>
        <p:spPr>
          <a:xfrm>
            <a:off x="3645408" y="4436209"/>
            <a:ext cx="1832405" cy="244805"/>
          </a:xfrm>
          <a:custGeom>
            <a:avLst/>
            <a:gdLst/>
            <a:ahLst/>
            <a:cxnLst/>
            <a:rect l="l" t="t" r="r" b="b"/>
            <a:pathLst>
              <a:path w="55866" h="7463" extrusionOk="0">
                <a:moveTo>
                  <a:pt x="16082" y="0"/>
                </a:moveTo>
                <a:cubicBezTo>
                  <a:pt x="15991" y="0"/>
                  <a:pt x="15916" y="25"/>
                  <a:pt x="15866" y="75"/>
                </a:cubicBezTo>
                <a:lnTo>
                  <a:pt x="8247" y="6542"/>
                </a:lnTo>
                <a:lnTo>
                  <a:pt x="728" y="75"/>
                </a:lnTo>
                <a:cubicBezTo>
                  <a:pt x="634" y="34"/>
                  <a:pt x="528" y="10"/>
                  <a:pt x="428" y="10"/>
                </a:cubicBezTo>
                <a:cubicBezTo>
                  <a:pt x="287" y="10"/>
                  <a:pt x="160" y="58"/>
                  <a:pt x="101" y="176"/>
                </a:cubicBezTo>
                <a:cubicBezTo>
                  <a:pt x="1" y="276"/>
                  <a:pt x="1" y="602"/>
                  <a:pt x="101" y="702"/>
                </a:cubicBezTo>
                <a:lnTo>
                  <a:pt x="8021" y="7369"/>
                </a:lnTo>
                <a:cubicBezTo>
                  <a:pt x="8084" y="7431"/>
                  <a:pt x="8165" y="7463"/>
                  <a:pt x="8256" y="7463"/>
                </a:cubicBezTo>
                <a:cubicBezTo>
                  <a:pt x="8347" y="7463"/>
                  <a:pt x="8447" y="7431"/>
                  <a:pt x="8547" y="7369"/>
                </a:cubicBezTo>
                <a:lnTo>
                  <a:pt x="16066" y="1003"/>
                </a:lnTo>
                <a:lnTo>
                  <a:pt x="23685" y="7369"/>
                </a:lnTo>
                <a:cubicBezTo>
                  <a:pt x="23748" y="7431"/>
                  <a:pt x="23854" y="7463"/>
                  <a:pt x="23958" y="7463"/>
                </a:cubicBezTo>
                <a:cubicBezTo>
                  <a:pt x="24061" y="7463"/>
                  <a:pt x="24161" y="7431"/>
                  <a:pt x="24212" y="7369"/>
                </a:cubicBezTo>
                <a:lnTo>
                  <a:pt x="31831" y="1003"/>
                </a:lnTo>
                <a:lnTo>
                  <a:pt x="39349" y="7369"/>
                </a:lnTo>
                <a:cubicBezTo>
                  <a:pt x="39462" y="7431"/>
                  <a:pt x="39569" y="7463"/>
                  <a:pt x="39672" y="7463"/>
                </a:cubicBezTo>
                <a:cubicBezTo>
                  <a:pt x="39776" y="7463"/>
                  <a:pt x="39876" y="7431"/>
                  <a:pt x="39976" y="7369"/>
                </a:cubicBezTo>
                <a:lnTo>
                  <a:pt x="47495" y="1003"/>
                </a:lnTo>
                <a:lnTo>
                  <a:pt x="55139" y="7369"/>
                </a:lnTo>
                <a:cubicBezTo>
                  <a:pt x="55225" y="7422"/>
                  <a:pt x="55310" y="7453"/>
                  <a:pt x="55388" y="7453"/>
                </a:cubicBezTo>
                <a:cubicBezTo>
                  <a:pt x="55493" y="7453"/>
                  <a:pt x="55583" y="7398"/>
                  <a:pt x="55640" y="7268"/>
                </a:cubicBezTo>
                <a:cubicBezTo>
                  <a:pt x="55866" y="7168"/>
                  <a:pt x="55866" y="6867"/>
                  <a:pt x="55640" y="6742"/>
                </a:cubicBezTo>
                <a:lnTo>
                  <a:pt x="47821" y="75"/>
                </a:lnTo>
                <a:cubicBezTo>
                  <a:pt x="47720" y="25"/>
                  <a:pt x="47614" y="0"/>
                  <a:pt x="47520" y="0"/>
                </a:cubicBezTo>
                <a:cubicBezTo>
                  <a:pt x="47426" y="0"/>
                  <a:pt x="47345" y="25"/>
                  <a:pt x="47294" y="75"/>
                </a:cubicBezTo>
                <a:lnTo>
                  <a:pt x="39675" y="6542"/>
                </a:lnTo>
                <a:lnTo>
                  <a:pt x="32056" y="75"/>
                </a:lnTo>
                <a:cubicBezTo>
                  <a:pt x="32006" y="25"/>
                  <a:pt x="31925" y="0"/>
                  <a:pt x="31831" y="0"/>
                </a:cubicBezTo>
                <a:cubicBezTo>
                  <a:pt x="31737" y="0"/>
                  <a:pt x="31630" y="25"/>
                  <a:pt x="31530" y="75"/>
                </a:cubicBezTo>
                <a:lnTo>
                  <a:pt x="24011" y="6542"/>
                </a:lnTo>
                <a:lnTo>
                  <a:pt x="16392" y="75"/>
                </a:lnTo>
                <a:cubicBezTo>
                  <a:pt x="16279" y="25"/>
                  <a:pt x="16173" y="0"/>
                  <a:pt x="160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71" name="Google Shape;571;p30"/>
          <p:cNvGrpSpPr/>
          <p:nvPr/>
        </p:nvGrpSpPr>
        <p:grpSpPr>
          <a:xfrm rot="10667963">
            <a:off x="7458206" y="1380526"/>
            <a:ext cx="1385983" cy="2705355"/>
            <a:chOff x="409722" y="228600"/>
            <a:chExt cx="1385931" cy="2705253"/>
          </a:xfrm>
        </p:grpSpPr>
        <p:grpSp>
          <p:nvGrpSpPr>
            <p:cNvPr id="572" name="Google Shape;572;p30"/>
            <p:cNvGrpSpPr/>
            <p:nvPr/>
          </p:nvGrpSpPr>
          <p:grpSpPr>
            <a:xfrm rot="-617154" flipH="1">
              <a:off x="575967" y="402323"/>
              <a:ext cx="1053440" cy="2450002"/>
              <a:chOff x="3817855" y="1437512"/>
              <a:chExt cx="541146" cy="1128254"/>
            </a:xfrm>
          </p:grpSpPr>
          <p:sp>
            <p:nvSpPr>
              <p:cNvPr id="573" name="Google Shape;573;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75" name="Google Shape;575;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76" name="Google Shape;576;p30"/>
          <p:cNvGrpSpPr/>
          <p:nvPr/>
        </p:nvGrpSpPr>
        <p:grpSpPr>
          <a:xfrm rot="-230834">
            <a:off x="262018" y="1063686"/>
            <a:ext cx="1386005" cy="2705399"/>
            <a:chOff x="409722" y="228600"/>
            <a:chExt cx="1385931" cy="2705253"/>
          </a:xfrm>
        </p:grpSpPr>
        <p:grpSp>
          <p:nvGrpSpPr>
            <p:cNvPr id="577" name="Google Shape;577;p30"/>
            <p:cNvGrpSpPr/>
            <p:nvPr/>
          </p:nvGrpSpPr>
          <p:grpSpPr>
            <a:xfrm rot="-617154" flipH="1">
              <a:off x="575967" y="402323"/>
              <a:ext cx="1053440" cy="2450002"/>
              <a:chOff x="3817855" y="1437512"/>
              <a:chExt cx="541146" cy="1128254"/>
            </a:xfrm>
          </p:grpSpPr>
          <p:sp>
            <p:nvSpPr>
              <p:cNvPr id="578" name="Google Shape;578;p30"/>
              <p:cNvSpPr/>
              <p:nvPr/>
            </p:nvSpPr>
            <p:spPr>
              <a:xfrm>
                <a:off x="3817855" y="1437512"/>
                <a:ext cx="541146" cy="1128254"/>
              </a:xfrm>
              <a:custGeom>
                <a:avLst/>
                <a:gdLst/>
                <a:ahLst/>
                <a:cxnLst/>
                <a:rect l="l" t="t" r="r" b="b"/>
                <a:pathLst>
                  <a:path w="28598" h="59625" extrusionOk="0">
                    <a:moveTo>
                      <a:pt x="101" y="0"/>
                    </a:moveTo>
                    <a:lnTo>
                      <a:pt x="1" y="426"/>
                    </a:lnTo>
                    <a:cubicBezTo>
                      <a:pt x="16066" y="3359"/>
                      <a:pt x="28197" y="17344"/>
                      <a:pt x="28197" y="34161"/>
                    </a:cubicBezTo>
                    <a:lnTo>
                      <a:pt x="28197" y="34462"/>
                    </a:lnTo>
                    <a:cubicBezTo>
                      <a:pt x="28096" y="44286"/>
                      <a:pt x="23911" y="53058"/>
                      <a:pt x="17219" y="59324"/>
                    </a:cubicBezTo>
                    <a:lnTo>
                      <a:pt x="17545" y="59625"/>
                    </a:lnTo>
                    <a:cubicBezTo>
                      <a:pt x="24212" y="53359"/>
                      <a:pt x="28497" y="44386"/>
                      <a:pt x="28598" y="34462"/>
                    </a:cubicBezTo>
                    <a:lnTo>
                      <a:pt x="28598" y="34161"/>
                    </a:lnTo>
                    <a:cubicBezTo>
                      <a:pt x="28598" y="17143"/>
                      <a:pt x="16292" y="2933"/>
                      <a:pt x="1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30"/>
              <p:cNvSpPr/>
              <p:nvPr/>
            </p:nvSpPr>
            <p:spPr>
              <a:xfrm>
                <a:off x="3985754" y="1615346"/>
                <a:ext cx="39378" cy="29898"/>
              </a:xfrm>
              <a:custGeom>
                <a:avLst/>
                <a:gdLst/>
                <a:ahLst/>
                <a:cxnLst/>
                <a:rect l="l" t="t" r="r" b="b"/>
                <a:pathLst>
                  <a:path w="2081" h="1580" extrusionOk="0">
                    <a:moveTo>
                      <a:pt x="1053" y="1"/>
                    </a:moveTo>
                    <a:cubicBezTo>
                      <a:pt x="0" y="1"/>
                      <a:pt x="0" y="1580"/>
                      <a:pt x="1053" y="1580"/>
                    </a:cubicBezTo>
                    <a:cubicBezTo>
                      <a:pt x="2080" y="1580"/>
                      <a:pt x="2080" y="1"/>
                      <a:pt x="1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80" name="Google Shape;580;p30"/>
            <p:cNvSpPr/>
            <p:nvPr/>
          </p:nvSpPr>
          <p:spPr>
            <a:xfrm>
              <a:off x="1419225" y="228600"/>
              <a:ext cx="142800" cy="1428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 name="Google Shape;569;p30"/>
          <p:cNvSpPr txBox="1"/>
          <p:nvPr/>
        </p:nvSpPr>
        <p:spPr>
          <a:xfrm>
            <a:off x="872772" y="1661441"/>
            <a:ext cx="4010955" cy="106958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5000"/>
              <a:buFont typeface="Aldrich" panose="02000000000000000000"/>
              <a:buNone/>
              <a:defRPr sz="7000" b="0" i="0" u="none" strike="noStrike" cap="none">
                <a:solidFill>
                  <a:schemeClr val="accent3"/>
                </a:solidFill>
                <a:latin typeface="Aldrich" panose="02000000000000000000"/>
                <a:ea typeface="Aldrich" panose="02000000000000000000"/>
                <a:cs typeface="Aldrich" panose="02000000000000000000"/>
                <a:sym typeface="Aldrich" panose="02000000000000000000"/>
              </a:defRPr>
            </a:lvl1pPr>
            <a:lvl2pPr marR="0" lvl="1" algn="ctr" rtl="0">
              <a:lnSpc>
                <a:spcPct val="100000"/>
              </a:lnSpc>
              <a:spcBef>
                <a:spcPts val="0"/>
              </a:spcBef>
              <a:spcAft>
                <a:spcPts val="0"/>
              </a:spcAft>
              <a:buClr>
                <a:schemeClr val="dk1"/>
              </a:buClr>
              <a:buSzPts val="10000"/>
              <a:buFont typeface="Arial" panose="020B0604020202020204"/>
              <a:buNone/>
              <a:defRPr sz="10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10000"/>
              <a:buFont typeface="Arial" panose="020B0604020202020204"/>
              <a:buNone/>
              <a:defRPr sz="10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10000"/>
              <a:buFont typeface="Arial" panose="020B0604020202020204"/>
              <a:buNone/>
              <a:defRPr sz="10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10000"/>
              <a:buFont typeface="Arial" panose="020B0604020202020204"/>
              <a:buNone/>
              <a:defRPr sz="10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10000"/>
              <a:buFont typeface="Arial" panose="020B0604020202020204"/>
              <a:buNone/>
              <a:defRPr sz="10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10000"/>
              <a:buFont typeface="Arial" panose="020B0604020202020204"/>
              <a:buNone/>
              <a:defRPr sz="10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10000"/>
              <a:buFont typeface="Arial" panose="020B0604020202020204"/>
              <a:buNone/>
              <a:defRPr sz="10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10000"/>
              <a:buFont typeface="Arial" panose="020B0604020202020204"/>
              <a:buNone/>
              <a:defRPr sz="10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r>
              <a:rPr lang="en-US" sz="4000" dirty="0" err="1" smtClean="0">
                <a:solidFill>
                  <a:schemeClr val="accent5">
                    <a:lumMod val="75000"/>
                    <a:lumOff val="25000"/>
                  </a:schemeClr>
                </a:solidFill>
              </a:rPr>
              <a:t>Trò</a:t>
            </a:r>
            <a:r>
              <a:rPr lang="en-US" sz="4000" dirty="0" smtClean="0">
                <a:solidFill>
                  <a:schemeClr val="accent5">
                    <a:lumMod val="75000"/>
                    <a:lumOff val="25000"/>
                  </a:schemeClr>
                </a:solidFill>
              </a:rPr>
              <a:t> </a:t>
            </a:r>
            <a:r>
              <a:rPr lang="en-US" sz="4000" dirty="0" err="1" smtClean="0">
                <a:solidFill>
                  <a:schemeClr val="accent5">
                    <a:lumMod val="75000"/>
                    <a:lumOff val="25000"/>
                  </a:schemeClr>
                </a:solidFill>
              </a:rPr>
              <a:t>chơi</a:t>
            </a:r>
            <a:r>
              <a:rPr lang="en-US" sz="4000" dirty="0" smtClean="0">
                <a:solidFill>
                  <a:schemeClr val="accent5">
                    <a:lumMod val="75000"/>
                    <a:lumOff val="25000"/>
                  </a:schemeClr>
                </a:solidFill>
              </a:rPr>
              <a:t>: </a:t>
            </a:r>
            <a:r>
              <a:rPr lang="en-US" sz="4000" dirty="0" err="1" smtClean="0">
                <a:solidFill>
                  <a:schemeClr val="accent5">
                    <a:lumMod val="75000"/>
                    <a:lumOff val="25000"/>
                  </a:schemeClr>
                </a:solidFill>
              </a:rPr>
              <a:t>Truyền</a:t>
            </a:r>
            <a:r>
              <a:rPr lang="en-US" sz="4000" dirty="0" smtClean="0">
                <a:solidFill>
                  <a:schemeClr val="accent5">
                    <a:lumMod val="75000"/>
                    <a:lumOff val="25000"/>
                  </a:schemeClr>
                </a:solidFill>
              </a:rPr>
              <a:t> </a:t>
            </a:r>
            <a:r>
              <a:rPr lang="en-US" sz="4000" dirty="0" err="1" smtClean="0">
                <a:solidFill>
                  <a:schemeClr val="accent5">
                    <a:lumMod val="75000"/>
                    <a:lumOff val="25000"/>
                  </a:schemeClr>
                </a:solidFill>
              </a:rPr>
              <a:t>điện</a:t>
            </a:r>
            <a:endParaRPr lang="en-US" sz="4000" dirty="0">
              <a:solidFill>
                <a:schemeClr val="accent5">
                  <a:lumMod val="75000"/>
                  <a:lumOff val="25000"/>
                </a:schemeClr>
              </a:solidFill>
            </a:endParaRPr>
          </a:p>
        </p:txBody>
      </p:sp>
      <p:sp>
        <p:nvSpPr>
          <p:cNvPr id="2" name="TextBox 1"/>
          <p:cNvSpPr txBox="1"/>
          <p:nvPr/>
        </p:nvSpPr>
        <p:spPr>
          <a:xfrm>
            <a:off x="958113" y="2938871"/>
            <a:ext cx="3757843" cy="584775"/>
          </a:xfrm>
          <a:prstGeom prst="rect">
            <a:avLst/>
          </a:prstGeom>
          <a:noFill/>
        </p:spPr>
        <p:txBody>
          <a:bodyPr wrap="square" rtlCol="0">
            <a:spAutoFit/>
          </a:bodyPr>
          <a:lstStyle/>
          <a:p>
            <a:r>
              <a:rPr lang="en-US" sz="3200" dirty="0" err="1" smtClean="0"/>
              <a:t>Nêu</a:t>
            </a:r>
            <a:r>
              <a:rPr lang="en-US" sz="3200" dirty="0" smtClean="0"/>
              <a:t> </a:t>
            </a:r>
            <a:r>
              <a:rPr lang="en-US" sz="3200" dirty="0" err="1" smtClean="0"/>
              <a:t>tên</a:t>
            </a:r>
            <a:r>
              <a:rPr lang="en-US" sz="3200" dirty="0" smtClean="0"/>
              <a:t> </a:t>
            </a:r>
            <a:r>
              <a:rPr lang="en-US" sz="3200" dirty="0" err="1" smtClean="0"/>
              <a:t>các</a:t>
            </a:r>
            <a:r>
              <a:rPr lang="en-US" sz="3200" dirty="0" smtClean="0"/>
              <a:t> ổ </a:t>
            </a:r>
            <a:r>
              <a:rPr lang="en-US" sz="3200" dirty="0" err="1" smtClean="0"/>
              <a:t>cứng</a:t>
            </a:r>
            <a:endParaRPr lang="en-US" sz="3200" dirty="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92782" y="575185"/>
            <a:ext cx="3657349" cy="4223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irtual Slides for Education Day by Slidesgo">
  <a:themeElements>
    <a:clrScheme name="Simple Light">
      <a:dk1>
        <a:srgbClr val="000000"/>
      </a:dk1>
      <a:lt1>
        <a:srgbClr val="FFFFFF"/>
      </a:lt1>
      <a:dk2>
        <a:srgbClr val="595959"/>
      </a:dk2>
      <a:lt2>
        <a:srgbClr val="E9F3FF"/>
      </a:lt2>
      <a:accent1>
        <a:srgbClr val="4C64D8"/>
      </a:accent1>
      <a:accent2>
        <a:srgbClr val="FFE599"/>
      </a:accent2>
      <a:accent3>
        <a:srgbClr val="FF952B"/>
      </a:accent3>
      <a:accent4>
        <a:srgbClr val="D5E6FC"/>
      </a:accent4>
      <a:accent5>
        <a:srgbClr val="00004D"/>
      </a:accent5>
      <a:accent6>
        <a:srgbClr val="A8CFFF"/>
      </a:accent6>
      <a:hlink>
        <a:srgbClr val="0000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376E9CE0-6E16-4764-BE66-940068578116}"/>
</file>

<file path=customXml/itemProps2.xml><?xml version="1.0" encoding="utf-8"?>
<ds:datastoreItem xmlns:ds="http://schemas.openxmlformats.org/officeDocument/2006/customXml" ds:itemID="{D85204B8-C6DF-42D7-B576-6CE7DD250DA2}"/>
</file>

<file path=customXml/itemProps3.xml><?xml version="1.0" encoding="utf-8"?>
<ds:datastoreItem xmlns:ds="http://schemas.openxmlformats.org/officeDocument/2006/customXml" ds:itemID="{8F21B47B-D6F4-45E5-95A7-B59D34C4F48C}"/>
</file>

<file path=docProps/app.xml><?xml version="1.0" encoding="utf-8"?>
<Properties xmlns="http://schemas.openxmlformats.org/officeDocument/2006/extended-properties" xmlns:vt="http://schemas.openxmlformats.org/officeDocument/2006/docPropsVTypes">
  <TotalTime>0</TotalTime>
  <Words>2693</Words>
  <Application>WPS Presentation</Application>
  <PresentationFormat>On-screen Show (16:9)</PresentationFormat>
  <Paragraphs>116</Paragraphs>
  <Slides>15</Slides>
  <Notes>16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SimSun</vt:lpstr>
      <vt:lpstr>Wingdings</vt:lpstr>
      <vt:lpstr>Arial</vt:lpstr>
      <vt:lpstr>Aldrich</vt:lpstr>
      <vt:lpstr>Didact Gothic</vt:lpstr>
      <vt:lpstr>PT Sans</vt:lpstr>
      <vt:lpstr>Century Gothic</vt:lpstr>
      <vt:lpstr>Times New Roman</vt:lpstr>
      <vt:lpstr>VNI-Times</vt:lpstr>
      <vt:lpstr>Didact Gothic</vt:lpstr>
      <vt:lpstr>Aldrich</vt:lpstr>
      <vt:lpstr>Microsoft YaHei</vt:lpstr>
      <vt:lpstr>Arial Unicode MS</vt:lpstr>
      <vt:lpstr>Virtual Slides for Education Day by Slidesgo</vt:lpstr>
      <vt:lpstr>BÀI 2: CÁC THAO TÁC VỚI THƯ MỤC</vt:lpstr>
      <vt:lpstr>04</vt:lpstr>
      <vt:lpstr>KHỞI ĐỘNG</vt:lpstr>
      <vt:lpstr>A. Hoạt động cơ bản</vt:lpstr>
      <vt:lpstr>PowerPoint 演示文稿</vt:lpstr>
      <vt:lpstr>2. Sao chép (Copy) thư mục</vt:lpstr>
      <vt:lpstr>3. Đổi tên (Rename) thư mục</vt:lpstr>
      <vt:lpstr>PowerPoint 演示文稿</vt:lpstr>
      <vt:lpstr>KHỞI ĐỘNG</vt:lpstr>
      <vt:lpstr>PowerPoint 演示文稿</vt:lpstr>
      <vt:lpstr>2. Trong thư mục LOP4B, tạo thư mục Sơn Ca. Điền từ còn thiếu vào chỗ chấm để thực hiện thao tác sao chép thư mục Sơn Ca từ thư mục LOP4B sang thư mục LOP4A </vt:lpstr>
      <vt:lpstr>C. HOẠT ĐỘNG ỨNG DỤNG, MỞ RỘNG</vt:lpstr>
      <vt:lpstr>2. Em thực hiện các yêu cầu sau: a) Tạo thư mục có tên Tập vẽ. b) Nháy chuột lên thư mục vừa tạo rồi nhấn phím F2. c) Đổi tên thư mục Tập vẽ thành Bài tập vẽ rồi nhấn phím Enter</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CÁC THAO TÁC VỚI THƯ MỤC</dc:title>
  <dc:creator/>
  <cp:lastModifiedBy>ACER</cp:lastModifiedBy>
  <cp:revision>57</cp:revision>
  <dcterms:created xsi:type="dcterms:W3CDTF">2021-10-24T08:50:50Z</dcterms:created>
  <dcterms:modified xsi:type="dcterms:W3CDTF">2021-10-24T08:52:53Z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F3C33DA7809D4F69B29E42557E4D8A3F</vt:lpwstr>
  </property>
  <property fmtid="{D5CDD505-2E9C-101B-9397-08002B2CF9AE}" pid="3" name="KSOProductBuildVer">
    <vt:lpwstr>1033-11.2.0.10323</vt:lpwstr>
  </property>
  <property fmtid="{D5CDD505-2E9C-101B-9397-08002B2CF9AE}" pid="4" name="ContentTypeId">
    <vt:lpwstr>0x010100D136222746B9DD4E9009FC74C2167E69</vt:lpwstr>
  </property>
</Properties>
</file>