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wmf" ContentType="image/x-wmf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94" r:id="rId2"/>
    <p:sldId id="295" r:id="rId3"/>
    <p:sldId id="257" r:id="rId4"/>
    <p:sldId id="387" r:id="rId5"/>
    <p:sldId id="279" r:id="rId6"/>
    <p:sldId id="278" r:id="rId7"/>
    <p:sldId id="258" r:id="rId8"/>
    <p:sldId id="271" r:id="rId9"/>
    <p:sldId id="272" r:id="rId10"/>
    <p:sldId id="259" r:id="rId11"/>
    <p:sldId id="411" r:id="rId12"/>
    <p:sldId id="260" r:id="rId13"/>
    <p:sldId id="414" r:id="rId14"/>
    <p:sldId id="261" r:id="rId15"/>
    <p:sldId id="262" r:id="rId16"/>
    <p:sldId id="273" r:id="rId17"/>
    <p:sldId id="274" r:id="rId18"/>
    <p:sldId id="416" r:id="rId19"/>
    <p:sldId id="265" r:id="rId20"/>
    <p:sldId id="419" r:id="rId21"/>
    <p:sldId id="417" r:id="rId22"/>
    <p:sldId id="420" r:id="rId23"/>
    <p:sldId id="421" r:id="rId24"/>
    <p:sldId id="422" r:id="rId25"/>
    <p:sldId id="423" r:id="rId26"/>
    <p:sldId id="280" r:id="rId27"/>
    <p:sldId id="27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01F91-8330-497A-9A6C-A6F35D88AA7B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543BB1-D8FE-4B61-BBEC-2D454DD77D3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亮亮图文旗舰店</a:t>
            </a:r>
            <a:r>
              <a:rPr lang="en-US" altLang="zh-CN" dirty="0"/>
              <a:t>https://liangliangtuwen.tmall.com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BF9A2-5CF1-46F8-9DE6-6B5D99C1FC0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4B0EB-2683-40AD-BCF1-FDB8ACB9DBB5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3D9E7-377D-4006-B387-DDA6A9885F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4B0EB-2683-40AD-BCF1-FDB8ACB9DBB5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3D9E7-377D-4006-B387-DDA6A9885F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4B0EB-2683-40AD-BCF1-FDB8ACB9DBB5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3D9E7-377D-4006-B387-DDA6A9885F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7F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Montserrat" panose="00000500000000000000" charset="0"/>
            </a:endParaRPr>
          </a:p>
        </p:txBody>
      </p:sp>
      <p:grpSp>
        <p:nvGrpSpPr>
          <p:cNvPr id="18" name="组合 17"/>
          <p:cNvGrpSpPr/>
          <p:nvPr userDrawn="1"/>
        </p:nvGrpSpPr>
        <p:grpSpPr>
          <a:xfrm>
            <a:off x="3480612" y="5269004"/>
            <a:ext cx="2951162" cy="1681163"/>
            <a:chOff x="4652963" y="2578100"/>
            <a:chExt cx="2951162" cy="1681163"/>
          </a:xfrm>
        </p:grpSpPr>
        <p:sp>
          <p:nvSpPr>
            <p:cNvPr id="19" name="Freeform 257"/>
            <p:cNvSpPr/>
            <p:nvPr/>
          </p:nvSpPr>
          <p:spPr bwMode="auto">
            <a:xfrm>
              <a:off x="4652963" y="2578100"/>
              <a:ext cx="1938338" cy="1271588"/>
            </a:xfrm>
            <a:custGeom>
              <a:avLst/>
              <a:gdLst>
                <a:gd name="T0" fmla="*/ 449 w 456"/>
                <a:gd name="T1" fmla="*/ 297 h 298"/>
                <a:gd name="T2" fmla="*/ 238 w 456"/>
                <a:gd name="T3" fmla="*/ 6 h 298"/>
                <a:gd name="T4" fmla="*/ 0 w 456"/>
                <a:gd name="T5" fmla="*/ 275 h 298"/>
                <a:gd name="T6" fmla="*/ 0 w 456"/>
                <a:gd name="T7" fmla="*/ 276 h 298"/>
                <a:gd name="T8" fmla="*/ 449 w 456"/>
                <a:gd name="T9" fmla="*/ 298 h 298"/>
                <a:gd name="T10" fmla="*/ 449 w 456"/>
                <a:gd name="T11" fmla="*/ 297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" h="298">
                  <a:moveTo>
                    <a:pt x="449" y="297"/>
                  </a:moveTo>
                  <a:cubicBezTo>
                    <a:pt x="456" y="142"/>
                    <a:pt x="362" y="13"/>
                    <a:pt x="238" y="6"/>
                  </a:cubicBezTo>
                  <a:cubicBezTo>
                    <a:pt x="114" y="0"/>
                    <a:pt x="8" y="120"/>
                    <a:pt x="0" y="275"/>
                  </a:cubicBezTo>
                  <a:cubicBezTo>
                    <a:pt x="0" y="275"/>
                    <a:pt x="0" y="276"/>
                    <a:pt x="0" y="276"/>
                  </a:cubicBezTo>
                  <a:cubicBezTo>
                    <a:pt x="449" y="298"/>
                    <a:pt x="449" y="298"/>
                    <a:pt x="449" y="298"/>
                  </a:cubicBezTo>
                  <a:cubicBezTo>
                    <a:pt x="449" y="298"/>
                    <a:pt x="449" y="297"/>
                    <a:pt x="449" y="297"/>
                  </a:cubicBezTo>
                  <a:close/>
                </a:path>
              </a:pathLst>
            </a:custGeom>
            <a:solidFill>
              <a:srgbClr val="FF8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0" name="Freeform 258"/>
            <p:cNvSpPr/>
            <p:nvPr/>
          </p:nvSpPr>
          <p:spPr bwMode="auto">
            <a:xfrm>
              <a:off x="4818063" y="2782888"/>
              <a:ext cx="1595438" cy="1044575"/>
            </a:xfrm>
            <a:custGeom>
              <a:avLst/>
              <a:gdLst>
                <a:gd name="T0" fmla="*/ 369 w 375"/>
                <a:gd name="T1" fmla="*/ 243 h 245"/>
                <a:gd name="T2" fmla="*/ 195 w 375"/>
                <a:gd name="T3" fmla="*/ 5 h 245"/>
                <a:gd name="T4" fmla="*/ 0 w 375"/>
                <a:gd name="T5" fmla="*/ 225 h 245"/>
                <a:gd name="T6" fmla="*/ 0 w 375"/>
                <a:gd name="T7" fmla="*/ 227 h 245"/>
                <a:gd name="T8" fmla="*/ 368 w 375"/>
                <a:gd name="T9" fmla="*/ 245 h 245"/>
                <a:gd name="T10" fmla="*/ 369 w 375"/>
                <a:gd name="T11" fmla="*/ 243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5" h="245">
                  <a:moveTo>
                    <a:pt x="369" y="243"/>
                  </a:moveTo>
                  <a:cubicBezTo>
                    <a:pt x="375" y="116"/>
                    <a:pt x="297" y="10"/>
                    <a:pt x="195" y="5"/>
                  </a:cubicBezTo>
                  <a:cubicBezTo>
                    <a:pt x="94" y="0"/>
                    <a:pt x="6" y="98"/>
                    <a:pt x="0" y="225"/>
                  </a:cubicBezTo>
                  <a:cubicBezTo>
                    <a:pt x="0" y="226"/>
                    <a:pt x="0" y="226"/>
                    <a:pt x="0" y="227"/>
                  </a:cubicBezTo>
                  <a:cubicBezTo>
                    <a:pt x="368" y="245"/>
                    <a:pt x="368" y="245"/>
                    <a:pt x="368" y="245"/>
                  </a:cubicBezTo>
                  <a:cubicBezTo>
                    <a:pt x="368" y="244"/>
                    <a:pt x="368" y="244"/>
                    <a:pt x="369" y="243"/>
                  </a:cubicBezTo>
                  <a:close/>
                </a:path>
              </a:pathLst>
            </a:custGeom>
            <a:solidFill>
              <a:srgbClr val="FFCA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1" name="Freeform 259"/>
            <p:cNvSpPr/>
            <p:nvPr/>
          </p:nvSpPr>
          <p:spPr bwMode="auto">
            <a:xfrm>
              <a:off x="4992688" y="3017838"/>
              <a:ext cx="1249363" cy="809625"/>
            </a:xfrm>
            <a:custGeom>
              <a:avLst/>
              <a:gdLst>
                <a:gd name="T0" fmla="*/ 289 w 294"/>
                <a:gd name="T1" fmla="*/ 189 h 190"/>
                <a:gd name="T2" fmla="*/ 153 w 294"/>
                <a:gd name="T3" fmla="*/ 4 h 190"/>
                <a:gd name="T4" fmla="*/ 0 w 294"/>
                <a:gd name="T5" fmla="*/ 175 h 190"/>
                <a:gd name="T6" fmla="*/ 0 w 294"/>
                <a:gd name="T7" fmla="*/ 176 h 190"/>
                <a:gd name="T8" fmla="*/ 289 w 294"/>
                <a:gd name="T9" fmla="*/ 190 h 190"/>
                <a:gd name="T10" fmla="*/ 289 w 294"/>
                <a:gd name="T11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" h="190">
                  <a:moveTo>
                    <a:pt x="289" y="189"/>
                  </a:moveTo>
                  <a:cubicBezTo>
                    <a:pt x="294" y="91"/>
                    <a:pt x="233" y="7"/>
                    <a:pt x="153" y="4"/>
                  </a:cubicBezTo>
                  <a:cubicBezTo>
                    <a:pt x="73" y="0"/>
                    <a:pt x="5" y="76"/>
                    <a:pt x="0" y="175"/>
                  </a:cubicBezTo>
                  <a:cubicBezTo>
                    <a:pt x="0" y="175"/>
                    <a:pt x="0" y="176"/>
                    <a:pt x="0" y="176"/>
                  </a:cubicBezTo>
                  <a:cubicBezTo>
                    <a:pt x="289" y="190"/>
                    <a:pt x="289" y="190"/>
                    <a:pt x="289" y="190"/>
                  </a:cubicBezTo>
                  <a:cubicBezTo>
                    <a:pt x="289" y="190"/>
                    <a:pt x="289" y="189"/>
                    <a:pt x="289" y="189"/>
                  </a:cubicBezTo>
                  <a:close/>
                </a:path>
              </a:pathLst>
            </a:custGeom>
            <a:solidFill>
              <a:srgbClr val="FFF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2" name="Freeform 260"/>
            <p:cNvSpPr/>
            <p:nvPr/>
          </p:nvSpPr>
          <p:spPr bwMode="auto">
            <a:xfrm>
              <a:off x="5213350" y="3217863"/>
              <a:ext cx="803275" cy="563563"/>
            </a:xfrm>
            <a:custGeom>
              <a:avLst/>
              <a:gdLst>
                <a:gd name="T0" fmla="*/ 186 w 189"/>
                <a:gd name="T1" fmla="*/ 131 h 132"/>
                <a:gd name="T2" fmla="*/ 99 w 189"/>
                <a:gd name="T3" fmla="*/ 3 h 132"/>
                <a:gd name="T4" fmla="*/ 0 w 189"/>
                <a:gd name="T5" fmla="*/ 122 h 132"/>
                <a:gd name="T6" fmla="*/ 0 w 189"/>
                <a:gd name="T7" fmla="*/ 123 h 132"/>
                <a:gd name="T8" fmla="*/ 186 w 189"/>
                <a:gd name="T9" fmla="*/ 132 h 132"/>
                <a:gd name="T10" fmla="*/ 186 w 189"/>
                <a:gd name="T11" fmla="*/ 13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132">
                  <a:moveTo>
                    <a:pt x="186" y="131"/>
                  </a:moveTo>
                  <a:cubicBezTo>
                    <a:pt x="189" y="63"/>
                    <a:pt x="150" y="5"/>
                    <a:pt x="99" y="3"/>
                  </a:cubicBezTo>
                  <a:cubicBezTo>
                    <a:pt x="47" y="0"/>
                    <a:pt x="3" y="54"/>
                    <a:pt x="0" y="122"/>
                  </a:cubicBezTo>
                  <a:cubicBezTo>
                    <a:pt x="0" y="122"/>
                    <a:pt x="0" y="122"/>
                    <a:pt x="0" y="123"/>
                  </a:cubicBezTo>
                  <a:cubicBezTo>
                    <a:pt x="186" y="132"/>
                    <a:pt x="186" y="132"/>
                    <a:pt x="186" y="132"/>
                  </a:cubicBezTo>
                  <a:cubicBezTo>
                    <a:pt x="186" y="132"/>
                    <a:pt x="186" y="131"/>
                    <a:pt x="186" y="131"/>
                  </a:cubicBezTo>
                  <a:close/>
                </a:path>
              </a:pathLst>
            </a:custGeom>
            <a:solidFill>
              <a:srgbClr val="B1BD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3" name="Freeform 261"/>
            <p:cNvSpPr/>
            <p:nvPr/>
          </p:nvSpPr>
          <p:spPr bwMode="auto">
            <a:xfrm>
              <a:off x="5387975" y="3440113"/>
              <a:ext cx="438150" cy="303213"/>
            </a:xfrm>
            <a:custGeom>
              <a:avLst/>
              <a:gdLst>
                <a:gd name="T0" fmla="*/ 101 w 103"/>
                <a:gd name="T1" fmla="*/ 71 h 71"/>
                <a:gd name="T2" fmla="*/ 54 w 103"/>
                <a:gd name="T3" fmla="*/ 1 h 71"/>
                <a:gd name="T4" fmla="*/ 0 w 103"/>
                <a:gd name="T5" fmla="*/ 66 h 71"/>
                <a:gd name="T6" fmla="*/ 0 w 103"/>
                <a:gd name="T7" fmla="*/ 66 h 71"/>
                <a:gd name="T8" fmla="*/ 101 w 103"/>
                <a:gd name="T9" fmla="*/ 71 h 71"/>
                <a:gd name="T10" fmla="*/ 101 w 103"/>
                <a:gd name="T11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71">
                  <a:moveTo>
                    <a:pt x="101" y="71"/>
                  </a:moveTo>
                  <a:cubicBezTo>
                    <a:pt x="103" y="34"/>
                    <a:pt x="82" y="3"/>
                    <a:pt x="54" y="1"/>
                  </a:cubicBezTo>
                  <a:cubicBezTo>
                    <a:pt x="26" y="0"/>
                    <a:pt x="2" y="29"/>
                    <a:pt x="0" y="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101" y="71"/>
                    <a:pt x="101" y="71"/>
                    <a:pt x="101" y="71"/>
                  </a:cubicBezTo>
                  <a:cubicBezTo>
                    <a:pt x="101" y="71"/>
                    <a:pt x="101" y="71"/>
                    <a:pt x="101" y="71"/>
                  </a:cubicBezTo>
                  <a:close/>
                </a:path>
              </a:pathLst>
            </a:custGeom>
            <a:solidFill>
              <a:srgbClr val="607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4" name="Freeform 262"/>
            <p:cNvSpPr/>
            <p:nvPr/>
          </p:nvSpPr>
          <p:spPr bwMode="auto">
            <a:xfrm>
              <a:off x="6229350" y="3294063"/>
              <a:ext cx="1374775" cy="965200"/>
            </a:xfrm>
            <a:custGeom>
              <a:avLst/>
              <a:gdLst>
                <a:gd name="T0" fmla="*/ 306 w 323"/>
                <a:gd name="T1" fmla="*/ 225 h 226"/>
                <a:gd name="T2" fmla="*/ 187 w 323"/>
                <a:gd name="T3" fmla="*/ 16 h 226"/>
                <a:gd name="T4" fmla="*/ 0 w 323"/>
                <a:gd name="T5" fmla="*/ 168 h 226"/>
                <a:gd name="T6" fmla="*/ 0 w 323"/>
                <a:gd name="T7" fmla="*/ 169 h 226"/>
                <a:gd name="T8" fmla="*/ 306 w 323"/>
                <a:gd name="T9" fmla="*/ 226 h 226"/>
                <a:gd name="T10" fmla="*/ 306 w 323"/>
                <a:gd name="T11" fmla="*/ 225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26">
                  <a:moveTo>
                    <a:pt x="306" y="225"/>
                  </a:moveTo>
                  <a:cubicBezTo>
                    <a:pt x="323" y="137"/>
                    <a:pt x="271" y="31"/>
                    <a:pt x="187" y="16"/>
                  </a:cubicBezTo>
                  <a:cubicBezTo>
                    <a:pt x="102" y="0"/>
                    <a:pt x="16" y="80"/>
                    <a:pt x="0" y="168"/>
                  </a:cubicBezTo>
                  <a:cubicBezTo>
                    <a:pt x="0" y="168"/>
                    <a:pt x="0" y="168"/>
                    <a:pt x="0" y="169"/>
                  </a:cubicBezTo>
                  <a:cubicBezTo>
                    <a:pt x="306" y="226"/>
                    <a:pt x="306" y="226"/>
                    <a:pt x="306" y="226"/>
                  </a:cubicBezTo>
                  <a:cubicBezTo>
                    <a:pt x="306" y="225"/>
                    <a:pt x="306" y="225"/>
                    <a:pt x="306" y="225"/>
                  </a:cubicBezTo>
                  <a:close/>
                </a:path>
              </a:pathLst>
            </a:custGeom>
            <a:solidFill>
              <a:srgbClr val="F783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5" name="Freeform 263"/>
            <p:cNvSpPr/>
            <p:nvPr/>
          </p:nvSpPr>
          <p:spPr bwMode="auto">
            <a:xfrm>
              <a:off x="6335713" y="3465513"/>
              <a:ext cx="1127125" cy="788988"/>
            </a:xfrm>
            <a:custGeom>
              <a:avLst/>
              <a:gdLst>
                <a:gd name="T0" fmla="*/ 251 w 265"/>
                <a:gd name="T1" fmla="*/ 184 h 185"/>
                <a:gd name="T2" fmla="*/ 153 w 265"/>
                <a:gd name="T3" fmla="*/ 13 h 185"/>
                <a:gd name="T4" fmla="*/ 1 w 265"/>
                <a:gd name="T5" fmla="*/ 138 h 185"/>
                <a:gd name="T6" fmla="*/ 0 w 265"/>
                <a:gd name="T7" fmla="*/ 139 h 185"/>
                <a:gd name="T8" fmla="*/ 251 w 265"/>
                <a:gd name="T9" fmla="*/ 185 h 185"/>
                <a:gd name="T10" fmla="*/ 251 w 265"/>
                <a:gd name="T11" fmla="*/ 184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5" h="185">
                  <a:moveTo>
                    <a:pt x="251" y="184"/>
                  </a:moveTo>
                  <a:cubicBezTo>
                    <a:pt x="265" y="112"/>
                    <a:pt x="223" y="26"/>
                    <a:pt x="153" y="13"/>
                  </a:cubicBezTo>
                  <a:cubicBezTo>
                    <a:pt x="84" y="0"/>
                    <a:pt x="14" y="66"/>
                    <a:pt x="1" y="138"/>
                  </a:cubicBezTo>
                  <a:cubicBezTo>
                    <a:pt x="1" y="138"/>
                    <a:pt x="1" y="138"/>
                    <a:pt x="0" y="139"/>
                  </a:cubicBezTo>
                  <a:cubicBezTo>
                    <a:pt x="251" y="185"/>
                    <a:pt x="251" y="185"/>
                    <a:pt x="251" y="185"/>
                  </a:cubicBezTo>
                  <a:cubicBezTo>
                    <a:pt x="251" y="185"/>
                    <a:pt x="251" y="185"/>
                    <a:pt x="251" y="184"/>
                  </a:cubicBezTo>
                  <a:close/>
                </a:path>
              </a:pathLst>
            </a:custGeom>
            <a:solidFill>
              <a:srgbClr val="FFFF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6" name="Freeform 264"/>
            <p:cNvSpPr/>
            <p:nvPr/>
          </p:nvSpPr>
          <p:spPr bwMode="auto">
            <a:xfrm>
              <a:off x="6510338" y="3619500"/>
              <a:ext cx="769938" cy="531813"/>
            </a:xfrm>
            <a:custGeom>
              <a:avLst/>
              <a:gdLst>
                <a:gd name="T0" fmla="*/ 172 w 181"/>
                <a:gd name="T1" fmla="*/ 124 h 125"/>
                <a:gd name="T2" fmla="*/ 105 w 181"/>
                <a:gd name="T3" fmla="*/ 9 h 125"/>
                <a:gd name="T4" fmla="*/ 1 w 181"/>
                <a:gd name="T5" fmla="*/ 92 h 125"/>
                <a:gd name="T6" fmla="*/ 0 w 181"/>
                <a:gd name="T7" fmla="*/ 93 h 125"/>
                <a:gd name="T8" fmla="*/ 172 w 181"/>
                <a:gd name="T9" fmla="*/ 125 h 125"/>
                <a:gd name="T10" fmla="*/ 172 w 181"/>
                <a:gd name="T11" fmla="*/ 12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125">
                  <a:moveTo>
                    <a:pt x="172" y="124"/>
                  </a:moveTo>
                  <a:cubicBezTo>
                    <a:pt x="181" y="76"/>
                    <a:pt x="152" y="18"/>
                    <a:pt x="105" y="9"/>
                  </a:cubicBezTo>
                  <a:cubicBezTo>
                    <a:pt x="57" y="0"/>
                    <a:pt x="10" y="44"/>
                    <a:pt x="1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172" y="125"/>
                    <a:pt x="172" y="125"/>
                    <a:pt x="172" y="125"/>
                  </a:cubicBezTo>
                  <a:cubicBezTo>
                    <a:pt x="172" y="124"/>
                    <a:pt x="172" y="124"/>
                    <a:pt x="172" y="124"/>
                  </a:cubicBezTo>
                  <a:close/>
                </a:path>
              </a:pathLst>
            </a:custGeom>
            <a:solidFill>
              <a:srgbClr val="886D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7" name="Freeform 265"/>
            <p:cNvSpPr/>
            <p:nvPr/>
          </p:nvSpPr>
          <p:spPr bwMode="auto">
            <a:xfrm>
              <a:off x="6638925" y="3756025"/>
              <a:ext cx="496888" cy="369888"/>
            </a:xfrm>
            <a:custGeom>
              <a:avLst/>
              <a:gdLst>
                <a:gd name="T0" fmla="*/ 110 w 117"/>
                <a:gd name="T1" fmla="*/ 86 h 87"/>
                <a:gd name="T2" fmla="*/ 68 w 117"/>
                <a:gd name="T3" fmla="*/ 5 h 87"/>
                <a:gd name="T4" fmla="*/ 0 w 117"/>
                <a:gd name="T5" fmla="*/ 66 h 87"/>
                <a:gd name="T6" fmla="*/ 0 w 117"/>
                <a:gd name="T7" fmla="*/ 66 h 87"/>
                <a:gd name="T8" fmla="*/ 110 w 117"/>
                <a:gd name="T9" fmla="*/ 87 h 87"/>
                <a:gd name="T10" fmla="*/ 110 w 117"/>
                <a:gd name="T11" fmla="*/ 8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" h="87">
                  <a:moveTo>
                    <a:pt x="110" y="86"/>
                  </a:moveTo>
                  <a:cubicBezTo>
                    <a:pt x="117" y="52"/>
                    <a:pt x="99" y="11"/>
                    <a:pt x="68" y="5"/>
                  </a:cubicBezTo>
                  <a:cubicBezTo>
                    <a:pt x="38" y="0"/>
                    <a:pt x="7" y="31"/>
                    <a:pt x="0" y="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110" y="87"/>
                    <a:pt x="110" y="87"/>
                    <a:pt x="110" y="87"/>
                  </a:cubicBezTo>
                  <a:cubicBezTo>
                    <a:pt x="110" y="87"/>
                    <a:pt x="110" y="86"/>
                    <a:pt x="110" y="86"/>
                  </a:cubicBezTo>
                  <a:close/>
                </a:path>
              </a:pathLst>
            </a:custGeom>
            <a:solidFill>
              <a:srgbClr val="ACA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8" name="Freeform 266"/>
            <p:cNvSpPr/>
            <p:nvPr/>
          </p:nvSpPr>
          <p:spPr bwMode="auto">
            <a:xfrm>
              <a:off x="5605463" y="3187700"/>
              <a:ext cx="768350" cy="639763"/>
            </a:xfrm>
            <a:custGeom>
              <a:avLst/>
              <a:gdLst>
                <a:gd name="T0" fmla="*/ 120 w 181"/>
                <a:gd name="T1" fmla="*/ 15 h 150"/>
                <a:gd name="T2" fmla="*/ 0 w 181"/>
                <a:gd name="T3" fmla="*/ 102 h 150"/>
                <a:gd name="T4" fmla="*/ 171 w 181"/>
                <a:gd name="T5" fmla="*/ 150 h 150"/>
                <a:gd name="T6" fmla="*/ 120 w 181"/>
                <a:gd name="T7" fmla="*/ 1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1" h="150">
                  <a:moveTo>
                    <a:pt x="120" y="15"/>
                  </a:moveTo>
                  <a:cubicBezTo>
                    <a:pt x="77" y="0"/>
                    <a:pt x="26" y="39"/>
                    <a:pt x="0" y="102"/>
                  </a:cubicBezTo>
                  <a:cubicBezTo>
                    <a:pt x="171" y="150"/>
                    <a:pt x="171" y="150"/>
                    <a:pt x="171" y="150"/>
                  </a:cubicBezTo>
                  <a:cubicBezTo>
                    <a:pt x="181" y="86"/>
                    <a:pt x="161" y="29"/>
                    <a:pt x="120" y="15"/>
                  </a:cubicBezTo>
                  <a:close/>
                </a:path>
              </a:pathLst>
            </a:custGeom>
            <a:solidFill>
              <a:srgbClr val="E36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9" name="Freeform 267"/>
            <p:cNvSpPr/>
            <p:nvPr/>
          </p:nvSpPr>
          <p:spPr bwMode="auto">
            <a:xfrm>
              <a:off x="5711825" y="3346450"/>
              <a:ext cx="555625" cy="455613"/>
            </a:xfrm>
            <a:custGeom>
              <a:avLst/>
              <a:gdLst>
                <a:gd name="T0" fmla="*/ 87 w 131"/>
                <a:gd name="T1" fmla="*/ 11 h 107"/>
                <a:gd name="T2" fmla="*/ 0 w 131"/>
                <a:gd name="T3" fmla="*/ 72 h 107"/>
                <a:gd name="T4" fmla="*/ 126 w 131"/>
                <a:gd name="T5" fmla="*/ 107 h 107"/>
                <a:gd name="T6" fmla="*/ 87 w 131"/>
                <a:gd name="T7" fmla="*/ 1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" h="107">
                  <a:moveTo>
                    <a:pt x="87" y="11"/>
                  </a:moveTo>
                  <a:cubicBezTo>
                    <a:pt x="56" y="0"/>
                    <a:pt x="20" y="27"/>
                    <a:pt x="0" y="72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31" y="61"/>
                    <a:pt x="117" y="21"/>
                    <a:pt x="87" y="11"/>
                  </a:cubicBezTo>
                  <a:close/>
                </a:path>
              </a:pathLst>
            </a:custGeom>
            <a:solidFill>
              <a:srgbClr val="FFFC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0" name="Freeform 268"/>
            <p:cNvSpPr/>
            <p:nvPr/>
          </p:nvSpPr>
          <p:spPr bwMode="auto">
            <a:xfrm>
              <a:off x="5803900" y="3511550"/>
              <a:ext cx="366713" cy="269875"/>
            </a:xfrm>
            <a:custGeom>
              <a:avLst/>
              <a:gdLst>
                <a:gd name="T0" fmla="*/ 57 w 86"/>
                <a:gd name="T1" fmla="*/ 7 h 63"/>
                <a:gd name="T2" fmla="*/ 0 w 86"/>
                <a:gd name="T3" fmla="*/ 39 h 63"/>
                <a:gd name="T4" fmla="*/ 86 w 86"/>
                <a:gd name="T5" fmla="*/ 63 h 63"/>
                <a:gd name="T6" fmla="*/ 57 w 86"/>
                <a:gd name="T7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63">
                  <a:moveTo>
                    <a:pt x="57" y="7"/>
                  </a:moveTo>
                  <a:cubicBezTo>
                    <a:pt x="38" y="0"/>
                    <a:pt x="15" y="14"/>
                    <a:pt x="0" y="39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86" y="36"/>
                    <a:pt x="76" y="13"/>
                    <a:pt x="57" y="7"/>
                  </a:cubicBezTo>
                  <a:close/>
                </a:path>
              </a:pathLst>
            </a:custGeom>
            <a:solidFill>
              <a:srgbClr val="799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1" name="Freeform 269"/>
            <p:cNvSpPr/>
            <p:nvPr/>
          </p:nvSpPr>
          <p:spPr bwMode="auto">
            <a:xfrm>
              <a:off x="5915025" y="3635375"/>
              <a:ext cx="179388" cy="123825"/>
            </a:xfrm>
            <a:custGeom>
              <a:avLst/>
              <a:gdLst>
                <a:gd name="T0" fmla="*/ 28 w 42"/>
                <a:gd name="T1" fmla="*/ 2 h 29"/>
                <a:gd name="T2" fmla="*/ 0 w 42"/>
                <a:gd name="T3" fmla="*/ 18 h 29"/>
                <a:gd name="T4" fmla="*/ 42 w 42"/>
                <a:gd name="T5" fmla="*/ 29 h 29"/>
                <a:gd name="T6" fmla="*/ 28 w 42"/>
                <a:gd name="T7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29">
                  <a:moveTo>
                    <a:pt x="28" y="2"/>
                  </a:moveTo>
                  <a:cubicBezTo>
                    <a:pt x="19" y="0"/>
                    <a:pt x="9" y="6"/>
                    <a:pt x="0" y="18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1" y="15"/>
                    <a:pt x="36" y="5"/>
                    <a:pt x="28" y="2"/>
                  </a:cubicBezTo>
                  <a:close/>
                </a:path>
              </a:pathLst>
            </a:custGeom>
            <a:solidFill>
              <a:srgbClr val="A779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</p:grpSp>
      <p:grpSp>
        <p:nvGrpSpPr>
          <p:cNvPr id="9" name="组合 8"/>
          <p:cNvGrpSpPr/>
          <p:nvPr userDrawn="1"/>
        </p:nvGrpSpPr>
        <p:grpSpPr>
          <a:xfrm>
            <a:off x="5317724" y="4731712"/>
            <a:ext cx="6894914" cy="2157155"/>
            <a:chOff x="7275512" y="5344229"/>
            <a:chExt cx="4937126" cy="1544638"/>
          </a:xfrm>
        </p:grpSpPr>
        <p:sp>
          <p:nvSpPr>
            <p:cNvPr id="10" name="Freeform 229"/>
            <p:cNvSpPr/>
            <p:nvPr/>
          </p:nvSpPr>
          <p:spPr bwMode="auto">
            <a:xfrm>
              <a:off x="7275512" y="5344229"/>
              <a:ext cx="4929188" cy="1539875"/>
            </a:xfrm>
            <a:custGeom>
              <a:avLst/>
              <a:gdLst>
                <a:gd name="T0" fmla="*/ 1162 w 1162"/>
                <a:gd name="T1" fmla="*/ 183 h 359"/>
                <a:gd name="T2" fmla="*/ 0 w 1162"/>
                <a:gd name="T3" fmla="*/ 359 h 359"/>
                <a:gd name="T4" fmla="*/ 1158 w 1162"/>
                <a:gd name="T5" fmla="*/ 359 h 359"/>
                <a:gd name="T6" fmla="*/ 1162 w 1162"/>
                <a:gd name="T7" fmla="*/ 183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2" h="359">
                  <a:moveTo>
                    <a:pt x="1162" y="183"/>
                  </a:moveTo>
                  <a:cubicBezTo>
                    <a:pt x="1162" y="183"/>
                    <a:pt x="601" y="0"/>
                    <a:pt x="0" y="359"/>
                  </a:cubicBezTo>
                  <a:cubicBezTo>
                    <a:pt x="1158" y="359"/>
                    <a:pt x="1158" y="359"/>
                    <a:pt x="1158" y="359"/>
                  </a:cubicBezTo>
                  <a:lnTo>
                    <a:pt x="1162" y="183"/>
                  </a:lnTo>
                  <a:close/>
                </a:path>
              </a:pathLst>
            </a:custGeom>
            <a:solidFill>
              <a:srgbClr val="F7A2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1" name="Freeform 230"/>
            <p:cNvSpPr/>
            <p:nvPr/>
          </p:nvSpPr>
          <p:spPr bwMode="auto">
            <a:xfrm>
              <a:off x="8039100" y="5777617"/>
              <a:ext cx="4173538" cy="1106488"/>
            </a:xfrm>
            <a:custGeom>
              <a:avLst/>
              <a:gdLst>
                <a:gd name="T0" fmla="*/ 984 w 984"/>
                <a:gd name="T1" fmla="*/ 136 h 258"/>
                <a:gd name="T2" fmla="*/ 0 w 984"/>
                <a:gd name="T3" fmla="*/ 258 h 258"/>
                <a:gd name="T4" fmla="*/ 979 w 984"/>
                <a:gd name="T5" fmla="*/ 258 h 258"/>
                <a:gd name="T6" fmla="*/ 984 w 984"/>
                <a:gd name="T7" fmla="*/ 136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4" h="258">
                  <a:moveTo>
                    <a:pt x="984" y="136"/>
                  </a:moveTo>
                  <a:cubicBezTo>
                    <a:pt x="984" y="136"/>
                    <a:pt x="508" y="0"/>
                    <a:pt x="0" y="258"/>
                  </a:cubicBezTo>
                  <a:cubicBezTo>
                    <a:pt x="979" y="258"/>
                    <a:pt x="979" y="258"/>
                    <a:pt x="979" y="258"/>
                  </a:cubicBezTo>
                  <a:lnTo>
                    <a:pt x="984" y="136"/>
                  </a:lnTo>
                  <a:close/>
                </a:path>
              </a:pathLst>
            </a:custGeom>
            <a:solidFill>
              <a:srgbClr val="FAE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" name="Freeform 231"/>
            <p:cNvSpPr/>
            <p:nvPr/>
          </p:nvSpPr>
          <p:spPr bwMode="auto">
            <a:xfrm>
              <a:off x="8870950" y="6163379"/>
              <a:ext cx="3321050" cy="725488"/>
            </a:xfrm>
            <a:custGeom>
              <a:avLst/>
              <a:gdLst>
                <a:gd name="T0" fmla="*/ 780 w 783"/>
                <a:gd name="T1" fmla="*/ 106 h 169"/>
                <a:gd name="T2" fmla="*/ 0 w 783"/>
                <a:gd name="T3" fmla="*/ 169 h 169"/>
                <a:gd name="T4" fmla="*/ 783 w 783"/>
                <a:gd name="T5" fmla="*/ 165 h 169"/>
                <a:gd name="T6" fmla="*/ 780 w 783"/>
                <a:gd name="T7" fmla="*/ 106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3" h="169">
                  <a:moveTo>
                    <a:pt x="780" y="106"/>
                  </a:moveTo>
                  <a:cubicBezTo>
                    <a:pt x="780" y="106"/>
                    <a:pt x="402" y="0"/>
                    <a:pt x="0" y="169"/>
                  </a:cubicBezTo>
                  <a:cubicBezTo>
                    <a:pt x="783" y="165"/>
                    <a:pt x="783" y="165"/>
                    <a:pt x="783" y="165"/>
                  </a:cubicBezTo>
                  <a:lnTo>
                    <a:pt x="780" y="106"/>
                  </a:lnTo>
                  <a:close/>
                </a:path>
              </a:pathLst>
            </a:custGeom>
            <a:solidFill>
              <a:srgbClr val="74A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</p:grpSp>
      <p:grpSp>
        <p:nvGrpSpPr>
          <p:cNvPr id="13" name="组合 12"/>
          <p:cNvGrpSpPr/>
          <p:nvPr userDrawn="1"/>
        </p:nvGrpSpPr>
        <p:grpSpPr>
          <a:xfrm>
            <a:off x="-26157" y="4925160"/>
            <a:ext cx="5855608" cy="1984873"/>
            <a:chOff x="4124326" y="2625725"/>
            <a:chExt cx="3943350" cy="1336676"/>
          </a:xfrm>
        </p:grpSpPr>
        <p:sp>
          <p:nvSpPr>
            <p:cNvPr id="14" name="Freeform 235"/>
            <p:cNvSpPr/>
            <p:nvPr/>
          </p:nvSpPr>
          <p:spPr bwMode="auto">
            <a:xfrm>
              <a:off x="4137026" y="2625725"/>
              <a:ext cx="3930650" cy="1316038"/>
            </a:xfrm>
            <a:custGeom>
              <a:avLst/>
              <a:gdLst>
                <a:gd name="T0" fmla="*/ 1 w 926"/>
                <a:gd name="T1" fmla="*/ 68 h 307"/>
                <a:gd name="T2" fmla="*/ 926 w 926"/>
                <a:gd name="T3" fmla="*/ 307 h 307"/>
                <a:gd name="T4" fmla="*/ 0 w 926"/>
                <a:gd name="T5" fmla="*/ 307 h 307"/>
                <a:gd name="T6" fmla="*/ 1 w 926"/>
                <a:gd name="T7" fmla="*/ 68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6" h="307">
                  <a:moveTo>
                    <a:pt x="1" y="68"/>
                  </a:moveTo>
                  <a:cubicBezTo>
                    <a:pt x="1" y="68"/>
                    <a:pt x="536" y="0"/>
                    <a:pt x="926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1" y="68"/>
                  </a:lnTo>
                  <a:close/>
                </a:path>
              </a:pathLst>
            </a:custGeom>
            <a:solidFill>
              <a:srgbClr val="FF58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5" name="Freeform 236"/>
            <p:cNvSpPr/>
            <p:nvPr/>
          </p:nvSpPr>
          <p:spPr bwMode="auto">
            <a:xfrm>
              <a:off x="4129088" y="2998788"/>
              <a:ext cx="3241675" cy="950913"/>
            </a:xfrm>
            <a:custGeom>
              <a:avLst/>
              <a:gdLst>
                <a:gd name="T0" fmla="*/ 0 w 764"/>
                <a:gd name="T1" fmla="*/ 49 h 222"/>
                <a:gd name="T2" fmla="*/ 764 w 764"/>
                <a:gd name="T3" fmla="*/ 222 h 222"/>
                <a:gd name="T4" fmla="*/ 0 w 764"/>
                <a:gd name="T5" fmla="*/ 222 h 222"/>
                <a:gd name="T6" fmla="*/ 0 w 764"/>
                <a:gd name="T7" fmla="*/ 49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4" h="222">
                  <a:moveTo>
                    <a:pt x="0" y="49"/>
                  </a:moveTo>
                  <a:cubicBezTo>
                    <a:pt x="0" y="49"/>
                    <a:pt x="442" y="0"/>
                    <a:pt x="764" y="222"/>
                  </a:cubicBezTo>
                  <a:cubicBezTo>
                    <a:pt x="0" y="222"/>
                    <a:pt x="0" y="222"/>
                    <a:pt x="0" y="222"/>
                  </a:cubicBezTo>
                  <a:lnTo>
                    <a:pt x="0" y="49"/>
                  </a:lnTo>
                  <a:close/>
                </a:path>
              </a:pathLst>
            </a:custGeom>
            <a:solidFill>
              <a:srgbClr val="B3D2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6" name="Freeform 237"/>
            <p:cNvSpPr/>
            <p:nvPr/>
          </p:nvSpPr>
          <p:spPr bwMode="auto">
            <a:xfrm>
              <a:off x="4129088" y="3302000"/>
              <a:ext cx="2767013" cy="647700"/>
            </a:xfrm>
            <a:custGeom>
              <a:avLst/>
              <a:gdLst>
                <a:gd name="T0" fmla="*/ 1 w 652"/>
                <a:gd name="T1" fmla="*/ 34 h 151"/>
                <a:gd name="T2" fmla="*/ 652 w 652"/>
                <a:gd name="T3" fmla="*/ 151 h 151"/>
                <a:gd name="T4" fmla="*/ 0 w 652"/>
                <a:gd name="T5" fmla="*/ 151 h 151"/>
                <a:gd name="T6" fmla="*/ 1 w 652"/>
                <a:gd name="T7" fmla="*/ 3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2" h="151">
                  <a:moveTo>
                    <a:pt x="1" y="34"/>
                  </a:moveTo>
                  <a:cubicBezTo>
                    <a:pt x="1" y="34"/>
                    <a:pt x="378" y="0"/>
                    <a:pt x="652" y="151"/>
                  </a:cubicBezTo>
                  <a:cubicBezTo>
                    <a:pt x="0" y="151"/>
                    <a:pt x="0" y="151"/>
                    <a:pt x="0" y="151"/>
                  </a:cubicBezTo>
                  <a:lnTo>
                    <a:pt x="1" y="34"/>
                  </a:lnTo>
                  <a:close/>
                </a:path>
              </a:pathLst>
            </a:custGeom>
            <a:solidFill>
              <a:srgbClr val="BBA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7" name="Freeform 238"/>
            <p:cNvSpPr/>
            <p:nvPr/>
          </p:nvSpPr>
          <p:spPr bwMode="auto">
            <a:xfrm>
              <a:off x="4124326" y="3576638"/>
              <a:ext cx="1970088" cy="385763"/>
            </a:xfrm>
            <a:custGeom>
              <a:avLst/>
              <a:gdLst>
                <a:gd name="T0" fmla="*/ 0 w 464"/>
                <a:gd name="T1" fmla="*/ 20 h 90"/>
                <a:gd name="T2" fmla="*/ 464 w 464"/>
                <a:gd name="T3" fmla="*/ 90 h 90"/>
                <a:gd name="T4" fmla="*/ 0 w 464"/>
                <a:gd name="T5" fmla="*/ 90 h 90"/>
                <a:gd name="T6" fmla="*/ 0 w 464"/>
                <a:gd name="T7" fmla="*/ 2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90">
                  <a:moveTo>
                    <a:pt x="0" y="20"/>
                  </a:moveTo>
                  <a:cubicBezTo>
                    <a:pt x="0" y="20"/>
                    <a:pt x="269" y="0"/>
                    <a:pt x="464" y="90"/>
                  </a:cubicBezTo>
                  <a:cubicBezTo>
                    <a:pt x="0" y="90"/>
                    <a:pt x="0" y="90"/>
                    <a:pt x="0" y="90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FFAE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  <a:endParaRPr lang="vi-VN" strike="noStrike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09600" y="6356351"/>
            <a:ext cx="2844800" cy="366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defTabSz="1219170">
              <a:defRPr/>
            </a:pPr>
            <a:endParaRPr lang="en-US" sz="160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56351"/>
            <a:ext cx="3860800" cy="366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defTabSz="1219170">
              <a:defRPr/>
            </a:pPr>
            <a:endParaRPr lang="en-US" sz="160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356351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BB172820-399D-4076-A940-CAC6E2ED668C}" type="slidenum">
              <a:rPr lang="en-US" altLang="en-US" sz="1600" smtClean="0">
                <a:solidFill>
                  <a:srgbClr val="898989"/>
                </a:solidFill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6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488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4B0EB-2683-40AD-BCF1-FDB8ACB9DBB5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3D9E7-377D-4006-B387-DDA6A9885F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4B0EB-2683-40AD-BCF1-FDB8ACB9DBB5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3D9E7-377D-4006-B387-DDA6A9885F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4B0EB-2683-40AD-BCF1-FDB8ACB9DBB5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3D9E7-377D-4006-B387-DDA6A9885F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4B0EB-2683-40AD-BCF1-FDB8ACB9DBB5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3D9E7-377D-4006-B387-DDA6A9885F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4B0EB-2683-40AD-BCF1-FDB8ACB9DBB5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3D9E7-377D-4006-B387-DDA6A9885F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4B0EB-2683-40AD-BCF1-FDB8ACB9DBB5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3D9E7-377D-4006-B387-DDA6A9885F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4B0EB-2683-40AD-BCF1-FDB8ACB9DBB5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3D9E7-377D-4006-B387-DDA6A9885F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4B0EB-2683-40AD-BCF1-FDB8ACB9DBB5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3D9E7-377D-4006-B387-DDA6A9885F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4B0EB-2683-40AD-BCF1-FDB8ACB9DBB5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3D9E7-377D-4006-B387-DDA6A9885F2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5" name="Group 6"/>
          <p:cNvGrpSpPr/>
          <p:nvPr/>
        </p:nvGrpSpPr>
        <p:grpSpPr>
          <a:xfrm>
            <a:off x="-105834" y="-76200"/>
            <a:ext cx="12403667" cy="6934200"/>
            <a:chOff x="134" y="48"/>
            <a:chExt cx="5422" cy="4115"/>
          </a:xfrm>
        </p:grpSpPr>
        <p:sp>
          <p:nvSpPr>
            <p:cNvPr id="2" name="Rectangle 7"/>
            <p:cNvSpPr>
              <a:spLocks noChangeArrowheads="1"/>
            </p:cNvSpPr>
            <p:nvPr/>
          </p:nvSpPr>
          <p:spPr bwMode="auto">
            <a:xfrm>
              <a:off x="249" y="164"/>
              <a:ext cx="5171" cy="3899"/>
            </a:xfrm>
            <a:prstGeom prst="rect">
              <a:avLst/>
            </a:prstGeom>
            <a:noFill/>
            <a:ln w="76200" cmpd="tri">
              <a:solidFill>
                <a:srgbClr val="FF0000"/>
              </a:solidFill>
              <a:miter lim="800000"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5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4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3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lang="vi-VN" altLang="en-US" sz="18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6147" name="Picture 8" descr="sflower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187" y="-7"/>
              <a:ext cx="325" cy="43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48" name="Picture 9" descr="sflower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5188" y="45"/>
              <a:ext cx="325" cy="40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49" name="Picture 10" descr="sflower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198" y="3795"/>
              <a:ext cx="325" cy="40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50" name="Picture 11" descr="sflower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5188" y="3795"/>
              <a:ext cx="325" cy="408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6151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584" y="4516967"/>
            <a:ext cx="1498600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2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34477">
            <a:off x="10198100" y="4677833"/>
            <a:ext cx="1600200" cy="190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609600" y="2819400"/>
            <a:ext cx="10822517" cy="1622419"/>
          </a:xfrm>
          <a:prstGeom prst="rect">
            <a:avLst/>
          </a:prstGeom>
          <a:noFill/>
          <a:ln>
            <a:noFill/>
          </a:ln>
          <a:effectLst/>
        </p:spPr>
        <p:txBody>
          <a:bodyPr lIns="143689" tIns="71844" rIns="143689" bIns="71844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defTabSz="1219170" eaLnBrk="1" hangingPunct="1">
              <a:spcBef>
                <a:spcPct val="0"/>
              </a:spcBef>
              <a:buNone/>
            </a:pPr>
            <a:r>
              <a:rPr sz="48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CHÀO MỪNG CÁC EM HỌC SINH THAM DỰ TIẾT TIN HỌC LỚP 5 </a:t>
            </a:r>
            <a:endParaRPr sz="4267" b="1" noProof="1">
              <a:solidFill>
                <a:srgbClr val="0B03B1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pic>
        <p:nvPicPr>
          <p:cNvPr id="6154" name="Picture 22" descr="bd21315_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5751" y="5046134"/>
            <a:ext cx="4142316" cy="15451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5" name="Picture 21" descr="POINSET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"/>
            <a:ext cx="2438400" cy="12488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6" name="Picture 24" descr="POINSET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10591800" y="-228600"/>
            <a:ext cx="13716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7" name="Picture 6" descr="POINSET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5138541">
            <a:off x="493184" y="5090584"/>
            <a:ext cx="1278467" cy="226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8" name="Picture 6" descr="POINSET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9819218" y="5547785"/>
            <a:ext cx="2271183" cy="127211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9" name="AutoShape 23" descr="Sách Điện Tử Hướng dẫn học Tin học Lớp 4 - Hướng dẫn tự học online tại nhà  - Kho kiến thức học tập Digital Marketing"/>
          <p:cNvSpPr>
            <a:spLocks noChangeAspect="1"/>
          </p:cNvSpPr>
          <p:nvPr/>
        </p:nvSpPr>
        <p:spPr>
          <a:xfrm>
            <a:off x="192617" y="-192616"/>
            <a:ext cx="4064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eaLnBrk="0" hangingPunct="0">
              <a:buFontTx/>
            </a:pPr>
            <a:endParaRPr lang="en-US" altLang="en-US" sz="2400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grpSp>
        <p:nvGrpSpPr>
          <p:cNvPr id="6160" name="Group 4"/>
          <p:cNvGrpSpPr/>
          <p:nvPr/>
        </p:nvGrpSpPr>
        <p:grpSpPr>
          <a:xfrm>
            <a:off x="9199033" y="700618"/>
            <a:ext cx="1879600" cy="1936749"/>
            <a:chOff x="6899451" y="525236"/>
            <a:chExt cx="1409997" cy="1452349"/>
          </a:xfrm>
        </p:grpSpPr>
        <p:pic>
          <p:nvPicPr>
            <p:cNvPr id="6161" name="Picture 28" descr="PHẦN MỀM SÁCH HƯỚNG DẪN HỌC TIN HỌC LỚP 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54686" y="525236"/>
              <a:ext cx="754762" cy="106750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62" name="Picture 28" descr="PHẦN MỀM SÁCH HƯỚNG DẪN HỌC TIN HỌC LỚP 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260308" y="711645"/>
              <a:ext cx="754762" cy="106750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63" name="Picture 28" descr="PHẦN MỀM SÁCH HƯỚNG DẪN HỌC TIN HỌC LỚP 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899451" y="910076"/>
              <a:ext cx="754762" cy="1067509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7" name="组合 566"/>
          <p:cNvGrpSpPr/>
          <p:nvPr/>
        </p:nvGrpSpPr>
        <p:grpSpPr>
          <a:xfrm>
            <a:off x="236431" y="287875"/>
            <a:ext cx="1579919" cy="6097411"/>
            <a:chOff x="3857625" y="-3175"/>
            <a:chExt cx="4505325" cy="6861175"/>
          </a:xfrm>
        </p:grpSpPr>
        <p:grpSp>
          <p:nvGrpSpPr>
            <p:cNvPr id="344" name="Group 544"/>
            <p:cNvGrpSpPr/>
            <p:nvPr/>
          </p:nvGrpSpPr>
          <p:grpSpPr bwMode="auto">
            <a:xfrm>
              <a:off x="3857625" y="-3175"/>
              <a:ext cx="4505325" cy="6861175"/>
              <a:chOff x="2430" y="-2"/>
              <a:chExt cx="2838" cy="4322"/>
            </a:xfrm>
          </p:grpSpPr>
          <p:sp>
            <p:nvSpPr>
              <p:cNvPr id="367" name="Freeform 344"/>
              <p:cNvSpPr/>
              <p:nvPr/>
            </p:nvSpPr>
            <p:spPr bwMode="auto">
              <a:xfrm>
                <a:off x="2939" y="1023"/>
                <a:ext cx="147" cy="108"/>
              </a:xfrm>
              <a:custGeom>
                <a:avLst/>
                <a:gdLst>
                  <a:gd name="T0" fmla="*/ 5 w 65"/>
                  <a:gd name="T1" fmla="*/ 0 h 48"/>
                  <a:gd name="T2" fmla="*/ 0 w 65"/>
                  <a:gd name="T3" fmla="*/ 8 h 48"/>
                  <a:gd name="T4" fmla="*/ 61 w 65"/>
                  <a:gd name="T5" fmla="*/ 48 h 48"/>
                  <a:gd name="T6" fmla="*/ 65 w 65"/>
                  <a:gd name="T7" fmla="*/ 37 h 48"/>
                  <a:gd name="T8" fmla="*/ 5 w 65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48">
                    <a:moveTo>
                      <a:pt x="5" y="0"/>
                    </a:moveTo>
                    <a:cubicBezTo>
                      <a:pt x="3" y="3"/>
                      <a:pt x="1" y="5"/>
                      <a:pt x="0" y="8"/>
                    </a:cubicBezTo>
                    <a:cubicBezTo>
                      <a:pt x="61" y="48"/>
                      <a:pt x="61" y="48"/>
                      <a:pt x="61" y="48"/>
                    </a:cubicBezTo>
                    <a:cubicBezTo>
                      <a:pt x="63" y="45"/>
                      <a:pt x="64" y="41"/>
                      <a:pt x="65" y="37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7C4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368" name="Freeform 345"/>
              <p:cNvSpPr/>
              <p:nvPr/>
            </p:nvSpPr>
            <p:spPr bwMode="auto">
              <a:xfrm>
                <a:off x="2903" y="1079"/>
                <a:ext cx="158" cy="118"/>
              </a:xfrm>
              <a:custGeom>
                <a:avLst/>
                <a:gdLst>
                  <a:gd name="T0" fmla="*/ 5 w 70"/>
                  <a:gd name="T1" fmla="*/ 0 h 52"/>
                  <a:gd name="T2" fmla="*/ 0 w 70"/>
                  <a:gd name="T3" fmla="*/ 8 h 52"/>
                  <a:gd name="T4" fmla="*/ 67 w 70"/>
                  <a:gd name="T5" fmla="*/ 52 h 52"/>
                  <a:gd name="T6" fmla="*/ 70 w 70"/>
                  <a:gd name="T7" fmla="*/ 43 h 52"/>
                  <a:gd name="T8" fmla="*/ 5 w 70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52">
                    <a:moveTo>
                      <a:pt x="5" y="0"/>
                    </a:moveTo>
                    <a:cubicBezTo>
                      <a:pt x="3" y="3"/>
                      <a:pt x="2" y="5"/>
                      <a:pt x="0" y="8"/>
                    </a:cubicBezTo>
                    <a:cubicBezTo>
                      <a:pt x="67" y="52"/>
                      <a:pt x="67" y="52"/>
                      <a:pt x="67" y="52"/>
                    </a:cubicBezTo>
                    <a:cubicBezTo>
                      <a:pt x="68" y="49"/>
                      <a:pt x="69" y="46"/>
                      <a:pt x="70" y="43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9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369" name="Freeform 346"/>
              <p:cNvSpPr/>
              <p:nvPr/>
            </p:nvSpPr>
            <p:spPr bwMode="auto">
              <a:xfrm>
                <a:off x="2894" y="1097"/>
                <a:ext cx="160" cy="115"/>
              </a:xfrm>
              <a:custGeom>
                <a:avLst/>
                <a:gdLst>
                  <a:gd name="T0" fmla="*/ 71 w 71"/>
                  <a:gd name="T1" fmla="*/ 44 h 51"/>
                  <a:gd name="T2" fmla="*/ 4 w 71"/>
                  <a:gd name="T3" fmla="*/ 0 h 51"/>
                  <a:gd name="T4" fmla="*/ 0 w 71"/>
                  <a:gd name="T5" fmla="*/ 6 h 51"/>
                  <a:gd name="T6" fmla="*/ 68 w 71"/>
                  <a:gd name="T7" fmla="*/ 51 h 51"/>
                  <a:gd name="T8" fmla="*/ 71 w 71"/>
                  <a:gd name="T9" fmla="*/ 4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51">
                    <a:moveTo>
                      <a:pt x="71" y="44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2"/>
                      <a:pt x="1" y="4"/>
                      <a:pt x="0" y="6"/>
                    </a:cubicBezTo>
                    <a:cubicBezTo>
                      <a:pt x="68" y="51"/>
                      <a:pt x="68" y="51"/>
                      <a:pt x="68" y="51"/>
                    </a:cubicBezTo>
                    <a:cubicBezTo>
                      <a:pt x="69" y="49"/>
                      <a:pt x="70" y="46"/>
                      <a:pt x="71" y="44"/>
                    </a:cubicBezTo>
                    <a:close/>
                  </a:path>
                </a:pathLst>
              </a:custGeom>
              <a:solidFill>
                <a:srgbClr val="7C4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370" name="Freeform 347"/>
              <p:cNvSpPr/>
              <p:nvPr/>
            </p:nvSpPr>
            <p:spPr bwMode="auto">
              <a:xfrm>
                <a:off x="2888" y="1111"/>
                <a:ext cx="160" cy="126"/>
              </a:xfrm>
              <a:custGeom>
                <a:avLst/>
                <a:gdLst>
                  <a:gd name="T0" fmla="*/ 67 w 71"/>
                  <a:gd name="T1" fmla="*/ 56 h 56"/>
                  <a:gd name="T2" fmla="*/ 71 w 71"/>
                  <a:gd name="T3" fmla="*/ 45 h 56"/>
                  <a:gd name="T4" fmla="*/ 3 w 71"/>
                  <a:gd name="T5" fmla="*/ 0 h 56"/>
                  <a:gd name="T6" fmla="*/ 0 w 71"/>
                  <a:gd name="T7" fmla="*/ 4 h 56"/>
                  <a:gd name="T8" fmla="*/ 1 w 71"/>
                  <a:gd name="T9" fmla="*/ 11 h 56"/>
                  <a:gd name="T10" fmla="*/ 67 w 71"/>
                  <a:gd name="T1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56">
                    <a:moveTo>
                      <a:pt x="67" y="56"/>
                    </a:moveTo>
                    <a:cubicBezTo>
                      <a:pt x="68" y="52"/>
                      <a:pt x="69" y="49"/>
                      <a:pt x="71" y="45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1" y="2"/>
                      <a:pt x="0" y="4"/>
                    </a:cubicBezTo>
                    <a:cubicBezTo>
                      <a:pt x="1" y="11"/>
                      <a:pt x="1" y="11"/>
                      <a:pt x="1" y="11"/>
                    </a:cubicBezTo>
                    <a:lnTo>
                      <a:pt x="67" y="56"/>
                    </a:lnTo>
                    <a:close/>
                  </a:path>
                </a:pathLst>
              </a:custGeom>
              <a:solidFill>
                <a:srgbClr val="FF9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371" name="Freeform 348"/>
              <p:cNvSpPr/>
              <p:nvPr/>
            </p:nvSpPr>
            <p:spPr bwMode="auto">
              <a:xfrm>
                <a:off x="2890" y="1136"/>
                <a:ext cx="149" cy="121"/>
              </a:xfrm>
              <a:custGeom>
                <a:avLst/>
                <a:gdLst>
                  <a:gd name="T0" fmla="*/ 62 w 66"/>
                  <a:gd name="T1" fmla="*/ 54 h 54"/>
                  <a:gd name="T2" fmla="*/ 66 w 66"/>
                  <a:gd name="T3" fmla="*/ 45 h 54"/>
                  <a:gd name="T4" fmla="*/ 0 w 66"/>
                  <a:gd name="T5" fmla="*/ 0 h 54"/>
                  <a:gd name="T6" fmla="*/ 3 w 66"/>
                  <a:gd name="T7" fmla="*/ 16 h 54"/>
                  <a:gd name="T8" fmla="*/ 62 w 66"/>
                  <a:gd name="T9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54">
                    <a:moveTo>
                      <a:pt x="62" y="54"/>
                    </a:moveTo>
                    <a:cubicBezTo>
                      <a:pt x="63" y="51"/>
                      <a:pt x="64" y="48"/>
                      <a:pt x="66" y="4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6"/>
                      <a:pt x="3" y="16"/>
                      <a:pt x="3" y="16"/>
                    </a:cubicBezTo>
                    <a:lnTo>
                      <a:pt x="62" y="54"/>
                    </a:lnTo>
                    <a:close/>
                  </a:path>
                </a:pathLst>
              </a:custGeom>
              <a:solidFill>
                <a:srgbClr val="7C4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372" name="Freeform 349"/>
              <p:cNvSpPr/>
              <p:nvPr/>
            </p:nvSpPr>
            <p:spPr bwMode="auto">
              <a:xfrm>
                <a:off x="2897" y="1172"/>
                <a:ext cx="133" cy="110"/>
              </a:xfrm>
              <a:custGeom>
                <a:avLst/>
                <a:gdLst>
                  <a:gd name="T0" fmla="*/ 54 w 59"/>
                  <a:gd name="T1" fmla="*/ 49 h 49"/>
                  <a:gd name="T2" fmla="*/ 59 w 59"/>
                  <a:gd name="T3" fmla="*/ 38 h 49"/>
                  <a:gd name="T4" fmla="*/ 0 w 59"/>
                  <a:gd name="T5" fmla="*/ 0 h 49"/>
                  <a:gd name="T6" fmla="*/ 3 w 59"/>
                  <a:gd name="T7" fmla="*/ 15 h 49"/>
                  <a:gd name="T8" fmla="*/ 54 w 59"/>
                  <a:gd name="T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49">
                    <a:moveTo>
                      <a:pt x="54" y="49"/>
                    </a:moveTo>
                    <a:cubicBezTo>
                      <a:pt x="56" y="46"/>
                      <a:pt x="57" y="42"/>
                      <a:pt x="59" y="3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5"/>
                      <a:pt x="3" y="15"/>
                      <a:pt x="3" y="15"/>
                    </a:cubicBezTo>
                    <a:lnTo>
                      <a:pt x="54" y="49"/>
                    </a:lnTo>
                    <a:close/>
                  </a:path>
                </a:pathLst>
              </a:custGeom>
              <a:solidFill>
                <a:srgbClr val="FF9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373" name="Freeform 350"/>
              <p:cNvSpPr/>
              <p:nvPr/>
            </p:nvSpPr>
            <p:spPr bwMode="auto">
              <a:xfrm>
                <a:off x="2903" y="1206"/>
                <a:ext cx="115" cy="99"/>
              </a:xfrm>
              <a:custGeom>
                <a:avLst/>
                <a:gdLst>
                  <a:gd name="T0" fmla="*/ 47 w 51"/>
                  <a:gd name="T1" fmla="*/ 44 h 44"/>
                  <a:gd name="T2" fmla="*/ 51 w 51"/>
                  <a:gd name="T3" fmla="*/ 34 h 44"/>
                  <a:gd name="T4" fmla="*/ 0 w 51"/>
                  <a:gd name="T5" fmla="*/ 0 h 44"/>
                  <a:gd name="T6" fmla="*/ 2 w 51"/>
                  <a:gd name="T7" fmla="*/ 15 h 44"/>
                  <a:gd name="T8" fmla="*/ 47 w 51"/>
                  <a:gd name="T9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4">
                    <a:moveTo>
                      <a:pt x="47" y="44"/>
                    </a:moveTo>
                    <a:cubicBezTo>
                      <a:pt x="49" y="40"/>
                      <a:pt x="50" y="37"/>
                      <a:pt x="51" y="3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5"/>
                      <a:pt x="2" y="15"/>
                      <a:pt x="2" y="15"/>
                    </a:cubicBezTo>
                    <a:lnTo>
                      <a:pt x="47" y="44"/>
                    </a:lnTo>
                    <a:close/>
                  </a:path>
                </a:pathLst>
              </a:custGeom>
              <a:solidFill>
                <a:srgbClr val="7C4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374" name="Freeform 351"/>
              <p:cNvSpPr/>
              <p:nvPr/>
            </p:nvSpPr>
            <p:spPr bwMode="auto">
              <a:xfrm>
                <a:off x="2908" y="1239"/>
                <a:ext cx="101" cy="91"/>
              </a:xfrm>
              <a:custGeom>
                <a:avLst/>
                <a:gdLst>
                  <a:gd name="T0" fmla="*/ 41 w 45"/>
                  <a:gd name="T1" fmla="*/ 40 h 40"/>
                  <a:gd name="T2" fmla="*/ 45 w 45"/>
                  <a:gd name="T3" fmla="*/ 29 h 40"/>
                  <a:gd name="T4" fmla="*/ 0 w 45"/>
                  <a:gd name="T5" fmla="*/ 0 h 40"/>
                  <a:gd name="T6" fmla="*/ 3 w 45"/>
                  <a:gd name="T7" fmla="*/ 16 h 40"/>
                  <a:gd name="T8" fmla="*/ 41 w 45"/>
                  <a:gd name="T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0">
                    <a:moveTo>
                      <a:pt x="41" y="40"/>
                    </a:moveTo>
                    <a:cubicBezTo>
                      <a:pt x="42" y="36"/>
                      <a:pt x="44" y="32"/>
                      <a:pt x="45" y="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6"/>
                      <a:pt x="3" y="16"/>
                      <a:pt x="3" y="16"/>
                    </a:cubicBezTo>
                    <a:lnTo>
                      <a:pt x="41" y="40"/>
                    </a:lnTo>
                    <a:close/>
                  </a:path>
                </a:pathLst>
              </a:custGeom>
              <a:solidFill>
                <a:srgbClr val="FF9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375" name="Freeform 352"/>
              <p:cNvSpPr/>
              <p:nvPr/>
            </p:nvSpPr>
            <p:spPr bwMode="auto">
              <a:xfrm>
                <a:off x="2915" y="1276"/>
                <a:ext cx="85" cy="76"/>
              </a:xfrm>
              <a:custGeom>
                <a:avLst/>
                <a:gdLst>
                  <a:gd name="T0" fmla="*/ 34 w 38"/>
                  <a:gd name="T1" fmla="*/ 34 h 34"/>
                  <a:gd name="T2" fmla="*/ 38 w 38"/>
                  <a:gd name="T3" fmla="*/ 24 h 34"/>
                  <a:gd name="T4" fmla="*/ 0 w 38"/>
                  <a:gd name="T5" fmla="*/ 0 h 34"/>
                  <a:gd name="T6" fmla="*/ 3 w 38"/>
                  <a:gd name="T7" fmla="*/ 15 h 34"/>
                  <a:gd name="T8" fmla="*/ 34 w 38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4">
                    <a:moveTo>
                      <a:pt x="34" y="34"/>
                    </a:moveTo>
                    <a:cubicBezTo>
                      <a:pt x="35" y="30"/>
                      <a:pt x="37" y="27"/>
                      <a:pt x="38" y="2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5"/>
                      <a:pt x="3" y="15"/>
                      <a:pt x="3" y="15"/>
                    </a:cubicBezTo>
                    <a:lnTo>
                      <a:pt x="34" y="34"/>
                    </a:lnTo>
                    <a:close/>
                  </a:path>
                </a:pathLst>
              </a:custGeom>
              <a:solidFill>
                <a:srgbClr val="7C4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376" name="Freeform 353"/>
              <p:cNvSpPr/>
              <p:nvPr/>
            </p:nvSpPr>
            <p:spPr bwMode="auto">
              <a:xfrm>
                <a:off x="2921" y="1309"/>
                <a:ext cx="70" cy="66"/>
              </a:xfrm>
              <a:custGeom>
                <a:avLst/>
                <a:gdLst>
                  <a:gd name="T0" fmla="*/ 27 w 31"/>
                  <a:gd name="T1" fmla="*/ 29 h 29"/>
                  <a:gd name="T2" fmla="*/ 31 w 31"/>
                  <a:gd name="T3" fmla="*/ 19 h 29"/>
                  <a:gd name="T4" fmla="*/ 0 w 31"/>
                  <a:gd name="T5" fmla="*/ 0 h 29"/>
                  <a:gd name="T6" fmla="*/ 3 w 31"/>
                  <a:gd name="T7" fmla="*/ 14 h 29"/>
                  <a:gd name="T8" fmla="*/ 27 w 31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9">
                    <a:moveTo>
                      <a:pt x="27" y="29"/>
                    </a:moveTo>
                    <a:cubicBezTo>
                      <a:pt x="28" y="26"/>
                      <a:pt x="30" y="22"/>
                      <a:pt x="31" y="1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4"/>
                      <a:pt x="3" y="14"/>
                      <a:pt x="3" y="14"/>
                    </a:cubicBezTo>
                    <a:lnTo>
                      <a:pt x="27" y="29"/>
                    </a:lnTo>
                    <a:close/>
                  </a:path>
                </a:pathLst>
              </a:custGeom>
              <a:solidFill>
                <a:srgbClr val="FF9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377" name="Freeform 354"/>
              <p:cNvSpPr/>
              <p:nvPr/>
            </p:nvSpPr>
            <p:spPr bwMode="auto">
              <a:xfrm>
                <a:off x="2928" y="1341"/>
                <a:ext cx="54" cy="54"/>
              </a:xfrm>
              <a:custGeom>
                <a:avLst/>
                <a:gdLst>
                  <a:gd name="T0" fmla="*/ 21 w 24"/>
                  <a:gd name="T1" fmla="*/ 24 h 24"/>
                  <a:gd name="T2" fmla="*/ 24 w 24"/>
                  <a:gd name="T3" fmla="*/ 15 h 24"/>
                  <a:gd name="T4" fmla="*/ 0 w 24"/>
                  <a:gd name="T5" fmla="*/ 0 h 24"/>
                  <a:gd name="T6" fmla="*/ 2 w 24"/>
                  <a:gd name="T7" fmla="*/ 13 h 24"/>
                  <a:gd name="T8" fmla="*/ 21 w 24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1" y="24"/>
                    </a:moveTo>
                    <a:cubicBezTo>
                      <a:pt x="22" y="21"/>
                      <a:pt x="23" y="18"/>
                      <a:pt x="24" y="1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3"/>
                      <a:pt x="2" y="13"/>
                      <a:pt x="2" y="13"/>
                    </a:cubicBezTo>
                    <a:lnTo>
                      <a:pt x="21" y="24"/>
                    </a:lnTo>
                    <a:close/>
                  </a:path>
                </a:pathLst>
              </a:custGeom>
              <a:solidFill>
                <a:srgbClr val="7C4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378" name="Freeform 355"/>
              <p:cNvSpPr/>
              <p:nvPr/>
            </p:nvSpPr>
            <p:spPr bwMode="auto">
              <a:xfrm>
                <a:off x="2933" y="1370"/>
                <a:ext cx="43" cy="45"/>
              </a:xfrm>
              <a:custGeom>
                <a:avLst/>
                <a:gdLst>
                  <a:gd name="T0" fmla="*/ 19 w 19"/>
                  <a:gd name="T1" fmla="*/ 11 h 20"/>
                  <a:gd name="T2" fmla="*/ 0 w 19"/>
                  <a:gd name="T3" fmla="*/ 0 h 20"/>
                  <a:gd name="T4" fmla="*/ 2 w 19"/>
                  <a:gd name="T5" fmla="*/ 14 h 20"/>
                  <a:gd name="T6" fmla="*/ 16 w 19"/>
                  <a:gd name="T7" fmla="*/ 20 h 20"/>
                  <a:gd name="T8" fmla="*/ 19 w 19"/>
                  <a:gd name="T9" fmla="*/ 1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19" y="1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7" y="17"/>
                      <a:pt x="18" y="14"/>
                      <a:pt x="19" y="11"/>
                    </a:cubicBezTo>
                    <a:close/>
                  </a:path>
                </a:pathLst>
              </a:custGeom>
              <a:solidFill>
                <a:srgbClr val="7C4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379" name="Freeform 356"/>
              <p:cNvSpPr/>
              <p:nvPr/>
            </p:nvSpPr>
            <p:spPr bwMode="auto">
              <a:xfrm>
                <a:off x="2937" y="1402"/>
                <a:ext cx="32" cy="70"/>
              </a:xfrm>
              <a:custGeom>
                <a:avLst/>
                <a:gdLst>
                  <a:gd name="T0" fmla="*/ 14 w 14"/>
                  <a:gd name="T1" fmla="*/ 6 h 31"/>
                  <a:gd name="T2" fmla="*/ 0 w 14"/>
                  <a:gd name="T3" fmla="*/ 0 h 31"/>
                  <a:gd name="T4" fmla="*/ 6 w 14"/>
                  <a:gd name="T5" fmla="*/ 31 h 31"/>
                  <a:gd name="T6" fmla="*/ 14 w 14"/>
                  <a:gd name="T7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31">
                    <a:moveTo>
                      <a:pt x="14" y="6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8" y="23"/>
                      <a:pt x="11" y="14"/>
                      <a:pt x="14" y="6"/>
                    </a:cubicBezTo>
                    <a:close/>
                  </a:path>
                </a:pathLst>
              </a:custGeom>
              <a:solidFill>
                <a:srgbClr val="7C4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380" name="Freeform 357"/>
              <p:cNvSpPr/>
              <p:nvPr/>
            </p:nvSpPr>
            <p:spPr bwMode="auto">
              <a:xfrm>
                <a:off x="2915" y="1057"/>
                <a:ext cx="155" cy="119"/>
              </a:xfrm>
              <a:custGeom>
                <a:avLst/>
                <a:gdLst>
                  <a:gd name="T0" fmla="*/ 6 w 69"/>
                  <a:gd name="T1" fmla="*/ 0 h 53"/>
                  <a:gd name="T2" fmla="*/ 0 w 69"/>
                  <a:gd name="T3" fmla="*/ 10 h 53"/>
                  <a:gd name="T4" fmla="*/ 65 w 69"/>
                  <a:gd name="T5" fmla="*/ 53 h 53"/>
                  <a:gd name="T6" fmla="*/ 69 w 69"/>
                  <a:gd name="T7" fmla="*/ 42 h 53"/>
                  <a:gd name="T8" fmla="*/ 6 w 69"/>
                  <a:gd name="T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53">
                    <a:moveTo>
                      <a:pt x="6" y="0"/>
                    </a:moveTo>
                    <a:cubicBezTo>
                      <a:pt x="4" y="4"/>
                      <a:pt x="2" y="7"/>
                      <a:pt x="0" y="10"/>
                    </a:cubicBezTo>
                    <a:cubicBezTo>
                      <a:pt x="65" y="53"/>
                      <a:pt x="65" y="53"/>
                      <a:pt x="65" y="53"/>
                    </a:cubicBezTo>
                    <a:cubicBezTo>
                      <a:pt x="67" y="49"/>
                      <a:pt x="68" y="46"/>
                      <a:pt x="69" y="42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7C4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381" name="Freeform 358"/>
              <p:cNvSpPr/>
              <p:nvPr/>
            </p:nvSpPr>
            <p:spPr bwMode="auto">
              <a:xfrm>
                <a:off x="2928" y="1041"/>
                <a:ext cx="149" cy="111"/>
              </a:xfrm>
              <a:custGeom>
                <a:avLst/>
                <a:gdLst>
                  <a:gd name="T0" fmla="*/ 5 w 66"/>
                  <a:gd name="T1" fmla="*/ 0 h 49"/>
                  <a:gd name="T2" fmla="*/ 0 w 66"/>
                  <a:gd name="T3" fmla="*/ 7 h 49"/>
                  <a:gd name="T4" fmla="*/ 63 w 66"/>
                  <a:gd name="T5" fmla="*/ 49 h 49"/>
                  <a:gd name="T6" fmla="*/ 66 w 66"/>
                  <a:gd name="T7" fmla="*/ 40 h 49"/>
                  <a:gd name="T8" fmla="*/ 5 w 66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49">
                    <a:moveTo>
                      <a:pt x="5" y="0"/>
                    </a:moveTo>
                    <a:cubicBezTo>
                      <a:pt x="3" y="2"/>
                      <a:pt x="2" y="5"/>
                      <a:pt x="0" y="7"/>
                    </a:cubicBezTo>
                    <a:cubicBezTo>
                      <a:pt x="63" y="49"/>
                      <a:pt x="63" y="49"/>
                      <a:pt x="63" y="49"/>
                    </a:cubicBezTo>
                    <a:cubicBezTo>
                      <a:pt x="64" y="46"/>
                      <a:pt x="65" y="43"/>
                      <a:pt x="66" y="40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9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382" name="Freeform 359"/>
              <p:cNvSpPr/>
              <p:nvPr/>
            </p:nvSpPr>
            <p:spPr bwMode="auto">
              <a:xfrm>
                <a:off x="2951" y="931"/>
                <a:ext cx="180" cy="176"/>
              </a:xfrm>
              <a:custGeom>
                <a:avLst/>
                <a:gdLst>
                  <a:gd name="T0" fmla="*/ 0 w 80"/>
                  <a:gd name="T1" fmla="*/ 41 h 78"/>
                  <a:gd name="T2" fmla="*/ 60 w 80"/>
                  <a:gd name="T3" fmla="*/ 78 h 78"/>
                  <a:gd name="T4" fmla="*/ 61 w 80"/>
                  <a:gd name="T5" fmla="*/ 76 h 78"/>
                  <a:gd name="T6" fmla="*/ 80 w 80"/>
                  <a:gd name="T7" fmla="*/ 15 h 78"/>
                  <a:gd name="T8" fmla="*/ 21 w 80"/>
                  <a:gd name="T9" fmla="*/ 0 h 78"/>
                  <a:gd name="T10" fmla="*/ 0 w 80"/>
                  <a:gd name="T11" fmla="*/ 41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" h="78">
                    <a:moveTo>
                      <a:pt x="0" y="41"/>
                    </a:moveTo>
                    <a:cubicBezTo>
                      <a:pt x="60" y="78"/>
                      <a:pt x="60" y="78"/>
                      <a:pt x="60" y="78"/>
                    </a:cubicBezTo>
                    <a:cubicBezTo>
                      <a:pt x="60" y="77"/>
                      <a:pt x="61" y="77"/>
                      <a:pt x="61" y="76"/>
                    </a:cubicBezTo>
                    <a:cubicBezTo>
                      <a:pt x="68" y="55"/>
                      <a:pt x="74" y="35"/>
                      <a:pt x="80" y="15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4" y="14"/>
                      <a:pt x="7" y="28"/>
                      <a:pt x="0" y="41"/>
                    </a:cubicBezTo>
                    <a:close/>
                  </a:path>
                </a:pathLst>
              </a:custGeom>
              <a:solidFill>
                <a:srgbClr val="6F3D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383" name="Freeform 360"/>
              <p:cNvSpPr/>
              <p:nvPr/>
            </p:nvSpPr>
            <p:spPr bwMode="auto">
              <a:xfrm>
                <a:off x="2998" y="672"/>
                <a:ext cx="201" cy="293"/>
              </a:xfrm>
              <a:custGeom>
                <a:avLst/>
                <a:gdLst>
                  <a:gd name="T0" fmla="*/ 0 w 89"/>
                  <a:gd name="T1" fmla="*/ 115 h 130"/>
                  <a:gd name="T2" fmla="*/ 59 w 89"/>
                  <a:gd name="T3" fmla="*/ 130 h 130"/>
                  <a:gd name="T4" fmla="*/ 89 w 89"/>
                  <a:gd name="T5" fmla="*/ 25 h 130"/>
                  <a:gd name="T6" fmla="*/ 50 w 89"/>
                  <a:gd name="T7" fmla="*/ 0 h 130"/>
                  <a:gd name="T8" fmla="*/ 0 w 89"/>
                  <a:gd name="T9" fmla="*/ 11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130">
                    <a:moveTo>
                      <a:pt x="0" y="115"/>
                    </a:moveTo>
                    <a:cubicBezTo>
                      <a:pt x="59" y="130"/>
                      <a:pt x="59" y="130"/>
                      <a:pt x="59" y="130"/>
                    </a:cubicBezTo>
                    <a:cubicBezTo>
                      <a:pt x="69" y="95"/>
                      <a:pt x="78" y="60"/>
                      <a:pt x="89" y="25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35" y="38"/>
                      <a:pt x="19" y="78"/>
                      <a:pt x="0" y="115"/>
                    </a:cubicBezTo>
                    <a:close/>
                  </a:path>
                </a:pathLst>
              </a:custGeom>
              <a:solidFill>
                <a:srgbClr val="9DB8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384" name="Freeform 361"/>
              <p:cNvSpPr/>
              <p:nvPr/>
            </p:nvSpPr>
            <p:spPr bwMode="auto">
              <a:xfrm>
                <a:off x="3111" y="487"/>
                <a:ext cx="151" cy="241"/>
              </a:xfrm>
              <a:custGeom>
                <a:avLst/>
                <a:gdLst>
                  <a:gd name="T0" fmla="*/ 20 w 67"/>
                  <a:gd name="T1" fmla="*/ 31 h 107"/>
                  <a:gd name="T2" fmla="*/ 0 w 67"/>
                  <a:gd name="T3" fmla="*/ 82 h 107"/>
                  <a:gd name="T4" fmla="*/ 39 w 67"/>
                  <a:gd name="T5" fmla="*/ 107 h 107"/>
                  <a:gd name="T6" fmla="*/ 41 w 67"/>
                  <a:gd name="T7" fmla="*/ 100 h 107"/>
                  <a:gd name="T8" fmla="*/ 67 w 67"/>
                  <a:gd name="T9" fmla="*/ 12 h 107"/>
                  <a:gd name="T10" fmla="*/ 31 w 67"/>
                  <a:gd name="T11" fmla="*/ 0 h 107"/>
                  <a:gd name="T12" fmla="*/ 20 w 67"/>
                  <a:gd name="T13" fmla="*/ 31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107">
                    <a:moveTo>
                      <a:pt x="20" y="31"/>
                    </a:moveTo>
                    <a:cubicBezTo>
                      <a:pt x="13" y="48"/>
                      <a:pt x="7" y="65"/>
                      <a:pt x="0" y="82"/>
                    </a:cubicBezTo>
                    <a:cubicBezTo>
                      <a:pt x="39" y="107"/>
                      <a:pt x="39" y="107"/>
                      <a:pt x="39" y="107"/>
                    </a:cubicBezTo>
                    <a:cubicBezTo>
                      <a:pt x="39" y="105"/>
                      <a:pt x="40" y="103"/>
                      <a:pt x="41" y="100"/>
                    </a:cubicBezTo>
                    <a:cubicBezTo>
                      <a:pt x="49" y="71"/>
                      <a:pt x="58" y="42"/>
                      <a:pt x="67" y="12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28" y="10"/>
                      <a:pt x="24" y="20"/>
                      <a:pt x="20" y="31"/>
                    </a:cubicBezTo>
                    <a:close/>
                  </a:path>
                </a:pathLst>
              </a:custGeom>
              <a:solidFill>
                <a:srgbClr val="FFD9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385" name="Freeform 362"/>
              <p:cNvSpPr/>
              <p:nvPr/>
            </p:nvSpPr>
            <p:spPr bwMode="auto">
              <a:xfrm>
                <a:off x="3284" y="-2"/>
                <a:ext cx="111" cy="144"/>
              </a:xfrm>
              <a:custGeom>
                <a:avLst/>
                <a:gdLst>
                  <a:gd name="T0" fmla="*/ 49 w 49"/>
                  <a:gd name="T1" fmla="*/ 0 h 64"/>
                  <a:gd name="T2" fmla="*/ 19 w 49"/>
                  <a:gd name="T3" fmla="*/ 2 h 64"/>
                  <a:gd name="T4" fmla="*/ 0 w 49"/>
                  <a:gd name="T5" fmla="*/ 59 h 64"/>
                  <a:gd name="T6" fmla="*/ 36 w 49"/>
                  <a:gd name="T7" fmla="*/ 64 h 64"/>
                  <a:gd name="T8" fmla="*/ 49 w 49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64">
                    <a:moveTo>
                      <a:pt x="49" y="0"/>
                    </a:moveTo>
                    <a:cubicBezTo>
                      <a:pt x="40" y="0"/>
                      <a:pt x="29" y="1"/>
                      <a:pt x="19" y="2"/>
                    </a:cubicBezTo>
                    <a:cubicBezTo>
                      <a:pt x="11" y="20"/>
                      <a:pt x="5" y="39"/>
                      <a:pt x="0" y="59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41" y="43"/>
                      <a:pt x="45" y="21"/>
                      <a:pt x="49" y="0"/>
                    </a:cubicBezTo>
                    <a:close/>
                  </a:path>
                </a:pathLst>
              </a:custGeom>
              <a:solidFill>
                <a:srgbClr val="5B6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386" name="Freeform 363"/>
              <p:cNvSpPr/>
              <p:nvPr/>
            </p:nvSpPr>
            <p:spPr bwMode="auto">
              <a:xfrm>
                <a:off x="3264" y="131"/>
                <a:ext cx="102" cy="79"/>
              </a:xfrm>
              <a:custGeom>
                <a:avLst/>
                <a:gdLst>
                  <a:gd name="T0" fmla="*/ 9 w 45"/>
                  <a:gd name="T1" fmla="*/ 0 h 35"/>
                  <a:gd name="T2" fmla="*/ 0 w 45"/>
                  <a:gd name="T3" fmla="*/ 30 h 35"/>
                  <a:gd name="T4" fmla="*/ 38 w 45"/>
                  <a:gd name="T5" fmla="*/ 35 h 35"/>
                  <a:gd name="T6" fmla="*/ 45 w 45"/>
                  <a:gd name="T7" fmla="*/ 5 h 35"/>
                  <a:gd name="T8" fmla="*/ 9 w 45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5">
                    <a:moveTo>
                      <a:pt x="9" y="0"/>
                    </a:moveTo>
                    <a:cubicBezTo>
                      <a:pt x="6" y="10"/>
                      <a:pt x="3" y="20"/>
                      <a:pt x="0" y="30"/>
                    </a:cubicBezTo>
                    <a:cubicBezTo>
                      <a:pt x="38" y="35"/>
                      <a:pt x="38" y="35"/>
                      <a:pt x="38" y="35"/>
                    </a:cubicBezTo>
                    <a:cubicBezTo>
                      <a:pt x="40" y="25"/>
                      <a:pt x="42" y="15"/>
                      <a:pt x="45" y="5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387" name="Freeform 364"/>
              <p:cNvSpPr/>
              <p:nvPr/>
            </p:nvSpPr>
            <p:spPr bwMode="auto">
              <a:xfrm>
                <a:off x="3203" y="198"/>
                <a:ext cx="147" cy="208"/>
              </a:xfrm>
              <a:custGeom>
                <a:avLst/>
                <a:gdLst>
                  <a:gd name="T0" fmla="*/ 27 w 65"/>
                  <a:gd name="T1" fmla="*/ 0 h 92"/>
                  <a:gd name="T2" fmla="*/ 20 w 65"/>
                  <a:gd name="T3" fmla="*/ 23 h 92"/>
                  <a:gd name="T4" fmla="*/ 0 w 65"/>
                  <a:gd name="T5" fmla="*/ 92 h 92"/>
                  <a:gd name="T6" fmla="*/ 41 w 65"/>
                  <a:gd name="T7" fmla="*/ 91 h 92"/>
                  <a:gd name="T8" fmla="*/ 65 w 65"/>
                  <a:gd name="T9" fmla="*/ 5 h 92"/>
                  <a:gd name="T10" fmla="*/ 27 w 65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92">
                    <a:moveTo>
                      <a:pt x="27" y="0"/>
                    </a:moveTo>
                    <a:cubicBezTo>
                      <a:pt x="25" y="8"/>
                      <a:pt x="22" y="16"/>
                      <a:pt x="20" y="23"/>
                    </a:cubicBezTo>
                    <a:cubicBezTo>
                      <a:pt x="13" y="47"/>
                      <a:pt x="7" y="70"/>
                      <a:pt x="0" y="92"/>
                    </a:cubicBezTo>
                    <a:cubicBezTo>
                      <a:pt x="41" y="91"/>
                      <a:pt x="41" y="91"/>
                      <a:pt x="41" y="91"/>
                    </a:cubicBezTo>
                    <a:cubicBezTo>
                      <a:pt x="49" y="62"/>
                      <a:pt x="57" y="33"/>
                      <a:pt x="65" y="5"/>
                    </a:cubicBez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F4C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388" name="Freeform 365"/>
              <p:cNvSpPr/>
              <p:nvPr/>
            </p:nvSpPr>
            <p:spPr bwMode="auto">
              <a:xfrm>
                <a:off x="3181" y="403"/>
                <a:ext cx="115" cy="111"/>
              </a:xfrm>
              <a:custGeom>
                <a:avLst/>
                <a:gdLst>
                  <a:gd name="T0" fmla="*/ 10 w 51"/>
                  <a:gd name="T1" fmla="*/ 1 h 49"/>
                  <a:gd name="T2" fmla="*/ 0 w 51"/>
                  <a:gd name="T3" fmla="*/ 37 h 49"/>
                  <a:gd name="T4" fmla="*/ 36 w 51"/>
                  <a:gd name="T5" fmla="*/ 49 h 49"/>
                  <a:gd name="T6" fmla="*/ 51 w 51"/>
                  <a:gd name="T7" fmla="*/ 0 h 49"/>
                  <a:gd name="T8" fmla="*/ 10 w 51"/>
                  <a:gd name="T9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9">
                    <a:moveTo>
                      <a:pt x="10" y="1"/>
                    </a:moveTo>
                    <a:cubicBezTo>
                      <a:pt x="7" y="13"/>
                      <a:pt x="4" y="25"/>
                      <a:pt x="0" y="37"/>
                    </a:cubicBezTo>
                    <a:cubicBezTo>
                      <a:pt x="36" y="49"/>
                      <a:pt x="36" y="49"/>
                      <a:pt x="36" y="49"/>
                    </a:cubicBezTo>
                    <a:cubicBezTo>
                      <a:pt x="41" y="33"/>
                      <a:pt x="46" y="16"/>
                      <a:pt x="51" y="0"/>
                    </a:cubicBezTo>
                    <a:lnTo>
                      <a:pt x="10" y="1"/>
                    </a:lnTo>
                    <a:close/>
                  </a:path>
                </a:pathLst>
              </a:custGeom>
              <a:solidFill>
                <a:srgbClr val="3FA9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389" name="Freeform 366"/>
              <p:cNvSpPr/>
              <p:nvPr/>
            </p:nvSpPr>
            <p:spPr bwMode="auto">
              <a:xfrm>
                <a:off x="3357" y="3457"/>
                <a:ext cx="1109" cy="347"/>
              </a:xfrm>
              <a:custGeom>
                <a:avLst/>
                <a:gdLst>
                  <a:gd name="T0" fmla="*/ 3 w 492"/>
                  <a:gd name="T1" fmla="*/ 0 h 154"/>
                  <a:gd name="T2" fmla="*/ 3 w 492"/>
                  <a:gd name="T3" fmla="*/ 56 h 154"/>
                  <a:gd name="T4" fmla="*/ 142 w 492"/>
                  <a:gd name="T5" fmla="*/ 151 h 154"/>
                  <a:gd name="T6" fmla="*/ 483 w 492"/>
                  <a:gd name="T7" fmla="*/ 50 h 154"/>
                  <a:gd name="T8" fmla="*/ 490 w 492"/>
                  <a:gd name="T9" fmla="*/ 3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2" h="154">
                    <a:moveTo>
                      <a:pt x="3" y="0"/>
                    </a:moveTo>
                    <a:cubicBezTo>
                      <a:pt x="3" y="0"/>
                      <a:pt x="0" y="41"/>
                      <a:pt x="3" y="56"/>
                    </a:cubicBezTo>
                    <a:cubicBezTo>
                      <a:pt x="6" y="71"/>
                      <a:pt x="124" y="149"/>
                      <a:pt x="142" y="151"/>
                    </a:cubicBezTo>
                    <a:cubicBezTo>
                      <a:pt x="160" y="154"/>
                      <a:pt x="475" y="62"/>
                      <a:pt x="483" y="50"/>
                    </a:cubicBezTo>
                    <a:cubicBezTo>
                      <a:pt x="492" y="37"/>
                      <a:pt x="490" y="3"/>
                      <a:pt x="490" y="3"/>
                    </a:cubicBezTo>
                  </a:path>
                </a:pathLst>
              </a:custGeom>
              <a:solidFill>
                <a:srgbClr val="7468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390" name="Freeform 367"/>
              <p:cNvSpPr/>
              <p:nvPr/>
            </p:nvSpPr>
            <p:spPr bwMode="auto">
              <a:xfrm>
                <a:off x="3363" y="3401"/>
                <a:ext cx="442" cy="299"/>
              </a:xfrm>
              <a:custGeom>
                <a:avLst/>
                <a:gdLst>
                  <a:gd name="T0" fmla="*/ 0 w 196"/>
                  <a:gd name="T1" fmla="*/ 25 h 133"/>
                  <a:gd name="T2" fmla="*/ 143 w 196"/>
                  <a:gd name="T3" fmla="*/ 130 h 133"/>
                  <a:gd name="T4" fmla="*/ 196 w 196"/>
                  <a:gd name="T5" fmla="*/ 117 h 133"/>
                  <a:gd name="T6" fmla="*/ 112 w 196"/>
                  <a:gd name="T7" fmla="*/ 0 h 133"/>
                  <a:gd name="T8" fmla="*/ 0 w 196"/>
                  <a:gd name="T9" fmla="*/ 25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6" h="133">
                    <a:moveTo>
                      <a:pt x="0" y="25"/>
                    </a:moveTo>
                    <a:cubicBezTo>
                      <a:pt x="0" y="41"/>
                      <a:pt x="125" y="133"/>
                      <a:pt x="143" y="130"/>
                    </a:cubicBezTo>
                    <a:cubicBezTo>
                      <a:pt x="147" y="129"/>
                      <a:pt x="167" y="124"/>
                      <a:pt x="196" y="117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50" y="14"/>
                      <a:pt x="0" y="25"/>
                      <a:pt x="0" y="25"/>
                    </a:cubicBezTo>
                    <a:close/>
                  </a:path>
                </a:pathLst>
              </a:custGeom>
              <a:solidFill>
                <a:srgbClr val="DE2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391" name="Freeform 368"/>
              <p:cNvSpPr/>
              <p:nvPr/>
            </p:nvSpPr>
            <p:spPr bwMode="auto">
              <a:xfrm>
                <a:off x="3616" y="3342"/>
                <a:ext cx="642" cy="322"/>
              </a:xfrm>
              <a:custGeom>
                <a:avLst/>
                <a:gdLst>
                  <a:gd name="T0" fmla="*/ 0 w 285"/>
                  <a:gd name="T1" fmla="*/ 26 h 143"/>
                  <a:gd name="T2" fmla="*/ 84 w 285"/>
                  <a:gd name="T3" fmla="*/ 143 h 143"/>
                  <a:gd name="T4" fmla="*/ 285 w 285"/>
                  <a:gd name="T5" fmla="*/ 86 h 143"/>
                  <a:gd name="T6" fmla="*/ 114 w 285"/>
                  <a:gd name="T7" fmla="*/ 0 h 143"/>
                  <a:gd name="T8" fmla="*/ 0 w 285"/>
                  <a:gd name="T9" fmla="*/ 26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5" h="143">
                    <a:moveTo>
                      <a:pt x="0" y="26"/>
                    </a:moveTo>
                    <a:cubicBezTo>
                      <a:pt x="84" y="143"/>
                      <a:pt x="84" y="143"/>
                      <a:pt x="84" y="143"/>
                    </a:cubicBezTo>
                    <a:cubicBezTo>
                      <a:pt x="137" y="128"/>
                      <a:pt x="220" y="105"/>
                      <a:pt x="285" y="86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77" y="8"/>
                      <a:pt x="36" y="18"/>
                      <a:pt x="0" y="26"/>
                    </a:cubicBezTo>
                    <a:close/>
                  </a:path>
                </a:pathLst>
              </a:custGeom>
              <a:solidFill>
                <a:srgbClr val="886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392" name="Freeform 369"/>
              <p:cNvSpPr/>
              <p:nvPr/>
            </p:nvSpPr>
            <p:spPr bwMode="auto">
              <a:xfrm>
                <a:off x="3918" y="3299"/>
                <a:ext cx="288" cy="81"/>
              </a:xfrm>
              <a:custGeom>
                <a:avLst/>
                <a:gdLst>
                  <a:gd name="T0" fmla="*/ 114 w 128"/>
                  <a:gd name="T1" fmla="*/ 0 h 36"/>
                  <a:gd name="T2" fmla="*/ 0 w 128"/>
                  <a:gd name="T3" fmla="*/ 29 h 36"/>
                  <a:gd name="T4" fmla="*/ 14 w 128"/>
                  <a:gd name="T5" fmla="*/ 36 h 36"/>
                  <a:gd name="T6" fmla="*/ 128 w 128"/>
                  <a:gd name="T7" fmla="*/ 7 h 36"/>
                  <a:gd name="T8" fmla="*/ 114 w 128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6">
                    <a:moveTo>
                      <a:pt x="114" y="0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28" y="7"/>
                      <a:pt x="128" y="7"/>
                      <a:pt x="128" y="7"/>
                    </a:cubicBezTo>
                    <a:cubicBezTo>
                      <a:pt x="123" y="5"/>
                      <a:pt x="118" y="2"/>
                      <a:pt x="114" y="0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393" name="Freeform 370"/>
              <p:cNvSpPr/>
              <p:nvPr/>
            </p:nvSpPr>
            <p:spPr bwMode="auto">
              <a:xfrm>
                <a:off x="3949" y="3315"/>
                <a:ext cx="282" cy="83"/>
              </a:xfrm>
              <a:custGeom>
                <a:avLst/>
                <a:gdLst>
                  <a:gd name="T0" fmla="*/ 114 w 125"/>
                  <a:gd name="T1" fmla="*/ 0 h 37"/>
                  <a:gd name="T2" fmla="*/ 0 w 125"/>
                  <a:gd name="T3" fmla="*/ 29 h 37"/>
                  <a:gd name="T4" fmla="*/ 16 w 125"/>
                  <a:gd name="T5" fmla="*/ 37 h 37"/>
                  <a:gd name="T6" fmla="*/ 125 w 125"/>
                  <a:gd name="T7" fmla="*/ 6 h 37"/>
                  <a:gd name="T8" fmla="*/ 114 w 125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37">
                    <a:moveTo>
                      <a:pt x="114" y="0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25" y="6"/>
                      <a:pt x="125" y="6"/>
                      <a:pt x="125" y="6"/>
                    </a:cubicBezTo>
                    <a:cubicBezTo>
                      <a:pt x="121" y="4"/>
                      <a:pt x="118" y="2"/>
                      <a:pt x="114" y="0"/>
                    </a:cubicBezTo>
                    <a:close/>
                  </a:path>
                </a:pathLst>
              </a:custGeom>
              <a:solidFill>
                <a:srgbClr val="F78D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394" name="Freeform 371"/>
              <p:cNvSpPr/>
              <p:nvPr/>
            </p:nvSpPr>
            <p:spPr bwMode="auto">
              <a:xfrm>
                <a:off x="3985" y="3328"/>
                <a:ext cx="282" cy="91"/>
              </a:xfrm>
              <a:custGeom>
                <a:avLst/>
                <a:gdLst>
                  <a:gd name="T0" fmla="*/ 109 w 125"/>
                  <a:gd name="T1" fmla="*/ 0 h 40"/>
                  <a:gd name="T2" fmla="*/ 0 w 125"/>
                  <a:gd name="T3" fmla="*/ 31 h 40"/>
                  <a:gd name="T4" fmla="*/ 17 w 125"/>
                  <a:gd name="T5" fmla="*/ 40 h 40"/>
                  <a:gd name="T6" fmla="*/ 125 w 125"/>
                  <a:gd name="T7" fmla="*/ 8 h 40"/>
                  <a:gd name="T8" fmla="*/ 109 w 125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40">
                    <a:moveTo>
                      <a:pt x="109" y="0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17" y="40"/>
                      <a:pt x="17" y="40"/>
                      <a:pt x="17" y="40"/>
                    </a:cubicBezTo>
                    <a:cubicBezTo>
                      <a:pt x="125" y="8"/>
                      <a:pt x="125" y="8"/>
                      <a:pt x="125" y="8"/>
                    </a:cubicBezTo>
                    <a:cubicBezTo>
                      <a:pt x="119" y="5"/>
                      <a:pt x="114" y="3"/>
                      <a:pt x="109" y="0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395" name="Freeform 372"/>
              <p:cNvSpPr/>
              <p:nvPr/>
            </p:nvSpPr>
            <p:spPr bwMode="auto">
              <a:xfrm>
                <a:off x="4024" y="3346"/>
                <a:ext cx="275" cy="84"/>
              </a:xfrm>
              <a:custGeom>
                <a:avLst/>
                <a:gdLst>
                  <a:gd name="T0" fmla="*/ 122 w 122"/>
                  <a:gd name="T1" fmla="*/ 7 h 37"/>
                  <a:gd name="T2" fmla="*/ 108 w 122"/>
                  <a:gd name="T3" fmla="*/ 0 h 37"/>
                  <a:gd name="T4" fmla="*/ 0 w 122"/>
                  <a:gd name="T5" fmla="*/ 32 h 37"/>
                  <a:gd name="T6" fmla="*/ 11 w 122"/>
                  <a:gd name="T7" fmla="*/ 37 h 37"/>
                  <a:gd name="T8" fmla="*/ 122 w 122"/>
                  <a:gd name="T9" fmla="*/ 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37">
                    <a:moveTo>
                      <a:pt x="122" y="7"/>
                    </a:moveTo>
                    <a:cubicBezTo>
                      <a:pt x="117" y="5"/>
                      <a:pt x="113" y="3"/>
                      <a:pt x="108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1" y="37"/>
                      <a:pt x="11" y="37"/>
                      <a:pt x="11" y="37"/>
                    </a:cubicBezTo>
                    <a:lnTo>
                      <a:pt x="122" y="7"/>
                    </a:lnTo>
                    <a:close/>
                  </a:path>
                </a:pathLst>
              </a:custGeom>
              <a:solidFill>
                <a:srgbClr val="F78D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396" name="Freeform 373"/>
              <p:cNvSpPr/>
              <p:nvPr/>
            </p:nvSpPr>
            <p:spPr bwMode="auto">
              <a:xfrm>
                <a:off x="4082" y="3378"/>
                <a:ext cx="386" cy="158"/>
              </a:xfrm>
              <a:custGeom>
                <a:avLst/>
                <a:gdLst>
                  <a:gd name="T0" fmla="*/ 108 w 171"/>
                  <a:gd name="T1" fmla="*/ 0 h 70"/>
                  <a:gd name="T2" fmla="*/ 0 w 171"/>
                  <a:gd name="T3" fmla="*/ 31 h 70"/>
                  <a:gd name="T4" fmla="*/ 78 w 171"/>
                  <a:gd name="T5" fmla="*/ 70 h 70"/>
                  <a:gd name="T6" fmla="*/ 171 w 171"/>
                  <a:gd name="T7" fmla="*/ 38 h 70"/>
                  <a:gd name="T8" fmla="*/ 108 w 171"/>
                  <a:gd name="T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70">
                    <a:moveTo>
                      <a:pt x="108" y="0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78" y="70"/>
                      <a:pt x="78" y="70"/>
                      <a:pt x="78" y="70"/>
                    </a:cubicBezTo>
                    <a:cubicBezTo>
                      <a:pt x="131" y="55"/>
                      <a:pt x="171" y="42"/>
                      <a:pt x="171" y="38"/>
                    </a:cubicBezTo>
                    <a:cubicBezTo>
                      <a:pt x="171" y="34"/>
                      <a:pt x="141" y="17"/>
                      <a:pt x="108" y="0"/>
                    </a:cubicBezTo>
                    <a:close/>
                  </a:path>
                </a:pathLst>
              </a:custGeom>
              <a:solidFill>
                <a:srgbClr val="F78D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397" name="Freeform 374"/>
              <p:cNvSpPr/>
              <p:nvPr/>
            </p:nvSpPr>
            <p:spPr bwMode="auto">
              <a:xfrm>
                <a:off x="4049" y="3362"/>
                <a:ext cx="277" cy="86"/>
              </a:xfrm>
              <a:custGeom>
                <a:avLst/>
                <a:gdLst>
                  <a:gd name="T0" fmla="*/ 111 w 123"/>
                  <a:gd name="T1" fmla="*/ 0 h 38"/>
                  <a:gd name="T2" fmla="*/ 0 w 123"/>
                  <a:gd name="T3" fmla="*/ 30 h 38"/>
                  <a:gd name="T4" fmla="*/ 15 w 123"/>
                  <a:gd name="T5" fmla="*/ 38 h 38"/>
                  <a:gd name="T6" fmla="*/ 123 w 123"/>
                  <a:gd name="T7" fmla="*/ 7 h 38"/>
                  <a:gd name="T8" fmla="*/ 111 w 123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38">
                    <a:moveTo>
                      <a:pt x="111" y="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23" y="7"/>
                      <a:pt x="123" y="7"/>
                      <a:pt x="123" y="7"/>
                    </a:cubicBezTo>
                    <a:cubicBezTo>
                      <a:pt x="119" y="5"/>
                      <a:pt x="115" y="3"/>
                      <a:pt x="111" y="0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398" name="Freeform 375"/>
              <p:cNvSpPr/>
              <p:nvPr/>
            </p:nvSpPr>
            <p:spPr bwMode="auto">
              <a:xfrm>
                <a:off x="3873" y="3283"/>
                <a:ext cx="302" cy="82"/>
              </a:xfrm>
              <a:custGeom>
                <a:avLst/>
                <a:gdLst>
                  <a:gd name="T0" fmla="*/ 120 w 134"/>
                  <a:gd name="T1" fmla="*/ 0 h 36"/>
                  <a:gd name="T2" fmla="*/ 0 w 134"/>
                  <a:gd name="T3" fmla="*/ 26 h 36"/>
                  <a:gd name="T4" fmla="*/ 20 w 134"/>
                  <a:gd name="T5" fmla="*/ 36 h 36"/>
                  <a:gd name="T6" fmla="*/ 134 w 134"/>
                  <a:gd name="T7" fmla="*/ 7 h 36"/>
                  <a:gd name="T8" fmla="*/ 120 w 13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4" h="36">
                    <a:moveTo>
                      <a:pt x="120" y="0"/>
                    </a:moveTo>
                    <a:cubicBezTo>
                      <a:pt x="111" y="2"/>
                      <a:pt x="60" y="13"/>
                      <a:pt x="0" y="2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134" y="7"/>
                      <a:pt x="134" y="7"/>
                      <a:pt x="134" y="7"/>
                    </a:cubicBezTo>
                    <a:cubicBezTo>
                      <a:pt x="126" y="3"/>
                      <a:pt x="120" y="0"/>
                      <a:pt x="120" y="0"/>
                    </a:cubicBezTo>
                    <a:close/>
                  </a:path>
                </a:pathLst>
              </a:custGeom>
              <a:solidFill>
                <a:srgbClr val="F78D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399" name="Freeform 376"/>
              <p:cNvSpPr/>
              <p:nvPr/>
            </p:nvSpPr>
            <p:spPr bwMode="auto">
              <a:xfrm>
                <a:off x="2788" y="944"/>
                <a:ext cx="97" cy="190"/>
              </a:xfrm>
              <a:custGeom>
                <a:avLst/>
                <a:gdLst>
                  <a:gd name="T0" fmla="*/ 39 w 43"/>
                  <a:gd name="T1" fmla="*/ 62 h 84"/>
                  <a:gd name="T2" fmla="*/ 33 w 43"/>
                  <a:gd name="T3" fmla="*/ 29 h 84"/>
                  <a:gd name="T4" fmla="*/ 27 w 43"/>
                  <a:gd name="T5" fmla="*/ 0 h 84"/>
                  <a:gd name="T6" fmla="*/ 5 w 43"/>
                  <a:gd name="T7" fmla="*/ 15 h 84"/>
                  <a:gd name="T8" fmla="*/ 4 w 43"/>
                  <a:gd name="T9" fmla="*/ 63 h 84"/>
                  <a:gd name="T10" fmla="*/ 4 w 43"/>
                  <a:gd name="T11" fmla="*/ 84 h 84"/>
                  <a:gd name="T12" fmla="*/ 43 w 43"/>
                  <a:gd name="T13" fmla="*/ 79 h 84"/>
                  <a:gd name="T14" fmla="*/ 39 w 43"/>
                  <a:gd name="T15" fmla="*/ 62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84">
                    <a:moveTo>
                      <a:pt x="39" y="62"/>
                    </a:moveTo>
                    <a:cubicBezTo>
                      <a:pt x="37" y="51"/>
                      <a:pt x="35" y="40"/>
                      <a:pt x="33" y="29"/>
                    </a:cubicBezTo>
                    <a:cubicBezTo>
                      <a:pt x="31" y="20"/>
                      <a:pt x="32" y="8"/>
                      <a:pt x="27" y="0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0" y="31"/>
                      <a:pt x="4" y="47"/>
                      <a:pt x="4" y="63"/>
                    </a:cubicBezTo>
                    <a:cubicBezTo>
                      <a:pt x="4" y="70"/>
                      <a:pt x="4" y="77"/>
                      <a:pt x="4" y="84"/>
                    </a:cubicBezTo>
                    <a:cubicBezTo>
                      <a:pt x="43" y="79"/>
                      <a:pt x="43" y="79"/>
                      <a:pt x="43" y="79"/>
                    </a:cubicBezTo>
                    <a:cubicBezTo>
                      <a:pt x="42" y="73"/>
                      <a:pt x="41" y="67"/>
                      <a:pt x="39" y="62"/>
                    </a:cubicBezTo>
                    <a:close/>
                  </a:path>
                </a:pathLst>
              </a:custGeom>
              <a:solidFill>
                <a:srgbClr val="749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400" name="Freeform 377"/>
              <p:cNvSpPr/>
              <p:nvPr/>
            </p:nvSpPr>
            <p:spPr bwMode="auto">
              <a:xfrm>
                <a:off x="2797" y="1122"/>
                <a:ext cx="167" cy="307"/>
              </a:xfrm>
              <a:custGeom>
                <a:avLst/>
                <a:gdLst>
                  <a:gd name="T0" fmla="*/ 51 w 74"/>
                  <a:gd name="T1" fmla="*/ 48 h 136"/>
                  <a:gd name="T2" fmla="*/ 39 w 74"/>
                  <a:gd name="T3" fmla="*/ 0 h 136"/>
                  <a:gd name="T4" fmla="*/ 0 w 74"/>
                  <a:gd name="T5" fmla="*/ 5 h 136"/>
                  <a:gd name="T6" fmla="*/ 3 w 74"/>
                  <a:gd name="T7" fmla="*/ 40 h 136"/>
                  <a:gd name="T8" fmla="*/ 22 w 74"/>
                  <a:gd name="T9" fmla="*/ 136 h 136"/>
                  <a:gd name="T10" fmla="*/ 74 w 74"/>
                  <a:gd name="T11" fmla="*/ 134 h 136"/>
                  <a:gd name="T12" fmla="*/ 51 w 74"/>
                  <a:gd name="T13" fmla="*/ 48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136">
                    <a:moveTo>
                      <a:pt x="51" y="48"/>
                    </a:moveTo>
                    <a:cubicBezTo>
                      <a:pt x="47" y="32"/>
                      <a:pt x="43" y="16"/>
                      <a:pt x="39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16"/>
                      <a:pt x="1" y="28"/>
                      <a:pt x="3" y="40"/>
                    </a:cubicBezTo>
                    <a:cubicBezTo>
                      <a:pt x="8" y="72"/>
                      <a:pt x="15" y="104"/>
                      <a:pt x="22" y="136"/>
                    </a:cubicBezTo>
                    <a:cubicBezTo>
                      <a:pt x="74" y="134"/>
                      <a:pt x="74" y="134"/>
                      <a:pt x="74" y="134"/>
                    </a:cubicBezTo>
                    <a:cubicBezTo>
                      <a:pt x="65" y="106"/>
                      <a:pt x="57" y="77"/>
                      <a:pt x="51" y="48"/>
                    </a:cubicBezTo>
                    <a:close/>
                  </a:path>
                </a:pathLst>
              </a:custGeom>
              <a:solidFill>
                <a:srgbClr val="7451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401" name="Freeform 378"/>
              <p:cNvSpPr/>
              <p:nvPr/>
            </p:nvSpPr>
            <p:spPr bwMode="auto">
              <a:xfrm>
                <a:off x="2856" y="1494"/>
                <a:ext cx="293" cy="311"/>
              </a:xfrm>
              <a:custGeom>
                <a:avLst/>
                <a:gdLst>
                  <a:gd name="T0" fmla="*/ 112 w 130"/>
                  <a:gd name="T1" fmla="*/ 107 h 138"/>
                  <a:gd name="T2" fmla="*/ 59 w 130"/>
                  <a:gd name="T3" fmla="*/ 7 h 138"/>
                  <a:gd name="T4" fmla="*/ 57 w 130"/>
                  <a:gd name="T5" fmla="*/ 0 h 138"/>
                  <a:gd name="T6" fmla="*/ 0 w 130"/>
                  <a:gd name="T7" fmla="*/ 4 h 138"/>
                  <a:gd name="T8" fmla="*/ 13 w 130"/>
                  <a:gd name="T9" fmla="*/ 34 h 138"/>
                  <a:gd name="T10" fmla="*/ 31 w 130"/>
                  <a:gd name="T11" fmla="*/ 85 h 138"/>
                  <a:gd name="T12" fmla="*/ 50 w 130"/>
                  <a:gd name="T13" fmla="*/ 112 h 138"/>
                  <a:gd name="T14" fmla="*/ 65 w 130"/>
                  <a:gd name="T15" fmla="*/ 121 h 138"/>
                  <a:gd name="T16" fmla="*/ 87 w 130"/>
                  <a:gd name="T17" fmla="*/ 132 h 138"/>
                  <a:gd name="T18" fmla="*/ 102 w 130"/>
                  <a:gd name="T19" fmla="*/ 134 h 138"/>
                  <a:gd name="T20" fmla="*/ 126 w 130"/>
                  <a:gd name="T21" fmla="*/ 129 h 138"/>
                  <a:gd name="T22" fmla="*/ 112 w 130"/>
                  <a:gd name="T23" fmla="*/ 107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0" h="138">
                    <a:moveTo>
                      <a:pt x="112" y="107"/>
                    </a:moveTo>
                    <a:cubicBezTo>
                      <a:pt x="89" y="80"/>
                      <a:pt x="73" y="40"/>
                      <a:pt x="59" y="7"/>
                    </a:cubicBezTo>
                    <a:cubicBezTo>
                      <a:pt x="58" y="5"/>
                      <a:pt x="58" y="3"/>
                      <a:pt x="57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3" y="13"/>
                      <a:pt x="10" y="25"/>
                      <a:pt x="13" y="34"/>
                    </a:cubicBezTo>
                    <a:cubicBezTo>
                      <a:pt x="19" y="51"/>
                      <a:pt x="22" y="70"/>
                      <a:pt x="31" y="85"/>
                    </a:cubicBezTo>
                    <a:cubicBezTo>
                      <a:pt x="36" y="94"/>
                      <a:pt x="44" y="103"/>
                      <a:pt x="50" y="112"/>
                    </a:cubicBezTo>
                    <a:cubicBezTo>
                      <a:pt x="55" y="119"/>
                      <a:pt x="58" y="118"/>
                      <a:pt x="65" y="121"/>
                    </a:cubicBezTo>
                    <a:cubicBezTo>
                      <a:pt x="73" y="124"/>
                      <a:pt x="79" y="130"/>
                      <a:pt x="87" y="132"/>
                    </a:cubicBezTo>
                    <a:cubicBezTo>
                      <a:pt x="92" y="134"/>
                      <a:pt x="97" y="133"/>
                      <a:pt x="102" y="134"/>
                    </a:cubicBezTo>
                    <a:cubicBezTo>
                      <a:pt x="109" y="134"/>
                      <a:pt x="123" y="138"/>
                      <a:pt x="126" y="129"/>
                    </a:cubicBezTo>
                    <a:cubicBezTo>
                      <a:pt x="130" y="121"/>
                      <a:pt x="116" y="112"/>
                      <a:pt x="112" y="107"/>
                    </a:cubicBezTo>
                    <a:close/>
                  </a:path>
                </a:pathLst>
              </a:custGeom>
              <a:solidFill>
                <a:srgbClr val="B18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402" name="Freeform 379"/>
              <p:cNvSpPr/>
              <p:nvPr/>
            </p:nvSpPr>
            <p:spPr bwMode="auto">
              <a:xfrm>
                <a:off x="2847" y="1424"/>
                <a:ext cx="140" cy="79"/>
              </a:xfrm>
              <a:custGeom>
                <a:avLst/>
                <a:gdLst>
                  <a:gd name="T0" fmla="*/ 52 w 62"/>
                  <a:gd name="T1" fmla="*/ 0 h 35"/>
                  <a:gd name="T2" fmla="*/ 0 w 62"/>
                  <a:gd name="T3" fmla="*/ 2 h 35"/>
                  <a:gd name="T4" fmla="*/ 4 w 62"/>
                  <a:gd name="T5" fmla="*/ 20 h 35"/>
                  <a:gd name="T6" fmla="*/ 8 w 62"/>
                  <a:gd name="T7" fmla="*/ 35 h 35"/>
                  <a:gd name="T8" fmla="*/ 62 w 62"/>
                  <a:gd name="T9" fmla="*/ 31 h 35"/>
                  <a:gd name="T10" fmla="*/ 52 w 62"/>
                  <a:gd name="T11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" h="35">
                    <a:moveTo>
                      <a:pt x="52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8"/>
                      <a:pt x="3" y="14"/>
                      <a:pt x="4" y="20"/>
                    </a:cubicBezTo>
                    <a:cubicBezTo>
                      <a:pt x="5" y="27"/>
                      <a:pt x="6" y="29"/>
                      <a:pt x="8" y="35"/>
                    </a:cubicBezTo>
                    <a:cubicBezTo>
                      <a:pt x="62" y="31"/>
                      <a:pt x="62" y="31"/>
                      <a:pt x="62" y="31"/>
                    </a:cubicBezTo>
                    <a:cubicBezTo>
                      <a:pt x="58" y="21"/>
                      <a:pt x="56" y="11"/>
                      <a:pt x="52" y="0"/>
                    </a:cubicBezTo>
                    <a:close/>
                  </a:path>
                </a:pathLst>
              </a:custGeom>
              <a:solidFill>
                <a:srgbClr val="FFD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403" name="Freeform 380"/>
              <p:cNvSpPr/>
              <p:nvPr/>
            </p:nvSpPr>
            <p:spPr bwMode="auto">
              <a:xfrm>
                <a:off x="2919" y="1846"/>
                <a:ext cx="586" cy="248"/>
              </a:xfrm>
              <a:custGeom>
                <a:avLst/>
                <a:gdLst>
                  <a:gd name="T0" fmla="*/ 1 w 260"/>
                  <a:gd name="T1" fmla="*/ 0 h 110"/>
                  <a:gd name="T2" fmla="*/ 2 w 260"/>
                  <a:gd name="T3" fmla="*/ 48 h 110"/>
                  <a:gd name="T4" fmla="*/ 6 w 260"/>
                  <a:gd name="T5" fmla="*/ 102 h 110"/>
                  <a:gd name="T6" fmla="*/ 185 w 260"/>
                  <a:gd name="T7" fmla="*/ 110 h 110"/>
                  <a:gd name="T8" fmla="*/ 185 w 260"/>
                  <a:gd name="T9" fmla="*/ 110 h 110"/>
                  <a:gd name="T10" fmla="*/ 260 w 260"/>
                  <a:gd name="T11" fmla="*/ 47 h 110"/>
                  <a:gd name="T12" fmla="*/ 38 w 260"/>
                  <a:gd name="T13" fmla="*/ 9 h 110"/>
                  <a:gd name="T14" fmla="*/ 1 w 260"/>
                  <a:gd name="T15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0" h="110">
                    <a:moveTo>
                      <a:pt x="1" y="0"/>
                    </a:moveTo>
                    <a:cubicBezTo>
                      <a:pt x="0" y="16"/>
                      <a:pt x="2" y="32"/>
                      <a:pt x="2" y="48"/>
                    </a:cubicBezTo>
                    <a:cubicBezTo>
                      <a:pt x="2" y="65"/>
                      <a:pt x="3" y="84"/>
                      <a:pt x="6" y="102"/>
                    </a:cubicBezTo>
                    <a:cubicBezTo>
                      <a:pt x="65" y="101"/>
                      <a:pt x="125" y="104"/>
                      <a:pt x="185" y="110"/>
                    </a:cubicBezTo>
                    <a:cubicBezTo>
                      <a:pt x="185" y="110"/>
                      <a:pt x="185" y="110"/>
                      <a:pt x="185" y="110"/>
                    </a:cubicBezTo>
                    <a:cubicBezTo>
                      <a:pt x="203" y="84"/>
                      <a:pt x="234" y="64"/>
                      <a:pt x="260" y="47"/>
                    </a:cubicBezTo>
                    <a:cubicBezTo>
                      <a:pt x="186" y="37"/>
                      <a:pt x="112" y="29"/>
                      <a:pt x="38" y="9"/>
                    </a:cubicBezTo>
                    <a:cubicBezTo>
                      <a:pt x="26" y="6"/>
                      <a:pt x="13" y="3"/>
                      <a:pt x="1" y="0"/>
                    </a:cubicBezTo>
                    <a:close/>
                  </a:path>
                </a:pathLst>
              </a:custGeom>
              <a:solidFill>
                <a:srgbClr val="FF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404" name="Freeform 381"/>
              <p:cNvSpPr/>
              <p:nvPr/>
            </p:nvSpPr>
            <p:spPr bwMode="auto">
              <a:xfrm>
                <a:off x="2921" y="1701"/>
                <a:ext cx="228" cy="199"/>
              </a:xfrm>
              <a:custGeom>
                <a:avLst/>
                <a:gdLst>
                  <a:gd name="T0" fmla="*/ 79 w 101"/>
                  <a:gd name="T1" fmla="*/ 20 h 88"/>
                  <a:gd name="T2" fmla="*/ 23 w 101"/>
                  <a:gd name="T3" fmla="*/ 0 h 88"/>
                  <a:gd name="T4" fmla="*/ 1 w 101"/>
                  <a:gd name="T5" fmla="*/ 51 h 88"/>
                  <a:gd name="T6" fmla="*/ 0 w 101"/>
                  <a:gd name="T7" fmla="*/ 64 h 88"/>
                  <a:gd name="T8" fmla="*/ 37 w 101"/>
                  <a:gd name="T9" fmla="*/ 73 h 88"/>
                  <a:gd name="T10" fmla="*/ 101 w 101"/>
                  <a:gd name="T11" fmla="*/ 88 h 88"/>
                  <a:gd name="T12" fmla="*/ 86 w 101"/>
                  <a:gd name="T13" fmla="*/ 21 h 88"/>
                  <a:gd name="T14" fmla="*/ 79 w 101"/>
                  <a:gd name="T15" fmla="*/ 2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1" h="88">
                    <a:moveTo>
                      <a:pt x="79" y="20"/>
                    </a:moveTo>
                    <a:cubicBezTo>
                      <a:pt x="59" y="17"/>
                      <a:pt x="42" y="5"/>
                      <a:pt x="23" y="0"/>
                    </a:cubicBezTo>
                    <a:cubicBezTo>
                      <a:pt x="16" y="19"/>
                      <a:pt x="4" y="32"/>
                      <a:pt x="1" y="51"/>
                    </a:cubicBezTo>
                    <a:cubicBezTo>
                      <a:pt x="0" y="56"/>
                      <a:pt x="0" y="60"/>
                      <a:pt x="0" y="64"/>
                    </a:cubicBezTo>
                    <a:cubicBezTo>
                      <a:pt x="12" y="67"/>
                      <a:pt x="25" y="70"/>
                      <a:pt x="37" y="73"/>
                    </a:cubicBezTo>
                    <a:cubicBezTo>
                      <a:pt x="59" y="79"/>
                      <a:pt x="80" y="84"/>
                      <a:pt x="101" y="88"/>
                    </a:cubicBezTo>
                    <a:cubicBezTo>
                      <a:pt x="86" y="21"/>
                      <a:pt x="86" y="21"/>
                      <a:pt x="86" y="21"/>
                    </a:cubicBezTo>
                    <a:cubicBezTo>
                      <a:pt x="84" y="21"/>
                      <a:pt x="81" y="21"/>
                      <a:pt x="79" y="20"/>
                    </a:cubicBezTo>
                    <a:close/>
                  </a:path>
                </a:pathLst>
              </a:custGeom>
              <a:solidFill>
                <a:srgbClr val="B18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405" name="Freeform 382"/>
              <p:cNvSpPr/>
              <p:nvPr/>
            </p:nvSpPr>
            <p:spPr bwMode="auto">
              <a:xfrm>
                <a:off x="3115" y="1706"/>
                <a:ext cx="408" cy="246"/>
              </a:xfrm>
              <a:custGeom>
                <a:avLst/>
                <a:gdLst>
                  <a:gd name="T0" fmla="*/ 60 w 181"/>
                  <a:gd name="T1" fmla="*/ 13 h 109"/>
                  <a:gd name="T2" fmla="*/ 0 w 181"/>
                  <a:gd name="T3" fmla="*/ 19 h 109"/>
                  <a:gd name="T4" fmla="*/ 15 w 181"/>
                  <a:gd name="T5" fmla="*/ 86 h 109"/>
                  <a:gd name="T6" fmla="*/ 173 w 181"/>
                  <a:gd name="T7" fmla="*/ 109 h 109"/>
                  <a:gd name="T8" fmla="*/ 174 w 181"/>
                  <a:gd name="T9" fmla="*/ 109 h 109"/>
                  <a:gd name="T10" fmla="*/ 181 w 181"/>
                  <a:gd name="T11" fmla="*/ 105 h 109"/>
                  <a:gd name="T12" fmla="*/ 117 w 181"/>
                  <a:gd name="T13" fmla="*/ 0 h 109"/>
                  <a:gd name="T14" fmla="*/ 60 w 181"/>
                  <a:gd name="T15" fmla="*/ 1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1" h="109">
                    <a:moveTo>
                      <a:pt x="60" y="13"/>
                    </a:moveTo>
                    <a:cubicBezTo>
                      <a:pt x="41" y="17"/>
                      <a:pt x="20" y="20"/>
                      <a:pt x="0" y="19"/>
                    </a:cubicBezTo>
                    <a:cubicBezTo>
                      <a:pt x="15" y="86"/>
                      <a:pt x="15" y="86"/>
                      <a:pt x="15" y="86"/>
                    </a:cubicBezTo>
                    <a:cubicBezTo>
                      <a:pt x="68" y="96"/>
                      <a:pt x="121" y="102"/>
                      <a:pt x="173" y="109"/>
                    </a:cubicBezTo>
                    <a:cubicBezTo>
                      <a:pt x="174" y="109"/>
                      <a:pt x="174" y="109"/>
                      <a:pt x="174" y="109"/>
                    </a:cubicBezTo>
                    <a:cubicBezTo>
                      <a:pt x="176" y="108"/>
                      <a:pt x="178" y="106"/>
                      <a:pt x="181" y="105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98" y="5"/>
                      <a:pt x="79" y="10"/>
                      <a:pt x="60" y="13"/>
                    </a:cubicBezTo>
                    <a:close/>
                  </a:path>
                </a:pathLst>
              </a:custGeom>
              <a:solidFill>
                <a:srgbClr val="5B6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406" name="Freeform 383"/>
              <p:cNvSpPr/>
              <p:nvPr/>
            </p:nvSpPr>
            <p:spPr bwMode="auto">
              <a:xfrm>
                <a:off x="3379" y="1672"/>
                <a:ext cx="228" cy="271"/>
              </a:xfrm>
              <a:custGeom>
                <a:avLst/>
                <a:gdLst>
                  <a:gd name="T0" fmla="*/ 11 w 101"/>
                  <a:gd name="T1" fmla="*/ 12 h 120"/>
                  <a:gd name="T2" fmla="*/ 0 w 101"/>
                  <a:gd name="T3" fmla="*/ 15 h 120"/>
                  <a:gd name="T4" fmla="*/ 64 w 101"/>
                  <a:gd name="T5" fmla="*/ 120 h 120"/>
                  <a:gd name="T6" fmla="*/ 101 w 101"/>
                  <a:gd name="T7" fmla="*/ 96 h 120"/>
                  <a:gd name="T8" fmla="*/ 58 w 101"/>
                  <a:gd name="T9" fmla="*/ 0 h 120"/>
                  <a:gd name="T10" fmla="*/ 11 w 101"/>
                  <a:gd name="T11" fmla="*/ 1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1" h="120">
                    <a:moveTo>
                      <a:pt x="11" y="12"/>
                    </a:moveTo>
                    <a:cubicBezTo>
                      <a:pt x="8" y="13"/>
                      <a:pt x="4" y="14"/>
                      <a:pt x="0" y="15"/>
                    </a:cubicBezTo>
                    <a:cubicBezTo>
                      <a:pt x="64" y="120"/>
                      <a:pt x="64" y="120"/>
                      <a:pt x="64" y="120"/>
                    </a:cubicBezTo>
                    <a:cubicBezTo>
                      <a:pt x="76" y="112"/>
                      <a:pt x="88" y="104"/>
                      <a:pt x="101" y="96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42" y="4"/>
                      <a:pt x="27" y="8"/>
                      <a:pt x="11" y="12"/>
                    </a:cubicBezTo>
                    <a:close/>
                  </a:path>
                </a:pathLst>
              </a:custGeom>
              <a:solidFill>
                <a:srgbClr val="E88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407" name="Freeform 384"/>
              <p:cNvSpPr/>
              <p:nvPr/>
            </p:nvSpPr>
            <p:spPr bwMode="auto">
              <a:xfrm>
                <a:off x="3510" y="1607"/>
                <a:ext cx="372" cy="281"/>
              </a:xfrm>
              <a:custGeom>
                <a:avLst/>
                <a:gdLst>
                  <a:gd name="T0" fmla="*/ 0 w 165"/>
                  <a:gd name="T1" fmla="*/ 29 h 125"/>
                  <a:gd name="T2" fmla="*/ 43 w 165"/>
                  <a:gd name="T3" fmla="*/ 125 h 125"/>
                  <a:gd name="T4" fmla="*/ 92 w 165"/>
                  <a:gd name="T5" fmla="*/ 94 h 125"/>
                  <a:gd name="T6" fmla="*/ 165 w 165"/>
                  <a:gd name="T7" fmla="*/ 53 h 125"/>
                  <a:gd name="T8" fmla="*/ 98 w 165"/>
                  <a:gd name="T9" fmla="*/ 0 h 125"/>
                  <a:gd name="T10" fmla="*/ 0 w 165"/>
                  <a:gd name="T11" fmla="*/ 29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5" h="125">
                    <a:moveTo>
                      <a:pt x="0" y="29"/>
                    </a:moveTo>
                    <a:cubicBezTo>
                      <a:pt x="43" y="125"/>
                      <a:pt x="43" y="125"/>
                      <a:pt x="43" y="125"/>
                    </a:cubicBezTo>
                    <a:cubicBezTo>
                      <a:pt x="59" y="114"/>
                      <a:pt x="75" y="104"/>
                      <a:pt x="92" y="94"/>
                    </a:cubicBezTo>
                    <a:cubicBezTo>
                      <a:pt x="116" y="80"/>
                      <a:pt x="140" y="66"/>
                      <a:pt x="165" y="53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65" y="10"/>
                      <a:pt x="32" y="20"/>
                      <a:pt x="0" y="29"/>
                    </a:cubicBezTo>
                    <a:close/>
                  </a:path>
                </a:pathLst>
              </a:custGeom>
              <a:solidFill>
                <a:srgbClr val="A78B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408" name="Freeform 385"/>
              <p:cNvSpPr/>
              <p:nvPr/>
            </p:nvSpPr>
            <p:spPr bwMode="auto">
              <a:xfrm>
                <a:off x="3731" y="1514"/>
                <a:ext cx="340" cy="212"/>
              </a:xfrm>
              <a:custGeom>
                <a:avLst/>
                <a:gdLst>
                  <a:gd name="T0" fmla="*/ 3 w 151"/>
                  <a:gd name="T1" fmla="*/ 40 h 94"/>
                  <a:gd name="T2" fmla="*/ 0 w 151"/>
                  <a:gd name="T3" fmla="*/ 41 h 94"/>
                  <a:gd name="T4" fmla="*/ 67 w 151"/>
                  <a:gd name="T5" fmla="*/ 94 h 94"/>
                  <a:gd name="T6" fmla="*/ 151 w 151"/>
                  <a:gd name="T7" fmla="*/ 52 h 94"/>
                  <a:gd name="T8" fmla="*/ 134 w 151"/>
                  <a:gd name="T9" fmla="*/ 0 h 94"/>
                  <a:gd name="T10" fmla="*/ 3 w 151"/>
                  <a:gd name="T11" fmla="*/ 4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1" h="94">
                    <a:moveTo>
                      <a:pt x="3" y="40"/>
                    </a:moveTo>
                    <a:cubicBezTo>
                      <a:pt x="2" y="40"/>
                      <a:pt x="1" y="41"/>
                      <a:pt x="0" y="41"/>
                    </a:cubicBezTo>
                    <a:cubicBezTo>
                      <a:pt x="67" y="94"/>
                      <a:pt x="67" y="94"/>
                      <a:pt x="67" y="94"/>
                    </a:cubicBezTo>
                    <a:cubicBezTo>
                      <a:pt x="95" y="79"/>
                      <a:pt x="123" y="65"/>
                      <a:pt x="151" y="52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90" y="13"/>
                      <a:pt x="47" y="27"/>
                      <a:pt x="3" y="40"/>
                    </a:cubicBezTo>
                    <a:close/>
                  </a:path>
                </a:pathLst>
              </a:custGeom>
              <a:solidFill>
                <a:srgbClr val="BDCA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409" name="Freeform 386"/>
              <p:cNvSpPr/>
              <p:nvPr/>
            </p:nvSpPr>
            <p:spPr bwMode="auto">
              <a:xfrm>
                <a:off x="4033" y="1417"/>
                <a:ext cx="347" cy="215"/>
              </a:xfrm>
              <a:custGeom>
                <a:avLst/>
                <a:gdLst>
                  <a:gd name="T0" fmla="*/ 0 w 154"/>
                  <a:gd name="T1" fmla="*/ 43 h 95"/>
                  <a:gd name="T2" fmla="*/ 17 w 154"/>
                  <a:gd name="T3" fmla="*/ 95 h 95"/>
                  <a:gd name="T4" fmla="*/ 49 w 154"/>
                  <a:gd name="T5" fmla="*/ 80 h 95"/>
                  <a:gd name="T6" fmla="*/ 154 w 154"/>
                  <a:gd name="T7" fmla="*/ 43 h 95"/>
                  <a:gd name="T8" fmla="*/ 151 w 154"/>
                  <a:gd name="T9" fmla="*/ 0 h 95"/>
                  <a:gd name="T10" fmla="*/ 0 w 154"/>
                  <a:gd name="T11" fmla="*/ 4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4" h="95">
                    <a:moveTo>
                      <a:pt x="0" y="43"/>
                    </a:moveTo>
                    <a:cubicBezTo>
                      <a:pt x="17" y="95"/>
                      <a:pt x="17" y="95"/>
                      <a:pt x="17" y="95"/>
                    </a:cubicBezTo>
                    <a:cubicBezTo>
                      <a:pt x="28" y="90"/>
                      <a:pt x="39" y="85"/>
                      <a:pt x="49" y="80"/>
                    </a:cubicBezTo>
                    <a:cubicBezTo>
                      <a:pt x="84" y="65"/>
                      <a:pt x="119" y="54"/>
                      <a:pt x="154" y="43"/>
                    </a:cubicBezTo>
                    <a:cubicBezTo>
                      <a:pt x="151" y="0"/>
                      <a:pt x="151" y="0"/>
                      <a:pt x="151" y="0"/>
                    </a:cubicBezTo>
                    <a:cubicBezTo>
                      <a:pt x="101" y="14"/>
                      <a:pt x="50" y="28"/>
                      <a:pt x="0" y="43"/>
                    </a:cubicBezTo>
                    <a:close/>
                  </a:path>
                </a:pathLst>
              </a:custGeom>
              <a:solidFill>
                <a:srgbClr val="FF56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410" name="Freeform 387"/>
              <p:cNvSpPr/>
              <p:nvPr/>
            </p:nvSpPr>
            <p:spPr bwMode="auto">
              <a:xfrm>
                <a:off x="4373" y="1388"/>
                <a:ext cx="158" cy="126"/>
              </a:xfrm>
              <a:custGeom>
                <a:avLst/>
                <a:gdLst>
                  <a:gd name="T0" fmla="*/ 16 w 70"/>
                  <a:gd name="T1" fmla="*/ 9 h 56"/>
                  <a:gd name="T2" fmla="*/ 0 w 70"/>
                  <a:gd name="T3" fmla="*/ 13 h 56"/>
                  <a:gd name="T4" fmla="*/ 3 w 70"/>
                  <a:gd name="T5" fmla="*/ 56 h 56"/>
                  <a:gd name="T6" fmla="*/ 70 w 70"/>
                  <a:gd name="T7" fmla="*/ 37 h 56"/>
                  <a:gd name="T8" fmla="*/ 47 w 70"/>
                  <a:gd name="T9" fmla="*/ 0 h 56"/>
                  <a:gd name="T10" fmla="*/ 16 w 70"/>
                  <a:gd name="T11" fmla="*/ 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" h="56">
                    <a:moveTo>
                      <a:pt x="16" y="9"/>
                    </a:moveTo>
                    <a:cubicBezTo>
                      <a:pt x="10" y="10"/>
                      <a:pt x="5" y="12"/>
                      <a:pt x="0" y="13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25" y="49"/>
                      <a:pt x="48" y="43"/>
                      <a:pt x="70" y="37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37" y="3"/>
                      <a:pt x="26" y="6"/>
                      <a:pt x="16" y="9"/>
                    </a:cubicBezTo>
                    <a:close/>
                  </a:path>
                </a:pathLst>
              </a:custGeom>
              <a:solidFill>
                <a:srgbClr val="813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411" name="Freeform 388"/>
              <p:cNvSpPr/>
              <p:nvPr/>
            </p:nvSpPr>
            <p:spPr bwMode="auto">
              <a:xfrm>
                <a:off x="4479" y="1327"/>
                <a:ext cx="320" cy="145"/>
              </a:xfrm>
              <a:custGeom>
                <a:avLst/>
                <a:gdLst>
                  <a:gd name="T0" fmla="*/ 0 w 142"/>
                  <a:gd name="T1" fmla="*/ 27 h 64"/>
                  <a:gd name="T2" fmla="*/ 23 w 142"/>
                  <a:gd name="T3" fmla="*/ 64 h 64"/>
                  <a:gd name="T4" fmla="*/ 90 w 142"/>
                  <a:gd name="T5" fmla="*/ 45 h 64"/>
                  <a:gd name="T6" fmla="*/ 140 w 142"/>
                  <a:gd name="T7" fmla="*/ 31 h 64"/>
                  <a:gd name="T8" fmla="*/ 142 w 142"/>
                  <a:gd name="T9" fmla="*/ 0 h 64"/>
                  <a:gd name="T10" fmla="*/ 0 w 142"/>
                  <a:gd name="T11" fmla="*/ 2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2" h="64">
                    <a:moveTo>
                      <a:pt x="0" y="27"/>
                    </a:moveTo>
                    <a:cubicBezTo>
                      <a:pt x="23" y="64"/>
                      <a:pt x="23" y="64"/>
                      <a:pt x="23" y="64"/>
                    </a:cubicBezTo>
                    <a:cubicBezTo>
                      <a:pt x="46" y="58"/>
                      <a:pt x="68" y="52"/>
                      <a:pt x="90" y="45"/>
                    </a:cubicBezTo>
                    <a:cubicBezTo>
                      <a:pt x="107" y="40"/>
                      <a:pt x="124" y="35"/>
                      <a:pt x="140" y="31"/>
                    </a:cubicBezTo>
                    <a:cubicBezTo>
                      <a:pt x="142" y="0"/>
                      <a:pt x="142" y="0"/>
                      <a:pt x="142" y="0"/>
                    </a:cubicBezTo>
                    <a:cubicBezTo>
                      <a:pt x="94" y="6"/>
                      <a:pt x="47" y="16"/>
                      <a:pt x="0" y="27"/>
                    </a:cubicBezTo>
                    <a:close/>
                  </a:path>
                </a:pathLst>
              </a:custGeom>
              <a:solidFill>
                <a:srgbClr val="5BA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412" name="Freeform 389"/>
              <p:cNvSpPr/>
              <p:nvPr/>
            </p:nvSpPr>
            <p:spPr bwMode="auto">
              <a:xfrm>
                <a:off x="4795" y="1309"/>
                <a:ext cx="203" cy="88"/>
              </a:xfrm>
              <a:custGeom>
                <a:avLst/>
                <a:gdLst>
                  <a:gd name="T0" fmla="*/ 2 w 90"/>
                  <a:gd name="T1" fmla="*/ 8 h 39"/>
                  <a:gd name="T2" fmla="*/ 0 w 90"/>
                  <a:gd name="T3" fmla="*/ 39 h 39"/>
                  <a:gd name="T4" fmla="*/ 48 w 90"/>
                  <a:gd name="T5" fmla="*/ 32 h 39"/>
                  <a:gd name="T6" fmla="*/ 90 w 90"/>
                  <a:gd name="T7" fmla="*/ 29 h 39"/>
                  <a:gd name="T8" fmla="*/ 81 w 90"/>
                  <a:gd name="T9" fmla="*/ 0 h 39"/>
                  <a:gd name="T10" fmla="*/ 2 w 90"/>
                  <a:gd name="T11" fmla="*/ 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39">
                    <a:moveTo>
                      <a:pt x="2" y="8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16" y="36"/>
                      <a:pt x="32" y="33"/>
                      <a:pt x="48" y="32"/>
                    </a:cubicBezTo>
                    <a:cubicBezTo>
                      <a:pt x="62" y="32"/>
                      <a:pt x="76" y="31"/>
                      <a:pt x="90" y="29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55" y="2"/>
                      <a:pt x="28" y="4"/>
                      <a:pt x="2" y="8"/>
                    </a:cubicBezTo>
                    <a:close/>
                  </a:path>
                </a:pathLst>
              </a:custGeom>
              <a:solidFill>
                <a:srgbClr val="AC4E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413" name="Freeform 390"/>
              <p:cNvSpPr/>
              <p:nvPr/>
            </p:nvSpPr>
            <p:spPr bwMode="auto">
              <a:xfrm>
                <a:off x="4977" y="1287"/>
                <a:ext cx="291" cy="88"/>
              </a:xfrm>
              <a:custGeom>
                <a:avLst/>
                <a:gdLst>
                  <a:gd name="T0" fmla="*/ 47 w 129"/>
                  <a:gd name="T1" fmla="*/ 9 h 39"/>
                  <a:gd name="T2" fmla="*/ 0 w 129"/>
                  <a:gd name="T3" fmla="*/ 10 h 39"/>
                  <a:gd name="T4" fmla="*/ 9 w 129"/>
                  <a:gd name="T5" fmla="*/ 39 h 39"/>
                  <a:gd name="T6" fmla="*/ 119 w 129"/>
                  <a:gd name="T7" fmla="*/ 29 h 39"/>
                  <a:gd name="T8" fmla="*/ 47 w 129"/>
                  <a:gd name="T9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39">
                    <a:moveTo>
                      <a:pt x="47" y="9"/>
                    </a:moveTo>
                    <a:cubicBezTo>
                      <a:pt x="31" y="9"/>
                      <a:pt x="16" y="9"/>
                      <a:pt x="0" y="10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46" y="36"/>
                      <a:pt x="82" y="32"/>
                      <a:pt x="119" y="29"/>
                    </a:cubicBezTo>
                    <a:cubicBezTo>
                      <a:pt x="129" y="0"/>
                      <a:pt x="65" y="9"/>
                      <a:pt x="47" y="9"/>
                    </a:cubicBezTo>
                    <a:close/>
                  </a:path>
                </a:pathLst>
              </a:custGeom>
              <a:solidFill>
                <a:srgbClr val="AEC5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414" name="Freeform 391"/>
              <p:cNvSpPr/>
              <p:nvPr/>
            </p:nvSpPr>
            <p:spPr bwMode="auto">
              <a:xfrm>
                <a:off x="2933" y="2073"/>
                <a:ext cx="403" cy="386"/>
              </a:xfrm>
              <a:custGeom>
                <a:avLst/>
                <a:gdLst>
                  <a:gd name="T0" fmla="*/ 0 w 179"/>
                  <a:gd name="T1" fmla="*/ 1 h 171"/>
                  <a:gd name="T2" fmla="*/ 23 w 179"/>
                  <a:gd name="T3" fmla="*/ 79 h 171"/>
                  <a:gd name="T4" fmla="*/ 85 w 179"/>
                  <a:gd name="T5" fmla="*/ 159 h 171"/>
                  <a:gd name="T6" fmla="*/ 127 w 179"/>
                  <a:gd name="T7" fmla="*/ 115 h 171"/>
                  <a:gd name="T8" fmla="*/ 179 w 179"/>
                  <a:gd name="T9" fmla="*/ 9 h 171"/>
                  <a:gd name="T10" fmla="*/ 0 w 179"/>
                  <a:gd name="T11" fmla="*/ 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" h="171">
                    <a:moveTo>
                      <a:pt x="0" y="1"/>
                    </a:moveTo>
                    <a:cubicBezTo>
                      <a:pt x="3" y="29"/>
                      <a:pt x="11" y="56"/>
                      <a:pt x="23" y="79"/>
                    </a:cubicBezTo>
                    <a:cubicBezTo>
                      <a:pt x="34" y="101"/>
                      <a:pt x="61" y="150"/>
                      <a:pt x="85" y="159"/>
                    </a:cubicBezTo>
                    <a:cubicBezTo>
                      <a:pt x="116" y="171"/>
                      <a:pt x="120" y="136"/>
                      <a:pt x="127" y="115"/>
                    </a:cubicBezTo>
                    <a:cubicBezTo>
                      <a:pt x="139" y="79"/>
                      <a:pt x="156" y="40"/>
                      <a:pt x="179" y="9"/>
                    </a:cubicBezTo>
                    <a:cubicBezTo>
                      <a:pt x="119" y="3"/>
                      <a:pt x="59" y="0"/>
                      <a:pt x="0" y="1"/>
                    </a:cubicBezTo>
                    <a:close/>
                  </a:path>
                </a:pathLst>
              </a:custGeom>
              <a:solidFill>
                <a:srgbClr val="5B6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415" name="Freeform 392"/>
              <p:cNvSpPr/>
              <p:nvPr/>
            </p:nvSpPr>
            <p:spPr bwMode="auto">
              <a:xfrm>
                <a:off x="2793" y="1134"/>
                <a:ext cx="140" cy="292"/>
              </a:xfrm>
              <a:custGeom>
                <a:avLst/>
                <a:gdLst>
                  <a:gd name="T0" fmla="*/ 33 w 62"/>
                  <a:gd name="T1" fmla="*/ 0 h 130"/>
                  <a:gd name="T2" fmla="*/ 9 w 62"/>
                  <a:gd name="T3" fmla="*/ 2 h 130"/>
                  <a:gd name="T4" fmla="*/ 16 w 62"/>
                  <a:gd name="T5" fmla="*/ 130 h 130"/>
                  <a:gd name="T6" fmla="*/ 62 w 62"/>
                  <a:gd name="T7" fmla="*/ 130 h 130"/>
                  <a:gd name="T8" fmla="*/ 33 w 62"/>
                  <a:gd name="T9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130">
                    <a:moveTo>
                      <a:pt x="33" y="0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0" y="42"/>
                      <a:pt x="9" y="88"/>
                      <a:pt x="16" y="130"/>
                    </a:cubicBezTo>
                    <a:cubicBezTo>
                      <a:pt x="62" y="130"/>
                      <a:pt x="62" y="130"/>
                      <a:pt x="62" y="130"/>
                    </a:cubicBezTo>
                    <a:cubicBezTo>
                      <a:pt x="53" y="86"/>
                      <a:pt x="44" y="43"/>
                      <a:pt x="33" y="0"/>
                    </a:cubicBezTo>
                    <a:close/>
                  </a:path>
                </a:pathLst>
              </a:custGeom>
              <a:solidFill>
                <a:srgbClr val="FF74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416" name="Freeform 393"/>
              <p:cNvSpPr/>
              <p:nvPr/>
            </p:nvSpPr>
            <p:spPr bwMode="auto">
              <a:xfrm>
                <a:off x="2829" y="1426"/>
                <a:ext cx="117" cy="82"/>
              </a:xfrm>
              <a:custGeom>
                <a:avLst/>
                <a:gdLst>
                  <a:gd name="T0" fmla="*/ 46 w 52"/>
                  <a:gd name="T1" fmla="*/ 0 h 36"/>
                  <a:gd name="T2" fmla="*/ 0 w 52"/>
                  <a:gd name="T3" fmla="*/ 0 h 36"/>
                  <a:gd name="T4" fmla="*/ 3 w 52"/>
                  <a:gd name="T5" fmla="*/ 18 h 36"/>
                  <a:gd name="T6" fmla="*/ 6 w 52"/>
                  <a:gd name="T7" fmla="*/ 36 h 36"/>
                  <a:gd name="T8" fmla="*/ 52 w 52"/>
                  <a:gd name="T9" fmla="*/ 31 h 36"/>
                  <a:gd name="T10" fmla="*/ 46 w 52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36">
                    <a:moveTo>
                      <a:pt x="4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2" y="12"/>
                      <a:pt x="3" y="18"/>
                    </a:cubicBezTo>
                    <a:cubicBezTo>
                      <a:pt x="4" y="24"/>
                      <a:pt x="5" y="30"/>
                      <a:pt x="6" y="36"/>
                    </a:cubicBezTo>
                    <a:cubicBezTo>
                      <a:pt x="52" y="31"/>
                      <a:pt x="52" y="31"/>
                      <a:pt x="52" y="31"/>
                    </a:cubicBezTo>
                    <a:cubicBezTo>
                      <a:pt x="50" y="21"/>
                      <a:pt x="48" y="10"/>
                      <a:pt x="46" y="0"/>
                    </a:cubicBezTo>
                    <a:close/>
                  </a:path>
                </a:pathLst>
              </a:custGeom>
              <a:solidFill>
                <a:srgbClr val="FFD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417" name="Freeform 394"/>
              <p:cNvSpPr/>
              <p:nvPr/>
            </p:nvSpPr>
            <p:spPr bwMode="auto">
              <a:xfrm>
                <a:off x="2858" y="1625"/>
                <a:ext cx="129" cy="216"/>
              </a:xfrm>
              <a:custGeom>
                <a:avLst/>
                <a:gdLst>
                  <a:gd name="T0" fmla="*/ 0 w 57"/>
                  <a:gd name="T1" fmla="*/ 0 h 96"/>
                  <a:gd name="T2" fmla="*/ 12 w 57"/>
                  <a:gd name="T3" fmla="*/ 96 h 96"/>
                  <a:gd name="T4" fmla="*/ 57 w 57"/>
                  <a:gd name="T5" fmla="*/ 34 h 96"/>
                  <a:gd name="T6" fmla="*/ 54 w 57"/>
                  <a:gd name="T7" fmla="*/ 18 h 96"/>
                  <a:gd name="T8" fmla="*/ 0 w 57"/>
                  <a:gd name="T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96">
                    <a:moveTo>
                      <a:pt x="0" y="0"/>
                    </a:moveTo>
                    <a:cubicBezTo>
                      <a:pt x="5" y="33"/>
                      <a:pt x="9" y="65"/>
                      <a:pt x="12" y="96"/>
                    </a:cubicBezTo>
                    <a:cubicBezTo>
                      <a:pt x="25" y="74"/>
                      <a:pt x="40" y="54"/>
                      <a:pt x="57" y="34"/>
                    </a:cubicBezTo>
                    <a:cubicBezTo>
                      <a:pt x="56" y="29"/>
                      <a:pt x="55" y="24"/>
                      <a:pt x="54" y="1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6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418" name="Freeform 395"/>
              <p:cNvSpPr/>
              <p:nvPr/>
            </p:nvSpPr>
            <p:spPr bwMode="auto">
              <a:xfrm>
                <a:off x="2843" y="1496"/>
                <a:ext cx="137" cy="169"/>
              </a:xfrm>
              <a:custGeom>
                <a:avLst/>
                <a:gdLst>
                  <a:gd name="T0" fmla="*/ 60 w 61"/>
                  <a:gd name="T1" fmla="*/ 73 h 75"/>
                  <a:gd name="T2" fmla="*/ 46 w 61"/>
                  <a:gd name="T3" fmla="*/ 0 h 75"/>
                  <a:gd name="T4" fmla="*/ 0 w 61"/>
                  <a:gd name="T5" fmla="*/ 5 h 75"/>
                  <a:gd name="T6" fmla="*/ 7 w 61"/>
                  <a:gd name="T7" fmla="*/ 57 h 75"/>
                  <a:gd name="T8" fmla="*/ 61 w 61"/>
                  <a:gd name="T9" fmla="*/ 75 h 75"/>
                  <a:gd name="T10" fmla="*/ 60 w 61"/>
                  <a:gd name="T11" fmla="*/ 7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75">
                    <a:moveTo>
                      <a:pt x="60" y="73"/>
                    </a:moveTo>
                    <a:cubicBezTo>
                      <a:pt x="55" y="49"/>
                      <a:pt x="51" y="24"/>
                      <a:pt x="46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" y="22"/>
                      <a:pt x="5" y="40"/>
                      <a:pt x="7" y="57"/>
                    </a:cubicBezTo>
                    <a:cubicBezTo>
                      <a:pt x="61" y="75"/>
                      <a:pt x="61" y="75"/>
                      <a:pt x="61" y="75"/>
                    </a:cubicBezTo>
                    <a:cubicBezTo>
                      <a:pt x="60" y="75"/>
                      <a:pt x="60" y="74"/>
                      <a:pt x="60" y="73"/>
                    </a:cubicBezTo>
                    <a:close/>
                  </a:path>
                </a:pathLst>
              </a:custGeom>
              <a:solidFill>
                <a:srgbClr val="B18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419" name="Freeform 396"/>
              <p:cNvSpPr/>
              <p:nvPr/>
            </p:nvSpPr>
            <p:spPr bwMode="auto">
              <a:xfrm>
                <a:off x="2885" y="1701"/>
                <a:ext cx="142" cy="178"/>
              </a:xfrm>
              <a:custGeom>
                <a:avLst/>
                <a:gdLst>
                  <a:gd name="T0" fmla="*/ 0 w 63"/>
                  <a:gd name="T1" fmla="*/ 62 h 79"/>
                  <a:gd name="T2" fmla="*/ 0 w 63"/>
                  <a:gd name="T3" fmla="*/ 66 h 79"/>
                  <a:gd name="T4" fmla="*/ 63 w 63"/>
                  <a:gd name="T5" fmla="*/ 79 h 79"/>
                  <a:gd name="T6" fmla="*/ 45 w 63"/>
                  <a:gd name="T7" fmla="*/ 0 h 79"/>
                  <a:gd name="T8" fmla="*/ 0 w 63"/>
                  <a:gd name="T9" fmla="*/ 62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79">
                    <a:moveTo>
                      <a:pt x="0" y="62"/>
                    </a:moveTo>
                    <a:cubicBezTo>
                      <a:pt x="0" y="63"/>
                      <a:pt x="0" y="64"/>
                      <a:pt x="0" y="66"/>
                    </a:cubicBezTo>
                    <a:cubicBezTo>
                      <a:pt x="63" y="79"/>
                      <a:pt x="63" y="79"/>
                      <a:pt x="63" y="79"/>
                    </a:cubicBezTo>
                    <a:cubicBezTo>
                      <a:pt x="60" y="62"/>
                      <a:pt x="52" y="35"/>
                      <a:pt x="45" y="0"/>
                    </a:cubicBezTo>
                    <a:cubicBezTo>
                      <a:pt x="28" y="20"/>
                      <a:pt x="13" y="40"/>
                      <a:pt x="0" y="62"/>
                    </a:cubicBezTo>
                    <a:close/>
                  </a:path>
                </a:pathLst>
              </a:custGeom>
              <a:solidFill>
                <a:srgbClr val="B18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420" name="Freeform 397"/>
              <p:cNvSpPr/>
              <p:nvPr/>
            </p:nvSpPr>
            <p:spPr bwMode="auto">
              <a:xfrm>
                <a:off x="2890" y="1850"/>
                <a:ext cx="167" cy="228"/>
              </a:xfrm>
              <a:custGeom>
                <a:avLst/>
                <a:gdLst>
                  <a:gd name="T0" fmla="*/ 63 w 74"/>
                  <a:gd name="T1" fmla="*/ 31 h 101"/>
                  <a:gd name="T2" fmla="*/ 61 w 74"/>
                  <a:gd name="T3" fmla="*/ 12 h 101"/>
                  <a:gd name="T4" fmla="*/ 1 w 74"/>
                  <a:gd name="T5" fmla="*/ 0 h 101"/>
                  <a:gd name="T6" fmla="*/ 0 w 74"/>
                  <a:gd name="T7" fmla="*/ 12 h 101"/>
                  <a:gd name="T8" fmla="*/ 2 w 74"/>
                  <a:gd name="T9" fmla="*/ 99 h 101"/>
                  <a:gd name="T10" fmla="*/ 74 w 74"/>
                  <a:gd name="T11" fmla="*/ 101 h 101"/>
                  <a:gd name="T12" fmla="*/ 63 w 74"/>
                  <a:gd name="T13" fmla="*/ 3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101">
                    <a:moveTo>
                      <a:pt x="63" y="31"/>
                    </a:moveTo>
                    <a:cubicBezTo>
                      <a:pt x="62" y="24"/>
                      <a:pt x="62" y="19"/>
                      <a:pt x="61" y="1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5"/>
                      <a:pt x="0" y="7"/>
                      <a:pt x="0" y="12"/>
                    </a:cubicBezTo>
                    <a:cubicBezTo>
                      <a:pt x="2" y="34"/>
                      <a:pt x="1" y="66"/>
                      <a:pt x="2" y="99"/>
                    </a:cubicBezTo>
                    <a:cubicBezTo>
                      <a:pt x="74" y="101"/>
                      <a:pt x="74" y="101"/>
                      <a:pt x="74" y="101"/>
                    </a:cubicBezTo>
                    <a:cubicBezTo>
                      <a:pt x="69" y="78"/>
                      <a:pt x="66" y="55"/>
                      <a:pt x="63" y="31"/>
                    </a:cubicBezTo>
                    <a:close/>
                  </a:path>
                </a:pathLst>
              </a:custGeom>
              <a:solidFill>
                <a:srgbClr val="FF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421" name="Freeform 398"/>
              <p:cNvSpPr/>
              <p:nvPr/>
            </p:nvSpPr>
            <p:spPr bwMode="auto">
              <a:xfrm>
                <a:off x="2894" y="2073"/>
                <a:ext cx="197" cy="122"/>
              </a:xfrm>
              <a:custGeom>
                <a:avLst/>
                <a:gdLst>
                  <a:gd name="T0" fmla="*/ 84 w 87"/>
                  <a:gd name="T1" fmla="*/ 42 h 54"/>
                  <a:gd name="T2" fmla="*/ 72 w 87"/>
                  <a:gd name="T3" fmla="*/ 2 h 54"/>
                  <a:gd name="T4" fmla="*/ 0 w 87"/>
                  <a:gd name="T5" fmla="*/ 0 h 54"/>
                  <a:gd name="T6" fmla="*/ 6 w 87"/>
                  <a:gd name="T7" fmla="*/ 54 h 54"/>
                  <a:gd name="T8" fmla="*/ 87 w 87"/>
                  <a:gd name="T9" fmla="*/ 46 h 54"/>
                  <a:gd name="T10" fmla="*/ 84 w 87"/>
                  <a:gd name="T11" fmla="*/ 4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" h="54">
                    <a:moveTo>
                      <a:pt x="84" y="42"/>
                    </a:moveTo>
                    <a:cubicBezTo>
                      <a:pt x="80" y="31"/>
                      <a:pt x="75" y="13"/>
                      <a:pt x="72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8"/>
                      <a:pt x="3" y="37"/>
                      <a:pt x="6" y="54"/>
                    </a:cubicBezTo>
                    <a:cubicBezTo>
                      <a:pt x="87" y="46"/>
                      <a:pt x="87" y="46"/>
                      <a:pt x="87" y="46"/>
                    </a:cubicBezTo>
                    <a:cubicBezTo>
                      <a:pt x="86" y="46"/>
                      <a:pt x="85" y="42"/>
                      <a:pt x="84" y="42"/>
                    </a:cubicBezTo>
                    <a:close/>
                  </a:path>
                </a:pathLst>
              </a:custGeom>
              <a:solidFill>
                <a:srgbClr val="5B6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422" name="Freeform 399"/>
              <p:cNvSpPr/>
              <p:nvPr/>
            </p:nvSpPr>
            <p:spPr bwMode="auto">
              <a:xfrm>
                <a:off x="2910" y="2159"/>
                <a:ext cx="187" cy="70"/>
              </a:xfrm>
              <a:custGeom>
                <a:avLst/>
                <a:gdLst>
                  <a:gd name="T0" fmla="*/ 80 w 83"/>
                  <a:gd name="T1" fmla="*/ 21 h 31"/>
                  <a:gd name="T2" fmla="*/ 83 w 83"/>
                  <a:gd name="T3" fmla="*/ 0 h 31"/>
                  <a:gd name="T4" fmla="*/ 80 w 83"/>
                  <a:gd name="T5" fmla="*/ 3 h 31"/>
                  <a:gd name="T6" fmla="*/ 0 w 83"/>
                  <a:gd name="T7" fmla="*/ 18 h 31"/>
                  <a:gd name="T8" fmla="*/ 4 w 83"/>
                  <a:gd name="T9" fmla="*/ 31 h 31"/>
                  <a:gd name="T10" fmla="*/ 80 w 83"/>
                  <a:gd name="T11" fmla="*/ 2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31">
                    <a:moveTo>
                      <a:pt x="80" y="21"/>
                    </a:moveTo>
                    <a:cubicBezTo>
                      <a:pt x="82" y="13"/>
                      <a:pt x="83" y="6"/>
                      <a:pt x="83" y="0"/>
                    </a:cubicBezTo>
                    <a:cubicBezTo>
                      <a:pt x="81" y="0"/>
                      <a:pt x="81" y="3"/>
                      <a:pt x="80" y="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22"/>
                      <a:pt x="2" y="27"/>
                      <a:pt x="4" y="31"/>
                    </a:cubicBezTo>
                    <a:lnTo>
                      <a:pt x="80" y="21"/>
                    </a:lnTo>
                    <a:close/>
                  </a:path>
                </a:pathLst>
              </a:custGeom>
              <a:solidFill>
                <a:srgbClr val="C0A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423" name="Freeform 400"/>
              <p:cNvSpPr/>
              <p:nvPr/>
            </p:nvSpPr>
            <p:spPr bwMode="auto">
              <a:xfrm>
                <a:off x="2915" y="2204"/>
                <a:ext cx="182" cy="56"/>
              </a:xfrm>
              <a:custGeom>
                <a:avLst/>
                <a:gdLst>
                  <a:gd name="T0" fmla="*/ 81 w 81"/>
                  <a:gd name="T1" fmla="*/ 0 h 25"/>
                  <a:gd name="T2" fmla="*/ 0 w 81"/>
                  <a:gd name="T3" fmla="*/ 10 h 25"/>
                  <a:gd name="T4" fmla="*/ 6 w 81"/>
                  <a:gd name="T5" fmla="*/ 25 h 25"/>
                  <a:gd name="T6" fmla="*/ 80 w 81"/>
                  <a:gd name="T7" fmla="*/ 16 h 25"/>
                  <a:gd name="T8" fmla="*/ 81 w 81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25">
                    <a:moveTo>
                      <a:pt x="81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1" y="14"/>
                      <a:pt x="4" y="22"/>
                      <a:pt x="6" y="25"/>
                    </a:cubicBezTo>
                    <a:cubicBezTo>
                      <a:pt x="80" y="16"/>
                      <a:pt x="80" y="16"/>
                      <a:pt x="80" y="16"/>
                    </a:cubicBezTo>
                    <a:cubicBezTo>
                      <a:pt x="81" y="11"/>
                      <a:pt x="80" y="4"/>
                      <a:pt x="81" y="0"/>
                    </a:cubicBezTo>
                    <a:close/>
                  </a:path>
                </a:pathLst>
              </a:custGeom>
              <a:solidFill>
                <a:srgbClr val="8868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424" name="Freeform 401"/>
              <p:cNvSpPr/>
              <p:nvPr/>
            </p:nvSpPr>
            <p:spPr bwMode="auto">
              <a:xfrm>
                <a:off x="2928" y="2240"/>
                <a:ext cx="154" cy="56"/>
              </a:xfrm>
              <a:custGeom>
                <a:avLst/>
                <a:gdLst>
                  <a:gd name="T0" fmla="*/ 68 w 68"/>
                  <a:gd name="T1" fmla="*/ 0 h 25"/>
                  <a:gd name="T2" fmla="*/ 0 w 68"/>
                  <a:gd name="T3" fmla="*/ 10 h 25"/>
                  <a:gd name="T4" fmla="*/ 10 w 68"/>
                  <a:gd name="T5" fmla="*/ 25 h 25"/>
                  <a:gd name="T6" fmla="*/ 58 w 68"/>
                  <a:gd name="T7" fmla="*/ 20 h 25"/>
                  <a:gd name="T8" fmla="*/ 68 w 68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25">
                    <a:moveTo>
                      <a:pt x="68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3" y="18"/>
                      <a:pt x="5" y="19"/>
                      <a:pt x="10" y="25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61" y="13"/>
                      <a:pt x="66" y="8"/>
                      <a:pt x="68" y="0"/>
                    </a:cubicBezTo>
                    <a:close/>
                  </a:path>
                </a:pathLst>
              </a:custGeom>
              <a:solidFill>
                <a:srgbClr val="C0A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425" name="Freeform 402"/>
              <p:cNvSpPr/>
              <p:nvPr/>
            </p:nvSpPr>
            <p:spPr bwMode="auto">
              <a:xfrm>
                <a:off x="2951" y="2285"/>
                <a:ext cx="108" cy="65"/>
              </a:xfrm>
              <a:custGeom>
                <a:avLst/>
                <a:gdLst>
                  <a:gd name="T0" fmla="*/ 0 w 48"/>
                  <a:gd name="T1" fmla="*/ 5 h 29"/>
                  <a:gd name="T2" fmla="*/ 9 w 48"/>
                  <a:gd name="T3" fmla="*/ 15 h 29"/>
                  <a:gd name="T4" fmla="*/ 48 w 48"/>
                  <a:gd name="T5" fmla="*/ 0 h 29"/>
                  <a:gd name="T6" fmla="*/ 0 w 48"/>
                  <a:gd name="T7" fmla="*/ 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29">
                    <a:moveTo>
                      <a:pt x="0" y="5"/>
                    </a:moveTo>
                    <a:cubicBezTo>
                      <a:pt x="2" y="9"/>
                      <a:pt x="6" y="12"/>
                      <a:pt x="9" y="15"/>
                    </a:cubicBezTo>
                    <a:cubicBezTo>
                      <a:pt x="25" y="29"/>
                      <a:pt x="38" y="17"/>
                      <a:pt x="48" y="0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868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426" name="Freeform 403"/>
              <p:cNvSpPr/>
              <p:nvPr/>
            </p:nvSpPr>
            <p:spPr bwMode="auto">
              <a:xfrm>
                <a:off x="2757" y="1618"/>
                <a:ext cx="11" cy="34"/>
              </a:xfrm>
              <a:custGeom>
                <a:avLst/>
                <a:gdLst>
                  <a:gd name="T0" fmla="*/ 0 w 5"/>
                  <a:gd name="T1" fmla="*/ 15 h 15"/>
                  <a:gd name="T2" fmla="*/ 5 w 5"/>
                  <a:gd name="T3" fmla="*/ 1 h 15"/>
                  <a:gd name="T4" fmla="*/ 3 w 5"/>
                  <a:gd name="T5" fmla="*/ 0 h 15"/>
                  <a:gd name="T6" fmla="*/ 0 w 5"/>
                  <a:gd name="T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5">
                    <a:moveTo>
                      <a:pt x="0" y="15"/>
                    </a:moveTo>
                    <a:cubicBezTo>
                      <a:pt x="1" y="14"/>
                      <a:pt x="5" y="1"/>
                      <a:pt x="5" y="1"/>
                    </a:cubicBezTo>
                    <a:cubicBezTo>
                      <a:pt x="5" y="1"/>
                      <a:pt x="4" y="1"/>
                      <a:pt x="3" y="0"/>
                    </a:cubicBezTo>
                    <a:cubicBezTo>
                      <a:pt x="0" y="11"/>
                      <a:pt x="0" y="15"/>
                      <a:pt x="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427" name="Freeform 404"/>
              <p:cNvSpPr/>
              <p:nvPr/>
            </p:nvSpPr>
            <p:spPr bwMode="auto">
              <a:xfrm>
                <a:off x="2667" y="4023"/>
                <a:ext cx="297" cy="297"/>
              </a:xfrm>
              <a:custGeom>
                <a:avLst/>
                <a:gdLst>
                  <a:gd name="T0" fmla="*/ 13 w 132"/>
                  <a:gd name="T1" fmla="*/ 0 h 132"/>
                  <a:gd name="T2" fmla="*/ 11 w 132"/>
                  <a:gd name="T3" fmla="*/ 1 h 132"/>
                  <a:gd name="T4" fmla="*/ 0 w 132"/>
                  <a:gd name="T5" fmla="*/ 132 h 132"/>
                  <a:gd name="T6" fmla="*/ 2 w 132"/>
                  <a:gd name="T7" fmla="*/ 131 h 132"/>
                  <a:gd name="T8" fmla="*/ 132 w 132"/>
                  <a:gd name="T9" fmla="*/ 22 h 132"/>
                  <a:gd name="T10" fmla="*/ 13 w 132"/>
                  <a:gd name="T11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2" h="132">
                    <a:moveTo>
                      <a:pt x="13" y="0"/>
                    </a:moveTo>
                    <a:cubicBezTo>
                      <a:pt x="11" y="1"/>
                      <a:pt x="11" y="1"/>
                      <a:pt x="11" y="1"/>
                    </a:cubicBezTo>
                    <a:cubicBezTo>
                      <a:pt x="4" y="80"/>
                      <a:pt x="0" y="132"/>
                      <a:pt x="0" y="132"/>
                    </a:cubicBezTo>
                    <a:cubicBezTo>
                      <a:pt x="2" y="131"/>
                      <a:pt x="2" y="131"/>
                      <a:pt x="2" y="131"/>
                    </a:cubicBezTo>
                    <a:cubicBezTo>
                      <a:pt x="132" y="22"/>
                      <a:pt x="132" y="22"/>
                      <a:pt x="132" y="22"/>
                    </a:cubicBez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B1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428" name="Freeform 405"/>
              <p:cNvSpPr/>
              <p:nvPr/>
            </p:nvSpPr>
            <p:spPr bwMode="auto">
              <a:xfrm>
                <a:off x="2980" y="4074"/>
                <a:ext cx="194" cy="199"/>
              </a:xfrm>
              <a:custGeom>
                <a:avLst/>
                <a:gdLst>
                  <a:gd name="T0" fmla="*/ 117 w 194"/>
                  <a:gd name="T1" fmla="*/ 21 h 199"/>
                  <a:gd name="T2" fmla="*/ 0 w 194"/>
                  <a:gd name="T3" fmla="*/ 0 h 199"/>
                  <a:gd name="T4" fmla="*/ 194 w 194"/>
                  <a:gd name="T5" fmla="*/ 199 h 199"/>
                  <a:gd name="T6" fmla="*/ 117 w 194"/>
                  <a:gd name="T7" fmla="*/ 2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4" h="199">
                    <a:moveTo>
                      <a:pt x="117" y="21"/>
                    </a:moveTo>
                    <a:lnTo>
                      <a:pt x="0" y="0"/>
                    </a:lnTo>
                    <a:lnTo>
                      <a:pt x="194" y="199"/>
                    </a:lnTo>
                    <a:lnTo>
                      <a:pt x="117" y="21"/>
                    </a:lnTo>
                    <a:close/>
                  </a:path>
                </a:pathLst>
              </a:custGeom>
              <a:solidFill>
                <a:srgbClr val="6D9F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429" name="Freeform 406"/>
              <p:cNvSpPr/>
              <p:nvPr/>
            </p:nvSpPr>
            <p:spPr bwMode="auto">
              <a:xfrm>
                <a:off x="2671" y="4072"/>
                <a:ext cx="505" cy="246"/>
              </a:xfrm>
              <a:custGeom>
                <a:avLst/>
                <a:gdLst>
                  <a:gd name="T0" fmla="*/ 309 w 505"/>
                  <a:gd name="T1" fmla="*/ 2 h 246"/>
                  <a:gd name="T2" fmla="*/ 293 w 505"/>
                  <a:gd name="T3" fmla="*/ 0 h 246"/>
                  <a:gd name="T4" fmla="*/ 0 w 505"/>
                  <a:gd name="T5" fmla="*/ 246 h 246"/>
                  <a:gd name="T6" fmla="*/ 505 w 505"/>
                  <a:gd name="T7" fmla="*/ 207 h 246"/>
                  <a:gd name="T8" fmla="*/ 503 w 505"/>
                  <a:gd name="T9" fmla="*/ 201 h 246"/>
                  <a:gd name="T10" fmla="*/ 309 w 505"/>
                  <a:gd name="T11" fmla="*/ 2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5" h="246">
                    <a:moveTo>
                      <a:pt x="309" y="2"/>
                    </a:moveTo>
                    <a:lnTo>
                      <a:pt x="293" y="0"/>
                    </a:lnTo>
                    <a:lnTo>
                      <a:pt x="0" y="246"/>
                    </a:lnTo>
                    <a:lnTo>
                      <a:pt x="505" y="207"/>
                    </a:lnTo>
                    <a:lnTo>
                      <a:pt x="503" y="201"/>
                    </a:lnTo>
                    <a:lnTo>
                      <a:pt x="309" y="2"/>
                    </a:lnTo>
                    <a:close/>
                  </a:path>
                </a:pathLst>
              </a:custGeom>
              <a:solidFill>
                <a:srgbClr val="7451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430" name="Freeform 407"/>
              <p:cNvSpPr/>
              <p:nvPr/>
            </p:nvSpPr>
            <p:spPr bwMode="auto">
              <a:xfrm>
                <a:off x="2696" y="3840"/>
                <a:ext cx="401" cy="255"/>
              </a:xfrm>
              <a:custGeom>
                <a:avLst/>
                <a:gdLst>
                  <a:gd name="T0" fmla="*/ 128 w 178"/>
                  <a:gd name="T1" fmla="*/ 0 h 113"/>
                  <a:gd name="T2" fmla="*/ 104 w 178"/>
                  <a:gd name="T3" fmla="*/ 1 h 113"/>
                  <a:gd name="T4" fmla="*/ 0 w 178"/>
                  <a:gd name="T5" fmla="*/ 81 h 113"/>
                  <a:gd name="T6" fmla="*/ 178 w 178"/>
                  <a:gd name="T7" fmla="*/ 113 h 113"/>
                  <a:gd name="T8" fmla="*/ 128 w 178"/>
                  <a:gd name="T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113">
                    <a:moveTo>
                      <a:pt x="128" y="0"/>
                    </a:moveTo>
                    <a:cubicBezTo>
                      <a:pt x="120" y="0"/>
                      <a:pt x="112" y="1"/>
                      <a:pt x="104" y="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178" y="113"/>
                      <a:pt x="178" y="113"/>
                      <a:pt x="178" y="113"/>
                    </a:cubicBez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936D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431" name="Freeform 408"/>
              <p:cNvSpPr/>
              <p:nvPr/>
            </p:nvSpPr>
            <p:spPr bwMode="auto">
              <a:xfrm>
                <a:off x="2985" y="3822"/>
                <a:ext cx="220" cy="457"/>
              </a:xfrm>
              <a:custGeom>
                <a:avLst/>
                <a:gdLst>
                  <a:gd name="T0" fmla="*/ 98 w 98"/>
                  <a:gd name="T1" fmla="*/ 202 h 203"/>
                  <a:gd name="T2" fmla="*/ 84 w 98"/>
                  <a:gd name="T3" fmla="*/ 0 h 203"/>
                  <a:gd name="T4" fmla="*/ 59 w 98"/>
                  <a:gd name="T5" fmla="*/ 3 h 203"/>
                  <a:gd name="T6" fmla="*/ 0 w 98"/>
                  <a:gd name="T7" fmla="*/ 8 h 203"/>
                  <a:gd name="T8" fmla="*/ 85 w 98"/>
                  <a:gd name="T9" fmla="*/ 203 h 203"/>
                  <a:gd name="T10" fmla="*/ 98 w 98"/>
                  <a:gd name="T11" fmla="*/ 202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8" h="203">
                    <a:moveTo>
                      <a:pt x="98" y="202"/>
                    </a:moveTo>
                    <a:cubicBezTo>
                      <a:pt x="98" y="202"/>
                      <a:pt x="91" y="112"/>
                      <a:pt x="84" y="0"/>
                    </a:cubicBezTo>
                    <a:cubicBezTo>
                      <a:pt x="75" y="1"/>
                      <a:pt x="67" y="2"/>
                      <a:pt x="59" y="3"/>
                    </a:cubicBezTo>
                    <a:cubicBezTo>
                      <a:pt x="39" y="5"/>
                      <a:pt x="20" y="6"/>
                      <a:pt x="0" y="8"/>
                    </a:cubicBezTo>
                    <a:cubicBezTo>
                      <a:pt x="85" y="203"/>
                      <a:pt x="85" y="203"/>
                      <a:pt x="85" y="203"/>
                    </a:cubicBezTo>
                    <a:lnTo>
                      <a:pt x="98" y="202"/>
                    </a:lnTo>
                    <a:close/>
                  </a:path>
                </a:pathLst>
              </a:custGeom>
              <a:solidFill>
                <a:srgbClr val="A4BB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432" name="Freeform 409"/>
              <p:cNvSpPr/>
              <p:nvPr/>
            </p:nvSpPr>
            <p:spPr bwMode="auto">
              <a:xfrm>
                <a:off x="2692" y="3842"/>
                <a:ext cx="238" cy="183"/>
              </a:xfrm>
              <a:custGeom>
                <a:avLst/>
                <a:gdLst>
                  <a:gd name="T0" fmla="*/ 6 w 106"/>
                  <a:gd name="T1" fmla="*/ 8 h 81"/>
                  <a:gd name="T2" fmla="*/ 0 w 106"/>
                  <a:gd name="T3" fmla="*/ 81 h 81"/>
                  <a:gd name="T4" fmla="*/ 106 w 106"/>
                  <a:gd name="T5" fmla="*/ 0 h 81"/>
                  <a:gd name="T6" fmla="*/ 6 w 106"/>
                  <a:gd name="T7" fmla="*/ 8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" h="81">
                    <a:moveTo>
                      <a:pt x="6" y="8"/>
                    </a:moveTo>
                    <a:cubicBezTo>
                      <a:pt x="4" y="34"/>
                      <a:pt x="2" y="59"/>
                      <a:pt x="0" y="8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73" y="2"/>
                      <a:pt x="40" y="4"/>
                      <a:pt x="6" y="8"/>
                    </a:cubicBezTo>
                    <a:close/>
                  </a:path>
                </a:pathLst>
              </a:custGeom>
              <a:solidFill>
                <a:srgbClr val="FF88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433" name="Freeform 410"/>
              <p:cNvSpPr/>
              <p:nvPr/>
            </p:nvSpPr>
            <p:spPr bwMode="auto">
              <a:xfrm>
                <a:off x="2705" y="3648"/>
                <a:ext cx="469" cy="212"/>
              </a:xfrm>
              <a:custGeom>
                <a:avLst/>
                <a:gdLst>
                  <a:gd name="T0" fmla="*/ 0 w 208"/>
                  <a:gd name="T1" fmla="*/ 94 h 94"/>
                  <a:gd name="T2" fmla="*/ 183 w 208"/>
                  <a:gd name="T3" fmla="*/ 80 h 94"/>
                  <a:gd name="T4" fmla="*/ 208 w 208"/>
                  <a:gd name="T5" fmla="*/ 77 h 94"/>
                  <a:gd name="T6" fmla="*/ 204 w 208"/>
                  <a:gd name="T7" fmla="*/ 17 h 94"/>
                  <a:gd name="T8" fmla="*/ 8 w 208"/>
                  <a:gd name="T9" fmla="*/ 0 h 94"/>
                  <a:gd name="T10" fmla="*/ 0 w 208"/>
                  <a:gd name="T11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8" h="94">
                    <a:moveTo>
                      <a:pt x="0" y="94"/>
                    </a:moveTo>
                    <a:cubicBezTo>
                      <a:pt x="62" y="87"/>
                      <a:pt x="122" y="87"/>
                      <a:pt x="183" y="80"/>
                    </a:cubicBezTo>
                    <a:cubicBezTo>
                      <a:pt x="191" y="79"/>
                      <a:pt x="199" y="78"/>
                      <a:pt x="208" y="77"/>
                    </a:cubicBezTo>
                    <a:cubicBezTo>
                      <a:pt x="206" y="58"/>
                      <a:pt x="205" y="38"/>
                      <a:pt x="204" y="17"/>
                    </a:cubicBezTo>
                    <a:cubicBezTo>
                      <a:pt x="138" y="13"/>
                      <a:pt x="73" y="6"/>
                      <a:pt x="8" y="0"/>
                    </a:cubicBezTo>
                    <a:cubicBezTo>
                      <a:pt x="5" y="33"/>
                      <a:pt x="3" y="65"/>
                      <a:pt x="0" y="94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434" name="Freeform 411"/>
              <p:cNvSpPr/>
              <p:nvPr/>
            </p:nvSpPr>
            <p:spPr bwMode="auto">
              <a:xfrm>
                <a:off x="2786" y="2785"/>
                <a:ext cx="354" cy="81"/>
              </a:xfrm>
              <a:custGeom>
                <a:avLst/>
                <a:gdLst>
                  <a:gd name="T0" fmla="*/ 157 w 157"/>
                  <a:gd name="T1" fmla="*/ 24 h 36"/>
                  <a:gd name="T2" fmla="*/ 1 w 157"/>
                  <a:gd name="T3" fmla="*/ 0 h 36"/>
                  <a:gd name="T4" fmla="*/ 0 w 157"/>
                  <a:gd name="T5" fmla="*/ 17 h 36"/>
                  <a:gd name="T6" fmla="*/ 156 w 157"/>
                  <a:gd name="T7" fmla="*/ 36 h 36"/>
                  <a:gd name="T8" fmla="*/ 157 w 157"/>
                  <a:gd name="T9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36">
                    <a:moveTo>
                      <a:pt x="157" y="2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5"/>
                      <a:pt x="0" y="11"/>
                      <a:pt x="0" y="17"/>
                    </a:cubicBezTo>
                    <a:cubicBezTo>
                      <a:pt x="156" y="36"/>
                      <a:pt x="156" y="36"/>
                      <a:pt x="156" y="36"/>
                    </a:cubicBezTo>
                    <a:cubicBezTo>
                      <a:pt x="156" y="32"/>
                      <a:pt x="157" y="28"/>
                      <a:pt x="157" y="24"/>
                    </a:cubicBezTo>
                    <a:close/>
                  </a:path>
                </a:pathLst>
              </a:custGeom>
              <a:solidFill>
                <a:srgbClr val="8B68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435" name="Freeform 412"/>
              <p:cNvSpPr/>
              <p:nvPr/>
            </p:nvSpPr>
            <p:spPr bwMode="auto">
              <a:xfrm>
                <a:off x="2784" y="2824"/>
                <a:ext cx="354" cy="67"/>
              </a:xfrm>
              <a:custGeom>
                <a:avLst/>
                <a:gdLst>
                  <a:gd name="T0" fmla="*/ 157 w 157"/>
                  <a:gd name="T1" fmla="*/ 19 h 30"/>
                  <a:gd name="T2" fmla="*/ 1 w 157"/>
                  <a:gd name="T3" fmla="*/ 0 h 30"/>
                  <a:gd name="T4" fmla="*/ 0 w 157"/>
                  <a:gd name="T5" fmla="*/ 21 h 30"/>
                  <a:gd name="T6" fmla="*/ 157 w 157"/>
                  <a:gd name="T7" fmla="*/ 30 h 30"/>
                  <a:gd name="T8" fmla="*/ 157 w 157"/>
                  <a:gd name="T9" fmla="*/ 1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30">
                    <a:moveTo>
                      <a:pt x="157" y="19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7"/>
                      <a:pt x="0" y="14"/>
                      <a:pt x="0" y="21"/>
                    </a:cubicBezTo>
                    <a:cubicBezTo>
                      <a:pt x="157" y="30"/>
                      <a:pt x="157" y="30"/>
                      <a:pt x="157" y="30"/>
                    </a:cubicBezTo>
                    <a:cubicBezTo>
                      <a:pt x="157" y="26"/>
                      <a:pt x="157" y="23"/>
                      <a:pt x="157" y="19"/>
                    </a:cubicBezTo>
                    <a:close/>
                  </a:path>
                </a:pathLst>
              </a:custGeom>
              <a:solidFill>
                <a:srgbClr val="95BB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436" name="Freeform 413"/>
              <p:cNvSpPr/>
              <p:nvPr/>
            </p:nvSpPr>
            <p:spPr bwMode="auto">
              <a:xfrm>
                <a:off x="2779" y="2871"/>
                <a:ext cx="359" cy="45"/>
              </a:xfrm>
              <a:custGeom>
                <a:avLst/>
                <a:gdLst>
                  <a:gd name="T0" fmla="*/ 2 w 159"/>
                  <a:gd name="T1" fmla="*/ 0 h 20"/>
                  <a:gd name="T2" fmla="*/ 0 w 159"/>
                  <a:gd name="T3" fmla="*/ 20 h 20"/>
                  <a:gd name="T4" fmla="*/ 158 w 159"/>
                  <a:gd name="T5" fmla="*/ 17 h 20"/>
                  <a:gd name="T6" fmla="*/ 159 w 159"/>
                  <a:gd name="T7" fmla="*/ 9 h 20"/>
                  <a:gd name="T8" fmla="*/ 2 w 159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9" h="20">
                    <a:moveTo>
                      <a:pt x="2" y="0"/>
                    </a:moveTo>
                    <a:cubicBezTo>
                      <a:pt x="1" y="7"/>
                      <a:pt x="1" y="13"/>
                      <a:pt x="0" y="20"/>
                    </a:cubicBezTo>
                    <a:cubicBezTo>
                      <a:pt x="53" y="19"/>
                      <a:pt x="105" y="18"/>
                      <a:pt x="158" y="17"/>
                    </a:cubicBezTo>
                    <a:cubicBezTo>
                      <a:pt x="158" y="14"/>
                      <a:pt x="158" y="11"/>
                      <a:pt x="159" y="9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B68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437" name="Freeform 414"/>
              <p:cNvSpPr/>
              <p:nvPr/>
            </p:nvSpPr>
            <p:spPr bwMode="auto">
              <a:xfrm>
                <a:off x="2777" y="2909"/>
                <a:ext cx="359" cy="36"/>
              </a:xfrm>
              <a:custGeom>
                <a:avLst/>
                <a:gdLst>
                  <a:gd name="T0" fmla="*/ 1 w 159"/>
                  <a:gd name="T1" fmla="*/ 3 h 16"/>
                  <a:gd name="T2" fmla="*/ 0 w 159"/>
                  <a:gd name="T3" fmla="*/ 16 h 16"/>
                  <a:gd name="T4" fmla="*/ 159 w 159"/>
                  <a:gd name="T5" fmla="*/ 10 h 16"/>
                  <a:gd name="T6" fmla="*/ 159 w 159"/>
                  <a:gd name="T7" fmla="*/ 7 h 16"/>
                  <a:gd name="T8" fmla="*/ 159 w 159"/>
                  <a:gd name="T9" fmla="*/ 0 h 16"/>
                  <a:gd name="T10" fmla="*/ 1 w 159"/>
                  <a:gd name="T11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9" h="16">
                    <a:moveTo>
                      <a:pt x="1" y="3"/>
                    </a:moveTo>
                    <a:cubicBezTo>
                      <a:pt x="1" y="7"/>
                      <a:pt x="1" y="12"/>
                      <a:pt x="0" y="16"/>
                    </a:cubicBezTo>
                    <a:cubicBezTo>
                      <a:pt x="159" y="10"/>
                      <a:pt x="159" y="10"/>
                      <a:pt x="159" y="10"/>
                    </a:cubicBezTo>
                    <a:cubicBezTo>
                      <a:pt x="159" y="9"/>
                      <a:pt x="159" y="8"/>
                      <a:pt x="159" y="7"/>
                    </a:cubicBezTo>
                    <a:cubicBezTo>
                      <a:pt x="159" y="5"/>
                      <a:pt x="159" y="2"/>
                      <a:pt x="159" y="0"/>
                    </a:cubicBezTo>
                    <a:cubicBezTo>
                      <a:pt x="106" y="1"/>
                      <a:pt x="54" y="2"/>
                      <a:pt x="1" y="3"/>
                    </a:cubicBezTo>
                    <a:close/>
                  </a:path>
                </a:pathLst>
              </a:custGeom>
              <a:solidFill>
                <a:srgbClr val="95BB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438" name="Freeform 415"/>
              <p:cNvSpPr/>
              <p:nvPr/>
            </p:nvSpPr>
            <p:spPr bwMode="auto">
              <a:xfrm>
                <a:off x="2788" y="2749"/>
                <a:ext cx="354" cy="90"/>
              </a:xfrm>
              <a:custGeom>
                <a:avLst/>
                <a:gdLst>
                  <a:gd name="T0" fmla="*/ 157 w 157"/>
                  <a:gd name="T1" fmla="*/ 27 h 40"/>
                  <a:gd name="T2" fmla="*/ 1 w 157"/>
                  <a:gd name="T3" fmla="*/ 0 h 40"/>
                  <a:gd name="T4" fmla="*/ 0 w 157"/>
                  <a:gd name="T5" fmla="*/ 16 h 40"/>
                  <a:gd name="T6" fmla="*/ 156 w 157"/>
                  <a:gd name="T7" fmla="*/ 40 h 40"/>
                  <a:gd name="T8" fmla="*/ 157 w 157"/>
                  <a:gd name="T9" fmla="*/ 27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40">
                    <a:moveTo>
                      <a:pt x="157" y="27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5"/>
                      <a:pt x="1" y="10"/>
                      <a:pt x="0" y="16"/>
                    </a:cubicBezTo>
                    <a:cubicBezTo>
                      <a:pt x="156" y="40"/>
                      <a:pt x="156" y="40"/>
                      <a:pt x="156" y="40"/>
                    </a:cubicBezTo>
                    <a:cubicBezTo>
                      <a:pt x="156" y="36"/>
                      <a:pt x="157" y="31"/>
                      <a:pt x="157" y="27"/>
                    </a:cubicBezTo>
                    <a:close/>
                  </a:path>
                </a:pathLst>
              </a:custGeom>
              <a:solidFill>
                <a:srgbClr val="95BB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439" name="Freeform 416"/>
              <p:cNvSpPr/>
              <p:nvPr/>
            </p:nvSpPr>
            <p:spPr bwMode="auto">
              <a:xfrm>
                <a:off x="2809" y="2405"/>
                <a:ext cx="401" cy="162"/>
              </a:xfrm>
              <a:custGeom>
                <a:avLst/>
                <a:gdLst>
                  <a:gd name="T0" fmla="*/ 0 w 178"/>
                  <a:gd name="T1" fmla="*/ 25 h 72"/>
                  <a:gd name="T2" fmla="*/ 165 w 178"/>
                  <a:gd name="T3" fmla="*/ 72 h 72"/>
                  <a:gd name="T4" fmla="*/ 178 w 178"/>
                  <a:gd name="T5" fmla="*/ 16 h 72"/>
                  <a:gd name="T6" fmla="*/ 1 w 178"/>
                  <a:gd name="T7" fmla="*/ 0 h 72"/>
                  <a:gd name="T8" fmla="*/ 0 w 178"/>
                  <a:gd name="T9" fmla="*/ 25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72">
                    <a:moveTo>
                      <a:pt x="0" y="25"/>
                    </a:moveTo>
                    <a:cubicBezTo>
                      <a:pt x="165" y="72"/>
                      <a:pt x="165" y="72"/>
                      <a:pt x="165" y="72"/>
                    </a:cubicBezTo>
                    <a:cubicBezTo>
                      <a:pt x="169" y="52"/>
                      <a:pt x="174" y="34"/>
                      <a:pt x="178" y="16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8"/>
                      <a:pt x="0" y="16"/>
                      <a:pt x="0" y="25"/>
                    </a:cubicBezTo>
                    <a:close/>
                  </a:path>
                </a:pathLst>
              </a:custGeom>
              <a:solidFill>
                <a:srgbClr val="FFD4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440" name="Freeform 417"/>
              <p:cNvSpPr/>
              <p:nvPr/>
            </p:nvSpPr>
            <p:spPr bwMode="auto">
              <a:xfrm>
                <a:off x="2430" y="872"/>
                <a:ext cx="63" cy="322"/>
              </a:xfrm>
              <a:custGeom>
                <a:avLst/>
                <a:gdLst>
                  <a:gd name="T0" fmla="*/ 28 w 28"/>
                  <a:gd name="T1" fmla="*/ 139 h 143"/>
                  <a:gd name="T2" fmla="*/ 0 w 28"/>
                  <a:gd name="T3" fmla="*/ 0 h 143"/>
                  <a:gd name="T4" fmla="*/ 0 w 28"/>
                  <a:gd name="T5" fmla="*/ 118 h 143"/>
                  <a:gd name="T6" fmla="*/ 6 w 28"/>
                  <a:gd name="T7" fmla="*/ 143 h 143"/>
                  <a:gd name="T8" fmla="*/ 28 w 28"/>
                  <a:gd name="T9" fmla="*/ 139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43">
                    <a:moveTo>
                      <a:pt x="28" y="139"/>
                    </a:moveTo>
                    <a:cubicBezTo>
                      <a:pt x="10" y="79"/>
                      <a:pt x="0" y="0"/>
                      <a:pt x="0" y="0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2" y="126"/>
                      <a:pt x="4" y="134"/>
                      <a:pt x="6" y="143"/>
                    </a:cubicBezTo>
                    <a:lnTo>
                      <a:pt x="28" y="139"/>
                    </a:lnTo>
                    <a:close/>
                  </a:path>
                </a:pathLst>
              </a:custGeom>
              <a:solidFill>
                <a:srgbClr val="FF97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441" name="Freeform 418"/>
              <p:cNvSpPr/>
              <p:nvPr/>
            </p:nvSpPr>
            <p:spPr bwMode="auto">
              <a:xfrm>
                <a:off x="2444" y="1185"/>
                <a:ext cx="171" cy="262"/>
              </a:xfrm>
              <a:custGeom>
                <a:avLst/>
                <a:gdLst>
                  <a:gd name="T0" fmla="*/ 22 w 76"/>
                  <a:gd name="T1" fmla="*/ 0 h 116"/>
                  <a:gd name="T2" fmla="*/ 0 w 76"/>
                  <a:gd name="T3" fmla="*/ 4 h 116"/>
                  <a:gd name="T4" fmla="*/ 32 w 76"/>
                  <a:gd name="T5" fmla="*/ 116 h 116"/>
                  <a:gd name="T6" fmla="*/ 76 w 76"/>
                  <a:gd name="T7" fmla="*/ 114 h 116"/>
                  <a:gd name="T8" fmla="*/ 60 w 76"/>
                  <a:gd name="T9" fmla="*/ 87 h 116"/>
                  <a:gd name="T10" fmla="*/ 22 w 76"/>
                  <a:gd name="T11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116">
                    <a:moveTo>
                      <a:pt x="22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9" y="39"/>
                      <a:pt x="20" y="79"/>
                      <a:pt x="32" y="116"/>
                    </a:cubicBezTo>
                    <a:cubicBezTo>
                      <a:pt x="76" y="114"/>
                      <a:pt x="76" y="114"/>
                      <a:pt x="76" y="114"/>
                    </a:cubicBezTo>
                    <a:cubicBezTo>
                      <a:pt x="71" y="106"/>
                      <a:pt x="66" y="97"/>
                      <a:pt x="60" y="87"/>
                    </a:cubicBezTo>
                    <a:cubicBezTo>
                      <a:pt x="43" y="58"/>
                      <a:pt x="31" y="28"/>
                      <a:pt x="22" y="0"/>
                    </a:cubicBezTo>
                    <a:close/>
                  </a:path>
                </a:pathLst>
              </a:custGeom>
              <a:solidFill>
                <a:srgbClr val="7C74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442" name="Freeform 419"/>
              <p:cNvSpPr/>
              <p:nvPr/>
            </p:nvSpPr>
            <p:spPr bwMode="auto">
              <a:xfrm>
                <a:off x="2516" y="1442"/>
                <a:ext cx="162" cy="102"/>
              </a:xfrm>
              <a:custGeom>
                <a:avLst/>
                <a:gdLst>
                  <a:gd name="T0" fmla="*/ 0 w 72"/>
                  <a:gd name="T1" fmla="*/ 2 h 45"/>
                  <a:gd name="T2" fmla="*/ 16 w 72"/>
                  <a:gd name="T3" fmla="*/ 45 h 45"/>
                  <a:gd name="T4" fmla="*/ 72 w 72"/>
                  <a:gd name="T5" fmla="*/ 38 h 45"/>
                  <a:gd name="T6" fmla="*/ 44 w 72"/>
                  <a:gd name="T7" fmla="*/ 0 h 45"/>
                  <a:gd name="T8" fmla="*/ 0 w 72"/>
                  <a:gd name="T9" fmla="*/ 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45">
                    <a:moveTo>
                      <a:pt x="0" y="2"/>
                    </a:moveTo>
                    <a:cubicBezTo>
                      <a:pt x="5" y="17"/>
                      <a:pt x="10" y="32"/>
                      <a:pt x="16" y="45"/>
                    </a:cubicBezTo>
                    <a:cubicBezTo>
                      <a:pt x="72" y="38"/>
                      <a:pt x="72" y="38"/>
                      <a:pt x="72" y="38"/>
                    </a:cubicBezTo>
                    <a:cubicBezTo>
                      <a:pt x="64" y="28"/>
                      <a:pt x="55" y="16"/>
                      <a:pt x="44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D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443" name="Freeform 420"/>
              <p:cNvSpPr/>
              <p:nvPr/>
            </p:nvSpPr>
            <p:spPr bwMode="auto">
              <a:xfrm>
                <a:off x="2707" y="892"/>
                <a:ext cx="140" cy="52"/>
              </a:xfrm>
              <a:custGeom>
                <a:avLst/>
                <a:gdLst>
                  <a:gd name="T0" fmla="*/ 0 w 62"/>
                  <a:gd name="T1" fmla="*/ 0 h 23"/>
                  <a:gd name="T2" fmla="*/ 2 w 62"/>
                  <a:gd name="T3" fmla="*/ 22 h 23"/>
                  <a:gd name="T4" fmla="*/ 62 w 62"/>
                  <a:gd name="T5" fmla="*/ 23 h 23"/>
                  <a:gd name="T6" fmla="*/ 61 w 62"/>
                  <a:gd name="T7" fmla="*/ 8 h 23"/>
                  <a:gd name="T8" fmla="*/ 0 w 62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23">
                    <a:moveTo>
                      <a:pt x="0" y="0"/>
                    </a:moveTo>
                    <a:cubicBezTo>
                      <a:pt x="0" y="7"/>
                      <a:pt x="1" y="15"/>
                      <a:pt x="2" y="22"/>
                    </a:cubicBezTo>
                    <a:cubicBezTo>
                      <a:pt x="62" y="23"/>
                      <a:pt x="62" y="23"/>
                      <a:pt x="62" y="23"/>
                    </a:cubicBezTo>
                    <a:cubicBezTo>
                      <a:pt x="62" y="18"/>
                      <a:pt x="61" y="13"/>
                      <a:pt x="61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444" name="Freeform 421"/>
              <p:cNvSpPr/>
              <p:nvPr/>
            </p:nvSpPr>
            <p:spPr bwMode="auto">
              <a:xfrm>
                <a:off x="2696" y="690"/>
                <a:ext cx="133" cy="103"/>
              </a:xfrm>
              <a:custGeom>
                <a:avLst/>
                <a:gdLst>
                  <a:gd name="T0" fmla="*/ 56 w 59"/>
                  <a:gd name="T1" fmla="*/ 7 h 46"/>
                  <a:gd name="T2" fmla="*/ 2 w 59"/>
                  <a:gd name="T3" fmla="*/ 0 h 46"/>
                  <a:gd name="T4" fmla="*/ 0 w 59"/>
                  <a:gd name="T5" fmla="*/ 17 h 46"/>
                  <a:gd name="T6" fmla="*/ 1 w 59"/>
                  <a:gd name="T7" fmla="*/ 46 h 46"/>
                  <a:gd name="T8" fmla="*/ 59 w 59"/>
                  <a:gd name="T9" fmla="*/ 33 h 46"/>
                  <a:gd name="T10" fmla="*/ 56 w 59"/>
                  <a:gd name="T11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" h="46">
                    <a:moveTo>
                      <a:pt x="56" y="7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7"/>
                      <a:pt x="1" y="13"/>
                      <a:pt x="0" y="17"/>
                    </a:cubicBezTo>
                    <a:cubicBezTo>
                      <a:pt x="0" y="23"/>
                      <a:pt x="0" y="33"/>
                      <a:pt x="1" y="46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58" y="24"/>
                      <a:pt x="57" y="15"/>
                      <a:pt x="56" y="7"/>
                    </a:cubicBezTo>
                    <a:close/>
                  </a:path>
                </a:pathLst>
              </a:custGeom>
              <a:solidFill>
                <a:srgbClr val="60A4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445" name="Freeform 422"/>
              <p:cNvSpPr/>
              <p:nvPr/>
            </p:nvSpPr>
            <p:spPr bwMode="auto">
              <a:xfrm>
                <a:off x="2698" y="764"/>
                <a:ext cx="142" cy="108"/>
              </a:xfrm>
              <a:custGeom>
                <a:avLst/>
                <a:gdLst>
                  <a:gd name="T0" fmla="*/ 58 w 63"/>
                  <a:gd name="T1" fmla="*/ 0 h 48"/>
                  <a:gd name="T2" fmla="*/ 0 w 63"/>
                  <a:gd name="T3" fmla="*/ 13 h 48"/>
                  <a:gd name="T4" fmla="*/ 1 w 63"/>
                  <a:gd name="T5" fmla="*/ 26 h 48"/>
                  <a:gd name="T6" fmla="*/ 63 w 63"/>
                  <a:gd name="T7" fmla="*/ 48 h 48"/>
                  <a:gd name="T8" fmla="*/ 58 w 63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48">
                    <a:moveTo>
                      <a:pt x="58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7"/>
                      <a:pt x="0" y="22"/>
                      <a:pt x="1" y="26"/>
                    </a:cubicBezTo>
                    <a:cubicBezTo>
                      <a:pt x="63" y="48"/>
                      <a:pt x="63" y="48"/>
                      <a:pt x="63" y="48"/>
                    </a:cubicBezTo>
                    <a:cubicBezTo>
                      <a:pt x="61" y="31"/>
                      <a:pt x="59" y="15"/>
                      <a:pt x="58" y="0"/>
                    </a:cubicBezTo>
                    <a:close/>
                  </a:path>
                </a:pathLst>
              </a:custGeom>
              <a:solidFill>
                <a:srgbClr val="926A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446" name="Freeform 423"/>
              <p:cNvSpPr/>
              <p:nvPr/>
            </p:nvSpPr>
            <p:spPr bwMode="auto">
              <a:xfrm>
                <a:off x="2701" y="823"/>
                <a:ext cx="144" cy="87"/>
              </a:xfrm>
              <a:custGeom>
                <a:avLst/>
                <a:gdLst>
                  <a:gd name="T0" fmla="*/ 0 w 64"/>
                  <a:gd name="T1" fmla="*/ 0 h 39"/>
                  <a:gd name="T2" fmla="*/ 3 w 64"/>
                  <a:gd name="T3" fmla="*/ 31 h 39"/>
                  <a:gd name="T4" fmla="*/ 64 w 64"/>
                  <a:gd name="T5" fmla="*/ 39 h 39"/>
                  <a:gd name="T6" fmla="*/ 62 w 64"/>
                  <a:gd name="T7" fmla="*/ 22 h 39"/>
                  <a:gd name="T8" fmla="*/ 0 w 64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39">
                    <a:moveTo>
                      <a:pt x="0" y="0"/>
                    </a:moveTo>
                    <a:cubicBezTo>
                      <a:pt x="1" y="9"/>
                      <a:pt x="2" y="20"/>
                      <a:pt x="3" y="31"/>
                    </a:cubicBezTo>
                    <a:cubicBezTo>
                      <a:pt x="64" y="39"/>
                      <a:pt x="64" y="39"/>
                      <a:pt x="64" y="39"/>
                    </a:cubicBezTo>
                    <a:cubicBezTo>
                      <a:pt x="63" y="33"/>
                      <a:pt x="62" y="27"/>
                      <a:pt x="62" y="2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447" name="Freeform 424"/>
              <p:cNvSpPr/>
              <p:nvPr/>
            </p:nvSpPr>
            <p:spPr bwMode="auto">
              <a:xfrm>
                <a:off x="2701" y="604"/>
                <a:ext cx="121" cy="101"/>
              </a:xfrm>
              <a:custGeom>
                <a:avLst/>
                <a:gdLst>
                  <a:gd name="T0" fmla="*/ 51 w 54"/>
                  <a:gd name="T1" fmla="*/ 0 h 45"/>
                  <a:gd name="T2" fmla="*/ 1 w 54"/>
                  <a:gd name="T3" fmla="*/ 17 h 45"/>
                  <a:gd name="T4" fmla="*/ 0 w 54"/>
                  <a:gd name="T5" fmla="*/ 38 h 45"/>
                  <a:gd name="T6" fmla="*/ 54 w 54"/>
                  <a:gd name="T7" fmla="*/ 45 h 45"/>
                  <a:gd name="T8" fmla="*/ 51 w 54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5">
                    <a:moveTo>
                      <a:pt x="51" y="0"/>
                    </a:moveTo>
                    <a:cubicBezTo>
                      <a:pt x="1" y="17"/>
                      <a:pt x="1" y="17"/>
                      <a:pt x="1" y="17"/>
                    </a:cubicBezTo>
                    <a:cubicBezTo>
                      <a:pt x="1" y="25"/>
                      <a:pt x="0" y="32"/>
                      <a:pt x="0" y="38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3" y="28"/>
                      <a:pt x="52" y="13"/>
                      <a:pt x="51" y="0"/>
                    </a:cubicBezTo>
                    <a:close/>
                  </a:path>
                </a:pathLst>
              </a:custGeom>
              <a:solidFill>
                <a:srgbClr val="FF8D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448" name="Freeform 425"/>
              <p:cNvSpPr/>
              <p:nvPr/>
            </p:nvSpPr>
            <p:spPr bwMode="auto">
              <a:xfrm>
                <a:off x="2703" y="435"/>
                <a:ext cx="113" cy="207"/>
              </a:xfrm>
              <a:custGeom>
                <a:avLst/>
                <a:gdLst>
                  <a:gd name="T0" fmla="*/ 49 w 50"/>
                  <a:gd name="T1" fmla="*/ 2 h 92"/>
                  <a:gd name="T2" fmla="*/ 3 w 50"/>
                  <a:gd name="T3" fmla="*/ 0 h 92"/>
                  <a:gd name="T4" fmla="*/ 0 w 50"/>
                  <a:gd name="T5" fmla="*/ 92 h 92"/>
                  <a:gd name="T6" fmla="*/ 50 w 50"/>
                  <a:gd name="T7" fmla="*/ 75 h 92"/>
                  <a:gd name="T8" fmla="*/ 50 w 50"/>
                  <a:gd name="T9" fmla="*/ 54 h 92"/>
                  <a:gd name="T10" fmla="*/ 49 w 50"/>
                  <a:gd name="T11" fmla="*/ 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92">
                    <a:moveTo>
                      <a:pt x="49" y="2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31"/>
                      <a:pt x="1" y="65"/>
                      <a:pt x="0" y="92"/>
                    </a:cubicBezTo>
                    <a:cubicBezTo>
                      <a:pt x="50" y="75"/>
                      <a:pt x="50" y="75"/>
                      <a:pt x="50" y="75"/>
                    </a:cubicBezTo>
                    <a:cubicBezTo>
                      <a:pt x="50" y="67"/>
                      <a:pt x="50" y="60"/>
                      <a:pt x="50" y="54"/>
                    </a:cubicBezTo>
                    <a:cubicBezTo>
                      <a:pt x="50" y="34"/>
                      <a:pt x="50" y="17"/>
                      <a:pt x="49" y="2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449" name="Freeform 426"/>
              <p:cNvSpPr/>
              <p:nvPr/>
            </p:nvSpPr>
            <p:spPr bwMode="auto">
              <a:xfrm>
                <a:off x="2714" y="9"/>
                <a:ext cx="95" cy="113"/>
              </a:xfrm>
              <a:custGeom>
                <a:avLst/>
                <a:gdLst>
                  <a:gd name="T0" fmla="*/ 41 w 42"/>
                  <a:gd name="T1" fmla="*/ 0 h 50"/>
                  <a:gd name="T2" fmla="*/ 4 w 42"/>
                  <a:gd name="T3" fmla="*/ 0 h 50"/>
                  <a:gd name="T4" fmla="*/ 2 w 42"/>
                  <a:gd name="T5" fmla="*/ 6 h 50"/>
                  <a:gd name="T6" fmla="*/ 0 w 42"/>
                  <a:gd name="T7" fmla="*/ 50 h 50"/>
                  <a:gd name="T8" fmla="*/ 42 w 42"/>
                  <a:gd name="T9" fmla="*/ 40 h 50"/>
                  <a:gd name="T10" fmla="*/ 41 w 42"/>
                  <a:gd name="T1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50">
                    <a:moveTo>
                      <a:pt x="41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2"/>
                      <a:pt x="2" y="4"/>
                      <a:pt x="2" y="6"/>
                    </a:cubicBezTo>
                    <a:cubicBezTo>
                      <a:pt x="1" y="9"/>
                      <a:pt x="0" y="26"/>
                      <a:pt x="0" y="50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41" y="21"/>
                      <a:pt x="41" y="6"/>
                      <a:pt x="41" y="0"/>
                    </a:cubicBezTo>
                    <a:close/>
                  </a:path>
                </a:pathLst>
              </a:custGeom>
              <a:solidFill>
                <a:srgbClr val="83B1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450" name="Freeform 427"/>
              <p:cNvSpPr/>
              <p:nvPr/>
            </p:nvSpPr>
            <p:spPr bwMode="auto">
              <a:xfrm>
                <a:off x="2714" y="99"/>
                <a:ext cx="95" cy="75"/>
              </a:xfrm>
              <a:custGeom>
                <a:avLst/>
                <a:gdLst>
                  <a:gd name="T0" fmla="*/ 0 w 42"/>
                  <a:gd name="T1" fmla="*/ 10 h 33"/>
                  <a:gd name="T2" fmla="*/ 0 w 42"/>
                  <a:gd name="T3" fmla="*/ 33 h 33"/>
                  <a:gd name="T4" fmla="*/ 42 w 42"/>
                  <a:gd name="T5" fmla="*/ 19 h 33"/>
                  <a:gd name="T6" fmla="*/ 42 w 42"/>
                  <a:gd name="T7" fmla="*/ 0 h 33"/>
                  <a:gd name="T8" fmla="*/ 0 w 42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3">
                    <a:moveTo>
                      <a:pt x="0" y="10"/>
                    </a:moveTo>
                    <a:cubicBezTo>
                      <a:pt x="0" y="17"/>
                      <a:pt x="0" y="25"/>
                      <a:pt x="0" y="33"/>
                    </a:cubicBezTo>
                    <a:cubicBezTo>
                      <a:pt x="42" y="19"/>
                      <a:pt x="42" y="19"/>
                      <a:pt x="42" y="19"/>
                    </a:cubicBezTo>
                    <a:cubicBezTo>
                      <a:pt x="42" y="12"/>
                      <a:pt x="42" y="6"/>
                      <a:pt x="42" y="0"/>
                    </a:cubicBez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D751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451" name="Freeform 428"/>
              <p:cNvSpPr/>
              <p:nvPr/>
            </p:nvSpPr>
            <p:spPr bwMode="auto">
              <a:xfrm>
                <a:off x="2710" y="142"/>
                <a:ext cx="103" cy="297"/>
              </a:xfrm>
              <a:custGeom>
                <a:avLst/>
                <a:gdLst>
                  <a:gd name="T0" fmla="*/ 2 w 46"/>
                  <a:gd name="T1" fmla="*/ 14 h 132"/>
                  <a:gd name="T2" fmla="*/ 0 w 46"/>
                  <a:gd name="T3" fmla="*/ 130 h 132"/>
                  <a:gd name="T4" fmla="*/ 46 w 46"/>
                  <a:gd name="T5" fmla="*/ 132 h 132"/>
                  <a:gd name="T6" fmla="*/ 44 w 46"/>
                  <a:gd name="T7" fmla="*/ 0 h 132"/>
                  <a:gd name="T8" fmla="*/ 2 w 46"/>
                  <a:gd name="T9" fmla="*/ 14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32">
                    <a:moveTo>
                      <a:pt x="2" y="14"/>
                    </a:moveTo>
                    <a:cubicBezTo>
                      <a:pt x="1" y="57"/>
                      <a:pt x="1" y="109"/>
                      <a:pt x="0" y="130"/>
                    </a:cubicBezTo>
                    <a:cubicBezTo>
                      <a:pt x="46" y="132"/>
                      <a:pt x="46" y="132"/>
                      <a:pt x="46" y="132"/>
                    </a:cubicBezTo>
                    <a:cubicBezTo>
                      <a:pt x="46" y="94"/>
                      <a:pt x="45" y="41"/>
                      <a:pt x="44" y="0"/>
                    </a:cubicBez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B6BB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452" name="Freeform 429"/>
              <p:cNvSpPr/>
              <p:nvPr/>
            </p:nvSpPr>
            <p:spPr bwMode="auto">
              <a:xfrm>
                <a:off x="2712" y="942"/>
                <a:ext cx="158" cy="203"/>
              </a:xfrm>
              <a:custGeom>
                <a:avLst/>
                <a:gdLst>
                  <a:gd name="T0" fmla="*/ 0 w 70"/>
                  <a:gd name="T1" fmla="*/ 0 h 90"/>
                  <a:gd name="T2" fmla="*/ 11 w 70"/>
                  <a:gd name="T3" fmla="*/ 90 h 90"/>
                  <a:gd name="T4" fmla="*/ 70 w 70"/>
                  <a:gd name="T5" fmla="*/ 80 h 90"/>
                  <a:gd name="T6" fmla="*/ 60 w 70"/>
                  <a:gd name="T7" fmla="*/ 1 h 90"/>
                  <a:gd name="T8" fmla="*/ 0 w 70"/>
                  <a:gd name="T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90">
                    <a:moveTo>
                      <a:pt x="0" y="0"/>
                    </a:moveTo>
                    <a:cubicBezTo>
                      <a:pt x="3" y="28"/>
                      <a:pt x="7" y="59"/>
                      <a:pt x="11" y="90"/>
                    </a:cubicBezTo>
                    <a:cubicBezTo>
                      <a:pt x="70" y="80"/>
                      <a:pt x="70" y="80"/>
                      <a:pt x="70" y="80"/>
                    </a:cubicBezTo>
                    <a:cubicBezTo>
                      <a:pt x="67" y="54"/>
                      <a:pt x="64" y="27"/>
                      <a:pt x="6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49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453" name="Freeform 430"/>
              <p:cNvSpPr/>
              <p:nvPr/>
            </p:nvSpPr>
            <p:spPr bwMode="auto">
              <a:xfrm>
                <a:off x="2737" y="1122"/>
                <a:ext cx="173" cy="314"/>
              </a:xfrm>
              <a:custGeom>
                <a:avLst/>
                <a:gdLst>
                  <a:gd name="T0" fmla="*/ 0 w 77"/>
                  <a:gd name="T1" fmla="*/ 10 h 139"/>
                  <a:gd name="T2" fmla="*/ 13 w 77"/>
                  <a:gd name="T3" fmla="*/ 139 h 139"/>
                  <a:gd name="T4" fmla="*/ 77 w 77"/>
                  <a:gd name="T5" fmla="*/ 136 h 139"/>
                  <a:gd name="T6" fmla="*/ 59 w 77"/>
                  <a:gd name="T7" fmla="*/ 0 h 139"/>
                  <a:gd name="T8" fmla="*/ 0 w 77"/>
                  <a:gd name="T9" fmla="*/ 1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139">
                    <a:moveTo>
                      <a:pt x="0" y="10"/>
                    </a:moveTo>
                    <a:cubicBezTo>
                      <a:pt x="5" y="56"/>
                      <a:pt x="10" y="102"/>
                      <a:pt x="13" y="139"/>
                    </a:cubicBezTo>
                    <a:cubicBezTo>
                      <a:pt x="77" y="136"/>
                      <a:pt x="77" y="136"/>
                      <a:pt x="77" y="136"/>
                    </a:cubicBezTo>
                    <a:cubicBezTo>
                      <a:pt x="72" y="98"/>
                      <a:pt x="66" y="50"/>
                      <a:pt x="59" y="0"/>
                    </a:cubicBez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74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454" name="Freeform 431"/>
              <p:cNvSpPr/>
              <p:nvPr/>
            </p:nvSpPr>
            <p:spPr bwMode="auto">
              <a:xfrm>
                <a:off x="2766" y="1429"/>
                <a:ext cx="151" cy="90"/>
              </a:xfrm>
              <a:custGeom>
                <a:avLst/>
                <a:gdLst>
                  <a:gd name="T0" fmla="*/ 0 w 67"/>
                  <a:gd name="T1" fmla="*/ 3 h 40"/>
                  <a:gd name="T2" fmla="*/ 2 w 67"/>
                  <a:gd name="T3" fmla="*/ 40 h 40"/>
                  <a:gd name="T4" fmla="*/ 67 w 67"/>
                  <a:gd name="T5" fmla="*/ 32 h 40"/>
                  <a:gd name="T6" fmla="*/ 64 w 67"/>
                  <a:gd name="T7" fmla="*/ 0 h 40"/>
                  <a:gd name="T8" fmla="*/ 0 w 67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40">
                    <a:moveTo>
                      <a:pt x="0" y="3"/>
                    </a:moveTo>
                    <a:cubicBezTo>
                      <a:pt x="1" y="17"/>
                      <a:pt x="2" y="29"/>
                      <a:pt x="2" y="40"/>
                    </a:cubicBezTo>
                    <a:cubicBezTo>
                      <a:pt x="67" y="32"/>
                      <a:pt x="67" y="32"/>
                      <a:pt x="67" y="32"/>
                    </a:cubicBezTo>
                    <a:cubicBezTo>
                      <a:pt x="66" y="22"/>
                      <a:pt x="65" y="12"/>
                      <a:pt x="64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D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455" name="Freeform 432"/>
              <p:cNvSpPr/>
              <p:nvPr/>
            </p:nvSpPr>
            <p:spPr bwMode="auto">
              <a:xfrm>
                <a:off x="2552" y="1528"/>
                <a:ext cx="146" cy="182"/>
              </a:xfrm>
              <a:custGeom>
                <a:avLst/>
                <a:gdLst>
                  <a:gd name="T0" fmla="*/ 65 w 65"/>
                  <a:gd name="T1" fmla="*/ 12 h 81"/>
                  <a:gd name="T2" fmla="*/ 56 w 65"/>
                  <a:gd name="T3" fmla="*/ 0 h 81"/>
                  <a:gd name="T4" fmla="*/ 0 w 65"/>
                  <a:gd name="T5" fmla="*/ 7 h 81"/>
                  <a:gd name="T6" fmla="*/ 6 w 65"/>
                  <a:gd name="T7" fmla="*/ 24 h 81"/>
                  <a:gd name="T8" fmla="*/ 37 w 65"/>
                  <a:gd name="T9" fmla="*/ 81 h 81"/>
                  <a:gd name="T10" fmla="*/ 60 w 65"/>
                  <a:gd name="T11" fmla="*/ 23 h 81"/>
                  <a:gd name="T12" fmla="*/ 65 w 65"/>
                  <a:gd name="T13" fmla="*/ 1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81">
                    <a:moveTo>
                      <a:pt x="65" y="12"/>
                    </a:moveTo>
                    <a:cubicBezTo>
                      <a:pt x="62" y="8"/>
                      <a:pt x="59" y="4"/>
                      <a:pt x="56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13"/>
                      <a:pt x="4" y="19"/>
                      <a:pt x="6" y="24"/>
                    </a:cubicBezTo>
                    <a:cubicBezTo>
                      <a:pt x="15" y="45"/>
                      <a:pt x="26" y="63"/>
                      <a:pt x="37" y="81"/>
                    </a:cubicBezTo>
                    <a:cubicBezTo>
                      <a:pt x="43" y="61"/>
                      <a:pt x="50" y="41"/>
                      <a:pt x="60" y="23"/>
                    </a:cubicBezTo>
                    <a:cubicBezTo>
                      <a:pt x="62" y="19"/>
                      <a:pt x="64" y="16"/>
                      <a:pt x="65" y="12"/>
                    </a:cubicBezTo>
                    <a:close/>
                  </a:path>
                </a:pathLst>
              </a:custGeom>
              <a:solidFill>
                <a:srgbClr val="B18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456" name="Freeform 433"/>
              <p:cNvSpPr/>
              <p:nvPr/>
            </p:nvSpPr>
            <p:spPr bwMode="auto">
              <a:xfrm>
                <a:off x="2635" y="1555"/>
                <a:ext cx="104" cy="264"/>
              </a:xfrm>
              <a:custGeom>
                <a:avLst/>
                <a:gdLst>
                  <a:gd name="T0" fmla="*/ 28 w 46"/>
                  <a:gd name="T1" fmla="*/ 0 h 117"/>
                  <a:gd name="T2" fmla="*/ 23 w 46"/>
                  <a:gd name="T3" fmla="*/ 11 h 117"/>
                  <a:gd name="T4" fmla="*/ 0 w 46"/>
                  <a:gd name="T5" fmla="*/ 69 h 117"/>
                  <a:gd name="T6" fmla="*/ 26 w 46"/>
                  <a:gd name="T7" fmla="*/ 113 h 117"/>
                  <a:gd name="T8" fmla="*/ 46 w 46"/>
                  <a:gd name="T9" fmla="*/ 117 h 117"/>
                  <a:gd name="T10" fmla="*/ 44 w 46"/>
                  <a:gd name="T11" fmla="*/ 19 h 117"/>
                  <a:gd name="T12" fmla="*/ 28 w 46"/>
                  <a:gd name="T13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17">
                    <a:moveTo>
                      <a:pt x="28" y="0"/>
                    </a:moveTo>
                    <a:cubicBezTo>
                      <a:pt x="27" y="4"/>
                      <a:pt x="25" y="7"/>
                      <a:pt x="23" y="11"/>
                    </a:cubicBezTo>
                    <a:cubicBezTo>
                      <a:pt x="13" y="29"/>
                      <a:pt x="6" y="49"/>
                      <a:pt x="0" y="69"/>
                    </a:cubicBezTo>
                    <a:cubicBezTo>
                      <a:pt x="9" y="83"/>
                      <a:pt x="18" y="97"/>
                      <a:pt x="26" y="113"/>
                    </a:cubicBezTo>
                    <a:cubicBezTo>
                      <a:pt x="46" y="117"/>
                      <a:pt x="46" y="117"/>
                      <a:pt x="46" y="117"/>
                    </a:cubicBezTo>
                    <a:cubicBezTo>
                      <a:pt x="46" y="84"/>
                      <a:pt x="46" y="51"/>
                      <a:pt x="44" y="19"/>
                    </a:cubicBezTo>
                    <a:cubicBezTo>
                      <a:pt x="38" y="13"/>
                      <a:pt x="33" y="7"/>
                      <a:pt x="28" y="0"/>
                    </a:cubicBezTo>
                    <a:close/>
                  </a:path>
                </a:pathLst>
              </a:custGeom>
              <a:solidFill>
                <a:srgbClr val="9ACD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457" name="Freeform 434"/>
              <p:cNvSpPr/>
              <p:nvPr/>
            </p:nvSpPr>
            <p:spPr bwMode="auto">
              <a:xfrm>
                <a:off x="2881" y="1771"/>
                <a:ext cx="56" cy="90"/>
              </a:xfrm>
              <a:custGeom>
                <a:avLst/>
                <a:gdLst>
                  <a:gd name="T0" fmla="*/ 25 w 25"/>
                  <a:gd name="T1" fmla="*/ 40 h 40"/>
                  <a:gd name="T2" fmla="*/ 22 w 25"/>
                  <a:gd name="T3" fmla="*/ 0 h 40"/>
                  <a:gd name="T4" fmla="*/ 0 w 25"/>
                  <a:gd name="T5" fmla="*/ 34 h 40"/>
                  <a:gd name="T6" fmla="*/ 25 w 25"/>
                  <a:gd name="T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40">
                    <a:moveTo>
                      <a:pt x="25" y="40"/>
                    </a:moveTo>
                    <a:cubicBezTo>
                      <a:pt x="24" y="26"/>
                      <a:pt x="23" y="13"/>
                      <a:pt x="22" y="0"/>
                    </a:cubicBezTo>
                    <a:cubicBezTo>
                      <a:pt x="14" y="11"/>
                      <a:pt x="7" y="23"/>
                      <a:pt x="0" y="34"/>
                    </a:cubicBezTo>
                    <a:lnTo>
                      <a:pt x="25" y="40"/>
                    </a:lnTo>
                    <a:close/>
                  </a:path>
                </a:pathLst>
              </a:custGeom>
              <a:solidFill>
                <a:srgbClr val="B18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458" name="Freeform 435"/>
              <p:cNvSpPr/>
              <p:nvPr/>
            </p:nvSpPr>
            <p:spPr bwMode="auto">
              <a:xfrm>
                <a:off x="2768" y="1501"/>
                <a:ext cx="158" cy="146"/>
              </a:xfrm>
              <a:custGeom>
                <a:avLst/>
                <a:gdLst>
                  <a:gd name="T0" fmla="*/ 3 w 70"/>
                  <a:gd name="T1" fmla="*/ 36 h 65"/>
                  <a:gd name="T2" fmla="*/ 2 w 70"/>
                  <a:gd name="T3" fmla="*/ 42 h 65"/>
                  <a:gd name="T4" fmla="*/ 70 w 70"/>
                  <a:gd name="T5" fmla="*/ 65 h 65"/>
                  <a:gd name="T6" fmla="*/ 69 w 70"/>
                  <a:gd name="T7" fmla="*/ 41 h 65"/>
                  <a:gd name="T8" fmla="*/ 66 w 70"/>
                  <a:gd name="T9" fmla="*/ 0 h 65"/>
                  <a:gd name="T10" fmla="*/ 1 w 70"/>
                  <a:gd name="T11" fmla="*/ 8 h 65"/>
                  <a:gd name="T12" fmla="*/ 0 w 70"/>
                  <a:gd name="T13" fmla="*/ 42 h 65"/>
                  <a:gd name="T14" fmla="*/ 2 w 70"/>
                  <a:gd name="T15" fmla="*/ 42 h 65"/>
                  <a:gd name="T16" fmla="*/ 3 w 70"/>
                  <a:gd name="T17" fmla="*/ 36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65">
                    <a:moveTo>
                      <a:pt x="3" y="36"/>
                    </a:moveTo>
                    <a:cubicBezTo>
                      <a:pt x="2" y="38"/>
                      <a:pt x="2" y="40"/>
                      <a:pt x="2" y="42"/>
                    </a:cubicBezTo>
                    <a:cubicBezTo>
                      <a:pt x="70" y="65"/>
                      <a:pt x="70" y="65"/>
                      <a:pt x="70" y="65"/>
                    </a:cubicBezTo>
                    <a:cubicBezTo>
                      <a:pt x="70" y="56"/>
                      <a:pt x="69" y="48"/>
                      <a:pt x="69" y="41"/>
                    </a:cubicBezTo>
                    <a:cubicBezTo>
                      <a:pt x="69" y="31"/>
                      <a:pt x="68" y="17"/>
                      <a:pt x="66" y="0"/>
                    </a:cubicBezTo>
                    <a:cubicBezTo>
                      <a:pt x="66" y="0"/>
                      <a:pt x="1" y="7"/>
                      <a:pt x="1" y="8"/>
                    </a:cubicBezTo>
                    <a:cubicBezTo>
                      <a:pt x="2" y="7"/>
                      <a:pt x="1" y="28"/>
                      <a:pt x="0" y="42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2" y="40"/>
                      <a:pt x="2" y="38"/>
                      <a:pt x="3" y="36"/>
                    </a:cubicBezTo>
                    <a:close/>
                  </a:path>
                </a:pathLst>
              </a:custGeom>
              <a:solidFill>
                <a:srgbClr val="B18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459" name="Freeform 436"/>
              <p:cNvSpPr/>
              <p:nvPr/>
            </p:nvSpPr>
            <p:spPr bwMode="auto">
              <a:xfrm>
                <a:off x="2734" y="1596"/>
                <a:ext cx="113" cy="245"/>
              </a:xfrm>
              <a:custGeom>
                <a:avLst/>
                <a:gdLst>
                  <a:gd name="T0" fmla="*/ 26 w 50"/>
                  <a:gd name="T1" fmla="*/ 34 h 109"/>
                  <a:gd name="T2" fmla="*/ 17 w 50"/>
                  <a:gd name="T3" fmla="*/ 0 h 109"/>
                  <a:gd name="T4" fmla="*/ 15 w 50"/>
                  <a:gd name="T5" fmla="*/ 0 h 109"/>
                  <a:gd name="T6" fmla="*/ 14 w 50"/>
                  <a:gd name="T7" fmla="*/ 12 h 109"/>
                  <a:gd name="T8" fmla="*/ 0 w 50"/>
                  <a:gd name="T9" fmla="*/ 1 h 109"/>
                  <a:gd name="T10" fmla="*/ 2 w 50"/>
                  <a:gd name="T11" fmla="*/ 99 h 109"/>
                  <a:gd name="T12" fmla="*/ 50 w 50"/>
                  <a:gd name="T13" fmla="*/ 109 h 109"/>
                  <a:gd name="T14" fmla="*/ 31 w 50"/>
                  <a:gd name="T15" fmla="*/ 52 h 109"/>
                  <a:gd name="T16" fmla="*/ 26 w 50"/>
                  <a:gd name="T17" fmla="*/ 34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109">
                    <a:moveTo>
                      <a:pt x="26" y="34"/>
                    </a:moveTo>
                    <a:cubicBezTo>
                      <a:pt x="22" y="24"/>
                      <a:pt x="17" y="12"/>
                      <a:pt x="17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4" y="6"/>
                      <a:pt x="14" y="10"/>
                      <a:pt x="14" y="12"/>
                    </a:cubicBezTo>
                    <a:cubicBezTo>
                      <a:pt x="9" y="9"/>
                      <a:pt x="4" y="5"/>
                      <a:pt x="0" y="1"/>
                    </a:cubicBezTo>
                    <a:cubicBezTo>
                      <a:pt x="2" y="33"/>
                      <a:pt x="2" y="66"/>
                      <a:pt x="2" y="99"/>
                    </a:cubicBezTo>
                    <a:cubicBezTo>
                      <a:pt x="50" y="109"/>
                      <a:pt x="50" y="109"/>
                      <a:pt x="50" y="109"/>
                    </a:cubicBezTo>
                    <a:cubicBezTo>
                      <a:pt x="44" y="90"/>
                      <a:pt x="37" y="71"/>
                      <a:pt x="31" y="52"/>
                    </a:cubicBezTo>
                    <a:cubicBezTo>
                      <a:pt x="30" y="46"/>
                      <a:pt x="28" y="39"/>
                      <a:pt x="26" y="34"/>
                    </a:cubicBezTo>
                    <a:close/>
                  </a:path>
                </a:pathLst>
              </a:custGeom>
              <a:solidFill>
                <a:srgbClr val="B18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460" name="Freeform 437"/>
              <p:cNvSpPr/>
              <p:nvPr/>
            </p:nvSpPr>
            <p:spPr bwMode="auto">
              <a:xfrm>
                <a:off x="2773" y="1596"/>
                <a:ext cx="157" cy="252"/>
              </a:xfrm>
              <a:custGeom>
                <a:avLst/>
                <a:gdLst>
                  <a:gd name="T0" fmla="*/ 0 w 70"/>
                  <a:gd name="T1" fmla="*/ 0 h 112"/>
                  <a:gd name="T2" fmla="*/ 9 w 70"/>
                  <a:gd name="T3" fmla="*/ 34 h 112"/>
                  <a:gd name="T4" fmla="*/ 14 w 70"/>
                  <a:gd name="T5" fmla="*/ 52 h 112"/>
                  <a:gd name="T6" fmla="*/ 33 w 70"/>
                  <a:gd name="T7" fmla="*/ 109 h 112"/>
                  <a:gd name="T8" fmla="*/ 48 w 70"/>
                  <a:gd name="T9" fmla="*/ 112 h 112"/>
                  <a:gd name="T10" fmla="*/ 70 w 70"/>
                  <a:gd name="T11" fmla="*/ 78 h 112"/>
                  <a:gd name="T12" fmla="*/ 68 w 70"/>
                  <a:gd name="T13" fmla="*/ 23 h 112"/>
                  <a:gd name="T14" fmla="*/ 0 w 70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112">
                    <a:moveTo>
                      <a:pt x="0" y="0"/>
                    </a:moveTo>
                    <a:cubicBezTo>
                      <a:pt x="0" y="12"/>
                      <a:pt x="5" y="24"/>
                      <a:pt x="9" y="34"/>
                    </a:cubicBezTo>
                    <a:cubicBezTo>
                      <a:pt x="11" y="39"/>
                      <a:pt x="13" y="46"/>
                      <a:pt x="14" y="52"/>
                    </a:cubicBezTo>
                    <a:cubicBezTo>
                      <a:pt x="20" y="71"/>
                      <a:pt x="27" y="90"/>
                      <a:pt x="33" y="109"/>
                    </a:cubicBezTo>
                    <a:cubicBezTo>
                      <a:pt x="48" y="112"/>
                      <a:pt x="48" y="112"/>
                      <a:pt x="48" y="112"/>
                    </a:cubicBezTo>
                    <a:cubicBezTo>
                      <a:pt x="55" y="101"/>
                      <a:pt x="62" y="89"/>
                      <a:pt x="70" y="78"/>
                    </a:cubicBezTo>
                    <a:cubicBezTo>
                      <a:pt x="69" y="58"/>
                      <a:pt x="68" y="39"/>
                      <a:pt x="68" y="2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6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461" name="Freeform 438"/>
              <p:cNvSpPr/>
              <p:nvPr/>
            </p:nvSpPr>
            <p:spPr bwMode="auto">
              <a:xfrm>
                <a:off x="2694" y="1810"/>
                <a:ext cx="261" cy="263"/>
              </a:xfrm>
              <a:custGeom>
                <a:avLst/>
                <a:gdLst>
                  <a:gd name="T0" fmla="*/ 0 w 116"/>
                  <a:gd name="T1" fmla="*/ 0 h 117"/>
                  <a:gd name="T2" fmla="*/ 44 w 116"/>
                  <a:gd name="T3" fmla="*/ 116 h 117"/>
                  <a:gd name="T4" fmla="*/ 116 w 116"/>
                  <a:gd name="T5" fmla="*/ 117 h 117"/>
                  <a:gd name="T6" fmla="*/ 108 w 116"/>
                  <a:gd name="T7" fmla="*/ 23 h 117"/>
                  <a:gd name="T8" fmla="*/ 0 w 116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117">
                    <a:moveTo>
                      <a:pt x="0" y="0"/>
                    </a:moveTo>
                    <a:cubicBezTo>
                      <a:pt x="18" y="30"/>
                      <a:pt x="34" y="65"/>
                      <a:pt x="44" y="116"/>
                    </a:cubicBezTo>
                    <a:cubicBezTo>
                      <a:pt x="116" y="117"/>
                      <a:pt x="116" y="117"/>
                      <a:pt x="116" y="117"/>
                    </a:cubicBezTo>
                    <a:cubicBezTo>
                      <a:pt x="113" y="87"/>
                      <a:pt x="110" y="54"/>
                      <a:pt x="108" y="2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462" name="Freeform 439"/>
              <p:cNvSpPr/>
              <p:nvPr/>
            </p:nvSpPr>
            <p:spPr bwMode="auto">
              <a:xfrm>
                <a:off x="2793" y="2071"/>
                <a:ext cx="178" cy="144"/>
              </a:xfrm>
              <a:custGeom>
                <a:avLst/>
                <a:gdLst>
                  <a:gd name="T0" fmla="*/ 0 w 79"/>
                  <a:gd name="T1" fmla="*/ 0 h 64"/>
                  <a:gd name="T2" fmla="*/ 7 w 79"/>
                  <a:gd name="T3" fmla="*/ 64 h 64"/>
                  <a:gd name="T4" fmla="*/ 79 w 79"/>
                  <a:gd name="T5" fmla="*/ 52 h 64"/>
                  <a:gd name="T6" fmla="*/ 72 w 79"/>
                  <a:gd name="T7" fmla="*/ 1 h 64"/>
                  <a:gd name="T8" fmla="*/ 0 w 79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64">
                    <a:moveTo>
                      <a:pt x="0" y="0"/>
                    </a:moveTo>
                    <a:cubicBezTo>
                      <a:pt x="3" y="19"/>
                      <a:pt x="6" y="40"/>
                      <a:pt x="7" y="64"/>
                    </a:cubicBezTo>
                    <a:cubicBezTo>
                      <a:pt x="79" y="52"/>
                      <a:pt x="79" y="52"/>
                      <a:pt x="79" y="52"/>
                    </a:cubicBezTo>
                    <a:cubicBezTo>
                      <a:pt x="76" y="37"/>
                      <a:pt x="74" y="19"/>
                      <a:pt x="72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B6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463" name="Freeform 440"/>
              <p:cNvSpPr/>
              <p:nvPr/>
            </p:nvSpPr>
            <p:spPr bwMode="auto">
              <a:xfrm>
                <a:off x="3086" y="2076"/>
                <a:ext cx="219" cy="92"/>
              </a:xfrm>
              <a:custGeom>
                <a:avLst/>
                <a:gdLst>
                  <a:gd name="T0" fmla="*/ 15 w 97"/>
                  <a:gd name="T1" fmla="*/ 0 h 41"/>
                  <a:gd name="T2" fmla="*/ 0 w 97"/>
                  <a:gd name="T3" fmla="*/ 41 h 41"/>
                  <a:gd name="T4" fmla="*/ 92 w 97"/>
                  <a:gd name="T5" fmla="*/ 25 h 41"/>
                  <a:gd name="T6" fmla="*/ 97 w 97"/>
                  <a:gd name="T7" fmla="*/ 10 h 41"/>
                  <a:gd name="T8" fmla="*/ 15 w 97"/>
                  <a:gd name="T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41">
                    <a:moveTo>
                      <a:pt x="15" y="0"/>
                    </a:moveTo>
                    <a:cubicBezTo>
                      <a:pt x="10" y="15"/>
                      <a:pt x="5" y="29"/>
                      <a:pt x="0" y="41"/>
                    </a:cubicBezTo>
                    <a:cubicBezTo>
                      <a:pt x="92" y="25"/>
                      <a:pt x="92" y="25"/>
                      <a:pt x="92" y="25"/>
                    </a:cubicBezTo>
                    <a:cubicBezTo>
                      <a:pt x="93" y="18"/>
                      <a:pt x="96" y="19"/>
                      <a:pt x="97" y="10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5B6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464" name="Freeform 441"/>
              <p:cNvSpPr/>
              <p:nvPr/>
            </p:nvSpPr>
            <p:spPr bwMode="auto">
              <a:xfrm>
                <a:off x="2809" y="2188"/>
                <a:ext cx="167" cy="54"/>
              </a:xfrm>
              <a:custGeom>
                <a:avLst/>
                <a:gdLst>
                  <a:gd name="T0" fmla="*/ 74 w 74"/>
                  <a:gd name="T1" fmla="*/ 14 h 24"/>
                  <a:gd name="T2" fmla="*/ 72 w 74"/>
                  <a:gd name="T3" fmla="*/ 0 h 24"/>
                  <a:gd name="T4" fmla="*/ 0 w 74"/>
                  <a:gd name="T5" fmla="*/ 12 h 24"/>
                  <a:gd name="T6" fmla="*/ 1 w 74"/>
                  <a:gd name="T7" fmla="*/ 24 h 24"/>
                  <a:gd name="T8" fmla="*/ 74 w 74"/>
                  <a:gd name="T9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24">
                    <a:moveTo>
                      <a:pt x="74" y="14"/>
                    </a:moveTo>
                    <a:cubicBezTo>
                      <a:pt x="73" y="9"/>
                      <a:pt x="72" y="5"/>
                      <a:pt x="72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" y="16"/>
                      <a:pt x="1" y="20"/>
                      <a:pt x="1" y="24"/>
                    </a:cubicBezTo>
                    <a:lnTo>
                      <a:pt x="74" y="14"/>
                    </a:lnTo>
                    <a:close/>
                  </a:path>
                </a:pathLst>
              </a:custGeom>
              <a:solidFill>
                <a:srgbClr val="C0A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465" name="Freeform 442"/>
              <p:cNvSpPr/>
              <p:nvPr/>
            </p:nvSpPr>
            <p:spPr bwMode="auto">
              <a:xfrm>
                <a:off x="3054" y="2177"/>
                <a:ext cx="228" cy="70"/>
              </a:xfrm>
              <a:custGeom>
                <a:avLst/>
                <a:gdLst>
                  <a:gd name="T0" fmla="*/ 101 w 101"/>
                  <a:gd name="T1" fmla="*/ 0 h 31"/>
                  <a:gd name="T2" fmla="*/ 7 w 101"/>
                  <a:gd name="T3" fmla="*/ 13 h 31"/>
                  <a:gd name="T4" fmla="*/ 0 w 101"/>
                  <a:gd name="T5" fmla="*/ 31 h 31"/>
                  <a:gd name="T6" fmla="*/ 96 w 101"/>
                  <a:gd name="T7" fmla="*/ 19 h 31"/>
                  <a:gd name="T8" fmla="*/ 101 w 101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1">
                    <a:moveTo>
                      <a:pt x="101" y="0"/>
                    </a:moveTo>
                    <a:cubicBezTo>
                      <a:pt x="7" y="13"/>
                      <a:pt x="7" y="13"/>
                      <a:pt x="7" y="13"/>
                    </a:cubicBezTo>
                    <a:cubicBezTo>
                      <a:pt x="5" y="19"/>
                      <a:pt x="2" y="25"/>
                      <a:pt x="0" y="31"/>
                    </a:cubicBezTo>
                    <a:cubicBezTo>
                      <a:pt x="96" y="19"/>
                      <a:pt x="96" y="19"/>
                      <a:pt x="96" y="19"/>
                    </a:cubicBezTo>
                    <a:cubicBezTo>
                      <a:pt x="97" y="13"/>
                      <a:pt x="99" y="6"/>
                      <a:pt x="101" y="0"/>
                    </a:cubicBezTo>
                    <a:close/>
                  </a:path>
                </a:pathLst>
              </a:custGeom>
              <a:solidFill>
                <a:srgbClr val="8868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466" name="Freeform 443"/>
              <p:cNvSpPr/>
              <p:nvPr/>
            </p:nvSpPr>
            <p:spPr bwMode="auto">
              <a:xfrm>
                <a:off x="2811" y="2220"/>
                <a:ext cx="171" cy="56"/>
              </a:xfrm>
              <a:custGeom>
                <a:avLst/>
                <a:gdLst>
                  <a:gd name="T0" fmla="*/ 76 w 76"/>
                  <a:gd name="T1" fmla="*/ 16 h 25"/>
                  <a:gd name="T2" fmla="*/ 73 w 76"/>
                  <a:gd name="T3" fmla="*/ 0 h 25"/>
                  <a:gd name="T4" fmla="*/ 0 w 76"/>
                  <a:gd name="T5" fmla="*/ 10 h 25"/>
                  <a:gd name="T6" fmla="*/ 1 w 76"/>
                  <a:gd name="T7" fmla="*/ 25 h 25"/>
                  <a:gd name="T8" fmla="*/ 76 w 76"/>
                  <a:gd name="T9" fmla="*/ 1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25">
                    <a:moveTo>
                      <a:pt x="76" y="16"/>
                    </a:moveTo>
                    <a:cubicBezTo>
                      <a:pt x="75" y="11"/>
                      <a:pt x="74" y="6"/>
                      <a:pt x="73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5"/>
                      <a:pt x="0" y="20"/>
                      <a:pt x="1" y="25"/>
                    </a:cubicBezTo>
                    <a:lnTo>
                      <a:pt x="76" y="16"/>
                    </a:lnTo>
                    <a:close/>
                  </a:path>
                </a:pathLst>
              </a:custGeom>
              <a:solidFill>
                <a:srgbClr val="8868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467" name="Freeform 444"/>
              <p:cNvSpPr/>
              <p:nvPr/>
            </p:nvSpPr>
            <p:spPr bwMode="auto">
              <a:xfrm>
                <a:off x="2813" y="2256"/>
                <a:ext cx="181" cy="47"/>
              </a:xfrm>
              <a:custGeom>
                <a:avLst/>
                <a:gdLst>
                  <a:gd name="T0" fmla="*/ 75 w 80"/>
                  <a:gd name="T1" fmla="*/ 0 h 21"/>
                  <a:gd name="T2" fmla="*/ 0 w 80"/>
                  <a:gd name="T3" fmla="*/ 9 h 21"/>
                  <a:gd name="T4" fmla="*/ 0 w 80"/>
                  <a:gd name="T5" fmla="*/ 21 h 21"/>
                  <a:gd name="T6" fmla="*/ 80 w 80"/>
                  <a:gd name="T7" fmla="*/ 15 h 21"/>
                  <a:gd name="T8" fmla="*/ 75 w 80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21">
                    <a:moveTo>
                      <a:pt x="75" y="0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13"/>
                      <a:pt x="0" y="17"/>
                      <a:pt x="0" y="21"/>
                    </a:cubicBezTo>
                    <a:cubicBezTo>
                      <a:pt x="80" y="15"/>
                      <a:pt x="80" y="15"/>
                      <a:pt x="80" y="15"/>
                    </a:cubicBezTo>
                    <a:cubicBezTo>
                      <a:pt x="78" y="11"/>
                      <a:pt x="77" y="6"/>
                      <a:pt x="75" y="0"/>
                    </a:cubicBezTo>
                    <a:close/>
                  </a:path>
                </a:pathLst>
              </a:custGeom>
              <a:solidFill>
                <a:srgbClr val="C0A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468" name="Freeform 445"/>
              <p:cNvSpPr/>
              <p:nvPr/>
            </p:nvSpPr>
            <p:spPr bwMode="auto">
              <a:xfrm>
                <a:off x="3034" y="2220"/>
                <a:ext cx="237" cy="67"/>
              </a:xfrm>
              <a:custGeom>
                <a:avLst/>
                <a:gdLst>
                  <a:gd name="T0" fmla="*/ 105 w 105"/>
                  <a:gd name="T1" fmla="*/ 0 h 30"/>
                  <a:gd name="T2" fmla="*/ 9 w 105"/>
                  <a:gd name="T3" fmla="*/ 12 h 30"/>
                  <a:gd name="T4" fmla="*/ 0 w 105"/>
                  <a:gd name="T5" fmla="*/ 30 h 30"/>
                  <a:gd name="T6" fmla="*/ 98 w 105"/>
                  <a:gd name="T7" fmla="*/ 23 h 30"/>
                  <a:gd name="T8" fmla="*/ 105 w 105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30">
                    <a:moveTo>
                      <a:pt x="105" y="0"/>
                    </a:moveTo>
                    <a:cubicBezTo>
                      <a:pt x="9" y="12"/>
                      <a:pt x="9" y="12"/>
                      <a:pt x="9" y="12"/>
                    </a:cubicBezTo>
                    <a:cubicBezTo>
                      <a:pt x="6" y="19"/>
                      <a:pt x="2" y="25"/>
                      <a:pt x="0" y="30"/>
                    </a:cubicBezTo>
                    <a:cubicBezTo>
                      <a:pt x="98" y="23"/>
                      <a:pt x="98" y="23"/>
                      <a:pt x="98" y="23"/>
                    </a:cubicBezTo>
                    <a:cubicBezTo>
                      <a:pt x="101" y="15"/>
                      <a:pt x="103" y="8"/>
                      <a:pt x="105" y="0"/>
                    </a:cubicBezTo>
                    <a:close/>
                  </a:path>
                </a:pathLst>
              </a:custGeom>
              <a:solidFill>
                <a:srgbClr val="C0A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469" name="Freeform 446"/>
              <p:cNvSpPr/>
              <p:nvPr/>
            </p:nvSpPr>
            <p:spPr bwMode="auto">
              <a:xfrm>
                <a:off x="2813" y="2272"/>
                <a:ext cx="442" cy="56"/>
              </a:xfrm>
              <a:custGeom>
                <a:avLst/>
                <a:gdLst>
                  <a:gd name="T0" fmla="*/ 196 w 196"/>
                  <a:gd name="T1" fmla="*/ 0 h 25"/>
                  <a:gd name="T2" fmla="*/ 98 w 196"/>
                  <a:gd name="T3" fmla="*/ 7 h 25"/>
                  <a:gd name="T4" fmla="*/ 85 w 196"/>
                  <a:gd name="T5" fmla="*/ 18 h 25"/>
                  <a:gd name="T6" fmla="*/ 80 w 196"/>
                  <a:gd name="T7" fmla="*/ 8 h 25"/>
                  <a:gd name="T8" fmla="*/ 0 w 196"/>
                  <a:gd name="T9" fmla="*/ 14 h 25"/>
                  <a:gd name="T10" fmla="*/ 0 w 196"/>
                  <a:gd name="T11" fmla="*/ 23 h 25"/>
                  <a:gd name="T12" fmla="*/ 189 w 196"/>
                  <a:gd name="T13" fmla="*/ 25 h 25"/>
                  <a:gd name="T14" fmla="*/ 196 w 196"/>
                  <a:gd name="T1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6" h="25">
                    <a:moveTo>
                      <a:pt x="196" y="0"/>
                    </a:moveTo>
                    <a:cubicBezTo>
                      <a:pt x="98" y="7"/>
                      <a:pt x="98" y="7"/>
                      <a:pt x="98" y="7"/>
                    </a:cubicBezTo>
                    <a:cubicBezTo>
                      <a:pt x="92" y="16"/>
                      <a:pt x="88" y="20"/>
                      <a:pt x="85" y="18"/>
                    </a:cubicBezTo>
                    <a:cubicBezTo>
                      <a:pt x="83" y="16"/>
                      <a:pt x="81" y="13"/>
                      <a:pt x="80" y="8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7"/>
                      <a:pt x="0" y="20"/>
                      <a:pt x="0" y="23"/>
                    </a:cubicBezTo>
                    <a:cubicBezTo>
                      <a:pt x="189" y="25"/>
                      <a:pt x="189" y="25"/>
                      <a:pt x="189" y="25"/>
                    </a:cubicBezTo>
                    <a:cubicBezTo>
                      <a:pt x="192" y="17"/>
                      <a:pt x="194" y="8"/>
                      <a:pt x="196" y="0"/>
                    </a:cubicBezTo>
                    <a:close/>
                  </a:path>
                </a:pathLst>
              </a:custGeom>
              <a:solidFill>
                <a:srgbClr val="8868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470" name="Freeform 447"/>
              <p:cNvSpPr/>
              <p:nvPr/>
            </p:nvSpPr>
            <p:spPr bwMode="auto">
              <a:xfrm>
                <a:off x="2813" y="2323"/>
                <a:ext cx="426" cy="57"/>
              </a:xfrm>
              <a:custGeom>
                <a:avLst/>
                <a:gdLst>
                  <a:gd name="T0" fmla="*/ 189 w 189"/>
                  <a:gd name="T1" fmla="*/ 2 h 25"/>
                  <a:gd name="T2" fmla="*/ 0 w 189"/>
                  <a:gd name="T3" fmla="*/ 0 h 25"/>
                  <a:gd name="T4" fmla="*/ 0 w 189"/>
                  <a:gd name="T5" fmla="*/ 12 h 25"/>
                  <a:gd name="T6" fmla="*/ 183 w 189"/>
                  <a:gd name="T7" fmla="*/ 25 h 25"/>
                  <a:gd name="T8" fmla="*/ 189 w 189"/>
                  <a:gd name="T9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9" h="25">
                    <a:moveTo>
                      <a:pt x="189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83" y="25"/>
                      <a:pt x="183" y="25"/>
                      <a:pt x="183" y="25"/>
                    </a:cubicBezTo>
                    <a:cubicBezTo>
                      <a:pt x="185" y="18"/>
                      <a:pt x="187" y="10"/>
                      <a:pt x="189" y="2"/>
                    </a:cubicBezTo>
                    <a:close/>
                  </a:path>
                </a:pathLst>
              </a:custGeom>
              <a:solidFill>
                <a:srgbClr val="C0A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471" name="Freeform 448"/>
              <p:cNvSpPr/>
              <p:nvPr/>
            </p:nvSpPr>
            <p:spPr bwMode="auto">
              <a:xfrm>
                <a:off x="2811" y="2350"/>
                <a:ext cx="415" cy="66"/>
              </a:xfrm>
              <a:custGeom>
                <a:avLst/>
                <a:gdLst>
                  <a:gd name="T0" fmla="*/ 184 w 184"/>
                  <a:gd name="T1" fmla="*/ 13 h 29"/>
                  <a:gd name="T2" fmla="*/ 1 w 184"/>
                  <a:gd name="T3" fmla="*/ 0 h 29"/>
                  <a:gd name="T4" fmla="*/ 0 w 184"/>
                  <a:gd name="T5" fmla="*/ 13 h 29"/>
                  <a:gd name="T6" fmla="*/ 180 w 184"/>
                  <a:gd name="T7" fmla="*/ 29 h 29"/>
                  <a:gd name="T8" fmla="*/ 184 w 184"/>
                  <a:gd name="T9" fmla="*/ 1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4" h="29">
                    <a:moveTo>
                      <a:pt x="184" y="1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4"/>
                      <a:pt x="0" y="9"/>
                      <a:pt x="0" y="13"/>
                    </a:cubicBezTo>
                    <a:cubicBezTo>
                      <a:pt x="180" y="29"/>
                      <a:pt x="180" y="29"/>
                      <a:pt x="180" y="29"/>
                    </a:cubicBezTo>
                    <a:cubicBezTo>
                      <a:pt x="181" y="23"/>
                      <a:pt x="183" y="18"/>
                      <a:pt x="184" y="13"/>
                    </a:cubicBezTo>
                    <a:close/>
                  </a:path>
                </a:pathLst>
              </a:custGeom>
              <a:solidFill>
                <a:srgbClr val="8868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472" name="Freeform 449"/>
              <p:cNvSpPr/>
              <p:nvPr/>
            </p:nvSpPr>
            <p:spPr bwMode="auto">
              <a:xfrm>
                <a:off x="2811" y="2380"/>
                <a:ext cx="406" cy="61"/>
              </a:xfrm>
              <a:custGeom>
                <a:avLst/>
                <a:gdLst>
                  <a:gd name="T0" fmla="*/ 0 w 180"/>
                  <a:gd name="T1" fmla="*/ 0 h 27"/>
                  <a:gd name="T2" fmla="*/ 0 w 180"/>
                  <a:gd name="T3" fmla="*/ 7 h 27"/>
                  <a:gd name="T4" fmla="*/ 0 w 180"/>
                  <a:gd name="T5" fmla="*/ 11 h 27"/>
                  <a:gd name="T6" fmla="*/ 177 w 180"/>
                  <a:gd name="T7" fmla="*/ 27 h 27"/>
                  <a:gd name="T8" fmla="*/ 180 w 180"/>
                  <a:gd name="T9" fmla="*/ 16 h 27"/>
                  <a:gd name="T10" fmla="*/ 0 w 180"/>
                  <a:gd name="T1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27">
                    <a:moveTo>
                      <a:pt x="0" y="0"/>
                    </a:moveTo>
                    <a:cubicBezTo>
                      <a:pt x="0" y="2"/>
                      <a:pt x="0" y="4"/>
                      <a:pt x="0" y="7"/>
                    </a:cubicBezTo>
                    <a:cubicBezTo>
                      <a:pt x="0" y="8"/>
                      <a:pt x="0" y="10"/>
                      <a:pt x="0" y="11"/>
                    </a:cubicBezTo>
                    <a:cubicBezTo>
                      <a:pt x="177" y="27"/>
                      <a:pt x="177" y="27"/>
                      <a:pt x="177" y="27"/>
                    </a:cubicBezTo>
                    <a:cubicBezTo>
                      <a:pt x="178" y="23"/>
                      <a:pt x="179" y="19"/>
                      <a:pt x="180" y="1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A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473" name="Freeform 450"/>
              <p:cNvSpPr/>
              <p:nvPr/>
            </p:nvSpPr>
            <p:spPr bwMode="auto">
              <a:xfrm>
                <a:off x="3070" y="2130"/>
                <a:ext cx="237" cy="76"/>
              </a:xfrm>
              <a:custGeom>
                <a:avLst/>
                <a:gdLst>
                  <a:gd name="T0" fmla="*/ 104 w 105"/>
                  <a:gd name="T1" fmla="*/ 2 h 34"/>
                  <a:gd name="T2" fmla="*/ 99 w 105"/>
                  <a:gd name="T3" fmla="*/ 1 h 34"/>
                  <a:gd name="T4" fmla="*/ 7 w 105"/>
                  <a:gd name="T5" fmla="*/ 17 h 34"/>
                  <a:gd name="T6" fmla="*/ 0 w 105"/>
                  <a:gd name="T7" fmla="*/ 34 h 34"/>
                  <a:gd name="T8" fmla="*/ 94 w 105"/>
                  <a:gd name="T9" fmla="*/ 21 h 34"/>
                  <a:gd name="T10" fmla="*/ 104 w 105"/>
                  <a:gd name="T11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5" h="34">
                    <a:moveTo>
                      <a:pt x="104" y="2"/>
                    </a:moveTo>
                    <a:cubicBezTo>
                      <a:pt x="105" y="0"/>
                      <a:pt x="98" y="4"/>
                      <a:pt x="99" y="1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5" y="23"/>
                      <a:pt x="3" y="29"/>
                      <a:pt x="0" y="34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5" y="17"/>
                      <a:pt x="103" y="6"/>
                      <a:pt x="104" y="2"/>
                    </a:cubicBezTo>
                    <a:close/>
                  </a:path>
                </a:pathLst>
              </a:custGeom>
              <a:solidFill>
                <a:srgbClr val="C0A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474" name="Freeform 451"/>
              <p:cNvSpPr/>
              <p:nvPr/>
            </p:nvSpPr>
            <p:spPr bwMode="auto">
              <a:xfrm>
                <a:off x="2804" y="2461"/>
                <a:ext cx="54" cy="74"/>
              </a:xfrm>
              <a:custGeom>
                <a:avLst/>
                <a:gdLst>
                  <a:gd name="T0" fmla="*/ 2 w 24"/>
                  <a:gd name="T1" fmla="*/ 0 h 33"/>
                  <a:gd name="T2" fmla="*/ 0 w 24"/>
                  <a:gd name="T3" fmla="*/ 27 h 33"/>
                  <a:gd name="T4" fmla="*/ 20 w 24"/>
                  <a:gd name="T5" fmla="*/ 33 h 33"/>
                  <a:gd name="T6" fmla="*/ 24 w 24"/>
                  <a:gd name="T7" fmla="*/ 6 h 33"/>
                  <a:gd name="T8" fmla="*/ 2 w 24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3">
                    <a:moveTo>
                      <a:pt x="2" y="0"/>
                    </a:moveTo>
                    <a:cubicBezTo>
                      <a:pt x="1" y="9"/>
                      <a:pt x="1" y="18"/>
                      <a:pt x="0" y="27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4" y="6"/>
                      <a:pt x="24" y="6"/>
                      <a:pt x="24" y="6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2B3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475" name="Freeform 452"/>
              <p:cNvSpPr/>
              <p:nvPr/>
            </p:nvSpPr>
            <p:spPr bwMode="auto">
              <a:xfrm>
                <a:off x="2849" y="2474"/>
                <a:ext cx="72" cy="77"/>
              </a:xfrm>
              <a:custGeom>
                <a:avLst/>
                <a:gdLst>
                  <a:gd name="T0" fmla="*/ 9 w 72"/>
                  <a:gd name="T1" fmla="*/ 0 h 77"/>
                  <a:gd name="T2" fmla="*/ 0 w 72"/>
                  <a:gd name="T3" fmla="*/ 61 h 77"/>
                  <a:gd name="T4" fmla="*/ 63 w 72"/>
                  <a:gd name="T5" fmla="*/ 77 h 77"/>
                  <a:gd name="T6" fmla="*/ 72 w 72"/>
                  <a:gd name="T7" fmla="*/ 18 h 77"/>
                  <a:gd name="T8" fmla="*/ 9 w 72"/>
                  <a:gd name="T9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7">
                    <a:moveTo>
                      <a:pt x="9" y="0"/>
                    </a:moveTo>
                    <a:lnTo>
                      <a:pt x="0" y="61"/>
                    </a:lnTo>
                    <a:lnTo>
                      <a:pt x="63" y="77"/>
                    </a:lnTo>
                    <a:lnTo>
                      <a:pt x="72" y="1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0E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476" name="Freeform 453"/>
              <p:cNvSpPr/>
              <p:nvPr/>
            </p:nvSpPr>
            <p:spPr bwMode="auto">
              <a:xfrm>
                <a:off x="2912" y="2492"/>
                <a:ext cx="66" cy="73"/>
              </a:xfrm>
              <a:custGeom>
                <a:avLst/>
                <a:gdLst>
                  <a:gd name="T0" fmla="*/ 9 w 66"/>
                  <a:gd name="T1" fmla="*/ 0 h 73"/>
                  <a:gd name="T2" fmla="*/ 0 w 66"/>
                  <a:gd name="T3" fmla="*/ 59 h 73"/>
                  <a:gd name="T4" fmla="*/ 59 w 66"/>
                  <a:gd name="T5" fmla="*/ 73 h 73"/>
                  <a:gd name="T6" fmla="*/ 66 w 66"/>
                  <a:gd name="T7" fmla="*/ 16 h 73"/>
                  <a:gd name="T8" fmla="*/ 9 w 66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73">
                    <a:moveTo>
                      <a:pt x="9" y="0"/>
                    </a:moveTo>
                    <a:lnTo>
                      <a:pt x="0" y="59"/>
                    </a:lnTo>
                    <a:lnTo>
                      <a:pt x="59" y="73"/>
                    </a:lnTo>
                    <a:lnTo>
                      <a:pt x="66" y="16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2B3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477" name="Freeform 454"/>
              <p:cNvSpPr/>
              <p:nvPr/>
            </p:nvSpPr>
            <p:spPr bwMode="auto">
              <a:xfrm>
                <a:off x="3039" y="2528"/>
                <a:ext cx="79" cy="73"/>
              </a:xfrm>
              <a:custGeom>
                <a:avLst/>
                <a:gdLst>
                  <a:gd name="T0" fmla="*/ 6 w 79"/>
                  <a:gd name="T1" fmla="*/ 0 h 73"/>
                  <a:gd name="T2" fmla="*/ 0 w 79"/>
                  <a:gd name="T3" fmla="*/ 55 h 73"/>
                  <a:gd name="T4" fmla="*/ 70 w 79"/>
                  <a:gd name="T5" fmla="*/ 73 h 73"/>
                  <a:gd name="T6" fmla="*/ 79 w 79"/>
                  <a:gd name="T7" fmla="*/ 21 h 73"/>
                  <a:gd name="T8" fmla="*/ 6 w 79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3">
                    <a:moveTo>
                      <a:pt x="6" y="0"/>
                    </a:moveTo>
                    <a:lnTo>
                      <a:pt x="0" y="55"/>
                    </a:lnTo>
                    <a:lnTo>
                      <a:pt x="70" y="73"/>
                    </a:lnTo>
                    <a:lnTo>
                      <a:pt x="79" y="2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2B3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478" name="Freeform 455"/>
              <p:cNvSpPr/>
              <p:nvPr/>
            </p:nvSpPr>
            <p:spPr bwMode="auto">
              <a:xfrm>
                <a:off x="3109" y="2549"/>
                <a:ext cx="72" cy="67"/>
              </a:xfrm>
              <a:custGeom>
                <a:avLst/>
                <a:gdLst>
                  <a:gd name="T0" fmla="*/ 32 w 32"/>
                  <a:gd name="T1" fmla="*/ 8 h 30"/>
                  <a:gd name="T2" fmla="*/ 4 w 32"/>
                  <a:gd name="T3" fmla="*/ 0 h 30"/>
                  <a:gd name="T4" fmla="*/ 0 w 32"/>
                  <a:gd name="T5" fmla="*/ 23 h 30"/>
                  <a:gd name="T6" fmla="*/ 28 w 32"/>
                  <a:gd name="T7" fmla="*/ 30 h 30"/>
                  <a:gd name="T8" fmla="*/ 32 w 32"/>
                  <a:gd name="T9" fmla="*/ 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0">
                    <a:moveTo>
                      <a:pt x="32" y="8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9" y="22"/>
                      <a:pt x="31" y="15"/>
                      <a:pt x="32" y="8"/>
                    </a:cubicBezTo>
                    <a:close/>
                  </a:path>
                </a:pathLst>
              </a:custGeom>
              <a:solidFill>
                <a:srgbClr val="C0E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479" name="Freeform 456"/>
              <p:cNvSpPr/>
              <p:nvPr/>
            </p:nvSpPr>
            <p:spPr bwMode="auto">
              <a:xfrm>
                <a:off x="2971" y="2508"/>
                <a:ext cx="74" cy="75"/>
              </a:xfrm>
              <a:custGeom>
                <a:avLst/>
                <a:gdLst>
                  <a:gd name="T0" fmla="*/ 7 w 74"/>
                  <a:gd name="T1" fmla="*/ 0 h 75"/>
                  <a:gd name="T2" fmla="*/ 0 w 74"/>
                  <a:gd name="T3" fmla="*/ 57 h 75"/>
                  <a:gd name="T4" fmla="*/ 68 w 74"/>
                  <a:gd name="T5" fmla="*/ 75 h 75"/>
                  <a:gd name="T6" fmla="*/ 74 w 74"/>
                  <a:gd name="T7" fmla="*/ 20 h 75"/>
                  <a:gd name="T8" fmla="*/ 7 w 74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75">
                    <a:moveTo>
                      <a:pt x="7" y="0"/>
                    </a:moveTo>
                    <a:lnTo>
                      <a:pt x="0" y="57"/>
                    </a:lnTo>
                    <a:lnTo>
                      <a:pt x="68" y="75"/>
                    </a:lnTo>
                    <a:lnTo>
                      <a:pt x="74" y="2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0E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480" name="Freeform 457"/>
              <p:cNvSpPr/>
              <p:nvPr/>
            </p:nvSpPr>
            <p:spPr bwMode="auto">
              <a:xfrm>
                <a:off x="2802" y="2522"/>
                <a:ext cx="370" cy="135"/>
              </a:xfrm>
              <a:custGeom>
                <a:avLst/>
                <a:gdLst>
                  <a:gd name="T0" fmla="*/ 164 w 164"/>
                  <a:gd name="T1" fmla="*/ 42 h 60"/>
                  <a:gd name="T2" fmla="*/ 1 w 164"/>
                  <a:gd name="T3" fmla="*/ 0 h 60"/>
                  <a:gd name="T4" fmla="*/ 0 w 164"/>
                  <a:gd name="T5" fmla="*/ 21 h 60"/>
                  <a:gd name="T6" fmla="*/ 160 w 164"/>
                  <a:gd name="T7" fmla="*/ 60 h 60"/>
                  <a:gd name="T8" fmla="*/ 164 w 164"/>
                  <a:gd name="T9" fmla="*/ 4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60">
                    <a:moveTo>
                      <a:pt x="164" y="4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7"/>
                      <a:pt x="1" y="14"/>
                      <a:pt x="0" y="21"/>
                    </a:cubicBezTo>
                    <a:cubicBezTo>
                      <a:pt x="160" y="60"/>
                      <a:pt x="160" y="60"/>
                      <a:pt x="160" y="60"/>
                    </a:cubicBezTo>
                    <a:cubicBezTo>
                      <a:pt x="161" y="54"/>
                      <a:pt x="162" y="48"/>
                      <a:pt x="164" y="42"/>
                    </a:cubicBezTo>
                    <a:close/>
                  </a:path>
                </a:pathLst>
              </a:custGeom>
              <a:solidFill>
                <a:srgbClr val="5B83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481" name="Freeform 458"/>
              <p:cNvSpPr/>
              <p:nvPr/>
            </p:nvSpPr>
            <p:spPr bwMode="auto">
              <a:xfrm>
                <a:off x="2795" y="2569"/>
                <a:ext cx="368" cy="192"/>
              </a:xfrm>
              <a:custGeom>
                <a:avLst/>
                <a:gdLst>
                  <a:gd name="T0" fmla="*/ 3 w 163"/>
                  <a:gd name="T1" fmla="*/ 0 h 85"/>
                  <a:gd name="T2" fmla="*/ 0 w 163"/>
                  <a:gd name="T3" fmla="*/ 54 h 85"/>
                  <a:gd name="T4" fmla="*/ 157 w 163"/>
                  <a:gd name="T5" fmla="*/ 85 h 85"/>
                  <a:gd name="T6" fmla="*/ 163 w 163"/>
                  <a:gd name="T7" fmla="*/ 39 h 85"/>
                  <a:gd name="T8" fmla="*/ 3 w 163"/>
                  <a:gd name="T9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85">
                    <a:moveTo>
                      <a:pt x="3" y="0"/>
                    </a:moveTo>
                    <a:cubicBezTo>
                      <a:pt x="2" y="17"/>
                      <a:pt x="1" y="35"/>
                      <a:pt x="0" y="54"/>
                    </a:cubicBezTo>
                    <a:cubicBezTo>
                      <a:pt x="157" y="85"/>
                      <a:pt x="157" y="85"/>
                      <a:pt x="157" y="85"/>
                    </a:cubicBezTo>
                    <a:cubicBezTo>
                      <a:pt x="159" y="69"/>
                      <a:pt x="161" y="54"/>
                      <a:pt x="163" y="39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468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482" name="Freeform 459"/>
              <p:cNvSpPr/>
              <p:nvPr/>
            </p:nvSpPr>
            <p:spPr bwMode="auto">
              <a:xfrm>
                <a:off x="2791" y="2691"/>
                <a:ext cx="58" cy="67"/>
              </a:xfrm>
              <a:custGeom>
                <a:avLst/>
                <a:gdLst>
                  <a:gd name="T0" fmla="*/ 2 w 26"/>
                  <a:gd name="T1" fmla="*/ 0 h 30"/>
                  <a:gd name="T2" fmla="*/ 0 w 26"/>
                  <a:gd name="T3" fmla="*/ 26 h 30"/>
                  <a:gd name="T4" fmla="*/ 26 w 26"/>
                  <a:gd name="T5" fmla="*/ 30 h 30"/>
                  <a:gd name="T6" fmla="*/ 26 w 26"/>
                  <a:gd name="T7" fmla="*/ 5 h 30"/>
                  <a:gd name="T8" fmla="*/ 2 w 2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30">
                    <a:moveTo>
                      <a:pt x="2" y="0"/>
                    </a:moveTo>
                    <a:cubicBezTo>
                      <a:pt x="1" y="8"/>
                      <a:pt x="1" y="17"/>
                      <a:pt x="0" y="26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6" y="5"/>
                      <a:pt x="26" y="5"/>
                      <a:pt x="26" y="5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0E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483" name="Freeform 460"/>
              <p:cNvSpPr/>
              <p:nvPr/>
            </p:nvSpPr>
            <p:spPr bwMode="auto">
              <a:xfrm>
                <a:off x="2849" y="2702"/>
                <a:ext cx="66" cy="68"/>
              </a:xfrm>
              <a:custGeom>
                <a:avLst/>
                <a:gdLst>
                  <a:gd name="T0" fmla="*/ 0 w 66"/>
                  <a:gd name="T1" fmla="*/ 0 h 68"/>
                  <a:gd name="T2" fmla="*/ 0 w 66"/>
                  <a:gd name="T3" fmla="*/ 56 h 68"/>
                  <a:gd name="T4" fmla="*/ 61 w 66"/>
                  <a:gd name="T5" fmla="*/ 68 h 68"/>
                  <a:gd name="T6" fmla="*/ 66 w 66"/>
                  <a:gd name="T7" fmla="*/ 11 h 68"/>
                  <a:gd name="T8" fmla="*/ 0 w 66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68">
                    <a:moveTo>
                      <a:pt x="0" y="0"/>
                    </a:moveTo>
                    <a:lnTo>
                      <a:pt x="0" y="56"/>
                    </a:lnTo>
                    <a:lnTo>
                      <a:pt x="61" y="68"/>
                    </a:lnTo>
                    <a:lnTo>
                      <a:pt x="66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B3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484" name="Freeform 461"/>
              <p:cNvSpPr/>
              <p:nvPr/>
            </p:nvSpPr>
            <p:spPr bwMode="auto">
              <a:xfrm>
                <a:off x="2910" y="2713"/>
                <a:ext cx="66" cy="68"/>
              </a:xfrm>
              <a:custGeom>
                <a:avLst/>
                <a:gdLst>
                  <a:gd name="T0" fmla="*/ 5 w 66"/>
                  <a:gd name="T1" fmla="*/ 0 h 68"/>
                  <a:gd name="T2" fmla="*/ 0 w 66"/>
                  <a:gd name="T3" fmla="*/ 57 h 68"/>
                  <a:gd name="T4" fmla="*/ 59 w 66"/>
                  <a:gd name="T5" fmla="*/ 68 h 68"/>
                  <a:gd name="T6" fmla="*/ 66 w 66"/>
                  <a:gd name="T7" fmla="*/ 14 h 68"/>
                  <a:gd name="T8" fmla="*/ 5 w 66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68">
                    <a:moveTo>
                      <a:pt x="5" y="0"/>
                    </a:moveTo>
                    <a:lnTo>
                      <a:pt x="0" y="57"/>
                    </a:lnTo>
                    <a:lnTo>
                      <a:pt x="59" y="68"/>
                    </a:lnTo>
                    <a:lnTo>
                      <a:pt x="66" y="1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0E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485" name="Freeform 462"/>
              <p:cNvSpPr/>
              <p:nvPr/>
            </p:nvSpPr>
            <p:spPr bwMode="auto">
              <a:xfrm>
                <a:off x="2969" y="2727"/>
                <a:ext cx="72" cy="65"/>
              </a:xfrm>
              <a:custGeom>
                <a:avLst/>
                <a:gdLst>
                  <a:gd name="T0" fmla="*/ 7 w 72"/>
                  <a:gd name="T1" fmla="*/ 0 h 65"/>
                  <a:gd name="T2" fmla="*/ 0 w 72"/>
                  <a:gd name="T3" fmla="*/ 54 h 65"/>
                  <a:gd name="T4" fmla="*/ 67 w 72"/>
                  <a:gd name="T5" fmla="*/ 65 h 65"/>
                  <a:gd name="T6" fmla="*/ 72 w 72"/>
                  <a:gd name="T7" fmla="*/ 11 h 65"/>
                  <a:gd name="T8" fmla="*/ 7 w 72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65">
                    <a:moveTo>
                      <a:pt x="7" y="0"/>
                    </a:moveTo>
                    <a:lnTo>
                      <a:pt x="0" y="54"/>
                    </a:lnTo>
                    <a:lnTo>
                      <a:pt x="67" y="65"/>
                    </a:lnTo>
                    <a:lnTo>
                      <a:pt x="72" y="1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2B3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486" name="Freeform 463"/>
              <p:cNvSpPr/>
              <p:nvPr/>
            </p:nvSpPr>
            <p:spPr bwMode="auto">
              <a:xfrm>
                <a:off x="3095" y="2752"/>
                <a:ext cx="54" cy="58"/>
              </a:xfrm>
              <a:custGeom>
                <a:avLst/>
                <a:gdLst>
                  <a:gd name="T0" fmla="*/ 24 w 24"/>
                  <a:gd name="T1" fmla="*/ 4 h 26"/>
                  <a:gd name="T2" fmla="*/ 3 w 24"/>
                  <a:gd name="T3" fmla="*/ 0 h 26"/>
                  <a:gd name="T4" fmla="*/ 0 w 24"/>
                  <a:gd name="T5" fmla="*/ 22 h 26"/>
                  <a:gd name="T6" fmla="*/ 21 w 24"/>
                  <a:gd name="T7" fmla="*/ 26 h 26"/>
                  <a:gd name="T8" fmla="*/ 24 w 24"/>
                  <a:gd name="T9" fmla="*/ 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6">
                    <a:moveTo>
                      <a:pt x="24" y="4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2" y="18"/>
                      <a:pt x="23" y="11"/>
                      <a:pt x="24" y="4"/>
                    </a:cubicBezTo>
                    <a:close/>
                  </a:path>
                </a:pathLst>
              </a:custGeom>
              <a:solidFill>
                <a:srgbClr val="F2B3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487" name="Freeform 464"/>
              <p:cNvSpPr/>
              <p:nvPr/>
            </p:nvSpPr>
            <p:spPr bwMode="auto">
              <a:xfrm>
                <a:off x="3036" y="2738"/>
                <a:ext cx="66" cy="63"/>
              </a:xfrm>
              <a:custGeom>
                <a:avLst/>
                <a:gdLst>
                  <a:gd name="T0" fmla="*/ 5 w 66"/>
                  <a:gd name="T1" fmla="*/ 0 h 63"/>
                  <a:gd name="T2" fmla="*/ 0 w 66"/>
                  <a:gd name="T3" fmla="*/ 54 h 63"/>
                  <a:gd name="T4" fmla="*/ 59 w 66"/>
                  <a:gd name="T5" fmla="*/ 63 h 63"/>
                  <a:gd name="T6" fmla="*/ 66 w 66"/>
                  <a:gd name="T7" fmla="*/ 14 h 63"/>
                  <a:gd name="T8" fmla="*/ 5 w 66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63">
                    <a:moveTo>
                      <a:pt x="5" y="0"/>
                    </a:moveTo>
                    <a:lnTo>
                      <a:pt x="0" y="54"/>
                    </a:lnTo>
                    <a:lnTo>
                      <a:pt x="59" y="63"/>
                    </a:lnTo>
                    <a:lnTo>
                      <a:pt x="66" y="1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0E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488" name="Freeform 465"/>
              <p:cNvSpPr/>
              <p:nvPr/>
            </p:nvSpPr>
            <p:spPr bwMode="auto">
              <a:xfrm>
                <a:off x="2768" y="2932"/>
                <a:ext cx="368" cy="144"/>
              </a:xfrm>
              <a:custGeom>
                <a:avLst/>
                <a:gdLst>
                  <a:gd name="T0" fmla="*/ 163 w 163"/>
                  <a:gd name="T1" fmla="*/ 0 h 64"/>
                  <a:gd name="T2" fmla="*/ 4 w 163"/>
                  <a:gd name="T3" fmla="*/ 6 h 64"/>
                  <a:gd name="T4" fmla="*/ 0 w 163"/>
                  <a:gd name="T5" fmla="*/ 64 h 64"/>
                  <a:gd name="T6" fmla="*/ 163 w 163"/>
                  <a:gd name="T7" fmla="*/ 62 h 64"/>
                  <a:gd name="T8" fmla="*/ 163 w 163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4">
                    <a:moveTo>
                      <a:pt x="163" y="0"/>
                    </a:moveTo>
                    <a:cubicBezTo>
                      <a:pt x="4" y="6"/>
                      <a:pt x="4" y="6"/>
                      <a:pt x="4" y="6"/>
                    </a:cubicBezTo>
                    <a:cubicBezTo>
                      <a:pt x="3" y="25"/>
                      <a:pt x="1" y="45"/>
                      <a:pt x="0" y="64"/>
                    </a:cubicBezTo>
                    <a:cubicBezTo>
                      <a:pt x="163" y="62"/>
                      <a:pt x="163" y="62"/>
                      <a:pt x="163" y="62"/>
                    </a:cubicBezTo>
                    <a:cubicBezTo>
                      <a:pt x="162" y="38"/>
                      <a:pt x="162" y="17"/>
                      <a:pt x="163" y="0"/>
                    </a:cubicBezTo>
                    <a:close/>
                  </a:path>
                </a:pathLst>
              </a:custGeom>
              <a:solidFill>
                <a:srgbClr val="FFA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489" name="Freeform 466"/>
              <p:cNvSpPr/>
              <p:nvPr/>
            </p:nvSpPr>
            <p:spPr bwMode="auto">
              <a:xfrm>
                <a:off x="2761" y="3072"/>
                <a:ext cx="379" cy="178"/>
              </a:xfrm>
              <a:custGeom>
                <a:avLst/>
                <a:gdLst>
                  <a:gd name="T0" fmla="*/ 166 w 168"/>
                  <a:gd name="T1" fmla="*/ 0 h 79"/>
                  <a:gd name="T2" fmla="*/ 3 w 168"/>
                  <a:gd name="T3" fmla="*/ 2 h 79"/>
                  <a:gd name="T4" fmla="*/ 0 w 168"/>
                  <a:gd name="T5" fmla="*/ 41 h 79"/>
                  <a:gd name="T6" fmla="*/ 168 w 168"/>
                  <a:gd name="T7" fmla="*/ 79 h 79"/>
                  <a:gd name="T8" fmla="*/ 166 w 168"/>
                  <a:gd name="T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" h="79">
                    <a:moveTo>
                      <a:pt x="166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2" y="15"/>
                      <a:pt x="1" y="28"/>
                      <a:pt x="0" y="41"/>
                    </a:cubicBezTo>
                    <a:cubicBezTo>
                      <a:pt x="168" y="79"/>
                      <a:pt x="168" y="79"/>
                      <a:pt x="168" y="79"/>
                    </a:cubicBezTo>
                    <a:cubicBezTo>
                      <a:pt x="167" y="51"/>
                      <a:pt x="166" y="24"/>
                      <a:pt x="166" y="0"/>
                    </a:cubicBezTo>
                    <a:close/>
                  </a:path>
                </a:pathLst>
              </a:custGeom>
              <a:solidFill>
                <a:srgbClr val="DC6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490" name="Freeform 467"/>
              <p:cNvSpPr/>
              <p:nvPr/>
            </p:nvSpPr>
            <p:spPr bwMode="auto">
              <a:xfrm>
                <a:off x="2755" y="3164"/>
                <a:ext cx="394" cy="275"/>
              </a:xfrm>
              <a:custGeom>
                <a:avLst/>
                <a:gdLst>
                  <a:gd name="T0" fmla="*/ 3 w 175"/>
                  <a:gd name="T1" fmla="*/ 0 h 122"/>
                  <a:gd name="T2" fmla="*/ 0 w 175"/>
                  <a:gd name="T3" fmla="*/ 44 h 122"/>
                  <a:gd name="T4" fmla="*/ 175 w 175"/>
                  <a:gd name="T5" fmla="*/ 122 h 122"/>
                  <a:gd name="T6" fmla="*/ 171 w 175"/>
                  <a:gd name="T7" fmla="*/ 38 h 122"/>
                  <a:gd name="T8" fmla="*/ 3 w 175"/>
                  <a:gd name="T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122">
                    <a:moveTo>
                      <a:pt x="3" y="0"/>
                    </a:moveTo>
                    <a:cubicBezTo>
                      <a:pt x="2" y="14"/>
                      <a:pt x="1" y="29"/>
                      <a:pt x="0" y="44"/>
                    </a:cubicBezTo>
                    <a:cubicBezTo>
                      <a:pt x="175" y="122"/>
                      <a:pt x="175" y="122"/>
                      <a:pt x="175" y="122"/>
                    </a:cubicBezTo>
                    <a:cubicBezTo>
                      <a:pt x="174" y="93"/>
                      <a:pt x="172" y="65"/>
                      <a:pt x="171" y="38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A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491" name="Freeform 468"/>
              <p:cNvSpPr/>
              <p:nvPr/>
            </p:nvSpPr>
            <p:spPr bwMode="auto">
              <a:xfrm>
                <a:off x="2723" y="3263"/>
                <a:ext cx="442" cy="424"/>
              </a:xfrm>
              <a:custGeom>
                <a:avLst/>
                <a:gdLst>
                  <a:gd name="T0" fmla="*/ 14 w 196"/>
                  <a:gd name="T1" fmla="*/ 0 h 188"/>
                  <a:gd name="T2" fmla="*/ 0 w 196"/>
                  <a:gd name="T3" fmla="*/ 171 h 188"/>
                  <a:gd name="T4" fmla="*/ 196 w 196"/>
                  <a:gd name="T5" fmla="*/ 188 h 188"/>
                  <a:gd name="T6" fmla="*/ 189 w 196"/>
                  <a:gd name="T7" fmla="*/ 78 h 188"/>
                  <a:gd name="T8" fmla="*/ 14 w 196"/>
                  <a:gd name="T9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6" h="188">
                    <a:moveTo>
                      <a:pt x="14" y="0"/>
                    </a:moveTo>
                    <a:cubicBezTo>
                      <a:pt x="9" y="58"/>
                      <a:pt x="5" y="116"/>
                      <a:pt x="0" y="171"/>
                    </a:cubicBezTo>
                    <a:cubicBezTo>
                      <a:pt x="65" y="177"/>
                      <a:pt x="130" y="184"/>
                      <a:pt x="196" y="188"/>
                    </a:cubicBezTo>
                    <a:cubicBezTo>
                      <a:pt x="193" y="152"/>
                      <a:pt x="191" y="114"/>
                      <a:pt x="189" y="78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C9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492" name="Freeform 469"/>
              <p:cNvSpPr/>
              <p:nvPr/>
            </p:nvSpPr>
            <p:spPr bwMode="auto">
              <a:xfrm>
                <a:off x="2732" y="3317"/>
                <a:ext cx="117" cy="217"/>
              </a:xfrm>
              <a:custGeom>
                <a:avLst/>
                <a:gdLst>
                  <a:gd name="T0" fmla="*/ 8 w 52"/>
                  <a:gd name="T1" fmla="*/ 0 h 96"/>
                  <a:gd name="T2" fmla="*/ 7 w 52"/>
                  <a:gd name="T3" fmla="*/ 0 h 96"/>
                  <a:gd name="T4" fmla="*/ 0 w 52"/>
                  <a:gd name="T5" fmla="*/ 95 h 96"/>
                  <a:gd name="T6" fmla="*/ 8 w 52"/>
                  <a:gd name="T7" fmla="*/ 96 h 96"/>
                  <a:gd name="T8" fmla="*/ 52 w 52"/>
                  <a:gd name="T9" fmla="*/ 48 h 96"/>
                  <a:gd name="T10" fmla="*/ 8 w 52"/>
                  <a:gd name="T11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96">
                    <a:moveTo>
                      <a:pt x="8" y="0"/>
                    </a:moveTo>
                    <a:cubicBezTo>
                      <a:pt x="8" y="0"/>
                      <a:pt x="8" y="0"/>
                      <a:pt x="7" y="0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2" y="95"/>
                      <a:pt x="5" y="96"/>
                      <a:pt x="8" y="96"/>
                    </a:cubicBezTo>
                    <a:cubicBezTo>
                      <a:pt x="32" y="96"/>
                      <a:pt x="52" y="74"/>
                      <a:pt x="52" y="48"/>
                    </a:cubicBezTo>
                    <a:cubicBezTo>
                      <a:pt x="52" y="22"/>
                      <a:pt x="32" y="0"/>
                      <a:pt x="8" y="0"/>
                    </a:cubicBezTo>
                    <a:close/>
                  </a:path>
                </a:pathLst>
              </a:custGeom>
              <a:solidFill>
                <a:srgbClr val="6874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493" name="Freeform 470"/>
              <p:cNvSpPr/>
              <p:nvPr/>
            </p:nvSpPr>
            <p:spPr bwMode="auto">
              <a:xfrm>
                <a:off x="2752" y="3597"/>
                <a:ext cx="176" cy="69"/>
              </a:xfrm>
              <a:custGeom>
                <a:avLst/>
                <a:gdLst>
                  <a:gd name="T0" fmla="*/ 37 w 78"/>
                  <a:gd name="T1" fmla="*/ 0 h 31"/>
                  <a:gd name="T2" fmla="*/ 0 w 78"/>
                  <a:gd name="T3" fmla="*/ 24 h 31"/>
                  <a:gd name="T4" fmla="*/ 78 w 78"/>
                  <a:gd name="T5" fmla="*/ 31 h 31"/>
                  <a:gd name="T6" fmla="*/ 37 w 7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31">
                    <a:moveTo>
                      <a:pt x="37" y="0"/>
                    </a:moveTo>
                    <a:cubicBezTo>
                      <a:pt x="21" y="0"/>
                      <a:pt x="7" y="9"/>
                      <a:pt x="0" y="24"/>
                    </a:cubicBezTo>
                    <a:cubicBezTo>
                      <a:pt x="78" y="31"/>
                      <a:pt x="78" y="31"/>
                      <a:pt x="78" y="31"/>
                    </a:cubicBezTo>
                    <a:cubicBezTo>
                      <a:pt x="72" y="13"/>
                      <a:pt x="56" y="0"/>
                      <a:pt x="37" y="0"/>
                    </a:cubicBezTo>
                    <a:close/>
                  </a:path>
                </a:pathLst>
              </a:custGeom>
              <a:solidFill>
                <a:srgbClr val="6874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494" name="Freeform 471"/>
              <p:cNvSpPr/>
              <p:nvPr/>
            </p:nvSpPr>
            <p:spPr bwMode="auto">
              <a:xfrm>
                <a:off x="2962" y="3358"/>
                <a:ext cx="176" cy="124"/>
              </a:xfrm>
              <a:custGeom>
                <a:avLst/>
                <a:gdLst>
                  <a:gd name="T0" fmla="*/ 78 w 78"/>
                  <a:gd name="T1" fmla="*/ 34 h 55"/>
                  <a:gd name="T2" fmla="*/ 0 w 78"/>
                  <a:gd name="T3" fmla="*/ 0 h 55"/>
                  <a:gd name="T4" fmla="*/ 0 w 78"/>
                  <a:gd name="T5" fmla="*/ 7 h 55"/>
                  <a:gd name="T6" fmla="*/ 43 w 78"/>
                  <a:gd name="T7" fmla="*/ 55 h 55"/>
                  <a:gd name="T8" fmla="*/ 78 w 78"/>
                  <a:gd name="T9" fmla="*/ 35 h 55"/>
                  <a:gd name="T10" fmla="*/ 78 w 78"/>
                  <a:gd name="T11" fmla="*/ 3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55">
                    <a:moveTo>
                      <a:pt x="78" y="3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5"/>
                      <a:pt x="0" y="7"/>
                    </a:cubicBezTo>
                    <a:cubicBezTo>
                      <a:pt x="0" y="34"/>
                      <a:pt x="19" y="55"/>
                      <a:pt x="43" y="55"/>
                    </a:cubicBezTo>
                    <a:cubicBezTo>
                      <a:pt x="58" y="55"/>
                      <a:pt x="71" y="47"/>
                      <a:pt x="78" y="35"/>
                    </a:cubicBezTo>
                    <a:lnTo>
                      <a:pt x="78" y="34"/>
                    </a:lnTo>
                    <a:close/>
                  </a:path>
                </a:pathLst>
              </a:custGeom>
              <a:solidFill>
                <a:srgbClr val="6874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495" name="Oval 472"/>
              <p:cNvSpPr>
                <a:spLocks noChangeArrowheads="1"/>
              </p:cNvSpPr>
              <p:nvPr/>
            </p:nvSpPr>
            <p:spPr bwMode="auto">
              <a:xfrm>
                <a:off x="2892" y="3475"/>
                <a:ext cx="108" cy="119"/>
              </a:xfrm>
              <a:prstGeom prst="ellipse">
                <a:avLst/>
              </a:prstGeom>
              <a:solidFill>
                <a:srgbClr val="6874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496" name="Freeform 473"/>
              <p:cNvSpPr/>
              <p:nvPr/>
            </p:nvSpPr>
            <p:spPr bwMode="auto">
              <a:xfrm>
                <a:off x="3043" y="3545"/>
                <a:ext cx="117" cy="144"/>
              </a:xfrm>
              <a:custGeom>
                <a:avLst/>
                <a:gdLst>
                  <a:gd name="T0" fmla="*/ 44 w 52"/>
                  <a:gd name="T1" fmla="*/ 0 h 64"/>
                  <a:gd name="T2" fmla="*/ 0 w 52"/>
                  <a:gd name="T3" fmla="*/ 48 h 64"/>
                  <a:gd name="T4" fmla="*/ 2 w 52"/>
                  <a:gd name="T5" fmla="*/ 59 h 64"/>
                  <a:gd name="T6" fmla="*/ 52 w 52"/>
                  <a:gd name="T7" fmla="*/ 64 h 64"/>
                  <a:gd name="T8" fmla="*/ 47 w 52"/>
                  <a:gd name="T9" fmla="*/ 0 h 64"/>
                  <a:gd name="T10" fmla="*/ 44 w 52"/>
                  <a:gd name="T11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64">
                    <a:moveTo>
                      <a:pt x="44" y="0"/>
                    </a:moveTo>
                    <a:cubicBezTo>
                      <a:pt x="20" y="0"/>
                      <a:pt x="0" y="21"/>
                      <a:pt x="0" y="48"/>
                    </a:cubicBezTo>
                    <a:cubicBezTo>
                      <a:pt x="0" y="52"/>
                      <a:pt x="1" y="56"/>
                      <a:pt x="2" y="59"/>
                    </a:cubicBezTo>
                    <a:cubicBezTo>
                      <a:pt x="52" y="64"/>
                      <a:pt x="52" y="64"/>
                      <a:pt x="52" y="64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6" y="0"/>
                      <a:pt x="45" y="0"/>
                      <a:pt x="44" y="0"/>
                    </a:cubicBezTo>
                    <a:close/>
                  </a:path>
                </a:pathLst>
              </a:custGeom>
              <a:solidFill>
                <a:srgbClr val="6874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497" name="Oval 474"/>
              <p:cNvSpPr>
                <a:spLocks noChangeArrowheads="1"/>
              </p:cNvSpPr>
              <p:nvPr/>
            </p:nvSpPr>
            <p:spPr bwMode="auto">
              <a:xfrm>
                <a:off x="2746" y="3673"/>
                <a:ext cx="27" cy="27"/>
              </a:xfrm>
              <a:prstGeom prst="ellipse">
                <a:avLst/>
              </a:prstGeom>
              <a:solidFill>
                <a:srgbClr val="9FA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498" name="Oval 475"/>
              <p:cNvSpPr>
                <a:spLocks noChangeArrowheads="1"/>
              </p:cNvSpPr>
              <p:nvPr/>
            </p:nvSpPr>
            <p:spPr bwMode="auto">
              <a:xfrm>
                <a:off x="2955" y="3709"/>
                <a:ext cx="27" cy="27"/>
              </a:xfrm>
              <a:prstGeom prst="ellipse">
                <a:avLst/>
              </a:prstGeom>
              <a:solidFill>
                <a:srgbClr val="9FA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499" name="Oval 476"/>
              <p:cNvSpPr>
                <a:spLocks noChangeArrowheads="1"/>
              </p:cNvSpPr>
              <p:nvPr/>
            </p:nvSpPr>
            <p:spPr bwMode="auto">
              <a:xfrm>
                <a:off x="2854" y="3698"/>
                <a:ext cx="27" cy="27"/>
              </a:xfrm>
              <a:prstGeom prst="ellipse">
                <a:avLst/>
              </a:prstGeom>
              <a:solidFill>
                <a:srgbClr val="9FA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500" name="Oval 477"/>
              <p:cNvSpPr>
                <a:spLocks noChangeArrowheads="1"/>
              </p:cNvSpPr>
              <p:nvPr/>
            </p:nvSpPr>
            <p:spPr bwMode="auto">
              <a:xfrm>
                <a:off x="2775" y="3741"/>
                <a:ext cx="29" cy="27"/>
              </a:xfrm>
              <a:prstGeom prst="ellipse">
                <a:avLst/>
              </a:prstGeom>
              <a:solidFill>
                <a:srgbClr val="9FA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501" name="Oval 478"/>
              <p:cNvSpPr>
                <a:spLocks noChangeArrowheads="1"/>
              </p:cNvSpPr>
              <p:nvPr/>
            </p:nvSpPr>
            <p:spPr bwMode="auto">
              <a:xfrm>
                <a:off x="2874" y="3795"/>
                <a:ext cx="27" cy="27"/>
              </a:xfrm>
              <a:prstGeom prst="ellipse">
                <a:avLst/>
              </a:prstGeom>
              <a:solidFill>
                <a:srgbClr val="9FA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502" name="Oval 479"/>
              <p:cNvSpPr>
                <a:spLocks noChangeArrowheads="1"/>
              </p:cNvSpPr>
              <p:nvPr/>
            </p:nvSpPr>
            <p:spPr bwMode="auto">
              <a:xfrm>
                <a:off x="2716" y="3806"/>
                <a:ext cx="30" cy="27"/>
              </a:xfrm>
              <a:prstGeom prst="ellipse">
                <a:avLst/>
              </a:prstGeom>
              <a:solidFill>
                <a:srgbClr val="9FA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503" name="Oval 480"/>
              <p:cNvSpPr>
                <a:spLocks noChangeArrowheads="1"/>
              </p:cNvSpPr>
              <p:nvPr/>
            </p:nvSpPr>
            <p:spPr bwMode="auto">
              <a:xfrm>
                <a:off x="3003" y="3784"/>
                <a:ext cx="27" cy="27"/>
              </a:xfrm>
              <a:prstGeom prst="ellipse">
                <a:avLst/>
              </a:prstGeom>
              <a:solidFill>
                <a:srgbClr val="9FA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504" name="Oval 481"/>
              <p:cNvSpPr>
                <a:spLocks noChangeArrowheads="1"/>
              </p:cNvSpPr>
              <p:nvPr/>
            </p:nvSpPr>
            <p:spPr bwMode="auto">
              <a:xfrm>
                <a:off x="3093" y="3700"/>
                <a:ext cx="27" cy="30"/>
              </a:xfrm>
              <a:prstGeom prst="ellipse">
                <a:avLst/>
              </a:prstGeom>
              <a:solidFill>
                <a:srgbClr val="9FA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505" name="Oval 482"/>
              <p:cNvSpPr>
                <a:spLocks noChangeArrowheads="1"/>
              </p:cNvSpPr>
              <p:nvPr/>
            </p:nvSpPr>
            <p:spPr bwMode="auto">
              <a:xfrm>
                <a:off x="3131" y="3795"/>
                <a:ext cx="29" cy="27"/>
              </a:xfrm>
              <a:prstGeom prst="ellipse">
                <a:avLst/>
              </a:prstGeom>
              <a:solidFill>
                <a:srgbClr val="9FA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506" name="Oval 483"/>
              <p:cNvSpPr>
                <a:spLocks noChangeArrowheads="1"/>
              </p:cNvSpPr>
              <p:nvPr/>
            </p:nvSpPr>
            <p:spPr bwMode="auto">
              <a:xfrm>
                <a:off x="2809" y="2995"/>
                <a:ext cx="31" cy="31"/>
              </a:xfrm>
              <a:prstGeom prst="ellipse">
                <a:avLst/>
              </a:prstGeom>
              <a:solidFill>
                <a:srgbClr val="DC6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507" name="Oval 484"/>
              <p:cNvSpPr>
                <a:spLocks noChangeArrowheads="1"/>
              </p:cNvSpPr>
              <p:nvPr/>
            </p:nvSpPr>
            <p:spPr bwMode="auto">
              <a:xfrm>
                <a:off x="2809" y="3112"/>
                <a:ext cx="31" cy="32"/>
              </a:xfrm>
              <a:prstGeom prst="ellipse">
                <a:avLst/>
              </a:prstGeom>
              <a:solidFill>
                <a:srgbClr val="FFA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508" name="Oval 485"/>
              <p:cNvSpPr>
                <a:spLocks noChangeArrowheads="1"/>
              </p:cNvSpPr>
              <p:nvPr/>
            </p:nvSpPr>
            <p:spPr bwMode="auto">
              <a:xfrm>
                <a:off x="2888" y="3123"/>
                <a:ext cx="31" cy="32"/>
              </a:xfrm>
              <a:prstGeom prst="ellipse">
                <a:avLst/>
              </a:prstGeom>
              <a:solidFill>
                <a:srgbClr val="FFA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509" name="Oval 486"/>
              <p:cNvSpPr>
                <a:spLocks noChangeArrowheads="1"/>
              </p:cNvSpPr>
              <p:nvPr/>
            </p:nvSpPr>
            <p:spPr bwMode="auto">
              <a:xfrm>
                <a:off x="2973" y="3128"/>
                <a:ext cx="32" cy="31"/>
              </a:xfrm>
              <a:prstGeom prst="ellipse">
                <a:avLst/>
              </a:prstGeom>
              <a:solidFill>
                <a:srgbClr val="FFA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510" name="Oval 487"/>
              <p:cNvSpPr>
                <a:spLocks noChangeArrowheads="1"/>
              </p:cNvSpPr>
              <p:nvPr/>
            </p:nvSpPr>
            <p:spPr bwMode="auto">
              <a:xfrm>
                <a:off x="3068" y="3144"/>
                <a:ext cx="32" cy="31"/>
              </a:xfrm>
              <a:prstGeom prst="ellipse">
                <a:avLst/>
              </a:prstGeom>
              <a:solidFill>
                <a:srgbClr val="FFA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511" name="Oval 488"/>
              <p:cNvSpPr>
                <a:spLocks noChangeArrowheads="1"/>
              </p:cNvSpPr>
              <p:nvPr/>
            </p:nvSpPr>
            <p:spPr bwMode="auto">
              <a:xfrm>
                <a:off x="2899" y="2990"/>
                <a:ext cx="31" cy="32"/>
              </a:xfrm>
              <a:prstGeom prst="ellipse">
                <a:avLst/>
              </a:prstGeom>
              <a:solidFill>
                <a:srgbClr val="DC6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512" name="Oval 489"/>
              <p:cNvSpPr>
                <a:spLocks noChangeArrowheads="1"/>
              </p:cNvSpPr>
              <p:nvPr/>
            </p:nvSpPr>
            <p:spPr bwMode="auto">
              <a:xfrm>
                <a:off x="2985" y="2990"/>
                <a:ext cx="31" cy="32"/>
              </a:xfrm>
              <a:prstGeom prst="ellipse">
                <a:avLst/>
              </a:prstGeom>
              <a:solidFill>
                <a:srgbClr val="DC6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513" name="Oval 490"/>
              <p:cNvSpPr>
                <a:spLocks noChangeArrowheads="1"/>
              </p:cNvSpPr>
              <p:nvPr/>
            </p:nvSpPr>
            <p:spPr bwMode="auto">
              <a:xfrm>
                <a:off x="3086" y="2984"/>
                <a:ext cx="32" cy="31"/>
              </a:xfrm>
              <a:prstGeom prst="ellipse">
                <a:avLst/>
              </a:prstGeom>
              <a:solidFill>
                <a:srgbClr val="DC6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514" name="Oval 491"/>
              <p:cNvSpPr>
                <a:spLocks noChangeArrowheads="1"/>
              </p:cNvSpPr>
              <p:nvPr/>
            </p:nvSpPr>
            <p:spPr bwMode="auto">
              <a:xfrm>
                <a:off x="2782" y="3211"/>
                <a:ext cx="31" cy="30"/>
              </a:xfrm>
              <a:prstGeom prst="ellipse">
                <a:avLst/>
              </a:prstGeom>
              <a:solidFill>
                <a:srgbClr val="DC6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515" name="Oval 492"/>
              <p:cNvSpPr>
                <a:spLocks noChangeArrowheads="1"/>
              </p:cNvSpPr>
              <p:nvPr/>
            </p:nvSpPr>
            <p:spPr bwMode="auto">
              <a:xfrm>
                <a:off x="2872" y="3250"/>
                <a:ext cx="31" cy="31"/>
              </a:xfrm>
              <a:prstGeom prst="ellipse">
                <a:avLst/>
              </a:prstGeom>
              <a:solidFill>
                <a:srgbClr val="DC6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516" name="Oval 493"/>
              <p:cNvSpPr>
                <a:spLocks noChangeArrowheads="1"/>
              </p:cNvSpPr>
              <p:nvPr/>
            </p:nvSpPr>
            <p:spPr bwMode="auto">
              <a:xfrm>
                <a:off x="2978" y="3292"/>
                <a:ext cx="31" cy="32"/>
              </a:xfrm>
              <a:prstGeom prst="ellipse">
                <a:avLst/>
              </a:prstGeom>
              <a:solidFill>
                <a:srgbClr val="DC6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517" name="Oval 494"/>
              <p:cNvSpPr>
                <a:spLocks noChangeArrowheads="1"/>
              </p:cNvSpPr>
              <p:nvPr/>
            </p:nvSpPr>
            <p:spPr bwMode="auto">
              <a:xfrm>
                <a:off x="3086" y="3324"/>
                <a:ext cx="32" cy="31"/>
              </a:xfrm>
              <a:prstGeom prst="ellipse">
                <a:avLst/>
              </a:prstGeom>
              <a:solidFill>
                <a:srgbClr val="DC6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518" name="Freeform 495"/>
              <p:cNvSpPr/>
              <p:nvPr/>
            </p:nvSpPr>
            <p:spPr bwMode="auto">
              <a:xfrm>
                <a:off x="2809" y="2395"/>
                <a:ext cx="372" cy="172"/>
              </a:xfrm>
              <a:custGeom>
                <a:avLst/>
                <a:gdLst>
                  <a:gd name="T0" fmla="*/ 2 w 372"/>
                  <a:gd name="T1" fmla="*/ 0 h 172"/>
                  <a:gd name="T2" fmla="*/ 47 w 372"/>
                  <a:gd name="T3" fmla="*/ 82 h 172"/>
                  <a:gd name="T4" fmla="*/ 110 w 372"/>
                  <a:gd name="T5" fmla="*/ 12 h 172"/>
                  <a:gd name="T6" fmla="*/ 151 w 372"/>
                  <a:gd name="T7" fmla="*/ 104 h 172"/>
                  <a:gd name="T8" fmla="*/ 227 w 372"/>
                  <a:gd name="T9" fmla="*/ 28 h 172"/>
                  <a:gd name="T10" fmla="*/ 263 w 372"/>
                  <a:gd name="T11" fmla="*/ 140 h 172"/>
                  <a:gd name="T12" fmla="*/ 351 w 372"/>
                  <a:gd name="T13" fmla="*/ 41 h 172"/>
                  <a:gd name="T14" fmla="*/ 372 w 372"/>
                  <a:gd name="T15" fmla="*/ 172 h 172"/>
                  <a:gd name="T16" fmla="*/ 0 w 372"/>
                  <a:gd name="T17" fmla="*/ 66 h 172"/>
                  <a:gd name="T18" fmla="*/ 2 w 372"/>
                  <a:gd name="T19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2" h="172">
                    <a:moveTo>
                      <a:pt x="2" y="0"/>
                    </a:moveTo>
                    <a:lnTo>
                      <a:pt x="47" y="82"/>
                    </a:lnTo>
                    <a:lnTo>
                      <a:pt x="110" y="12"/>
                    </a:lnTo>
                    <a:lnTo>
                      <a:pt x="151" y="104"/>
                    </a:lnTo>
                    <a:lnTo>
                      <a:pt x="227" y="28"/>
                    </a:lnTo>
                    <a:lnTo>
                      <a:pt x="263" y="140"/>
                    </a:lnTo>
                    <a:lnTo>
                      <a:pt x="351" y="41"/>
                    </a:lnTo>
                    <a:lnTo>
                      <a:pt x="372" y="172"/>
                    </a:lnTo>
                    <a:lnTo>
                      <a:pt x="0" y="6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7E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519" name="Freeform 496"/>
              <p:cNvSpPr/>
              <p:nvPr/>
            </p:nvSpPr>
            <p:spPr bwMode="auto">
              <a:xfrm>
                <a:off x="2802" y="2522"/>
                <a:ext cx="361" cy="142"/>
              </a:xfrm>
              <a:custGeom>
                <a:avLst/>
                <a:gdLst>
                  <a:gd name="T0" fmla="*/ 142 w 160"/>
                  <a:gd name="T1" fmla="*/ 36 h 63"/>
                  <a:gd name="T2" fmla="*/ 136 w 160"/>
                  <a:gd name="T3" fmla="*/ 35 h 63"/>
                  <a:gd name="T4" fmla="*/ 108 w 160"/>
                  <a:gd name="T5" fmla="*/ 43 h 63"/>
                  <a:gd name="T6" fmla="*/ 98 w 160"/>
                  <a:gd name="T7" fmla="*/ 25 h 63"/>
                  <a:gd name="T8" fmla="*/ 95 w 160"/>
                  <a:gd name="T9" fmla="*/ 24 h 63"/>
                  <a:gd name="T10" fmla="*/ 71 w 160"/>
                  <a:gd name="T11" fmla="*/ 34 h 63"/>
                  <a:gd name="T12" fmla="*/ 53 w 160"/>
                  <a:gd name="T13" fmla="*/ 14 h 63"/>
                  <a:gd name="T14" fmla="*/ 48 w 160"/>
                  <a:gd name="T15" fmla="*/ 12 h 63"/>
                  <a:gd name="T16" fmla="*/ 23 w 160"/>
                  <a:gd name="T17" fmla="*/ 22 h 63"/>
                  <a:gd name="T18" fmla="*/ 2 w 160"/>
                  <a:gd name="T19" fmla="*/ 1 h 63"/>
                  <a:gd name="T20" fmla="*/ 1 w 160"/>
                  <a:gd name="T21" fmla="*/ 0 h 63"/>
                  <a:gd name="T22" fmla="*/ 0 w 160"/>
                  <a:gd name="T23" fmla="*/ 20 h 63"/>
                  <a:gd name="T24" fmla="*/ 24 w 160"/>
                  <a:gd name="T25" fmla="*/ 33 h 63"/>
                  <a:gd name="T26" fmla="*/ 48 w 160"/>
                  <a:gd name="T27" fmla="*/ 23 h 63"/>
                  <a:gd name="T28" fmla="*/ 66 w 160"/>
                  <a:gd name="T29" fmla="*/ 45 h 63"/>
                  <a:gd name="T30" fmla="*/ 91 w 160"/>
                  <a:gd name="T31" fmla="*/ 35 h 63"/>
                  <a:gd name="T32" fmla="*/ 109 w 160"/>
                  <a:gd name="T33" fmla="*/ 53 h 63"/>
                  <a:gd name="T34" fmla="*/ 137 w 160"/>
                  <a:gd name="T35" fmla="*/ 45 h 63"/>
                  <a:gd name="T36" fmla="*/ 159 w 160"/>
                  <a:gd name="T37" fmla="*/ 63 h 63"/>
                  <a:gd name="T38" fmla="*/ 160 w 160"/>
                  <a:gd name="T39" fmla="*/ 54 h 63"/>
                  <a:gd name="T40" fmla="*/ 142 w 160"/>
                  <a:gd name="T41" fmla="*/ 36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0" h="63">
                    <a:moveTo>
                      <a:pt x="142" y="36"/>
                    </a:moveTo>
                    <a:cubicBezTo>
                      <a:pt x="136" y="35"/>
                      <a:pt x="136" y="35"/>
                      <a:pt x="136" y="35"/>
                    </a:cubicBezTo>
                    <a:cubicBezTo>
                      <a:pt x="129" y="41"/>
                      <a:pt x="118" y="49"/>
                      <a:pt x="108" y="43"/>
                    </a:cubicBezTo>
                    <a:cubicBezTo>
                      <a:pt x="99" y="38"/>
                      <a:pt x="98" y="31"/>
                      <a:pt x="98" y="25"/>
                    </a:cubicBezTo>
                    <a:cubicBezTo>
                      <a:pt x="95" y="24"/>
                      <a:pt x="95" y="24"/>
                      <a:pt x="95" y="24"/>
                    </a:cubicBezTo>
                    <a:cubicBezTo>
                      <a:pt x="91" y="29"/>
                      <a:pt x="83" y="35"/>
                      <a:pt x="71" y="34"/>
                    </a:cubicBezTo>
                    <a:cubicBezTo>
                      <a:pt x="59" y="32"/>
                      <a:pt x="55" y="21"/>
                      <a:pt x="53" y="14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4" y="18"/>
                      <a:pt x="36" y="23"/>
                      <a:pt x="23" y="22"/>
                    </a:cubicBezTo>
                    <a:cubicBezTo>
                      <a:pt x="8" y="21"/>
                      <a:pt x="3" y="9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8" y="34"/>
                      <a:pt x="24" y="33"/>
                    </a:cubicBezTo>
                    <a:cubicBezTo>
                      <a:pt x="40" y="32"/>
                      <a:pt x="48" y="23"/>
                      <a:pt x="48" y="23"/>
                    </a:cubicBezTo>
                    <a:cubicBezTo>
                      <a:pt x="48" y="23"/>
                      <a:pt x="49" y="42"/>
                      <a:pt x="66" y="45"/>
                    </a:cubicBezTo>
                    <a:cubicBezTo>
                      <a:pt x="83" y="47"/>
                      <a:pt x="91" y="35"/>
                      <a:pt x="91" y="35"/>
                    </a:cubicBezTo>
                    <a:cubicBezTo>
                      <a:pt x="91" y="35"/>
                      <a:pt x="95" y="50"/>
                      <a:pt x="109" y="53"/>
                    </a:cubicBezTo>
                    <a:cubicBezTo>
                      <a:pt x="123" y="57"/>
                      <a:pt x="137" y="45"/>
                      <a:pt x="137" y="45"/>
                    </a:cubicBezTo>
                    <a:cubicBezTo>
                      <a:pt x="143" y="60"/>
                      <a:pt x="159" y="63"/>
                      <a:pt x="159" y="63"/>
                    </a:cubicBezTo>
                    <a:cubicBezTo>
                      <a:pt x="160" y="54"/>
                      <a:pt x="160" y="54"/>
                      <a:pt x="160" y="54"/>
                    </a:cubicBezTo>
                    <a:cubicBezTo>
                      <a:pt x="148" y="51"/>
                      <a:pt x="144" y="43"/>
                      <a:pt x="142" y="36"/>
                    </a:cubicBezTo>
                    <a:close/>
                  </a:path>
                </a:pathLst>
              </a:custGeom>
              <a:solidFill>
                <a:srgbClr val="F08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520" name="Freeform 497"/>
              <p:cNvSpPr/>
              <p:nvPr/>
            </p:nvSpPr>
            <p:spPr bwMode="auto">
              <a:xfrm>
                <a:off x="2802" y="2526"/>
                <a:ext cx="358" cy="156"/>
              </a:xfrm>
              <a:custGeom>
                <a:avLst/>
                <a:gdLst>
                  <a:gd name="T0" fmla="*/ 145 w 159"/>
                  <a:gd name="T1" fmla="*/ 51 h 69"/>
                  <a:gd name="T2" fmla="*/ 139 w 159"/>
                  <a:gd name="T3" fmla="*/ 36 h 69"/>
                  <a:gd name="T4" fmla="*/ 107 w 159"/>
                  <a:gd name="T5" fmla="*/ 50 h 69"/>
                  <a:gd name="T6" fmla="*/ 98 w 159"/>
                  <a:gd name="T7" fmla="*/ 41 h 69"/>
                  <a:gd name="T8" fmla="*/ 93 w 159"/>
                  <a:gd name="T9" fmla="*/ 28 h 69"/>
                  <a:gd name="T10" fmla="*/ 70 w 159"/>
                  <a:gd name="T11" fmla="*/ 40 h 69"/>
                  <a:gd name="T12" fmla="*/ 51 w 159"/>
                  <a:gd name="T13" fmla="*/ 15 h 69"/>
                  <a:gd name="T14" fmla="*/ 39 w 159"/>
                  <a:gd name="T15" fmla="*/ 25 h 69"/>
                  <a:gd name="T16" fmla="*/ 22 w 159"/>
                  <a:gd name="T17" fmla="*/ 28 h 69"/>
                  <a:gd name="T18" fmla="*/ 1 w 159"/>
                  <a:gd name="T19" fmla="*/ 0 h 69"/>
                  <a:gd name="T20" fmla="*/ 0 w 159"/>
                  <a:gd name="T21" fmla="*/ 26 h 69"/>
                  <a:gd name="T22" fmla="*/ 23 w 159"/>
                  <a:gd name="T23" fmla="*/ 39 h 69"/>
                  <a:gd name="T24" fmla="*/ 47 w 159"/>
                  <a:gd name="T25" fmla="*/ 29 h 69"/>
                  <a:gd name="T26" fmla="*/ 66 w 159"/>
                  <a:gd name="T27" fmla="*/ 51 h 69"/>
                  <a:gd name="T28" fmla="*/ 91 w 159"/>
                  <a:gd name="T29" fmla="*/ 41 h 69"/>
                  <a:gd name="T30" fmla="*/ 108 w 159"/>
                  <a:gd name="T31" fmla="*/ 59 h 69"/>
                  <a:gd name="T32" fmla="*/ 136 w 159"/>
                  <a:gd name="T33" fmla="*/ 51 h 69"/>
                  <a:gd name="T34" fmla="*/ 159 w 159"/>
                  <a:gd name="T35" fmla="*/ 69 h 69"/>
                  <a:gd name="T36" fmla="*/ 159 w 159"/>
                  <a:gd name="T37" fmla="*/ 60 h 69"/>
                  <a:gd name="T38" fmla="*/ 145 w 159"/>
                  <a:gd name="T39" fmla="*/ 51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9" h="69">
                    <a:moveTo>
                      <a:pt x="145" y="51"/>
                    </a:moveTo>
                    <a:cubicBezTo>
                      <a:pt x="142" y="46"/>
                      <a:pt x="139" y="42"/>
                      <a:pt x="139" y="36"/>
                    </a:cubicBezTo>
                    <a:cubicBezTo>
                      <a:pt x="131" y="44"/>
                      <a:pt x="120" y="57"/>
                      <a:pt x="107" y="50"/>
                    </a:cubicBezTo>
                    <a:cubicBezTo>
                      <a:pt x="104" y="48"/>
                      <a:pt x="100" y="44"/>
                      <a:pt x="98" y="41"/>
                    </a:cubicBezTo>
                    <a:cubicBezTo>
                      <a:pt x="97" y="39"/>
                      <a:pt x="92" y="30"/>
                      <a:pt x="93" y="28"/>
                    </a:cubicBezTo>
                    <a:cubicBezTo>
                      <a:pt x="89" y="37"/>
                      <a:pt x="80" y="41"/>
                      <a:pt x="70" y="40"/>
                    </a:cubicBezTo>
                    <a:cubicBezTo>
                      <a:pt x="58" y="38"/>
                      <a:pt x="52" y="26"/>
                      <a:pt x="51" y="15"/>
                    </a:cubicBezTo>
                    <a:cubicBezTo>
                      <a:pt x="46" y="19"/>
                      <a:pt x="44" y="23"/>
                      <a:pt x="39" y="25"/>
                    </a:cubicBezTo>
                    <a:cubicBezTo>
                      <a:pt x="34" y="28"/>
                      <a:pt x="28" y="29"/>
                      <a:pt x="22" y="28"/>
                    </a:cubicBezTo>
                    <a:cubicBezTo>
                      <a:pt x="2" y="26"/>
                      <a:pt x="1" y="5"/>
                      <a:pt x="1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7" y="40"/>
                      <a:pt x="23" y="39"/>
                    </a:cubicBezTo>
                    <a:cubicBezTo>
                      <a:pt x="40" y="38"/>
                      <a:pt x="47" y="29"/>
                      <a:pt x="47" y="29"/>
                    </a:cubicBezTo>
                    <a:cubicBezTo>
                      <a:pt x="47" y="29"/>
                      <a:pt x="49" y="48"/>
                      <a:pt x="66" y="51"/>
                    </a:cubicBezTo>
                    <a:cubicBezTo>
                      <a:pt x="82" y="53"/>
                      <a:pt x="91" y="41"/>
                      <a:pt x="91" y="41"/>
                    </a:cubicBezTo>
                    <a:cubicBezTo>
                      <a:pt x="91" y="41"/>
                      <a:pt x="94" y="56"/>
                      <a:pt x="108" y="59"/>
                    </a:cubicBezTo>
                    <a:cubicBezTo>
                      <a:pt x="123" y="63"/>
                      <a:pt x="136" y="51"/>
                      <a:pt x="136" y="51"/>
                    </a:cubicBezTo>
                    <a:cubicBezTo>
                      <a:pt x="142" y="66"/>
                      <a:pt x="159" y="69"/>
                      <a:pt x="159" y="69"/>
                    </a:cubicBezTo>
                    <a:cubicBezTo>
                      <a:pt x="159" y="60"/>
                      <a:pt x="159" y="60"/>
                      <a:pt x="159" y="60"/>
                    </a:cubicBezTo>
                    <a:cubicBezTo>
                      <a:pt x="159" y="62"/>
                      <a:pt x="146" y="52"/>
                      <a:pt x="145" y="51"/>
                    </a:cubicBezTo>
                    <a:close/>
                  </a:path>
                </a:pathLst>
              </a:custGeom>
              <a:solidFill>
                <a:srgbClr val="D4D2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521" name="Oval 498"/>
              <p:cNvSpPr>
                <a:spLocks noChangeArrowheads="1"/>
              </p:cNvSpPr>
              <p:nvPr/>
            </p:nvSpPr>
            <p:spPr bwMode="auto">
              <a:xfrm>
                <a:off x="2843" y="2537"/>
                <a:ext cx="15" cy="16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522" name="Oval 499"/>
              <p:cNvSpPr>
                <a:spLocks noChangeArrowheads="1"/>
              </p:cNvSpPr>
              <p:nvPr/>
            </p:nvSpPr>
            <p:spPr bwMode="auto">
              <a:xfrm>
                <a:off x="2962" y="2569"/>
                <a:ext cx="16" cy="16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523" name="Oval 500"/>
              <p:cNvSpPr>
                <a:spLocks noChangeArrowheads="1"/>
              </p:cNvSpPr>
              <p:nvPr/>
            </p:nvSpPr>
            <p:spPr bwMode="auto">
              <a:xfrm>
                <a:off x="3050" y="2594"/>
                <a:ext cx="16" cy="16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524" name="Oval 501"/>
              <p:cNvSpPr>
                <a:spLocks noChangeArrowheads="1"/>
              </p:cNvSpPr>
              <p:nvPr/>
            </p:nvSpPr>
            <p:spPr bwMode="auto">
              <a:xfrm>
                <a:off x="3151" y="2616"/>
                <a:ext cx="16" cy="16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525" name="Oval 502"/>
              <p:cNvSpPr>
                <a:spLocks noChangeArrowheads="1"/>
              </p:cNvSpPr>
              <p:nvPr/>
            </p:nvSpPr>
            <p:spPr bwMode="auto">
              <a:xfrm>
                <a:off x="2881" y="2623"/>
                <a:ext cx="16" cy="16"/>
              </a:xfrm>
              <a:prstGeom prst="ellipse">
                <a:avLst/>
              </a:prstGeom>
              <a:solidFill>
                <a:srgbClr val="F08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526" name="Oval 503"/>
              <p:cNvSpPr>
                <a:spLocks noChangeArrowheads="1"/>
              </p:cNvSpPr>
              <p:nvPr/>
            </p:nvSpPr>
            <p:spPr bwMode="auto">
              <a:xfrm>
                <a:off x="2991" y="2650"/>
                <a:ext cx="16" cy="16"/>
              </a:xfrm>
              <a:prstGeom prst="ellipse">
                <a:avLst/>
              </a:prstGeom>
              <a:solidFill>
                <a:srgbClr val="F08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527" name="Oval 504"/>
              <p:cNvSpPr>
                <a:spLocks noChangeArrowheads="1"/>
              </p:cNvSpPr>
              <p:nvPr/>
            </p:nvSpPr>
            <p:spPr bwMode="auto">
              <a:xfrm>
                <a:off x="3084" y="2668"/>
                <a:ext cx="16" cy="16"/>
              </a:xfrm>
              <a:prstGeom prst="ellipse">
                <a:avLst/>
              </a:prstGeom>
              <a:solidFill>
                <a:srgbClr val="F08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528" name="Oval 505"/>
              <p:cNvSpPr>
                <a:spLocks noChangeArrowheads="1"/>
              </p:cNvSpPr>
              <p:nvPr/>
            </p:nvSpPr>
            <p:spPr bwMode="auto">
              <a:xfrm>
                <a:off x="2737" y="1841"/>
                <a:ext cx="27" cy="27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529" name="Oval 506"/>
              <p:cNvSpPr>
                <a:spLocks noChangeArrowheads="1"/>
              </p:cNvSpPr>
              <p:nvPr/>
            </p:nvSpPr>
            <p:spPr bwMode="auto">
              <a:xfrm>
                <a:off x="2901" y="1864"/>
                <a:ext cx="25" cy="27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530" name="Oval 507"/>
              <p:cNvSpPr>
                <a:spLocks noChangeArrowheads="1"/>
              </p:cNvSpPr>
              <p:nvPr/>
            </p:nvSpPr>
            <p:spPr bwMode="auto">
              <a:xfrm>
                <a:off x="2818" y="1882"/>
                <a:ext cx="27" cy="27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531" name="Oval 508"/>
              <p:cNvSpPr>
                <a:spLocks noChangeArrowheads="1"/>
              </p:cNvSpPr>
              <p:nvPr/>
            </p:nvSpPr>
            <p:spPr bwMode="auto">
              <a:xfrm>
                <a:off x="2872" y="1940"/>
                <a:ext cx="25" cy="27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532" name="Oval 509"/>
              <p:cNvSpPr>
                <a:spLocks noChangeArrowheads="1"/>
              </p:cNvSpPr>
              <p:nvPr/>
            </p:nvSpPr>
            <p:spPr bwMode="auto">
              <a:xfrm>
                <a:off x="2982" y="1922"/>
                <a:ext cx="27" cy="27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533" name="Oval 510"/>
              <p:cNvSpPr>
                <a:spLocks noChangeArrowheads="1"/>
              </p:cNvSpPr>
              <p:nvPr/>
            </p:nvSpPr>
            <p:spPr bwMode="auto">
              <a:xfrm>
                <a:off x="3140" y="1922"/>
                <a:ext cx="27" cy="27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534" name="Oval 511"/>
              <p:cNvSpPr>
                <a:spLocks noChangeArrowheads="1"/>
              </p:cNvSpPr>
              <p:nvPr/>
            </p:nvSpPr>
            <p:spPr bwMode="auto">
              <a:xfrm>
                <a:off x="3082" y="1999"/>
                <a:ext cx="27" cy="27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535" name="Oval 512"/>
              <p:cNvSpPr>
                <a:spLocks noChangeArrowheads="1"/>
              </p:cNvSpPr>
              <p:nvPr/>
            </p:nvSpPr>
            <p:spPr bwMode="auto">
              <a:xfrm>
                <a:off x="3212" y="2024"/>
                <a:ext cx="25" cy="24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536" name="Oval 513"/>
              <p:cNvSpPr>
                <a:spLocks noChangeArrowheads="1"/>
              </p:cNvSpPr>
              <p:nvPr/>
            </p:nvSpPr>
            <p:spPr bwMode="auto">
              <a:xfrm>
                <a:off x="3282" y="1965"/>
                <a:ext cx="27" cy="25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537" name="Oval 514"/>
              <p:cNvSpPr>
                <a:spLocks noChangeArrowheads="1"/>
              </p:cNvSpPr>
              <p:nvPr/>
            </p:nvSpPr>
            <p:spPr bwMode="auto">
              <a:xfrm>
                <a:off x="3388" y="1983"/>
                <a:ext cx="27" cy="25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538" name="Oval 515"/>
              <p:cNvSpPr>
                <a:spLocks noChangeArrowheads="1"/>
              </p:cNvSpPr>
              <p:nvPr/>
            </p:nvSpPr>
            <p:spPr bwMode="auto">
              <a:xfrm>
                <a:off x="2994" y="2024"/>
                <a:ext cx="27" cy="24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539" name="Oval 516"/>
              <p:cNvSpPr>
                <a:spLocks noChangeArrowheads="1"/>
              </p:cNvSpPr>
              <p:nvPr/>
            </p:nvSpPr>
            <p:spPr bwMode="auto">
              <a:xfrm>
                <a:off x="2813" y="2012"/>
                <a:ext cx="25" cy="25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540" name="Oval 517"/>
              <p:cNvSpPr>
                <a:spLocks noChangeArrowheads="1"/>
              </p:cNvSpPr>
              <p:nvPr/>
            </p:nvSpPr>
            <p:spPr bwMode="auto">
              <a:xfrm>
                <a:off x="2894" y="2024"/>
                <a:ext cx="27" cy="24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541" name="Line 518"/>
              <p:cNvSpPr>
                <a:spLocks noChangeShapeType="1"/>
              </p:cNvSpPr>
              <p:nvPr/>
            </p:nvSpPr>
            <p:spPr bwMode="auto">
              <a:xfrm>
                <a:off x="3124" y="379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542" name="Line 519"/>
              <p:cNvSpPr>
                <a:spLocks noChangeShapeType="1"/>
              </p:cNvSpPr>
              <p:nvPr/>
            </p:nvSpPr>
            <p:spPr bwMode="auto">
              <a:xfrm>
                <a:off x="3124" y="379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543" name="Freeform 520"/>
              <p:cNvSpPr/>
              <p:nvPr/>
            </p:nvSpPr>
            <p:spPr bwMode="auto">
              <a:xfrm>
                <a:off x="2750" y="1122"/>
                <a:ext cx="183" cy="304"/>
              </a:xfrm>
              <a:custGeom>
                <a:avLst/>
                <a:gdLst>
                  <a:gd name="T0" fmla="*/ 120 w 183"/>
                  <a:gd name="T1" fmla="*/ 0 h 304"/>
                  <a:gd name="T2" fmla="*/ 0 w 183"/>
                  <a:gd name="T3" fmla="*/ 88 h 304"/>
                  <a:gd name="T4" fmla="*/ 135 w 183"/>
                  <a:gd name="T5" fmla="*/ 88 h 304"/>
                  <a:gd name="T6" fmla="*/ 11 w 183"/>
                  <a:gd name="T7" fmla="*/ 163 h 304"/>
                  <a:gd name="T8" fmla="*/ 151 w 183"/>
                  <a:gd name="T9" fmla="*/ 187 h 304"/>
                  <a:gd name="T10" fmla="*/ 16 w 183"/>
                  <a:gd name="T11" fmla="*/ 239 h 304"/>
                  <a:gd name="T12" fmla="*/ 183 w 183"/>
                  <a:gd name="T13" fmla="*/ 304 h 304"/>
                  <a:gd name="T14" fmla="*/ 120 w 183"/>
                  <a:gd name="T15" fmla="*/ 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3" h="304">
                    <a:moveTo>
                      <a:pt x="120" y="0"/>
                    </a:moveTo>
                    <a:lnTo>
                      <a:pt x="0" y="88"/>
                    </a:lnTo>
                    <a:lnTo>
                      <a:pt x="135" y="88"/>
                    </a:lnTo>
                    <a:lnTo>
                      <a:pt x="11" y="163"/>
                    </a:lnTo>
                    <a:lnTo>
                      <a:pt x="151" y="187"/>
                    </a:lnTo>
                    <a:lnTo>
                      <a:pt x="16" y="239"/>
                    </a:lnTo>
                    <a:lnTo>
                      <a:pt x="183" y="304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7451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544" name="Freeform 521"/>
              <p:cNvSpPr/>
              <p:nvPr/>
            </p:nvSpPr>
            <p:spPr bwMode="auto">
              <a:xfrm>
                <a:off x="2813" y="3908"/>
                <a:ext cx="201" cy="135"/>
              </a:xfrm>
              <a:custGeom>
                <a:avLst/>
                <a:gdLst>
                  <a:gd name="T0" fmla="*/ 142 w 201"/>
                  <a:gd name="T1" fmla="*/ 0 h 135"/>
                  <a:gd name="T2" fmla="*/ 0 w 201"/>
                  <a:gd name="T3" fmla="*/ 87 h 135"/>
                  <a:gd name="T4" fmla="*/ 201 w 201"/>
                  <a:gd name="T5" fmla="*/ 135 h 135"/>
                  <a:gd name="T6" fmla="*/ 142 w 201"/>
                  <a:gd name="T7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1" h="135">
                    <a:moveTo>
                      <a:pt x="142" y="0"/>
                    </a:moveTo>
                    <a:lnTo>
                      <a:pt x="0" y="87"/>
                    </a:lnTo>
                    <a:lnTo>
                      <a:pt x="201" y="135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7451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545" name="Freeform 522"/>
              <p:cNvSpPr/>
              <p:nvPr/>
            </p:nvSpPr>
            <p:spPr bwMode="auto">
              <a:xfrm>
                <a:off x="2820" y="4171"/>
                <a:ext cx="257" cy="106"/>
              </a:xfrm>
              <a:custGeom>
                <a:avLst/>
                <a:gdLst>
                  <a:gd name="T0" fmla="*/ 0 w 257"/>
                  <a:gd name="T1" fmla="*/ 106 h 106"/>
                  <a:gd name="T2" fmla="*/ 153 w 257"/>
                  <a:gd name="T3" fmla="*/ 0 h 106"/>
                  <a:gd name="T4" fmla="*/ 257 w 257"/>
                  <a:gd name="T5" fmla="*/ 95 h 106"/>
                  <a:gd name="T6" fmla="*/ 0 w 257"/>
                  <a:gd name="T7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7" h="106">
                    <a:moveTo>
                      <a:pt x="0" y="106"/>
                    </a:moveTo>
                    <a:lnTo>
                      <a:pt x="153" y="0"/>
                    </a:lnTo>
                    <a:lnTo>
                      <a:pt x="257" y="95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A7C5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546" name="Freeform 523"/>
              <p:cNvSpPr/>
              <p:nvPr/>
            </p:nvSpPr>
            <p:spPr bwMode="auto">
              <a:xfrm>
                <a:off x="2721" y="4079"/>
                <a:ext cx="140" cy="135"/>
              </a:xfrm>
              <a:custGeom>
                <a:avLst/>
                <a:gdLst>
                  <a:gd name="T0" fmla="*/ 0 w 140"/>
                  <a:gd name="T1" fmla="*/ 0 h 135"/>
                  <a:gd name="T2" fmla="*/ 140 w 140"/>
                  <a:gd name="T3" fmla="*/ 34 h 135"/>
                  <a:gd name="T4" fmla="*/ 4 w 140"/>
                  <a:gd name="T5" fmla="*/ 135 h 135"/>
                  <a:gd name="T6" fmla="*/ 0 w 140"/>
                  <a:gd name="T7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135">
                    <a:moveTo>
                      <a:pt x="0" y="0"/>
                    </a:moveTo>
                    <a:lnTo>
                      <a:pt x="140" y="34"/>
                    </a:lnTo>
                    <a:lnTo>
                      <a:pt x="4" y="1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90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547" name="Freeform 524"/>
              <p:cNvSpPr/>
              <p:nvPr/>
            </p:nvSpPr>
            <p:spPr bwMode="auto">
              <a:xfrm>
                <a:off x="3066" y="3867"/>
                <a:ext cx="130" cy="304"/>
              </a:xfrm>
              <a:custGeom>
                <a:avLst/>
                <a:gdLst>
                  <a:gd name="T0" fmla="*/ 112 w 130"/>
                  <a:gd name="T1" fmla="*/ 0 h 304"/>
                  <a:gd name="T2" fmla="*/ 0 w 130"/>
                  <a:gd name="T3" fmla="*/ 23 h 304"/>
                  <a:gd name="T4" fmla="*/ 130 w 130"/>
                  <a:gd name="T5" fmla="*/ 304 h 304"/>
                  <a:gd name="T6" fmla="*/ 112 w 130"/>
                  <a:gd name="T7" fmla="*/ 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0" h="304">
                    <a:moveTo>
                      <a:pt x="112" y="0"/>
                    </a:moveTo>
                    <a:lnTo>
                      <a:pt x="0" y="23"/>
                    </a:lnTo>
                    <a:lnTo>
                      <a:pt x="130" y="30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DE6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548" name="Freeform 525"/>
              <p:cNvSpPr/>
              <p:nvPr/>
            </p:nvSpPr>
            <p:spPr bwMode="auto">
              <a:xfrm>
                <a:off x="2831" y="1661"/>
                <a:ext cx="106" cy="110"/>
              </a:xfrm>
              <a:custGeom>
                <a:avLst/>
                <a:gdLst>
                  <a:gd name="T0" fmla="*/ 0 w 106"/>
                  <a:gd name="T1" fmla="*/ 0 h 110"/>
                  <a:gd name="T2" fmla="*/ 41 w 106"/>
                  <a:gd name="T3" fmla="*/ 110 h 110"/>
                  <a:gd name="T4" fmla="*/ 106 w 106"/>
                  <a:gd name="T5" fmla="*/ 47 h 110"/>
                  <a:gd name="T6" fmla="*/ 0 w 106"/>
                  <a:gd name="T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" h="110">
                    <a:moveTo>
                      <a:pt x="0" y="0"/>
                    </a:moveTo>
                    <a:lnTo>
                      <a:pt x="41" y="110"/>
                    </a:lnTo>
                    <a:lnTo>
                      <a:pt x="106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851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549" name="Oval 526"/>
              <p:cNvSpPr>
                <a:spLocks noChangeArrowheads="1"/>
              </p:cNvSpPr>
              <p:nvPr/>
            </p:nvSpPr>
            <p:spPr bwMode="auto">
              <a:xfrm>
                <a:off x="2737" y="974"/>
                <a:ext cx="24" cy="24"/>
              </a:xfrm>
              <a:prstGeom prst="ellipse">
                <a:avLst/>
              </a:prstGeom>
              <a:solidFill>
                <a:srgbClr val="FF8B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550" name="Oval 527"/>
              <p:cNvSpPr>
                <a:spLocks noChangeArrowheads="1"/>
              </p:cNvSpPr>
              <p:nvPr/>
            </p:nvSpPr>
            <p:spPr bwMode="auto">
              <a:xfrm>
                <a:off x="2809" y="980"/>
                <a:ext cx="22" cy="23"/>
              </a:xfrm>
              <a:prstGeom prst="ellipse">
                <a:avLst/>
              </a:prstGeom>
              <a:solidFill>
                <a:srgbClr val="FF8B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551" name="Oval 528"/>
              <p:cNvSpPr>
                <a:spLocks noChangeArrowheads="1"/>
              </p:cNvSpPr>
              <p:nvPr/>
            </p:nvSpPr>
            <p:spPr bwMode="auto">
              <a:xfrm>
                <a:off x="2773" y="1032"/>
                <a:ext cx="24" cy="25"/>
              </a:xfrm>
              <a:prstGeom prst="ellipse">
                <a:avLst/>
              </a:prstGeom>
              <a:solidFill>
                <a:srgbClr val="FF8B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552" name="Oval 529"/>
              <p:cNvSpPr>
                <a:spLocks noChangeArrowheads="1"/>
              </p:cNvSpPr>
              <p:nvPr/>
            </p:nvSpPr>
            <p:spPr bwMode="auto">
              <a:xfrm>
                <a:off x="2831" y="1061"/>
                <a:ext cx="25" cy="25"/>
              </a:xfrm>
              <a:prstGeom prst="ellipse">
                <a:avLst/>
              </a:prstGeom>
              <a:solidFill>
                <a:srgbClr val="FF8B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553" name="Oval 530"/>
              <p:cNvSpPr>
                <a:spLocks noChangeArrowheads="1"/>
              </p:cNvSpPr>
              <p:nvPr/>
            </p:nvSpPr>
            <p:spPr bwMode="auto">
              <a:xfrm>
                <a:off x="2750" y="1097"/>
                <a:ext cx="23" cy="23"/>
              </a:xfrm>
              <a:prstGeom prst="ellipse">
                <a:avLst/>
              </a:prstGeom>
              <a:solidFill>
                <a:srgbClr val="FF8B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554" name="Freeform 531"/>
              <p:cNvSpPr/>
              <p:nvPr/>
            </p:nvSpPr>
            <p:spPr bwMode="auto">
              <a:xfrm>
                <a:off x="2673" y="1602"/>
                <a:ext cx="34" cy="176"/>
              </a:xfrm>
              <a:custGeom>
                <a:avLst/>
                <a:gdLst>
                  <a:gd name="T0" fmla="*/ 0 w 34"/>
                  <a:gd name="T1" fmla="*/ 111 h 176"/>
                  <a:gd name="T2" fmla="*/ 30 w 34"/>
                  <a:gd name="T3" fmla="*/ 0 h 176"/>
                  <a:gd name="T4" fmla="*/ 34 w 34"/>
                  <a:gd name="T5" fmla="*/ 176 h 176"/>
                  <a:gd name="T6" fmla="*/ 5 w 34"/>
                  <a:gd name="T7" fmla="*/ 129 h 176"/>
                  <a:gd name="T8" fmla="*/ 0 w 34"/>
                  <a:gd name="T9" fmla="*/ 111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76">
                    <a:moveTo>
                      <a:pt x="0" y="111"/>
                    </a:moveTo>
                    <a:lnTo>
                      <a:pt x="30" y="0"/>
                    </a:lnTo>
                    <a:lnTo>
                      <a:pt x="34" y="176"/>
                    </a:lnTo>
                    <a:lnTo>
                      <a:pt x="5" y="129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9062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555" name="Freeform 532"/>
              <p:cNvSpPr/>
              <p:nvPr/>
            </p:nvSpPr>
            <p:spPr bwMode="auto">
              <a:xfrm>
                <a:off x="2673" y="1602"/>
                <a:ext cx="34" cy="176"/>
              </a:xfrm>
              <a:custGeom>
                <a:avLst/>
                <a:gdLst>
                  <a:gd name="T0" fmla="*/ 0 w 34"/>
                  <a:gd name="T1" fmla="*/ 111 h 176"/>
                  <a:gd name="T2" fmla="*/ 30 w 34"/>
                  <a:gd name="T3" fmla="*/ 0 h 176"/>
                  <a:gd name="T4" fmla="*/ 34 w 34"/>
                  <a:gd name="T5" fmla="*/ 176 h 176"/>
                  <a:gd name="T6" fmla="*/ 5 w 34"/>
                  <a:gd name="T7" fmla="*/ 129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176">
                    <a:moveTo>
                      <a:pt x="0" y="111"/>
                    </a:moveTo>
                    <a:lnTo>
                      <a:pt x="30" y="0"/>
                    </a:lnTo>
                    <a:lnTo>
                      <a:pt x="34" y="176"/>
                    </a:lnTo>
                    <a:lnTo>
                      <a:pt x="5" y="12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556" name="Freeform 533"/>
              <p:cNvSpPr/>
              <p:nvPr/>
            </p:nvSpPr>
            <p:spPr bwMode="auto">
              <a:xfrm>
                <a:off x="3471" y="3401"/>
                <a:ext cx="334" cy="279"/>
              </a:xfrm>
              <a:custGeom>
                <a:avLst/>
                <a:gdLst>
                  <a:gd name="T0" fmla="*/ 3 w 148"/>
                  <a:gd name="T1" fmla="*/ 17 h 124"/>
                  <a:gd name="T2" fmla="*/ 35 w 148"/>
                  <a:gd name="T3" fmla="*/ 20 h 124"/>
                  <a:gd name="T4" fmla="*/ 25 w 148"/>
                  <a:gd name="T5" fmla="*/ 51 h 124"/>
                  <a:gd name="T6" fmla="*/ 74 w 148"/>
                  <a:gd name="T7" fmla="*/ 50 h 124"/>
                  <a:gd name="T8" fmla="*/ 67 w 148"/>
                  <a:gd name="T9" fmla="*/ 88 h 124"/>
                  <a:gd name="T10" fmla="*/ 124 w 148"/>
                  <a:gd name="T11" fmla="*/ 84 h 124"/>
                  <a:gd name="T12" fmla="*/ 114 w 148"/>
                  <a:gd name="T13" fmla="*/ 124 h 124"/>
                  <a:gd name="T14" fmla="*/ 148 w 148"/>
                  <a:gd name="T15" fmla="*/ 117 h 124"/>
                  <a:gd name="T16" fmla="*/ 64 w 148"/>
                  <a:gd name="T17" fmla="*/ 0 h 124"/>
                  <a:gd name="T18" fmla="*/ 3 w 148"/>
                  <a:gd name="T19" fmla="*/ 14 h 124"/>
                  <a:gd name="T20" fmla="*/ 3 w 148"/>
                  <a:gd name="T21" fmla="*/ 17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8" h="124">
                    <a:moveTo>
                      <a:pt x="3" y="17"/>
                    </a:moveTo>
                    <a:cubicBezTo>
                      <a:pt x="35" y="20"/>
                      <a:pt x="35" y="20"/>
                      <a:pt x="35" y="20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67" y="88"/>
                      <a:pt x="67" y="88"/>
                      <a:pt x="67" y="88"/>
                    </a:cubicBezTo>
                    <a:cubicBezTo>
                      <a:pt x="124" y="84"/>
                      <a:pt x="124" y="84"/>
                      <a:pt x="124" y="84"/>
                    </a:cubicBezTo>
                    <a:cubicBezTo>
                      <a:pt x="114" y="124"/>
                      <a:pt x="114" y="124"/>
                      <a:pt x="114" y="124"/>
                    </a:cubicBezTo>
                    <a:cubicBezTo>
                      <a:pt x="148" y="117"/>
                      <a:pt x="148" y="117"/>
                      <a:pt x="148" y="117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4" y="0"/>
                      <a:pt x="5" y="13"/>
                      <a:pt x="3" y="14"/>
                    </a:cubicBezTo>
                    <a:cubicBezTo>
                      <a:pt x="0" y="15"/>
                      <a:pt x="3" y="17"/>
                      <a:pt x="3" y="17"/>
                    </a:cubicBezTo>
                    <a:close/>
                  </a:path>
                </a:pathLst>
              </a:custGeom>
              <a:solidFill>
                <a:srgbClr val="9DBB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557" name="Freeform 534"/>
              <p:cNvSpPr/>
              <p:nvPr/>
            </p:nvSpPr>
            <p:spPr bwMode="auto">
              <a:xfrm>
                <a:off x="2987" y="1494"/>
                <a:ext cx="137" cy="259"/>
              </a:xfrm>
              <a:custGeom>
                <a:avLst/>
                <a:gdLst>
                  <a:gd name="T0" fmla="*/ 0 w 61"/>
                  <a:gd name="T1" fmla="*/ 0 h 115"/>
                  <a:gd name="T2" fmla="*/ 0 w 61"/>
                  <a:gd name="T3" fmla="*/ 92 h 115"/>
                  <a:gd name="T4" fmla="*/ 61 w 61"/>
                  <a:gd name="T5" fmla="*/ 115 h 115"/>
                  <a:gd name="T6" fmla="*/ 0 w 61"/>
                  <a:gd name="T7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" h="115">
                    <a:moveTo>
                      <a:pt x="0" y="0"/>
                    </a:moveTo>
                    <a:cubicBezTo>
                      <a:pt x="0" y="92"/>
                      <a:pt x="0" y="92"/>
                      <a:pt x="0" y="92"/>
                    </a:cubicBezTo>
                    <a:cubicBezTo>
                      <a:pt x="61" y="115"/>
                      <a:pt x="61" y="115"/>
                      <a:pt x="61" y="115"/>
                    </a:cubicBezTo>
                    <a:cubicBezTo>
                      <a:pt x="61" y="115"/>
                      <a:pt x="26" y="72"/>
                      <a:pt x="0" y="0"/>
                    </a:cubicBezTo>
                    <a:close/>
                  </a:path>
                </a:pathLst>
              </a:custGeom>
              <a:solidFill>
                <a:srgbClr val="FFC2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558" name="Freeform 535"/>
              <p:cNvSpPr/>
              <p:nvPr/>
            </p:nvSpPr>
            <p:spPr bwMode="auto">
              <a:xfrm>
                <a:off x="3007" y="1593"/>
                <a:ext cx="65" cy="115"/>
              </a:xfrm>
              <a:custGeom>
                <a:avLst/>
                <a:gdLst>
                  <a:gd name="T0" fmla="*/ 2 w 29"/>
                  <a:gd name="T1" fmla="*/ 0 h 51"/>
                  <a:gd name="T2" fmla="*/ 0 w 29"/>
                  <a:gd name="T3" fmla="*/ 35 h 51"/>
                  <a:gd name="T4" fmla="*/ 29 w 29"/>
                  <a:gd name="T5" fmla="*/ 51 h 51"/>
                  <a:gd name="T6" fmla="*/ 2 w 29"/>
                  <a:gd name="T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1">
                    <a:moveTo>
                      <a:pt x="2" y="0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29" y="51"/>
                      <a:pt x="29" y="51"/>
                      <a:pt x="29" y="51"/>
                    </a:cubicBezTo>
                    <a:cubicBezTo>
                      <a:pt x="29" y="51"/>
                      <a:pt x="3" y="12"/>
                      <a:pt x="2" y="0"/>
                    </a:cubicBezTo>
                    <a:close/>
                  </a:path>
                </a:pathLst>
              </a:custGeom>
              <a:solidFill>
                <a:srgbClr val="8181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559" name="Freeform 536"/>
              <p:cNvSpPr/>
              <p:nvPr/>
            </p:nvSpPr>
            <p:spPr bwMode="auto">
              <a:xfrm>
                <a:off x="4283" y="1411"/>
                <a:ext cx="122" cy="1990"/>
              </a:xfrm>
              <a:custGeom>
                <a:avLst/>
                <a:gdLst>
                  <a:gd name="T0" fmla="*/ 36 w 54"/>
                  <a:gd name="T1" fmla="*/ 471 h 883"/>
                  <a:gd name="T2" fmla="*/ 44 w 54"/>
                  <a:gd name="T3" fmla="*/ 293 h 883"/>
                  <a:gd name="T4" fmla="*/ 49 w 54"/>
                  <a:gd name="T5" fmla="*/ 131 h 883"/>
                  <a:gd name="T6" fmla="*/ 33 w 54"/>
                  <a:gd name="T7" fmla="*/ 33 h 883"/>
                  <a:gd name="T8" fmla="*/ 19 w 54"/>
                  <a:gd name="T9" fmla="*/ 5 h 883"/>
                  <a:gd name="T10" fmla="*/ 0 w 54"/>
                  <a:gd name="T11" fmla="*/ 13 h 883"/>
                  <a:gd name="T12" fmla="*/ 39 w 54"/>
                  <a:gd name="T13" fmla="*/ 168 h 883"/>
                  <a:gd name="T14" fmla="*/ 32 w 54"/>
                  <a:gd name="T15" fmla="*/ 298 h 883"/>
                  <a:gd name="T16" fmla="*/ 28 w 54"/>
                  <a:gd name="T17" fmla="*/ 367 h 883"/>
                  <a:gd name="T18" fmla="*/ 23 w 54"/>
                  <a:gd name="T19" fmla="*/ 786 h 883"/>
                  <a:gd name="T20" fmla="*/ 22 w 54"/>
                  <a:gd name="T21" fmla="*/ 878 h 883"/>
                  <a:gd name="T22" fmla="*/ 31 w 54"/>
                  <a:gd name="T23" fmla="*/ 883 h 883"/>
                  <a:gd name="T24" fmla="*/ 36 w 54"/>
                  <a:gd name="T25" fmla="*/ 471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" h="883">
                    <a:moveTo>
                      <a:pt x="36" y="471"/>
                    </a:moveTo>
                    <a:cubicBezTo>
                      <a:pt x="38" y="411"/>
                      <a:pt x="42" y="352"/>
                      <a:pt x="44" y="293"/>
                    </a:cubicBezTo>
                    <a:cubicBezTo>
                      <a:pt x="47" y="239"/>
                      <a:pt x="54" y="186"/>
                      <a:pt x="49" y="131"/>
                    </a:cubicBezTo>
                    <a:cubicBezTo>
                      <a:pt x="45" y="98"/>
                      <a:pt x="44" y="65"/>
                      <a:pt x="33" y="33"/>
                    </a:cubicBezTo>
                    <a:cubicBezTo>
                      <a:pt x="30" y="23"/>
                      <a:pt x="27" y="11"/>
                      <a:pt x="19" y="5"/>
                    </a:cubicBezTo>
                    <a:cubicBezTo>
                      <a:pt x="12" y="0"/>
                      <a:pt x="0" y="3"/>
                      <a:pt x="0" y="13"/>
                    </a:cubicBezTo>
                    <a:cubicBezTo>
                      <a:pt x="37" y="0"/>
                      <a:pt x="37" y="138"/>
                      <a:pt x="39" y="168"/>
                    </a:cubicBezTo>
                    <a:cubicBezTo>
                      <a:pt x="42" y="210"/>
                      <a:pt x="36" y="256"/>
                      <a:pt x="32" y="298"/>
                    </a:cubicBezTo>
                    <a:cubicBezTo>
                      <a:pt x="30" y="321"/>
                      <a:pt x="29" y="344"/>
                      <a:pt x="28" y="367"/>
                    </a:cubicBezTo>
                    <a:cubicBezTo>
                      <a:pt x="22" y="505"/>
                      <a:pt x="24" y="647"/>
                      <a:pt x="23" y="786"/>
                    </a:cubicBezTo>
                    <a:cubicBezTo>
                      <a:pt x="22" y="817"/>
                      <a:pt x="23" y="847"/>
                      <a:pt x="22" y="878"/>
                    </a:cubicBezTo>
                    <a:cubicBezTo>
                      <a:pt x="31" y="883"/>
                      <a:pt x="31" y="883"/>
                      <a:pt x="31" y="883"/>
                    </a:cubicBezTo>
                    <a:cubicBezTo>
                      <a:pt x="37" y="745"/>
                      <a:pt x="29" y="608"/>
                      <a:pt x="36" y="471"/>
                    </a:cubicBezTo>
                    <a:close/>
                  </a:path>
                </a:pathLst>
              </a:custGeom>
              <a:solidFill>
                <a:srgbClr val="6F3F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560" name="Freeform 537"/>
              <p:cNvSpPr/>
              <p:nvPr/>
            </p:nvSpPr>
            <p:spPr bwMode="auto">
              <a:xfrm>
                <a:off x="3368" y="3466"/>
                <a:ext cx="329" cy="228"/>
              </a:xfrm>
              <a:custGeom>
                <a:avLst/>
                <a:gdLst>
                  <a:gd name="T0" fmla="*/ 0 w 146"/>
                  <a:gd name="T1" fmla="*/ 0 h 101"/>
                  <a:gd name="T2" fmla="*/ 52 w 146"/>
                  <a:gd name="T3" fmla="*/ 5 h 101"/>
                  <a:gd name="T4" fmla="*/ 42 w 146"/>
                  <a:gd name="T5" fmla="*/ 41 h 101"/>
                  <a:gd name="T6" fmla="*/ 100 w 146"/>
                  <a:gd name="T7" fmla="*/ 37 h 101"/>
                  <a:gd name="T8" fmla="*/ 94 w 146"/>
                  <a:gd name="T9" fmla="*/ 77 h 101"/>
                  <a:gd name="T10" fmla="*/ 146 w 146"/>
                  <a:gd name="T11" fmla="*/ 72 h 101"/>
                  <a:gd name="T12" fmla="*/ 141 w 146"/>
                  <a:gd name="T13" fmla="*/ 101 h 101"/>
                  <a:gd name="T14" fmla="*/ 0 w 146"/>
                  <a:gd name="T1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6" h="101">
                    <a:moveTo>
                      <a:pt x="0" y="0"/>
                    </a:moveTo>
                    <a:cubicBezTo>
                      <a:pt x="52" y="5"/>
                      <a:pt x="52" y="5"/>
                      <a:pt x="52" y="5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100" y="37"/>
                      <a:pt x="100" y="37"/>
                      <a:pt x="100" y="37"/>
                    </a:cubicBezTo>
                    <a:cubicBezTo>
                      <a:pt x="94" y="77"/>
                      <a:pt x="94" y="77"/>
                      <a:pt x="94" y="77"/>
                    </a:cubicBezTo>
                    <a:cubicBezTo>
                      <a:pt x="146" y="72"/>
                      <a:pt x="146" y="72"/>
                      <a:pt x="146" y="72"/>
                    </a:cubicBezTo>
                    <a:cubicBezTo>
                      <a:pt x="141" y="101"/>
                      <a:pt x="141" y="101"/>
                      <a:pt x="141" y="101"/>
                    </a:cubicBezTo>
                    <a:cubicBezTo>
                      <a:pt x="141" y="101"/>
                      <a:pt x="81" y="87"/>
                      <a:pt x="0" y="0"/>
                    </a:cubicBezTo>
                    <a:close/>
                  </a:path>
                </a:pathLst>
              </a:custGeom>
              <a:solidFill>
                <a:srgbClr val="FFBB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561" name="Freeform 538"/>
              <p:cNvSpPr/>
              <p:nvPr/>
            </p:nvSpPr>
            <p:spPr bwMode="auto">
              <a:xfrm>
                <a:off x="3634" y="3405"/>
                <a:ext cx="61" cy="61"/>
              </a:xfrm>
              <a:custGeom>
                <a:avLst/>
                <a:gdLst>
                  <a:gd name="T0" fmla="*/ 26 w 27"/>
                  <a:gd name="T1" fmla="*/ 13 h 27"/>
                  <a:gd name="T2" fmla="*/ 8 w 27"/>
                  <a:gd name="T3" fmla="*/ 1 h 27"/>
                  <a:gd name="T4" fmla="*/ 0 w 27"/>
                  <a:gd name="T5" fmla="*/ 4 h 27"/>
                  <a:gd name="T6" fmla="*/ 16 w 27"/>
                  <a:gd name="T7" fmla="*/ 27 h 27"/>
                  <a:gd name="T8" fmla="*/ 26 w 27"/>
                  <a:gd name="T9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6" y="13"/>
                    </a:moveTo>
                    <a:cubicBezTo>
                      <a:pt x="25" y="5"/>
                      <a:pt x="17" y="0"/>
                      <a:pt x="8" y="1"/>
                    </a:cubicBezTo>
                    <a:cubicBezTo>
                      <a:pt x="5" y="2"/>
                      <a:pt x="2" y="2"/>
                      <a:pt x="0" y="4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22" y="25"/>
                      <a:pt x="27" y="19"/>
                      <a:pt x="26" y="13"/>
                    </a:cubicBezTo>
                    <a:close/>
                  </a:path>
                </a:pathLst>
              </a:custGeom>
              <a:solidFill>
                <a:srgbClr val="72A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562" name="Freeform 539"/>
              <p:cNvSpPr/>
              <p:nvPr/>
            </p:nvSpPr>
            <p:spPr bwMode="auto">
              <a:xfrm>
                <a:off x="3875" y="3491"/>
                <a:ext cx="81" cy="65"/>
              </a:xfrm>
              <a:custGeom>
                <a:avLst/>
                <a:gdLst>
                  <a:gd name="T0" fmla="*/ 35 w 36"/>
                  <a:gd name="T1" fmla="*/ 13 h 29"/>
                  <a:gd name="T2" fmla="*/ 20 w 36"/>
                  <a:gd name="T3" fmla="*/ 28 h 29"/>
                  <a:gd name="T4" fmla="*/ 1 w 36"/>
                  <a:gd name="T5" fmla="*/ 17 h 29"/>
                  <a:gd name="T6" fmla="*/ 16 w 36"/>
                  <a:gd name="T7" fmla="*/ 1 h 29"/>
                  <a:gd name="T8" fmla="*/ 35 w 36"/>
                  <a:gd name="T9" fmla="*/ 1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9">
                    <a:moveTo>
                      <a:pt x="35" y="13"/>
                    </a:moveTo>
                    <a:cubicBezTo>
                      <a:pt x="36" y="20"/>
                      <a:pt x="29" y="27"/>
                      <a:pt x="20" y="28"/>
                    </a:cubicBezTo>
                    <a:cubicBezTo>
                      <a:pt x="10" y="29"/>
                      <a:pt x="2" y="24"/>
                      <a:pt x="1" y="17"/>
                    </a:cubicBezTo>
                    <a:cubicBezTo>
                      <a:pt x="0" y="9"/>
                      <a:pt x="7" y="2"/>
                      <a:pt x="16" y="1"/>
                    </a:cubicBezTo>
                    <a:cubicBezTo>
                      <a:pt x="26" y="0"/>
                      <a:pt x="34" y="6"/>
                      <a:pt x="35" y="13"/>
                    </a:cubicBezTo>
                    <a:close/>
                  </a:path>
                </a:pathLst>
              </a:custGeom>
              <a:solidFill>
                <a:srgbClr val="72A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563" name="Freeform 540"/>
              <p:cNvSpPr/>
              <p:nvPr/>
            </p:nvSpPr>
            <p:spPr bwMode="auto">
              <a:xfrm>
                <a:off x="3737" y="3556"/>
                <a:ext cx="68" cy="63"/>
              </a:xfrm>
              <a:custGeom>
                <a:avLst/>
                <a:gdLst>
                  <a:gd name="T0" fmla="*/ 29 w 30"/>
                  <a:gd name="T1" fmla="*/ 13 h 28"/>
                  <a:gd name="T2" fmla="*/ 10 w 30"/>
                  <a:gd name="T3" fmla="*/ 1 h 28"/>
                  <a:gd name="T4" fmla="*/ 0 w 30"/>
                  <a:gd name="T5" fmla="*/ 6 h 28"/>
                  <a:gd name="T6" fmla="*/ 14 w 30"/>
                  <a:gd name="T7" fmla="*/ 28 h 28"/>
                  <a:gd name="T8" fmla="*/ 29 w 30"/>
                  <a:gd name="T9" fmla="*/ 1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8">
                    <a:moveTo>
                      <a:pt x="29" y="13"/>
                    </a:moveTo>
                    <a:cubicBezTo>
                      <a:pt x="28" y="6"/>
                      <a:pt x="20" y="0"/>
                      <a:pt x="10" y="1"/>
                    </a:cubicBezTo>
                    <a:cubicBezTo>
                      <a:pt x="6" y="2"/>
                      <a:pt x="2" y="3"/>
                      <a:pt x="0" y="6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23" y="27"/>
                      <a:pt x="30" y="20"/>
                      <a:pt x="29" y="13"/>
                    </a:cubicBezTo>
                    <a:close/>
                  </a:path>
                </a:pathLst>
              </a:custGeom>
              <a:solidFill>
                <a:srgbClr val="72A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564" name="Freeform 541"/>
              <p:cNvSpPr/>
              <p:nvPr/>
            </p:nvSpPr>
            <p:spPr bwMode="auto">
              <a:xfrm>
                <a:off x="3762" y="3441"/>
                <a:ext cx="57" cy="47"/>
              </a:xfrm>
              <a:custGeom>
                <a:avLst/>
                <a:gdLst>
                  <a:gd name="T0" fmla="*/ 25 w 25"/>
                  <a:gd name="T1" fmla="*/ 9 h 21"/>
                  <a:gd name="T2" fmla="*/ 14 w 25"/>
                  <a:gd name="T3" fmla="*/ 20 h 21"/>
                  <a:gd name="T4" fmla="*/ 0 w 25"/>
                  <a:gd name="T5" fmla="*/ 11 h 21"/>
                  <a:gd name="T6" fmla="*/ 11 w 25"/>
                  <a:gd name="T7" fmla="*/ 1 h 21"/>
                  <a:gd name="T8" fmla="*/ 25 w 25"/>
                  <a:gd name="T9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1">
                    <a:moveTo>
                      <a:pt x="25" y="9"/>
                    </a:moveTo>
                    <a:cubicBezTo>
                      <a:pt x="25" y="14"/>
                      <a:pt x="20" y="19"/>
                      <a:pt x="14" y="20"/>
                    </a:cubicBezTo>
                    <a:cubicBezTo>
                      <a:pt x="7" y="21"/>
                      <a:pt x="1" y="17"/>
                      <a:pt x="0" y="11"/>
                    </a:cubicBezTo>
                    <a:cubicBezTo>
                      <a:pt x="0" y="6"/>
                      <a:pt x="5" y="1"/>
                      <a:pt x="11" y="1"/>
                    </a:cubicBezTo>
                    <a:cubicBezTo>
                      <a:pt x="18" y="0"/>
                      <a:pt x="24" y="4"/>
                      <a:pt x="25" y="9"/>
                    </a:cubicBezTo>
                    <a:close/>
                  </a:path>
                </a:pathLst>
              </a:custGeom>
              <a:solidFill>
                <a:srgbClr val="72A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565" name="Freeform 542"/>
              <p:cNvSpPr/>
              <p:nvPr/>
            </p:nvSpPr>
            <p:spPr bwMode="auto">
              <a:xfrm>
                <a:off x="3864" y="3590"/>
                <a:ext cx="56" cy="47"/>
              </a:xfrm>
              <a:custGeom>
                <a:avLst/>
                <a:gdLst>
                  <a:gd name="T0" fmla="*/ 25 w 25"/>
                  <a:gd name="T1" fmla="*/ 9 h 21"/>
                  <a:gd name="T2" fmla="*/ 14 w 25"/>
                  <a:gd name="T3" fmla="*/ 20 h 21"/>
                  <a:gd name="T4" fmla="*/ 1 w 25"/>
                  <a:gd name="T5" fmla="*/ 11 h 21"/>
                  <a:gd name="T6" fmla="*/ 11 w 25"/>
                  <a:gd name="T7" fmla="*/ 0 h 21"/>
                  <a:gd name="T8" fmla="*/ 25 w 25"/>
                  <a:gd name="T9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1">
                    <a:moveTo>
                      <a:pt x="25" y="9"/>
                    </a:moveTo>
                    <a:cubicBezTo>
                      <a:pt x="25" y="14"/>
                      <a:pt x="21" y="19"/>
                      <a:pt x="14" y="20"/>
                    </a:cubicBezTo>
                    <a:cubicBezTo>
                      <a:pt x="7" y="21"/>
                      <a:pt x="1" y="17"/>
                      <a:pt x="1" y="11"/>
                    </a:cubicBezTo>
                    <a:cubicBezTo>
                      <a:pt x="0" y="6"/>
                      <a:pt x="5" y="1"/>
                      <a:pt x="11" y="0"/>
                    </a:cubicBezTo>
                    <a:cubicBezTo>
                      <a:pt x="18" y="0"/>
                      <a:pt x="24" y="4"/>
                      <a:pt x="25" y="9"/>
                    </a:cubicBezTo>
                    <a:close/>
                  </a:path>
                </a:pathLst>
              </a:custGeom>
              <a:solidFill>
                <a:srgbClr val="72A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566" name="Freeform 543"/>
              <p:cNvSpPr/>
              <p:nvPr/>
            </p:nvSpPr>
            <p:spPr bwMode="auto">
              <a:xfrm>
                <a:off x="3756" y="3355"/>
                <a:ext cx="58" cy="46"/>
              </a:xfrm>
              <a:custGeom>
                <a:avLst/>
                <a:gdLst>
                  <a:gd name="T0" fmla="*/ 25 w 26"/>
                  <a:gd name="T1" fmla="*/ 9 h 20"/>
                  <a:gd name="T2" fmla="*/ 14 w 26"/>
                  <a:gd name="T3" fmla="*/ 20 h 20"/>
                  <a:gd name="T4" fmla="*/ 1 w 26"/>
                  <a:gd name="T5" fmla="*/ 11 h 20"/>
                  <a:gd name="T6" fmla="*/ 12 w 26"/>
                  <a:gd name="T7" fmla="*/ 0 h 20"/>
                  <a:gd name="T8" fmla="*/ 25 w 26"/>
                  <a:gd name="T9" fmla="*/ 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0">
                    <a:moveTo>
                      <a:pt x="25" y="9"/>
                    </a:moveTo>
                    <a:cubicBezTo>
                      <a:pt x="26" y="14"/>
                      <a:pt x="21" y="19"/>
                      <a:pt x="14" y="20"/>
                    </a:cubicBezTo>
                    <a:cubicBezTo>
                      <a:pt x="8" y="20"/>
                      <a:pt x="2" y="17"/>
                      <a:pt x="1" y="11"/>
                    </a:cubicBezTo>
                    <a:cubicBezTo>
                      <a:pt x="0" y="6"/>
                      <a:pt x="5" y="1"/>
                      <a:pt x="12" y="0"/>
                    </a:cubicBezTo>
                    <a:cubicBezTo>
                      <a:pt x="19" y="0"/>
                      <a:pt x="25" y="3"/>
                      <a:pt x="25" y="9"/>
                    </a:cubicBezTo>
                    <a:close/>
                  </a:path>
                </a:pathLst>
              </a:custGeom>
              <a:solidFill>
                <a:srgbClr val="72A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</p:grpSp>
        <p:sp>
          <p:nvSpPr>
            <p:cNvPr id="345" name="Freeform 545"/>
            <p:cNvSpPr/>
            <p:nvPr/>
          </p:nvSpPr>
          <p:spPr bwMode="auto">
            <a:xfrm>
              <a:off x="6870700" y="5394325"/>
              <a:ext cx="39688" cy="33338"/>
            </a:xfrm>
            <a:custGeom>
              <a:avLst/>
              <a:gdLst>
                <a:gd name="T0" fmla="*/ 11 w 11"/>
                <a:gd name="T1" fmla="*/ 5 h 9"/>
                <a:gd name="T2" fmla="*/ 6 w 11"/>
                <a:gd name="T3" fmla="*/ 9 h 9"/>
                <a:gd name="T4" fmla="*/ 1 w 11"/>
                <a:gd name="T5" fmla="*/ 5 h 9"/>
                <a:gd name="T6" fmla="*/ 5 w 11"/>
                <a:gd name="T7" fmla="*/ 0 h 9"/>
                <a:gd name="T8" fmla="*/ 11 w 11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5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1" y="7"/>
                    <a:pt x="1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46" name="Oval 546"/>
            <p:cNvSpPr>
              <a:spLocks noChangeArrowheads="1"/>
            </p:cNvSpPr>
            <p:nvPr/>
          </p:nvSpPr>
          <p:spPr bwMode="auto">
            <a:xfrm>
              <a:off x="6696075" y="5437188"/>
              <a:ext cx="34925" cy="33338"/>
            </a:xfrm>
            <a:prstGeom prst="ellipse">
              <a:avLst/>
            </a:pr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47" name="Freeform 547"/>
            <p:cNvSpPr/>
            <p:nvPr/>
          </p:nvSpPr>
          <p:spPr bwMode="auto">
            <a:xfrm>
              <a:off x="6781800" y="5534025"/>
              <a:ext cx="34925" cy="31750"/>
            </a:xfrm>
            <a:custGeom>
              <a:avLst/>
              <a:gdLst>
                <a:gd name="T0" fmla="*/ 10 w 10"/>
                <a:gd name="T1" fmla="*/ 4 h 9"/>
                <a:gd name="T2" fmla="*/ 5 w 10"/>
                <a:gd name="T3" fmla="*/ 9 h 9"/>
                <a:gd name="T4" fmla="*/ 0 w 10"/>
                <a:gd name="T5" fmla="*/ 4 h 9"/>
                <a:gd name="T6" fmla="*/ 5 w 10"/>
                <a:gd name="T7" fmla="*/ 0 h 9"/>
                <a:gd name="T8" fmla="*/ 10 w 10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10" y="4"/>
                  </a:moveTo>
                  <a:cubicBezTo>
                    <a:pt x="10" y="7"/>
                    <a:pt x="8" y="9"/>
                    <a:pt x="5" y="9"/>
                  </a:cubicBezTo>
                  <a:cubicBezTo>
                    <a:pt x="3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4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48" name="Freeform 548"/>
            <p:cNvSpPr/>
            <p:nvPr/>
          </p:nvSpPr>
          <p:spPr bwMode="auto">
            <a:xfrm>
              <a:off x="7024688" y="5473700"/>
              <a:ext cx="39688" cy="31750"/>
            </a:xfrm>
            <a:custGeom>
              <a:avLst/>
              <a:gdLst>
                <a:gd name="T0" fmla="*/ 11 w 11"/>
                <a:gd name="T1" fmla="*/ 5 h 9"/>
                <a:gd name="T2" fmla="*/ 6 w 11"/>
                <a:gd name="T3" fmla="*/ 9 h 9"/>
                <a:gd name="T4" fmla="*/ 0 w 11"/>
                <a:gd name="T5" fmla="*/ 5 h 9"/>
                <a:gd name="T6" fmla="*/ 5 w 11"/>
                <a:gd name="T7" fmla="*/ 0 h 9"/>
                <a:gd name="T8" fmla="*/ 11 w 11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5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1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1" y="5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49" name="Freeform 549"/>
            <p:cNvSpPr/>
            <p:nvPr/>
          </p:nvSpPr>
          <p:spPr bwMode="auto">
            <a:xfrm>
              <a:off x="6799263" y="5437188"/>
              <a:ext cx="36513" cy="33338"/>
            </a:xfrm>
            <a:custGeom>
              <a:avLst/>
              <a:gdLst>
                <a:gd name="T0" fmla="*/ 10 w 10"/>
                <a:gd name="T1" fmla="*/ 4 h 9"/>
                <a:gd name="T2" fmla="*/ 5 w 10"/>
                <a:gd name="T3" fmla="*/ 9 h 9"/>
                <a:gd name="T4" fmla="*/ 0 w 10"/>
                <a:gd name="T5" fmla="*/ 4 h 9"/>
                <a:gd name="T6" fmla="*/ 5 w 10"/>
                <a:gd name="T7" fmla="*/ 0 h 9"/>
                <a:gd name="T8" fmla="*/ 10 w 10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10" y="4"/>
                  </a:moveTo>
                  <a:cubicBezTo>
                    <a:pt x="10" y="7"/>
                    <a:pt x="8" y="9"/>
                    <a:pt x="5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4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50" name="Freeform 550"/>
            <p:cNvSpPr/>
            <p:nvPr/>
          </p:nvSpPr>
          <p:spPr bwMode="auto">
            <a:xfrm>
              <a:off x="6892925" y="5499100"/>
              <a:ext cx="38100" cy="31750"/>
            </a:xfrm>
            <a:custGeom>
              <a:avLst/>
              <a:gdLst>
                <a:gd name="T0" fmla="*/ 11 w 11"/>
                <a:gd name="T1" fmla="*/ 5 h 9"/>
                <a:gd name="T2" fmla="*/ 6 w 11"/>
                <a:gd name="T3" fmla="*/ 9 h 9"/>
                <a:gd name="T4" fmla="*/ 0 w 11"/>
                <a:gd name="T5" fmla="*/ 5 h 9"/>
                <a:gd name="T6" fmla="*/ 5 w 11"/>
                <a:gd name="T7" fmla="*/ 0 h 9"/>
                <a:gd name="T8" fmla="*/ 11 w 11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5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1" y="5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51" name="Freeform 551"/>
            <p:cNvSpPr/>
            <p:nvPr/>
          </p:nvSpPr>
          <p:spPr bwMode="auto">
            <a:xfrm>
              <a:off x="5475288" y="2608263"/>
              <a:ext cx="211138" cy="3116263"/>
            </a:xfrm>
            <a:custGeom>
              <a:avLst/>
              <a:gdLst>
                <a:gd name="T0" fmla="*/ 45 w 59"/>
                <a:gd name="T1" fmla="*/ 239 h 871"/>
                <a:gd name="T2" fmla="*/ 48 w 59"/>
                <a:gd name="T3" fmla="*/ 113 h 871"/>
                <a:gd name="T4" fmla="*/ 27 w 59"/>
                <a:gd name="T5" fmla="*/ 21 h 871"/>
                <a:gd name="T6" fmla="*/ 0 w 59"/>
                <a:gd name="T7" fmla="*/ 19 h 871"/>
                <a:gd name="T8" fmla="*/ 27 w 59"/>
                <a:gd name="T9" fmla="*/ 357 h 871"/>
                <a:gd name="T10" fmla="*/ 14 w 59"/>
                <a:gd name="T11" fmla="*/ 726 h 871"/>
                <a:gd name="T12" fmla="*/ 20 w 59"/>
                <a:gd name="T13" fmla="*/ 864 h 871"/>
                <a:gd name="T14" fmla="*/ 29 w 59"/>
                <a:gd name="T15" fmla="*/ 871 h 871"/>
                <a:gd name="T16" fmla="*/ 45 w 59"/>
                <a:gd name="T17" fmla="*/ 239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871">
                  <a:moveTo>
                    <a:pt x="45" y="239"/>
                  </a:moveTo>
                  <a:cubicBezTo>
                    <a:pt x="45" y="196"/>
                    <a:pt x="53" y="158"/>
                    <a:pt x="48" y="113"/>
                  </a:cubicBezTo>
                  <a:cubicBezTo>
                    <a:pt x="45" y="85"/>
                    <a:pt x="44" y="42"/>
                    <a:pt x="27" y="21"/>
                  </a:cubicBezTo>
                  <a:cubicBezTo>
                    <a:pt x="12" y="3"/>
                    <a:pt x="13" y="15"/>
                    <a:pt x="0" y="19"/>
                  </a:cubicBezTo>
                  <a:cubicBezTo>
                    <a:pt x="59" y="0"/>
                    <a:pt x="27" y="320"/>
                    <a:pt x="27" y="357"/>
                  </a:cubicBezTo>
                  <a:cubicBezTo>
                    <a:pt x="28" y="481"/>
                    <a:pt x="14" y="602"/>
                    <a:pt x="14" y="726"/>
                  </a:cubicBezTo>
                  <a:cubicBezTo>
                    <a:pt x="14" y="774"/>
                    <a:pt x="17" y="819"/>
                    <a:pt x="20" y="864"/>
                  </a:cubicBezTo>
                  <a:cubicBezTo>
                    <a:pt x="29" y="871"/>
                    <a:pt x="29" y="871"/>
                    <a:pt x="29" y="871"/>
                  </a:cubicBezTo>
                  <a:cubicBezTo>
                    <a:pt x="11" y="662"/>
                    <a:pt x="45" y="450"/>
                    <a:pt x="45" y="239"/>
                  </a:cubicBezTo>
                  <a:close/>
                </a:path>
              </a:pathLst>
            </a:custGeom>
            <a:solidFill>
              <a:srgbClr val="6F3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52" name="Oval 552"/>
            <p:cNvSpPr>
              <a:spLocks noChangeArrowheads="1"/>
            </p:cNvSpPr>
            <p:nvPr/>
          </p:nvSpPr>
          <p:spPr bwMode="auto">
            <a:xfrm>
              <a:off x="4770438" y="1524000"/>
              <a:ext cx="25400" cy="25400"/>
            </a:xfrm>
            <a:prstGeom prst="ellipse">
              <a:avLst/>
            </a:prstGeom>
            <a:solidFill>
              <a:srgbClr val="74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53" name="Oval 553"/>
            <p:cNvSpPr>
              <a:spLocks noChangeArrowheads="1"/>
            </p:cNvSpPr>
            <p:nvPr/>
          </p:nvSpPr>
          <p:spPr bwMode="auto">
            <a:xfrm>
              <a:off x="4895850" y="1538288"/>
              <a:ext cx="25400" cy="25400"/>
            </a:xfrm>
            <a:prstGeom prst="ellipse">
              <a:avLst/>
            </a:prstGeom>
            <a:solidFill>
              <a:srgbClr val="74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54" name="Oval 554"/>
            <p:cNvSpPr>
              <a:spLocks noChangeArrowheads="1"/>
            </p:cNvSpPr>
            <p:nvPr/>
          </p:nvSpPr>
          <p:spPr bwMode="auto">
            <a:xfrm>
              <a:off x="4838700" y="1595438"/>
              <a:ext cx="23813" cy="25400"/>
            </a:xfrm>
            <a:prstGeom prst="ellipse">
              <a:avLst/>
            </a:prstGeom>
            <a:solidFill>
              <a:srgbClr val="74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55" name="Oval 555"/>
            <p:cNvSpPr>
              <a:spLocks noChangeArrowheads="1"/>
            </p:cNvSpPr>
            <p:nvPr/>
          </p:nvSpPr>
          <p:spPr bwMode="auto">
            <a:xfrm>
              <a:off x="4902200" y="1627188"/>
              <a:ext cx="25400" cy="25400"/>
            </a:xfrm>
            <a:prstGeom prst="ellipse">
              <a:avLst/>
            </a:prstGeom>
            <a:solidFill>
              <a:srgbClr val="74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56" name="Oval 556"/>
            <p:cNvSpPr>
              <a:spLocks noChangeArrowheads="1"/>
            </p:cNvSpPr>
            <p:nvPr/>
          </p:nvSpPr>
          <p:spPr bwMode="auto">
            <a:xfrm>
              <a:off x="4867275" y="1692275"/>
              <a:ext cx="25400" cy="20638"/>
            </a:xfrm>
            <a:prstGeom prst="ellipse">
              <a:avLst/>
            </a:prstGeom>
            <a:solidFill>
              <a:srgbClr val="74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57" name="Oval 557"/>
            <p:cNvSpPr>
              <a:spLocks noChangeArrowheads="1"/>
            </p:cNvSpPr>
            <p:nvPr/>
          </p:nvSpPr>
          <p:spPr bwMode="auto">
            <a:xfrm>
              <a:off x="4781550" y="1646238"/>
              <a:ext cx="20638" cy="23813"/>
            </a:xfrm>
            <a:prstGeom prst="ellipse">
              <a:avLst/>
            </a:prstGeom>
            <a:solidFill>
              <a:srgbClr val="74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58" name="Oval 558"/>
            <p:cNvSpPr>
              <a:spLocks noChangeArrowheads="1"/>
            </p:cNvSpPr>
            <p:nvPr/>
          </p:nvSpPr>
          <p:spPr bwMode="auto">
            <a:xfrm>
              <a:off x="4719638" y="1592263"/>
              <a:ext cx="25400" cy="25400"/>
            </a:xfrm>
            <a:prstGeom prst="ellipse">
              <a:avLst/>
            </a:prstGeom>
            <a:solidFill>
              <a:srgbClr val="74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59" name="Freeform 559"/>
            <p:cNvSpPr/>
            <p:nvPr/>
          </p:nvSpPr>
          <p:spPr bwMode="auto">
            <a:xfrm>
              <a:off x="4759325" y="1066800"/>
              <a:ext cx="271463" cy="411163"/>
            </a:xfrm>
            <a:custGeom>
              <a:avLst/>
              <a:gdLst>
                <a:gd name="T0" fmla="*/ 0 w 76"/>
                <a:gd name="T1" fmla="*/ 115 h 115"/>
                <a:gd name="T2" fmla="*/ 34 w 76"/>
                <a:gd name="T3" fmla="*/ 111 h 115"/>
                <a:gd name="T4" fmla="*/ 16 w 76"/>
                <a:gd name="T5" fmla="*/ 85 h 115"/>
                <a:gd name="T6" fmla="*/ 49 w 76"/>
                <a:gd name="T7" fmla="*/ 82 h 115"/>
                <a:gd name="T8" fmla="*/ 27 w 76"/>
                <a:gd name="T9" fmla="*/ 57 h 115"/>
                <a:gd name="T10" fmla="*/ 63 w 76"/>
                <a:gd name="T11" fmla="*/ 53 h 115"/>
                <a:gd name="T12" fmla="*/ 40 w 76"/>
                <a:gd name="T13" fmla="*/ 29 h 115"/>
                <a:gd name="T14" fmla="*/ 76 w 76"/>
                <a:gd name="T15" fmla="*/ 19 h 115"/>
                <a:gd name="T16" fmla="*/ 50 w 76"/>
                <a:gd name="T17" fmla="*/ 0 h 115"/>
                <a:gd name="T18" fmla="*/ 0 w 76"/>
                <a:gd name="T19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115">
                  <a:moveTo>
                    <a:pt x="0" y="115"/>
                  </a:moveTo>
                  <a:cubicBezTo>
                    <a:pt x="34" y="111"/>
                    <a:pt x="34" y="111"/>
                    <a:pt x="34" y="111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49" y="82"/>
                    <a:pt x="49" y="82"/>
                    <a:pt x="49" y="82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76" y="19"/>
                    <a:pt x="76" y="19"/>
                    <a:pt x="76" y="19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11" y="100"/>
                    <a:pt x="0" y="115"/>
                  </a:cubicBezTo>
                  <a:close/>
                </a:path>
              </a:pathLst>
            </a:custGeom>
            <a:solidFill>
              <a:srgbClr val="775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60" name="Freeform 560"/>
            <p:cNvSpPr/>
            <p:nvPr/>
          </p:nvSpPr>
          <p:spPr bwMode="auto">
            <a:xfrm>
              <a:off x="4899025" y="1181100"/>
              <a:ext cx="171450" cy="311150"/>
            </a:xfrm>
            <a:custGeom>
              <a:avLst/>
              <a:gdLst>
                <a:gd name="T0" fmla="*/ 48 w 48"/>
                <a:gd name="T1" fmla="*/ 0 h 87"/>
                <a:gd name="T2" fmla="*/ 28 w 48"/>
                <a:gd name="T3" fmla="*/ 3 h 87"/>
                <a:gd name="T4" fmla="*/ 41 w 48"/>
                <a:gd name="T5" fmla="*/ 18 h 87"/>
                <a:gd name="T6" fmla="*/ 38 w 48"/>
                <a:gd name="T7" fmla="*/ 33 h 87"/>
                <a:gd name="T8" fmla="*/ 13 w 48"/>
                <a:gd name="T9" fmla="*/ 34 h 87"/>
                <a:gd name="T10" fmla="*/ 32 w 48"/>
                <a:gd name="T11" fmla="*/ 51 h 87"/>
                <a:gd name="T12" fmla="*/ 30 w 48"/>
                <a:gd name="T13" fmla="*/ 62 h 87"/>
                <a:gd name="T14" fmla="*/ 0 w 48"/>
                <a:gd name="T15" fmla="*/ 64 h 87"/>
                <a:gd name="T16" fmla="*/ 22 w 48"/>
                <a:gd name="T17" fmla="*/ 87 h 87"/>
                <a:gd name="T18" fmla="*/ 48 w 48"/>
                <a:gd name="T1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87">
                  <a:moveTo>
                    <a:pt x="48" y="0"/>
                  </a:moveTo>
                  <a:cubicBezTo>
                    <a:pt x="28" y="3"/>
                    <a:pt x="28" y="3"/>
                    <a:pt x="28" y="3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46" y="3"/>
                    <a:pt x="48" y="0"/>
                  </a:cubicBezTo>
                  <a:close/>
                </a:path>
              </a:pathLst>
            </a:custGeom>
            <a:solidFill>
              <a:srgbClr val="775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61" name="Freeform 561"/>
            <p:cNvSpPr/>
            <p:nvPr/>
          </p:nvSpPr>
          <p:spPr bwMode="auto">
            <a:xfrm>
              <a:off x="4337050" y="239713"/>
              <a:ext cx="74613" cy="65088"/>
            </a:xfrm>
            <a:custGeom>
              <a:avLst/>
              <a:gdLst>
                <a:gd name="T0" fmla="*/ 0 w 21"/>
                <a:gd name="T1" fmla="*/ 6 h 18"/>
                <a:gd name="T2" fmla="*/ 0 w 21"/>
                <a:gd name="T3" fmla="*/ 7 h 18"/>
                <a:gd name="T4" fmla="*/ 10 w 21"/>
                <a:gd name="T5" fmla="*/ 18 h 18"/>
                <a:gd name="T6" fmla="*/ 21 w 21"/>
                <a:gd name="T7" fmla="*/ 7 h 18"/>
                <a:gd name="T8" fmla="*/ 18 w 21"/>
                <a:gd name="T9" fmla="*/ 0 h 18"/>
                <a:gd name="T10" fmla="*/ 0 w 21"/>
                <a:gd name="T11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8">
                  <a:moveTo>
                    <a:pt x="0" y="6"/>
                  </a:moveTo>
                  <a:cubicBezTo>
                    <a:pt x="0" y="6"/>
                    <a:pt x="0" y="7"/>
                    <a:pt x="0" y="7"/>
                  </a:cubicBezTo>
                  <a:cubicBezTo>
                    <a:pt x="0" y="13"/>
                    <a:pt x="4" y="18"/>
                    <a:pt x="10" y="18"/>
                  </a:cubicBezTo>
                  <a:cubicBezTo>
                    <a:pt x="16" y="18"/>
                    <a:pt x="21" y="13"/>
                    <a:pt x="21" y="7"/>
                  </a:cubicBezTo>
                  <a:cubicBezTo>
                    <a:pt x="21" y="5"/>
                    <a:pt x="19" y="2"/>
                    <a:pt x="18" y="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773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62" name="Freeform 562"/>
            <p:cNvSpPr/>
            <p:nvPr/>
          </p:nvSpPr>
          <p:spPr bwMode="auto">
            <a:xfrm>
              <a:off x="4422775" y="282575"/>
              <a:ext cx="36513" cy="100013"/>
            </a:xfrm>
            <a:custGeom>
              <a:avLst/>
              <a:gdLst>
                <a:gd name="T0" fmla="*/ 0 w 10"/>
                <a:gd name="T1" fmla="*/ 14 h 28"/>
                <a:gd name="T2" fmla="*/ 10 w 10"/>
                <a:gd name="T3" fmla="*/ 28 h 28"/>
                <a:gd name="T4" fmla="*/ 10 w 10"/>
                <a:gd name="T5" fmla="*/ 0 h 28"/>
                <a:gd name="T6" fmla="*/ 0 w 10"/>
                <a:gd name="T7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8">
                  <a:moveTo>
                    <a:pt x="0" y="14"/>
                  </a:moveTo>
                  <a:cubicBezTo>
                    <a:pt x="0" y="21"/>
                    <a:pt x="4" y="26"/>
                    <a:pt x="10" y="2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2"/>
                    <a:pt x="0" y="8"/>
                    <a:pt x="0" y="14"/>
                  </a:cubicBezTo>
                  <a:close/>
                </a:path>
              </a:pathLst>
            </a:custGeom>
            <a:solidFill>
              <a:srgbClr val="773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63" name="Freeform 563"/>
            <p:cNvSpPr/>
            <p:nvPr/>
          </p:nvSpPr>
          <p:spPr bwMode="auto">
            <a:xfrm>
              <a:off x="4305300" y="407988"/>
              <a:ext cx="68263" cy="107950"/>
            </a:xfrm>
            <a:custGeom>
              <a:avLst/>
              <a:gdLst>
                <a:gd name="T0" fmla="*/ 4 w 19"/>
                <a:gd name="T1" fmla="*/ 0 h 30"/>
                <a:gd name="T2" fmla="*/ 1 w 19"/>
                <a:gd name="T3" fmla="*/ 0 h 30"/>
                <a:gd name="T4" fmla="*/ 0 w 19"/>
                <a:gd name="T5" fmla="*/ 29 h 30"/>
                <a:gd name="T6" fmla="*/ 4 w 19"/>
                <a:gd name="T7" fmla="*/ 30 h 30"/>
                <a:gd name="T8" fmla="*/ 19 w 19"/>
                <a:gd name="T9" fmla="*/ 15 h 30"/>
                <a:gd name="T10" fmla="*/ 4 w 19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30">
                  <a:moveTo>
                    <a:pt x="4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" y="30"/>
                    <a:pt x="3" y="30"/>
                    <a:pt x="4" y="30"/>
                  </a:cubicBezTo>
                  <a:cubicBezTo>
                    <a:pt x="12" y="30"/>
                    <a:pt x="19" y="23"/>
                    <a:pt x="19" y="15"/>
                  </a:cubicBezTo>
                  <a:cubicBezTo>
                    <a:pt x="19" y="7"/>
                    <a:pt x="12" y="0"/>
                    <a:pt x="4" y="0"/>
                  </a:cubicBezTo>
                  <a:close/>
                </a:path>
              </a:pathLst>
            </a:custGeom>
            <a:solidFill>
              <a:srgbClr val="773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64" name="Freeform 564"/>
            <p:cNvSpPr/>
            <p:nvPr/>
          </p:nvSpPr>
          <p:spPr bwMode="auto">
            <a:xfrm>
              <a:off x="4402138" y="515938"/>
              <a:ext cx="60325" cy="88900"/>
            </a:xfrm>
            <a:custGeom>
              <a:avLst/>
              <a:gdLst>
                <a:gd name="T0" fmla="*/ 13 w 17"/>
                <a:gd name="T1" fmla="*/ 0 h 25"/>
                <a:gd name="T2" fmla="*/ 0 w 17"/>
                <a:gd name="T3" fmla="*/ 13 h 25"/>
                <a:gd name="T4" fmla="*/ 13 w 17"/>
                <a:gd name="T5" fmla="*/ 25 h 25"/>
                <a:gd name="T6" fmla="*/ 17 w 17"/>
                <a:gd name="T7" fmla="*/ 25 h 25"/>
                <a:gd name="T8" fmla="*/ 17 w 17"/>
                <a:gd name="T9" fmla="*/ 0 h 25"/>
                <a:gd name="T10" fmla="*/ 13 w 17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5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5"/>
                    <a:pt x="13" y="25"/>
                  </a:cubicBezTo>
                  <a:cubicBezTo>
                    <a:pt x="14" y="25"/>
                    <a:pt x="16" y="25"/>
                    <a:pt x="17" y="25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0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773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65" name="Freeform 565"/>
            <p:cNvSpPr/>
            <p:nvPr/>
          </p:nvSpPr>
          <p:spPr bwMode="auto">
            <a:xfrm>
              <a:off x="4302125" y="590550"/>
              <a:ext cx="46038" cy="74613"/>
            </a:xfrm>
            <a:custGeom>
              <a:avLst/>
              <a:gdLst>
                <a:gd name="T0" fmla="*/ 3 w 13"/>
                <a:gd name="T1" fmla="*/ 0 h 21"/>
                <a:gd name="T2" fmla="*/ 1 w 13"/>
                <a:gd name="T3" fmla="*/ 0 h 21"/>
                <a:gd name="T4" fmla="*/ 0 w 13"/>
                <a:gd name="T5" fmla="*/ 20 h 21"/>
                <a:gd name="T6" fmla="*/ 3 w 13"/>
                <a:gd name="T7" fmla="*/ 21 h 21"/>
                <a:gd name="T8" fmla="*/ 13 w 13"/>
                <a:gd name="T9" fmla="*/ 10 h 21"/>
                <a:gd name="T10" fmla="*/ 3 w 13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21">
                  <a:moveTo>
                    <a:pt x="3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2" y="21"/>
                    <a:pt x="3" y="21"/>
                  </a:cubicBezTo>
                  <a:cubicBezTo>
                    <a:pt x="8" y="21"/>
                    <a:pt x="13" y="16"/>
                    <a:pt x="13" y="10"/>
                  </a:cubicBezTo>
                  <a:cubicBezTo>
                    <a:pt x="13" y="4"/>
                    <a:pt x="8" y="0"/>
                    <a:pt x="3" y="0"/>
                  </a:cubicBezTo>
                  <a:close/>
                </a:path>
              </a:pathLst>
            </a:custGeom>
            <a:solidFill>
              <a:srgbClr val="773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66" name="Oval 566"/>
            <p:cNvSpPr>
              <a:spLocks noChangeArrowheads="1"/>
            </p:cNvSpPr>
            <p:nvPr/>
          </p:nvSpPr>
          <p:spPr bwMode="auto">
            <a:xfrm>
              <a:off x="4379913" y="379413"/>
              <a:ext cx="50800" cy="49213"/>
            </a:xfrm>
            <a:prstGeom prst="ellipse">
              <a:avLst/>
            </a:prstGeom>
            <a:solidFill>
              <a:srgbClr val="773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</p:grpSp>
      <p:grpSp>
        <p:nvGrpSpPr>
          <p:cNvPr id="568" name="组合 567"/>
          <p:cNvGrpSpPr/>
          <p:nvPr/>
        </p:nvGrpSpPr>
        <p:grpSpPr>
          <a:xfrm>
            <a:off x="10798419" y="4994184"/>
            <a:ext cx="468314" cy="594700"/>
            <a:chOff x="5549900" y="1920874"/>
            <a:chExt cx="531813" cy="675336"/>
          </a:xfrm>
        </p:grpSpPr>
        <p:grpSp>
          <p:nvGrpSpPr>
            <p:cNvPr id="569" name="组合 568"/>
            <p:cNvGrpSpPr/>
            <p:nvPr/>
          </p:nvGrpSpPr>
          <p:grpSpPr>
            <a:xfrm>
              <a:off x="5549900" y="1920874"/>
              <a:ext cx="531813" cy="520701"/>
              <a:chOff x="5549900" y="3082925"/>
              <a:chExt cx="531813" cy="520701"/>
            </a:xfrm>
          </p:grpSpPr>
          <p:sp>
            <p:nvSpPr>
              <p:cNvPr id="571" name="Freeform 281"/>
              <p:cNvSpPr/>
              <p:nvPr/>
            </p:nvSpPr>
            <p:spPr bwMode="auto">
              <a:xfrm>
                <a:off x="5626100" y="3082925"/>
                <a:ext cx="327025" cy="174625"/>
              </a:xfrm>
              <a:custGeom>
                <a:avLst/>
                <a:gdLst>
                  <a:gd name="T0" fmla="*/ 65 w 77"/>
                  <a:gd name="T1" fmla="*/ 23 h 41"/>
                  <a:gd name="T2" fmla="*/ 48 w 77"/>
                  <a:gd name="T3" fmla="*/ 12 h 41"/>
                  <a:gd name="T4" fmla="*/ 38 w 77"/>
                  <a:gd name="T5" fmla="*/ 1 h 41"/>
                  <a:gd name="T6" fmla="*/ 26 w 77"/>
                  <a:gd name="T7" fmla="*/ 11 h 41"/>
                  <a:gd name="T8" fmla="*/ 11 w 77"/>
                  <a:gd name="T9" fmla="*/ 25 h 41"/>
                  <a:gd name="T10" fmla="*/ 1 w 77"/>
                  <a:gd name="T11" fmla="*/ 33 h 41"/>
                  <a:gd name="T12" fmla="*/ 27 w 77"/>
                  <a:gd name="T13" fmla="*/ 41 h 41"/>
                  <a:gd name="T14" fmla="*/ 61 w 77"/>
                  <a:gd name="T15" fmla="*/ 38 h 41"/>
                  <a:gd name="T16" fmla="*/ 76 w 77"/>
                  <a:gd name="T17" fmla="*/ 31 h 41"/>
                  <a:gd name="T18" fmla="*/ 65 w 77"/>
                  <a:gd name="T19" fmla="*/ 2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7" h="41">
                    <a:moveTo>
                      <a:pt x="65" y="23"/>
                    </a:moveTo>
                    <a:cubicBezTo>
                      <a:pt x="59" y="20"/>
                      <a:pt x="53" y="17"/>
                      <a:pt x="48" y="12"/>
                    </a:cubicBezTo>
                    <a:cubicBezTo>
                      <a:pt x="45" y="9"/>
                      <a:pt x="42" y="1"/>
                      <a:pt x="38" y="1"/>
                    </a:cubicBezTo>
                    <a:cubicBezTo>
                      <a:pt x="31" y="0"/>
                      <a:pt x="29" y="7"/>
                      <a:pt x="26" y="11"/>
                    </a:cubicBezTo>
                    <a:cubicBezTo>
                      <a:pt x="21" y="16"/>
                      <a:pt x="17" y="21"/>
                      <a:pt x="11" y="25"/>
                    </a:cubicBezTo>
                    <a:cubicBezTo>
                      <a:pt x="8" y="27"/>
                      <a:pt x="0" y="29"/>
                      <a:pt x="1" y="33"/>
                    </a:cubicBezTo>
                    <a:cubicBezTo>
                      <a:pt x="3" y="40"/>
                      <a:pt x="22" y="40"/>
                      <a:pt x="27" y="41"/>
                    </a:cubicBezTo>
                    <a:cubicBezTo>
                      <a:pt x="39" y="41"/>
                      <a:pt x="50" y="40"/>
                      <a:pt x="61" y="38"/>
                    </a:cubicBezTo>
                    <a:cubicBezTo>
                      <a:pt x="64" y="37"/>
                      <a:pt x="75" y="35"/>
                      <a:pt x="76" y="31"/>
                    </a:cubicBezTo>
                    <a:cubicBezTo>
                      <a:pt x="77" y="27"/>
                      <a:pt x="68" y="24"/>
                      <a:pt x="65" y="23"/>
                    </a:cubicBezTo>
                    <a:close/>
                  </a:path>
                </a:pathLst>
              </a:custGeom>
              <a:solidFill>
                <a:srgbClr val="326A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572" name="Freeform 282"/>
              <p:cNvSpPr/>
              <p:nvPr/>
            </p:nvSpPr>
            <p:spPr bwMode="auto">
              <a:xfrm>
                <a:off x="5583238" y="3232150"/>
                <a:ext cx="412750" cy="192088"/>
              </a:xfrm>
              <a:custGeom>
                <a:avLst/>
                <a:gdLst>
                  <a:gd name="T0" fmla="*/ 34 w 97"/>
                  <a:gd name="T1" fmla="*/ 0 h 45"/>
                  <a:gd name="T2" fmla="*/ 6 w 97"/>
                  <a:gd name="T3" fmla="*/ 29 h 45"/>
                  <a:gd name="T4" fmla="*/ 5 w 97"/>
                  <a:gd name="T5" fmla="*/ 38 h 45"/>
                  <a:gd name="T6" fmla="*/ 15 w 97"/>
                  <a:gd name="T7" fmla="*/ 41 h 45"/>
                  <a:gd name="T8" fmla="*/ 66 w 97"/>
                  <a:gd name="T9" fmla="*/ 41 h 45"/>
                  <a:gd name="T10" fmla="*/ 90 w 97"/>
                  <a:gd name="T11" fmla="*/ 35 h 45"/>
                  <a:gd name="T12" fmla="*/ 94 w 97"/>
                  <a:gd name="T13" fmla="*/ 28 h 45"/>
                  <a:gd name="T14" fmla="*/ 84 w 97"/>
                  <a:gd name="T15" fmla="*/ 24 h 45"/>
                  <a:gd name="T16" fmla="*/ 75 w 97"/>
                  <a:gd name="T17" fmla="*/ 19 h 45"/>
                  <a:gd name="T18" fmla="*/ 62 w 97"/>
                  <a:gd name="T1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7" h="45">
                    <a:moveTo>
                      <a:pt x="34" y="0"/>
                    </a:moveTo>
                    <a:cubicBezTo>
                      <a:pt x="28" y="13"/>
                      <a:pt x="19" y="24"/>
                      <a:pt x="6" y="29"/>
                    </a:cubicBezTo>
                    <a:cubicBezTo>
                      <a:pt x="2" y="32"/>
                      <a:pt x="0" y="34"/>
                      <a:pt x="5" y="38"/>
                    </a:cubicBezTo>
                    <a:cubicBezTo>
                      <a:pt x="8" y="40"/>
                      <a:pt x="11" y="40"/>
                      <a:pt x="15" y="41"/>
                    </a:cubicBezTo>
                    <a:cubicBezTo>
                      <a:pt x="32" y="45"/>
                      <a:pt x="49" y="43"/>
                      <a:pt x="66" y="41"/>
                    </a:cubicBezTo>
                    <a:cubicBezTo>
                      <a:pt x="74" y="41"/>
                      <a:pt x="83" y="40"/>
                      <a:pt x="90" y="35"/>
                    </a:cubicBezTo>
                    <a:cubicBezTo>
                      <a:pt x="94" y="33"/>
                      <a:pt x="97" y="30"/>
                      <a:pt x="94" y="28"/>
                    </a:cubicBezTo>
                    <a:cubicBezTo>
                      <a:pt x="92" y="26"/>
                      <a:pt x="87" y="25"/>
                      <a:pt x="84" y="24"/>
                    </a:cubicBezTo>
                    <a:cubicBezTo>
                      <a:pt x="81" y="23"/>
                      <a:pt x="78" y="21"/>
                      <a:pt x="75" y="19"/>
                    </a:cubicBezTo>
                    <a:cubicBezTo>
                      <a:pt x="70" y="13"/>
                      <a:pt x="66" y="7"/>
                      <a:pt x="62" y="0"/>
                    </a:cubicBezTo>
                  </a:path>
                </a:pathLst>
              </a:custGeom>
              <a:solidFill>
                <a:srgbClr val="326A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573" name="Freeform 283"/>
              <p:cNvSpPr/>
              <p:nvPr/>
            </p:nvSpPr>
            <p:spPr bwMode="auto">
              <a:xfrm>
                <a:off x="5549900" y="3373438"/>
                <a:ext cx="531813" cy="230188"/>
              </a:xfrm>
              <a:custGeom>
                <a:avLst/>
                <a:gdLst>
                  <a:gd name="T0" fmla="*/ 39 w 125"/>
                  <a:gd name="T1" fmla="*/ 3 h 54"/>
                  <a:gd name="T2" fmla="*/ 14 w 125"/>
                  <a:gd name="T3" fmla="*/ 31 h 54"/>
                  <a:gd name="T4" fmla="*/ 3 w 125"/>
                  <a:gd name="T5" fmla="*/ 39 h 54"/>
                  <a:gd name="T6" fmla="*/ 11 w 125"/>
                  <a:gd name="T7" fmla="*/ 47 h 54"/>
                  <a:gd name="T8" fmla="*/ 46 w 125"/>
                  <a:gd name="T9" fmla="*/ 53 h 54"/>
                  <a:gd name="T10" fmla="*/ 94 w 125"/>
                  <a:gd name="T11" fmla="*/ 48 h 54"/>
                  <a:gd name="T12" fmla="*/ 116 w 125"/>
                  <a:gd name="T13" fmla="*/ 38 h 54"/>
                  <a:gd name="T14" fmla="*/ 109 w 125"/>
                  <a:gd name="T15" fmla="*/ 27 h 54"/>
                  <a:gd name="T16" fmla="*/ 80 w 125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5" h="54">
                    <a:moveTo>
                      <a:pt x="39" y="3"/>
                    </a:moveTo>
                    <a:cubicBezTo>
                      <a:pt x="31" y="12"/>
                      <a:pt x="24" y="24"/>
                      <a:pt x="14" y="31"/>
                    </a:cubicBezTo>
                    <a:cubicBezTo>
                      <a:pt x="11" y="34"/>
                      <a:pt x="4" y="36"/>
                      <a:pt x="3" y="39"/>
                    </a:cubicBezTo>
                    <a:cubicBezTo>
                      <a:pt x="0" y="44"/>
                      <a:pt x="7" y="46"/>
                      <a:pt x="11" y="47"/>
                    </a:cubicBezTo>
                    <a:cubicBezTo>
                      <a:pt x="21" y="52"/>
                      <a:pt x="35" y="53"/>
                      <a:pt x="46" y="53"/>
                    </a:cubicBezTo>
                    <a:cubicBezTo>
                      <a:pt x="63" y="54"/>
                      <a:pt x="78" y="53"/>
                      <a:pt x="94" y="48"/>
                    </a:cubicBezTo>
                    <a:cubicBezTo>
                      <a:pt x="102" y="46"/>
                      <a:pt x="110" y="43"/>
                      <a:pt x="116" y="38"/>
                    </a:cubicBezTo>
                    <a:cubicBezTo>
                      <a:pt x="125" y="31"/>
                      <a:pt x="116" y="29"/>
                      <a:pt x="109" y="27"/>
                    </a:cubicBezTo>
                    <a:cubicBezTo>
                      <a:pt x="96" y="22"/>
                      <a:pt x="87" y="12"/>
                      <a:pt x="80" y="0"/>
                    </a:cubicBezTo>
                  </a:path>
                </a:pathLst>
              </a:custGeom>
              <a:solidFill>
                <a:srgbClr val="326A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574" name="Oval 284"/>
              <p:cNvSpPr>
                <a:spLocks noChangeArrowheads="1"/>
              </p:cNvSpPr>
              <p:nvPr/>
            </p:nvSpPr>
            <p:spPr bwMode="auto">
              <a:xfrm>
                <a:off x="5749925" y="3163888"/>
                <a:ext cx="20638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575" name="Oval 285"/>
              <p:cNvSpPr>
                <a:spLocks noChangeArrowheads="1"/>
              </p:cNvSpPr>
              <p:nvPr/>
            </p:nvSpPr>
            <p:spPr bwMode="auto">
              <a:xfrm>
                <a:off x="5864225" y="3198813"/>
                <a:ext cx="17463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576" name="Oval 286"/>
              <p:cNvSpPr>
                <a:spLocks noChangeArrowheads="1"/>
              </p:cNvSpPr>
              <p:nvPr/>
            </p:nvSpPr>
            <p:spPr bwMode="auto">
              <a:xfrm>
                <a:off x="5775325" y="3100388"/>
                <a:ext cx="17463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577" name="Oval 287"/>
              <p:cNvSpPr>
                <a:spLocks noChangeArrowheads="1"/>
              </p:cNvSpPr>
              <p:nvPr/>
            </p:nvSpPr>
            <p:spPr bwMode="auto">
              <a:xfrm>
                <a:off x="5673725" y="3211513"/>
                <a:ext cx="15875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578" name="Oval 288"/>
              <p:cNvSpPr>
                <a:spLocks noChangeArrowheads="1"/>
              </p:cNvSpPr>
              <p:nvPr/>
            </p:nvSpPr>
            <p:spPr bwMode="auto">
              <a:xfrm>
                <a:off x="5770563" y="3271838"/>
                <a:ext cx="17463" cy="15875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579" name="Oval 289"/>
              <p:cNvSpPr>
                <a:spLocks noChangeArrowheads="1"/>
              </p:cNvSpPr>
              <p:nvPr/>
            </p:nvSpPr>
            <p:spPr bwMode="auto">
              <a:xfrm>
                <a:off x="5872163" y="3305175"/>
                <a:ext cx="17463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580" name="Oval 290"/>
              <p:cNvSpPr>
                <a:spLocks noChangeArrowheads="1"/>
              </p:cNvSpPr>
              <p:nvPr/>
            </p:nvSpPr>
            <p:spPr bwMode="auto">
              <a:xfrm>
                <a:off x="5805488" y="3352800"/>
                <a:ext cx="15875" cy="15875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581" name="Oval 291"/>
              <p:cNvSpPr>
                <a:spLocks noChangeArrowheads="1"/>
              </p:cNvSpPr>
              <p:nvPr/>
            </p:nvSpPr>
            <p:spPr bwMode="auto">
              <a:xfrm>
                <a:off x="5694363" y="3340100"/>
                <a:ext cx="17463" cy="15875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582" name="Oval 292"/>
              <p:cNvSpPr>
                <a:spLocks noChangeArrowheads="1"/>
              </p:cNvSpPr>
              <p:nvPr/>
            </p:nvSpPr>
            <p:spPr bwMode="auto">
              <a:xfrm>
                <a:off x="5613400" y="3373438"/>
                <a:ext cx="20638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583" name="Oval 293"/>
              <p:cNvSpPr>
                <a:spLocks noChangeArrowheads="1"/>
              </p:cNvSpPr>
              <p:nvPr/>
            </p:nvSpPr>
            <p:spPr bwMode="auto">
              <a:xfrm>
                <a:off x="5924550" y="3355975"/>
                <a:ext cx="15875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584" name="Oval 294"/>
              <p:cNvSpPr>
                <a:spLocks noChangeArrowheads="1"/>
              </p:cNvSpPr>
              <p:nvPr/>
            </p:nvSpPr>
            <p:spPr bwMode="auto">
              <a:xfrm>
                <a:off x="5724525" y="3441700"/>
                <a:ext cx="15875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585" name="Oval 295"/>
              <p:cNvSpPr>
                <a:spLocks noChangeArrowheads="1"/>
              </p:cNvSpPr>
              <p:nvPr/>
            </p:nvSpPr>
            <p:spPr bwMode="auto">
              <a:xfrm>
                <a:off x="5826125" y="3459163"/>
                <a:ext cx="20638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586" name="Oval 296"/>
              <p:cNvSpPr>
                <a:spLocks noChangeArrowheads="1"/>
              </p:cNvSpPr>
              <p:nvPr/>
            </p:nvSpPr>
            <p:spPr bwMode="auto">
              <a:xfrm>
                <a:off x="5894388" y="3429000"/>
                <a:ext cx="20638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587" name="Oval 297"/>
              <p:cNvSpPr>
                <a:spLocks noChangeArrowheads="1"/>
              </p:cNvSpPr>
              <p:nvPr/>
            </p:nvSpPr>
            <p:spPr bwMode="auto">
              <a:xfrm>
                <a:off x="5765800" y="3519488"/>
                <a:ext cx="17463" cy="15875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588" name="Oval 298"/>
              <p:cNvSpPr>
                <a:spLocks noChangeArrowheads="1"/>
              </p:cNvSpPr>
              <p:nvPr/>
            </p:nvSpPr>
            <p:spPr bwMode="auto">
              <a:xfrm>
                <a:off x="5897563" y="3509963"/>
                <a:ext cx="17463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589" name="Oval 299"/>
              <p:cNvSpPr>
                <a:spLocks noChangeArrowheads="1"/>
              </p:cNvSpPr>
              <p:nvPr/>
            </p:nvSpPr>
            <p:spPr bwMode="auto">
              <a:xfrm>
                <a:off x="6000750" y="3509963"/>
                <a:ext cx="15875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590" name="Oval 300"/>
              <p:cNvSpPr>
                <a:spLocks noChangeArrowheads="1"/>
              </p:cNvSpPr>
              <p:nvPr/>
            </p:nvSpPr>
            <p:spPr bwMode="auto">
              <a:xfrm>
                <a:off x="5830888" y="3565525"/>
                <a:ext cx="15875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591" name="Oval 301"/>
              <p:cNvSpPr>
                <a:spLocks noChangeArrowheads="1"/>
              </p:cNvSpPr>
              <p:nvPr/>
            </p:nvSpPr>
            <p:spPr bwMode="auto">
              <a:xfrm>
                <a:off x="5681663" y="3557588"/>
                <a:ext cx="17463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592" name="Oval 302"/>
              <p:cNvSpPr>
                <a:spLocks noChangeArrowheads="1"/>
              </p:cNvSpPr>
              <p:nvPr/>
            </p:nvSpPr>
            <p:spPr bwMode="auto">
              <a:xfrm>
                <a:off x="5588000" y="3527425"/>
                <a:ext cx="17463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593" name="Oval 303"/>
              <p:cNvSpPr>
                <a:spLocks noChangeArrowheads="1"/>
              </p:cNvSpPr>
              <p:nvPr/>
            </p:nvSpPr>
            <p:spPr bwMode="auto">
              <a:xfrm>
                <a:off x="5673725" y="3476625"/>
                <a:ext cx="20638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</p:grpSp>
        <p:sp>
          <p:nvSpPr>
            <p:cNvPr id="570" name="Freeform 304"/>
            <p:cNvSpPr/>
            <p:nvPr/>
          </p:nvSpPr>
          <p:spPr bwMode="auto">
            <a:xfrm>
              <a:off x="5745162" y="2412060"/>
              <a:ext cx="141288" cy="184150"/>
            </a:xfrm>
            <a:custGeom>
              <a:avLst/>
              <a:gdLst>
                <a:gd name="T0" fmla="*/ 4 w 33"/>
                <a:gd name="T1" fmla="*/ 0 h 43"/>
                <a:gd name="T2" fmla="*/ 4 w 33"/>
                <a:gd name="T3" fmla="*/ 18 h 43"/>
                <a:gd name="T4" fmla="*/ 0 w 33"/>
                <a:gd name="T5" fmla="*/ 36 h 43"/>
                <a:gd name="T6" fmla="*/ 33 w 33"/>
                <a:gd name="T7" fmla="*/ 35 h 43"/>
                <a:gd name="T8" fmla="*/ 26 w 33"/>
                <a:gd name="T9" fmla="*/ 18 h 43"/>
                <a:gd name="T10" fmla="*/ 24 w 33"/>
                <a:gd name="T11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43">
                  <a:moveTo>
                    <a:pt x="4" y="0"/>
                  </a:moveTo>
                  <a:cubicBezTo>
                    <a:pt x="4" y="6"/>
                    <a:pt x="4" y="12"/>
                    <a:pt x="4" y="18"/>
                  </a:cubicBezTo>
                  <a:cubicBezTo>
                    <a:pt x="3" y="24"/>
                    <a:pt x="1" y="30"/>
                    <a:pt x="0" y="36"/>
                  </a:cubicBezTo>
                  <a:cubicBezTo>
                    <a:pt x="9" y="43"/>
                    <a:pt x="25" y="39"/>
                    <a:pt x="33" y="35"/>
                  </a:cubicBezTo>
                  <a:cubicBezTo>
                    <a:pt x="32" y="29"/>
                    <a:pt x="27" y="24"/>
                    <a:pt x="26" y="18"/>
                  </a:cubicBezTo>
                  <a:cubicBezTo>
                    <a:pt x="25" y="14"/>
                    <a:pt x="22" y="4"/>
                    <a:pt x="24" y="1"/>
                  </a:cubicBezTo>
                </a:path>
              </a:pathLst>
            </a:custGeom>
            <a:solidFill>
              <a:srgbClr val="326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</p:grpSp>
      <p:grpSp>
        <p:nvGrpSpPr>
          <p:cNvPr id="594" name="组合 593"/>
          <p:cNvGrpSpPr/>
          <p:nvPr/>
        </p:nvGrpSpPr>
        <p:grpSpPr>
          <a:xfrm>
            <a:off x="11484955" y="5044843"/>
            <a:ext cx="524221" cy="670545"/>
            <a:chOff x="7016750" y="3297238"/>
            <a:chExt cx="654050" cy="836613"/>
          </a:xfrm>
        </p:grpSpPr>
        <p:sp>
          <p:nvSpPr>
            <p:cNvPr id="595" name="Freeform 257"/>
            <p:cNvSpPr/>
            <p:nvPr/>
          </p:nvSpPr>
          <p:spPr bwMode="auto">
            <a:xfrm>
              <a:off x="7156450" y="3297238"/>
              <a:ext cx="395288" cy="217488"/>
            </a:xfrm>
            <a:custGeom>
              <a:avLst/>
              <a:gdLst>
                <a:gd name="T0" fmla="*/ 79 w 93"/>
                <a:gd name="T1" fmla="*/ 31 h 51"/>
                <a:gd name="T2" fmla="*/ 61 w 93"/>
                <a:gd name="T3" fmla="*/ 17 h 51"/>
                <a:gd name="T4" fmla="*/ 49 w 93"/>
                <a:gd name="T5" fmla="*/ 1 h 51"/>
                <a:gd name="T6" fmla="*/ 33 w 93"/>
                <a:gd name="T7" fmla="*/ 12 h 51"/>
                <a:gd name="T8" fmla="*/ 13 w 93"/>
                <a:gd name="T9" fmla="*/ 27 h 51"/>
                <a:gd name="T10" fmla="*/ 1 w 93"/>
                <a:gd name="T11" fmla="*/ 36 h 51"/>
                <a:gd name="T12" fmla="*/ 31 w 93"/>
                <a:gd name="T13" fmla="*/ 49 h 51"/>
                <a:gd name="T14" fmla="*/ 73 w 93"/>
                <a:gd name="T15" fmla="*/ 49 h 51"/>
                <a:gd name="T16" fmla="*/ 92 w 93"/>
                <a:gd name="T17" fmla="*/ 43 h 51"/>
                <a:gd name="T18" fmla="*/ 79 w 93"/>
                <a:gd name="T19" fmla="*/ 3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" h="51">
                  <a:moveTo>
                    <a:pt x="79" y="31"/>
                  </a:moveTo>
                  <a:cubicBezTo>
                    <a:pt x="73" y="27"/>
                    <a:pt x="66" y="22"/>
                    <a:pt x="61" y="17"/>
                  </a:cubicBezTo>
                  <a:cubicBezTo>
                    <a:pt x="57" y="12"/>
                    <a:pt x="54" y="3"/>
                    <a:pt x="49" y="1"/>
                  </a:cubicBezTo>
                  <a:cubicBezTo>
                    <a:pt x="42" y="0"/>
                    <a:pt x="38" y="7"/>
                    <a:pt x="33" y="12"/>
                  </a:cubicBezTo>
                  <a:cubicBezTo>
                    <a:pt x="27" y="18"/>
                    <a:pt x="21" y="23"/>
                    <a:pt x="13" y="27"/>
                  </a:cubicBezTo>
                  <a:cubicBezTo>
                    <a:pt x="9" y="29"/>
                    <a:pt x="0" y="30"/>
                    <a:pt x="1" y="36"/>
                  </a:cubicBezTo>
                  <a:cubicBezTo>
                    <a:pt x="2" y="45"/>
                    <a:pt x="25" y="48"/>
                    <a:pt x="31" y="49"/>
                  </a:cubicBezTo>
                  <a:cubicBezTo>
                    <a:pt x="45" y="51"/>
                    <a:pt x="59" y="51"/>
                    <a:pt x="73" y="49"/>
                  </a:cubicBezTo>
                  <a:cubicBezTo>
                    <a:pt x="77" y="49"/>
                    <a:pt x="90" y="48"/>
                    <a:pt x="92" y="43"/>
                  </a:cubicBezTo>
                  <a:cubicBezTo>
                    <a:pt x="93" y="38"/>
                    <a:pt x="84" y="34"/>
                    <a:pt x="79" y="31"/>
                  </a:cubicBezTo>
                  <a:close/>
                </a:path>
              </a:pathLst>
            </a:custGeom>
            <a:solidFill>
              <a:srgbClr val="5B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96" name="Freeform 258"/>
            <p:cNvSpPr/>
            <p:nvPr/>
          </p:nvSpPr>
          <p:spPr bwMode="auto">
            <a:xfrm>
              <a:off x="7080250" y="3471863"/>
              <a:ext cx="504825" cy="234950"/>
            </a:xfrm>
            <a:custGeom>
              <a:avLst/>
              <a:gdLst>
                <a:gd name="T0" fmla="*/ 46 w 119"/>
                <a:gd name="T1" fmla="*/ 0 h 55"/>
                <a:gd name="T2" fmla="*/ 8 w 119"/>
                <a:gd name="T3" fmla="*/ 32 h 55"/>
                <a:gd name="T4" fmla="*/ 6 w 119"/>
                <a:gd name="T5" fmla="*/ 42 h 55"/>
                <a:gd name="T6" fmla="*/ 17 w 119"/>
                <a:gd name="T7" fmla="*/ 48 h 55"/>
                <a:gd name="T8" fmla="*/ 80 w 119"/>
                <a:gd name="T9" fmla="*/ 55 h 55"/>
                <a:gd name="T10" fmla="*/ 110 w 119"/>
                <a:gd name="T11" fmla="*/ 51 h 55"/>
                <a:gd name="T12" fmla="*/ 115 w 119"/>
                <a:gd name="T13" fmla="*/ 42 h 55"/>
                <a:gd name="T14" fmla="*/ 104 w 119"/>
                <a:gd name="T15" fmla="*/ 36 h 55"/>
                <a:gd name="T16" fmla="*/ 94 w 119"/>
                <a:gd name="T17" fmla="*/ 28 h 55"/>
                <a:gd name="T18" fmla="*/ 80 w 119"/>
                <a:gd name="T19" fmla="*/ 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55">
                  <a:moveTo>
                    <a:pt x="46" y="0"/>
                  </a:moveTo>
                  <a:cubicBezTo>
                    <a:pt x="37" y="15"/>
                    <a:pt x="25" y="27"/>
                    <a:pt x="8" y="32"/>
                  </a:cubicBezTo>
                  <a:cubicBezTo>
                    <a:pt x="3" y="34"/>
                    <a:pt x="0" y="37"/>
                    <a:pt x="6" y="42"/>
                  </a:cubicBezTo>
                  <a:cubicBezTo>
                    <a:pt x="9" y="46"/>
                    <a:pt x="13" y="46"/>
                    <a:pt x="17" y="48"/>
                  </a:cubicBezTo>
                  <a:cubicBezTo>
                    <a:pt x="37" y="55"/>
                    <a:pt x="59" y="55"/>
                    <a:pt x="80" y="55"/>
                  </a:cubicBezTo>
                  <a:cubicBezTo>
                    <a:pt x="90" y="55"/>
                    <a:pt x="101" y="55"/>
                    <a:pt x="110" y="51"/>
                  </a:cubicBezTo>
                  <a:cubicBezTo>
                    <a:pt x="115" y="49"/>
                    <a:pt x="119" y="46"/>
                    <a:pt x="115" y="42"/>
                  </a:cubicBezTo>
                  <a:cubicBezTo>
                    <a:pt x="113" y="39"/>
                    <a:pt x="107" y="38"/>
                    <a:pt x="104" y="36"/>
                  </a:cubicBezTo>
                  <a:cubicBezTo>
                    <a:pt x="100" y="34"/>
                    <a:pt x="97" y="32"/>
                    <a:pt x="94" y="28"/>
                  </a:cubicBezTo>
                  <a:cubicBezTo>
                    <a:pt x="88" y="21"/>
                    <a:pt x="84" y="12"/>
                    <a:pt x="80" y="3"/>
                  </a:cubicBezTo>
                </a:path>
              </a:pathLst>
            </a:custGeom>
            <a:solidFill>
              <a:srgbClr val="5B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97" name="Freeform 259"/>
            <p:cNvSpPr/>
            <p:nvPr/>
          </p:nvSpPr>
          <p:spPr bwMode="auto">
            <a:xfrm>
              <a:off x="7016750" y="3656013"/>
              <a:ext cx="654050" cy="280988"/>
            </a:xfrm>
            <a:custGeom>
              <a:avLst/>
              <a:gdLst>
                <a:gd name="T0" fmla="*/ 52 w 154"/>
                <a:gd name="T1" fmla="*/ 0 h 66"/>
                <a:gd name="T2" fmla="*/ 18 w 154"/>
                <a:gd name="T3" fmla="*/ 32 h 66"/>
                <a:gd name="T4" fmla="*/ 3 w 154"/>
                <a:gd name="T5" fmla="*/ 40 h 66"/>
                <a:gd name="T6" fmla="*/ 12 w 154"/>
                <a:gd name="T7" fmla="*/ 51 h 66"/>
                <a:gd name="T8" fmla="*/ 54 w 154"/>
                <a:gd name="T9" fmla="*/ 63 h 66"/>
                <a:gd name="T10" fmla="*/ 114 w 154"/>
                <a:gd name="T11" fmla="*/ 63 h 66"/>
                <a:gd name="T12" fmla="*/ 142 w 154"/>
                <a:gd name="T13" fmla="*/ 54 h 66"/>
                <a:gd name="T14" fmla="*/ 135 w 154"/>
                <a:gd name="T15" fmla="*/ 39 h 66"/>
                <a:gd name="T16" fmla="*/ 103 w 154"/>
                <a:gd name="T17" fmla="*/ 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66">
                  <a:moveTo>
                    <a:pt x="52" y="0"/>
                  </a:moveTo>
                  <a:cubicBezTo>
                    <a:pt x="41" y="10"/>
                    <a:pt x="31" y="24"/>
                    <a:pt x="18" y="32"/>
                  </a:cubicBezTo>
                  <a:cubicBezTo>
                    <a:pt x="14" y="34"/>
                    <a:pt x="6" y="36"/>
                    <a:pt x="3" y="40"/>
                  </a:cubicBezTo>
                  <a:cubicBezTo>
                    <a:pt x="0" y="45"/>
                    <a:pt x="8" y="48"/>
                    <a:pt x="12" y="51"/>
                  </a:cubicBezTo>
                  <a:cubicBezTo>
                    <a:pt x="25" y="58"/>
                    <a:pt x="41" y="61"/>
                    <a:pt x="54" y="63"/>
                  </a:cubicBezTo>
                  <a:cubicBezTo>
                    <a:pt x="76" y="66"/>
                    <a:pt x="94" y="66"/>
                    <a:pt x="114" y="63"/>
                  </a:cubicBezTo>
                  <a:cubicBezTo>
                    <a:pt x="124" y="61"/>
                    <a:pt x="134" y="59"/>
                    <a:pt x="142" y="54"/>
                  </a:cubicBezTo>
                  <a:cubicBezTo>
                    <a:pt x="154" y="47"/>
                    <a:pt x="143" y="43"/>
                    <a:pt x="135" y="39"/>
                  </a:cubicBezTo>
                  <a:cubicBezTo>
                    <a:pt x="119" y="31"/>
                    <a:pt x="110" y="18"/>
                    <a:pt x="103" y="2"/>
                  </a:cubicBezTo>
                </a:path>
              </a:pathLst>
            </a:custGeom>
            <a:solidFill>
              <a:srgbClr val="5B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98" name="Freeform 260"/>
            <p:cNvSpPr/>
            <p:nvPr/>
          </p:nvSpPr>
          <p:spPr bwMode="auto">
            <a:xfrm>
              <a:off x="7308850" y="3395663"/>
              <a:ext cx="25400" cy="20638"/>
            </a:xfrm>
            <a:custGeom>
              <a:avLst/>
              <a:gdLst>
                <a:gd name="T0" fmla="*/ 6 w 6"/>
                <a:gd name="T1" fmla="*/ 3 h 5"/>
                <a:gd name="T2" fmla="*/ 3 w 6"/>
                <a:gd name="T3" fmla="*/ 5 h 5"/>
                <a:gd name="T4" fmla="*/ 1 w 6"/>
                <a:gd name="T5" fmla="*/ 2 h 5"/>
                <a:gd name="T6" fmla="*/ 3 w 6"/>
                <a:gd name="T7" fmla="*/ 0 h 5"/>
                <a:gd name="T8" fmla="*/ 6 w 6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4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99" name="Freeform 261"/>
            <p:cNvSpPr/>
            <p:nvPr/>
          </p:nvSpPr>
          <p:spPr bwMode="auto">
            <a:xfrm>
              <a:off x="7440613" y="3451225"/>
              <a:ext cx="25400" cy="20638"/>
            </a:xfrm>
            <a:custGeom>
              <a:avLst/>
              <a:gdLst>
                <a:gd name="T0" fmla="*/ 6 w 6"/>
                <a:gd name="T1" fmla="*/ 3 h 5"/>
                <a:gd name="T2" fmla="*/ 3 w 6"/>
                <a:gd name="T3" fmla="*/ 5 h 5"/>
                <a:gd name="T4" fmla="*/ 1 w 6"/>
                <a:gd name="T5" fmla="*/ 2 h 5"/>
                <a:gd name="T6" fmla="*/ 3 w 6"/>
                <a:gd name="T7" fmla="*/ 0 h 5"/>
                <a:gd name="T8" fmla="*/ 6 w 6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00" name="Freeform 262"/>
            <p:cNvSpPr/>
            <p:nvPr/>
          </p:nvSpPr>
          <p:spPr bwMode="auto">
            <a:xfrm>
              <a:off x="7346950" y="3317875"/>
              <a:ext cx="26988" cy="25400"/>
            </a:xfrm>
            <a:custGeom>
              <a:avLst/>
              <a:gdLst>
                <a:gd name="T0" fmla="*/ 5 w 6"/>
                <a:gd name="T1" fmla="*/ 3 h 6"/>
                <a:gd name="T2" fmla="*/ 3 w 6"/>
                <a:gd name="T3" fmla="*/ 5 h 6"/>
                <a:gd name="T4" fmla="*/ 0 w 6"/>
                <a:gd name="T5" fmla="*/ 3 h 6"/>
                <a:gd name="T6" fmla="*/ 3 w 6"/>
                <a:gd name="T7" fmla="*/ 0 h 6"/>
                <a:gd name="T8" fmla="*/ 5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5" y="3"/>
                  </a:moveTo>
                  <a:cubicBezTo>
                    <a:pt x="5" y="5"/>
                    <a:pt x="4" y="6"/>
                    <a:pt x="3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1"/>
                    <a:pt x="6" y="2"/>
                    <a:pt x="5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01" name="Freeform 263"/>
            <p:cNvSpPr/>
            <p:nvPr/>
          </p:nvSpPr>
          <p:spPr bwMode="auto">
            <a:xfrm>
              <a:off x="7207250" y="3438525"/>
              <a:ext cx="25400" cy="20638"/>
            </a:xfrm>
            <a:custGeom>
              <a:avLst/>
              <a:gdLst>
                <a:gd name="T0" fmla="*/ 6 w 6"/>
                <a:gd name="T1" fmla="*/ 3 h 5"/>
                <a:gd name="T2" fmla="*/ 3 w 6"/>
                <a:gd name="T3" fmla="*/ 5 h 5"/>
                <a:gd name="T4" fmla="*/ 1 w 6"/>
                <a:gd name="T5" fmla="*/ 2 h 5"/>
                <a:gd name="T6" fmla="*/ 3 w 6"/>
                <a:gd name="T7" fmla="*/ 0 h 5"/>
                <a:gd name="T8" fmla="*/ 6 w 6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4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02" name="Freeform 264"/>
            <p:cNvSpPr/>
            <p:nvPr/>
          </p:nvSpPr>
          <p:spPr bwMode="auto">
            <a:xfrm>
              <a:off x="7321550" y="3527425"/>
              <a:ext cx="22225" cy="22225"/>
            </a:xfrm>
            <a:custGeom>
              <a:avLst/>
              <a:gdLst>
                <a:gd name="T0" fmla="*/ 5 w 5"/>
                <a:gd name="T1" fmla="*/ 2 h 5"/>
                <a:gd name="T2" fmla="*/ 2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2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03" name="Freeform 265"/>
            <p:cNvSpPr/>
            <p:nvPr/>
          </p:nvSpPr>
          <p:spPr bwMode="auto">
            <a:xfrm>
              <a:off x="7440613" y="3582988"/>
              <a:ext cx="22225" cy="20638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04" name="Freeform 266"/>
            <p:cNvSpPr/>
            <p:nvPr/>
          </p:nvSpPr>
          <p:spPr bwMode="auto">
            <a:xfrm>
              <a:off x="7351713" y="3630613"/>
              <a:ext cx="22225" cy="20638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05" name="Freeform 267"/>
            <p:cNvSpPr/>
            <p:nvPr/>
          </p:nvSpPr>
          <p:spPr bwMode="auto">
            <a:xfrm>
              <a:off x="7215188" y="3600450"/>
              <a:ext cx="22225" cy="20638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3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06" name="Freeform 268"/>
            <p:cNvSpPr/>
            <p:nvPr/>
          </p:nvSpPr>
          <p:spPr bwMode="auto">
            <a:xfrm>
              <a:off x="7118350" y="3630613"/>
              <a:ext cx="20638" cy="20638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3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07" name="Freeform 269"/>
            <p:cNvSpPr/>
            <p:nvPr/>
          </p:nvSpPr>
          <p:spPr bwMode="auto">
            <a:xfrm>
              <a:off x="7496175" y="3646488"/>
              <a:ext cx="22225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0 w 5"/>
                <a:gd name="T5" fmla="*/ 3 h 5"/>
                <a:gd name="T6" fmla="*/ 2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3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08" name="Freeform 270"/>
            <p:cNvSpPr/>
            <p:nvPr/>
          </p:nvSpPr>
          <p:spPr bwMode="auto">
            <a:xfrm>
              <a:off x="7242175" y="3729038"/>
              <a:ext cx="25400" cy="20638"/>
            </a:xfrm>
            <a:custGeom>
              <a:avLst/>
              <a:gdLst>
                <a:gd name="T0" fmla="*/ 5 w 6"/>
                <a:gd name="T1" fmla="*/ 2 h 5"/>
                <a:gd name="T2" fmla="*/ 3 w 6"/>
                <a:gd name="T3" fmla="*/ 5 h 5"/>
                <a:gd name="T4" fmla="*/ 0 w 6"/>
                <a:gd name="T5" fmla="*/ 2 h 5"/>
                <a:gd name="T6" fmla="*/ 3 w 6"/>
                <a:gd name="T7" fmla="*/ 0 h 5"/>
                <a:gd name="T8" fmla="*/ 5 w 6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5" y="2"/>
                  </a:move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3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5" y="2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09" name="Freeform 271"/>
            <p:cNvSpPr/>
            <p:nvPr/>
          </p:nvSpPr>
          <p:spPr bwMode="auto">
            <a:xfrm>
              <a:off x="7364413" y="3762375"/>
              <a:ext cx="25400" cy="22225"/>
            </a:xfrm>
            <a:custGeom>
              <a:avLst/>
              <a:gdLst>
                <a:gd name="T0" fmla="*/ 5 w 6"/>
                <a:gd name="T1" fmla="*/ 3 h 5"/>
                <a:gd name="T2" fmla="*/ 3 w 6"/>
                <a:gd name="T3" fmla="*/ 5 h 5"/>
                <a:gd name="T4" fmla="*/ 0 w 6"/>
                <a:gd name="T5" fmla="*/ 2 h 5"/>
                <a:gd name="T6" fmla="*/ 3 w 6"/>
                <a:gd name="T7" fmla="*/ 0 h 5"/>
                <a:gd name="T8" fmla="*/ 5 w 6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5" y="3"/>
                  </a:move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5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10" name="Freeform 272"/>
            <p:cNvSpPr/>
            <p:nvPr/>
          </p:nvSpPr>
          <p:spPr bwMode="auto">
            <a:xfrm>
              <a:off x="7453313" y="3736975"/>
              <a:ext cx="22225" cy="20638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3" y="5"/>
                    <a:pt x="2" y="5"/>
                  </a:cubicBezTo>
                  <a:cubicBezTo>
                    <a:pt x="1" y="5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11" name="Freeform 273"/>
            <p:cNvSpPr/>
            <p:nvPr/>
          </p:nvSpPr>
          <p:spPr bwMode="auto">
            <a:xfrm>
              <a:off x="7280275" y="3825875"/>
              <a:ext cx="20638" cy="26988"/>
            </a:xfrm>
            <a:custGeom>
              <a:avLst/>
              <a:gdLst>
                <a:gd name="T0" fmla="*/ 5 w 5"/>
                <a:gd name="T1" fmla="*/ 3 h 6"/>
                <a:gd name="T2" fmla="*/ 3 w 5"/>
                <a:gd name="T3" fmla="*/ 6 h 6"/>
                <a:gd name="T4" fmla="*/ 0 w 5"/>
                <a:gd name="T5" fmla="*/ 3 h 6"/>
                <a:gd name="T6" fmla="*/ 3 w 5"/>
                <a:gd name="T7" fmla="*/ 1 h 6"/>
                <a:gd name="T8" fmla="*/ 5 w 5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5" y="5"/>
                    <a:pt x="4" y="6"/>
                    <a:pt x="3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12" name="Freeform 274"/>
            <p:cNvSpPr/>
            <p:nvPr/>
          </p:nvSpPr>
          <p:spPr bwMode="auto">
            <a:xfrm>
              <a:off x="7445375" y="3835400"/>
              <a:ext cx="20638" cy="20638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13" name="Freeform 275"/>
            <p:cNvSpPr/>
            <p:nvPr/>
          </p:nvSpPr>
          <p:spPr bwMode="auto">
            <a:xfrm>
              <a:off x="7569200" y="3848100"/>
              <a:ext cx="25400" cy="25400"/>
            </a:xfrm>
            <a:custGeom>
              <a:avLst/>
              <a:gdLst>
                <a:gd name="T0" fmla="*/ 6 w 6"/>
                <a:gd name="T1" fmla="*/ 3 h 6"/>
                <a:gd name="T2" fmla="*/ 3 w 6"/>
                <a:gd name="T3" fmla="*/ 5 h 6"/>
                <a:gd name="T4" fmla="*/ 1 w 6"/>
                <a:gd name="T5" fmla="*/ 3 h 6"/>
                <a:gd name="T6" fmla="*/ 3 w 6"/>
                <a:gd name="T7" fmla="*/ 0 h 6"/>
                <a:gd name="T8" fmla="*/ 6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5" y="5"/>
                    <a:pt x="4" y="6"/>
                    <a:pt x="3" y="5"/>
                  </a:cubicBezTo>
                  <a:cubicBezTo>
                    <a:pt x="1" y="5"/>
                    <a:pt x="0" y="4"/>
                    <a:pt x="1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1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14" name="Freeform 276"/>
            <p:cNvSpPr/>
            <p:nvPr/>
          </p:nvSpPr>
          <p:spPr bwMode="auto">
            <a:xfrm>
              <a:off x="7356475" y="3890963"/>
              <a:ext cx="20638" cy="20638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15" name="Freeform 277"/>
            <p:cNvSpPr/>
            <p:nvPr/>
          </p:nvSpPr>
          <p:spPr bwMode="auto">
            <a:xfrm>
              <a:off x="7173913" y="3860800"/>
              <a:ext cx="25400" cy="20638"/>
            </a:xfrm>
            <a:custGeom>
              <a:avLst/>
              <a:gdLst>
                <a:gd name="T0" fmla="*/ 5 w 6"/>
                <a:gd name="T1" fmla="*/ 3 h 5"/>
                <a:gd name="T2" fmla="*/ 3 w 6"/>
                <a:gd name="T3" fmla="*/ 5 h 5"/>
                <a:gd name="T4" fmla="*/ 0 w 6"/>
                <a:gd name="T5" fmla="*/ 2 h 5"/>
                <a:gd name="T6" fmla="*/ 3 w 6"/>
                <a:gd name="T7" fmla="*/ 0 h 5"/>
                <a:gd name="T8" fmla="*/ 5 w 6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5" y="3"/>
                  </a:move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1"/>
                    <a:pt x="5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16" name="Freeform 278"/>
            <p:cNvSpPr/>
            <p:nvPr/>
          </p:nvSpPr>
          <p:spPr bwMode="auto">
            <a:xfrm>
              <a:off x="7067550" y="3813175"/>
              <a:ext cx="20638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17" name="Freeform 279"/>
            <p:cNvSpPr/>
            <p:nvPr/>
          </p:nvSpPr>
          <p:spPr bwMode="auto">
            <a:xfrm>
              <a:off x="7177088" y="3762375"/>
              <a:ext cx="22225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18" name="Freeform 280"/>
            <p:cNvSpPr/>
            <p:nvPr/>
          </p:nvSpPr>
          <p:spPr bwMode="auto">
            <a:xfrm>
              <a:off x="7242175" y="3903663"/>
              <a:ext cx="173038" cy="230188"/>
            </a:xfrm>
            <a:custGeom>
              <a:avLst/>
              <a:gdLst>
                <a:gd name="T0" fmla="*/ 9 w 41"/>
                <a:gd name="T1" fmla="*/ 0 h 54"/>
                <a:gd name="T2" fmla="*/ 7 w 41"/>
                <a:gd name="T3" fmla="*/ 23 h 54"/>
                <a:gd name="T4" fmla="*/ 0 w 41"/>
                <a:gd name="T5" fmla="*/ 44 h 54"/>
                <a:gd name="T6" fmla="*/ 41 w 41"/>
                <a:gd name="T7" fmla="*/ 47 h 54"/>
                <a:gd name="T8" fmla="*/ 34 w 41"/>
                <a:gd name="T9" fmla="*/ 25 h 54"/>
                <a:gd name="T10" fmla="*/ 34 w 41"/>
                <a:gd name="T11" fmla="*/ 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54">
                  <a:moveTo>
                    <a:pt x="9" y="0"/>
                  </a:moveTo>
                  <a:cubicBezTo>
                    <a:pt x="8" y="8"/>
                    <a:pt x="8" y="15"/>
                    <a:pt x="7" y="23"/>
                  </a:cubicBezTo>
                  <a:cubicBezTo>
                    <a:pt x="6" y="30"/>
                    <a:pt x="2" y="37"/>
                    <a:pt x="0" y="44"/>
                  </a:cubicBezTo>
                  <a:cubicBezTo>
                    <a:pt x="10" y="54"/>
                    <a:pt x="29" y="51"/>
                    <a:pt x="41" y="47"/>
                  </a:cubicBezTo>
                  <a:cubicBezTo>
                    <a:pt x="40" y="40"/>
                    <a:pt x="35" y="32"/>
                    <a:pt x="34" y="25"/>
                  </a:cubicBezTo>
                  <a:cubicBezTo>
                    <a:pt x="33" y="21"/>
                    <a:pt x="31" y="8"/>
                    <a:pt x="34" y="5"/>
                  </a:cubicBezTo>
                </a:path>
              </a:pathLst>
            </a:custGeom>
            <a:solidFill>
              <a:srgbClr val="5B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</p:grpSp>
      <p:grpSp>
        <p:nvGrpSpPr>
          <p:cNvPr id="619" name="组合 618"/>
          <p:cNvGrpSpPr/>
          <p:nvPr/>
        </p:nvGrpSpPr>
        <p:grpSpPr>
          <a:xfrm>
            <a:off x="9728999" y="5562143"/>
            <a:ext cx="531813" cy="675336"/>
            <a:chOff x="5549900" y="1920874"/>
            <a:chExt cx="531813" cy="675336"/>
          </a:xfrm>
        </p:grpSpPr>
        <p:grpSp>
          <p:nvGrpSpPr>
            <p:cNvPr id="620" name="组合 619"/>
            <p:cNvGrpSpPr/>
            <p:nvPr/>
          </p:nvGrpSpPr>
          <p:grpSpPr>
            <a:xfrm>
              <a:off x="5549900" y="1920874"/>
              <a:ext cx="531813" cy="520701"/>
              <a:chOff x="5549900" y="3082925"/>
              <a:chExt cx="531813" cy="520701"/>
            </a:xfrm>
          </p:grpSpPr>
          <p:sp>
            <p:nvSpPr>
              <p:cNvPr id="622" name="Freeform 281"/>
              <p:cNvSpPr/>
              <p:nvPr/>
            </p:nvSpPr>
            <p:spPr bwMode="auto">
              <a:xfrm>
                <a:off x="5626100" y="3082925"/>
                <a:ext cx="327025" cy="174625"/>
              </a:xfrm>
              <a:custGeom>
                <a:avLst/>
                <a:gdLst>
                  <a:gd name="T0" fmla="*/ 65 w 77"/>
                  <a:gd name="T1" fmla="*/ 23 h 41"/>
                  <a:gd name="T2" fmla="*/ 48 w 77"/>
                  <a:gd name="T3" fmla="*/ 12 h 41"/>
                  <a:gd name="T4" fmla="*/ 38 w 77"/>
                  <a:gd name="T5" fmla="*/ 1 h 41"/>
                  <a:gd name="T6" fmla="*/ 26 w 77"/>
                  <a:gd name="T7" fmla="*/ 11 h 41"/>
                  <a:gd name="T8" fmla="*/ 11 w 77"/>
                  <a:gd name="T9" fmla="*/ 25 h 41"/>
                  <a:gd name="T10" fmla="*/ 1 w 77"/>
                  <a:gd name="T11" fmla="*/ 33 h 41"/>
                  <a:gd name="T12" fmla="*/ 27 w 77"/>
                  <a:gd name="T13" fmla="*/ 41 h 41"/>
                  <a:gd name="T14" fmla="*/ 61 w 77"/>
                  <a:gd name="T15" fmla="*/ 38 h 41"/>
                  <a:gd name="T16" fmla="*/ 76 w 77"/>
                  <a:gd name="T17" fmla="*/ 31 h 41"/>
                  <a:gd name="T18" fmla="*/ 65 w 77"/>
                  <a:gd name="T19" fmla="*/ 2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7" h="41">
                    <a:moveTo>
                      <a:pt x="65" y="23"/>
                    </a:moveTo>
                    <a:cubicBezTo>
                      <a:pt x="59" y="20"/>
                      <a:pt x="53" y="17"/>
                      <a:pt x="48" y="12"/>
                    </a:cubicBezTo>
                    <a:cubicBezTo>
                      <a:pt x="45" y="9"/>
                      <a:pt x="42" y="1"/>
                      <a:pt x="38" y="1"/>
                    </a:cubicBezTo>
                    <a:cubicBezTo>
                      <a:pt x="31" y="0"/>
                      <a:pt x="29" y="7"/>
                      <a:pt x="26" y="11"/>
                    </a:cubicBezTo>
                    <a:cubicBezTo>
                      <a:pt x="21" y="16"/>
                      <a:pt x="17" y="21"/>
                      <a:pt x="11" y="25"/>
                    </a:cubicBezTo>
                    <a:cubicBezTo>
                      <a:pt x="8" y="27"/>
                      <a:pt x="0" y="29"/>
                      <a:pt x="1" y="33"/>
                    </a:cubicBezTo>
                    <a:cubicBezTo>
                      <a:pt x="3" y="40"/>
                      <a:pt x="22" y="40"/>
                      <a:pt x="27" y="41"/>
                    </a:cubicBezTo>
                    <a:cubicBezTo>
                      <a:pt x="39" y="41"/>
                      <a:pt x="50" y="40"/>
                      <a:pt x="61" y="38"/>
                    </a:cubicBezTo>
                    <a:cubicBezTo>
                      <a:pt x="64" y="37"/>
                      <a:pt x="75" y="35"/>
                      <a:pt x="76" y="31"/>
                    </a:cubicBezTo>
                    <a:cubicBezTo>
                      <a:pt x="77" y="27"/>
                      <a:pt x="68" y="24"/>
                      <a:pt x="65" y="23"/>
                    </a:cubicBezTo>
                    <a:close/>
                  </a:path>
                </a:pathLst>
              </a:custGeom>
              <a:solidFill>
                <a:srgbClr val="326A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623" name="Freeform 282"/>
              <p:cNvSpPr/>
              <p:nvPr/>
            </p:nvSpPr>
            <p:spPr bwMode="auto">
              <a:xfrm>
                <a:off x="5583238" y="3232150"/>
                <a:ext cx="412750" cy="192088"/>
              </a:xfrm>
              <a:custGeom>
                <a:avLst/>
                <a:gdLst>
                  <a:gd name="T0" fmla="*/ 34 w 97"/>
                  <a:gd name="T1" fmla="*/ 0 h 45"/>
                  <a:gd name="T2" fmla="*/ 6 w 97"/>
                  <a:gd name="T3" fmla="*/ 29 h 45"/>
                  <a:gd name="T4" fmla="*/ 5 w 97"/>
                  <a:gd name="T5" fmla="*/ 38 h 45"/>
                  <a:gd name="T6" fmla="*/ 15 w 97"/>
                  <a:gd name="T7" fmla="*/ 41 h 45"/>
                  <a:gd name="T8" fmla="*/ 66 w 97"/>
                  <a:gd name="T9" fmla="*/ 41 h 45"/>
                  <a:gd name="T10" fmla="*/ 90 w 97"/>
                  <a:gd name="T11" fmla="*/ 35 h 45"/>
                  <a:gd name="T12" fmla="*/ 94 w 97"/>
                  <a:gd name="T13" fmla="*/ 28 h 45"/>
                  <a:gd name="T14" fmla="*/ 84 w 97"/>
                  <a:gd name="T15" fmla="*/ 24 h 45"/>
                  <a:gd name="T16" fmla="*/ 75 w 97"/>
                  <a:gd name="T17" fmla="*/ 19 h 45"/>
                  <a:gd name="T18" fmla="*/ 62 w 97"/>
                  <a:gd name="T1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7" h="45">
                    <a:moveTo>
                      <a:pt x="34" y="0"/>
                    </a:moveTo>
                    <a:cubicBezTo>
                      <a:pt x="28" y="13"/>
                      <a:pt x="19" y="24"/>
                      <a:pt x="6" y="29"/>
                    </a:cubicBezTo>
                    <a:cubicBezTo>
                      <a:pt x="2" y="32"/>
                      <a:pt x="0" y="34"/>
                      <a:pt x="5" y="38"/>
                    </a:cubicBezTo>
                    <a:cubicBezTo>
                      <a:pt x="8" y="40"/>
                      <a:pt x="11" y="40"/>
                      <a:pt x="15" y="41"/>
                    </a:cubicBezTo>
                    <a:cubicBezTo>
                      <a:pt x="32" y="45"/>
                      <a:pt x="49" y="43"/>
                      <a:pt x="66" y="41"/>
                    </a:cubicBezTo>
                    <a:cubicBezTo>
                      <a:pt x="74" y="41"/>
                      <a:pt x="83" y="40"/>
                      <a:pt x="90" y="35"/>
                    </a:cubicBezTo>
                    <a:cubicBezTo>
                      <a:pt x="94" y="33"/>
                      <a:pt x="97" y="30"/>
                      <a:pt x="94" y="28"/>
                    </a:cubicBezTo>
                    <a:cubicBezTo>
                      <a:pt x="92" y="26"/>
                      <a:pt x="87" y="25"/>
                      <a:pt x="84" y="24"/>
                    </a:cubicBezTo>
                    <a:cubicBezTo>
                      <a:pt x="81" y="23"/>
                      <a:pt x="78" y="21"/>
                      <a:pt x="75" y="19"/>
                    </a:cubicBezTo>
                    <a:cubicBezTo>
                      <a:pt x="70" y="13"/>
                      <a:pt x="66" y="7"/>
                      <a:pt x="62" y="0"/>
                    </a:cubicBezTo>
                  </a:path>
                </a:pathLst>
              </a:custGeom>
              <a:solidFill>
                <a:srgbClr val="326A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624" name="Freeform 283"/>
              <p:cNvSpPr/>
              <p:nvPr/>
            </p:nvSpPr>
            <p:spPr bwMode="auto">
              <a:xfrm>
                <a:off x="5549900" y="3373438"/>
                <a:ext cx="531813" cy="230188"/>
              </a:xfrm>
              <a:custGeom>
                <a:avLst/>
                <a:gdLst>
                  <a:gd name="T0" fmla="*/ 39 w 125"/>
                  <a:gd name="T1" fmla="*/ 3 h 54"/>
                  <a:gd name="T2" fmla="*/ 14 w 125"/>
                  <a:gd name="T3" fmla="*/ 31 h 54"/>
                  <a:gd name="T4" fmla="*/ 3 w 125"/>
                  <a:gd name="T5" fmla="*/ 39 h 54"/>
                  <a:gd name="T6" fmla="*/ 11 w 125"/>
                  <a:gd name="T7" fmla="*/ 47 h 54"/>
                  <a:gd name="T8" fmla="*/ 46 w 125"/>
                  <a:gd name="T9" fmla="*/ 53 h 54"/>
                  <a:gd name="T10" fmla="*/ 94 w 125"/>
                  <a:gd name="T11" fmla="*/ 48 h 54"/>
                  <a:gd name="T12" fmla="*/ 116 w 125"/>
                  <a:gd name="T13" fmla="*/ 38 h 54"/>
                  <a:gd name="T14" fmla="*/ 109 w 125"/>
                  <a:gd name="T15" fmla="*/ 27 h 54"/>
                  <a:gd name="T16" fmla="*/ 80 w 125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5" h="54">
                    <a:moveTo>
                      <a:pt x="39" y="3"/>
                    </a:moveTo>
                    <a:cubicBezTo>
                      <a:pt x="31" y="12"/>
                      <a:pt x="24" y="24"/>
                      <a:pt x="14" y="31"/>
                    </a:cubicBezTo>
                    <a:cubicBezTo>
                      <a:pt x="11" y="34"/>
                      <a:pt x="4" y="36"/>
                      <a:pt x="3" y="39"/>
                    </a:cubicBezTo>
                    <a:cubicBezTo>
                      <a:pt x="0" y="44"/>
                      <a:pt x="7" y="46"/>
                      <a:pt x="11" y="47"/>
                    </a:cubicBezTo>
                    <a:cubicBezTo>
                      <a:pt x="21" y="52"/>
                      <a:pt x="35" y="53"/>
                      <a:pt x="46" y="53"/>
                    </a:cubicBezTo>
                    <a:cubicBezTo>
                      <a:pt x="63" y="54"/>
                      <a:pt x="78" y="53"/>
                      <a:pt x="94" y="48"/>
                    </a:cubicBezTo>
                    <a:cubicBezTo>
                      <a:pt x="102" y="46"/>
                      <a:pt x="110" y="43"/>
                      <a:pt x="116" y="38"/>
                    </a:cubicBezTo>
                    <a:cubicBezTo>
                      <a:pt x="125" y="31"/>
                      <a:pt x="116" y="29"/>
                      <a:pt x="109" y="27"/>
                    </a:cubicBezTo>
                    <a:cubicBezTo>
                      <a:pt x="96" y="22"/>
                      <a:pt x="87" y="12"/>
                      <a:pt x="80" y="0"/>
                    </a:cubicBezTo>
                  </a:path>
                </a:pathLst>
              </a:custGeom>
              <a:solidFill>
                <a:srgbClr val="326A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625" name="Oval 284"/>
              <p:cNvSpPr>
                <a:spLocks noChangeArrowheads="1"/>
              </p:cNvSpPr>
              <p:nvPr/>
            </p:nvSpPr>
            <p:spPr bwMode="auto">
              <a:xfrm>
                <a:off x="5749925" y="3163888"/>
                <a:ext cx="20638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626" name="Oval 285"/>
              <p:cNvSpPr>
                <a:spLocks noChangeArrowheads="1"/>
              </p:cNvSpPr>
              <p:nvPr/>
            </p:nvSpPr>
            <p:spPr bwMode="auto">
              <a:xfrm>
                <a:off x="5864225" y="3198813"/>
                <a:ext cx="17463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627" name="Oval 286"/>
              <p:cNvSpPr>
                <a:spLocks noChangeArrowheads="1"/>
              </p:cNvSpPr>
              <p:nvPr/>
            </p:nvSpPr>
            <p:spPr bwMode="auto">
              <a:xfrm>
                <a:off x="5775325" y="3100388"/>
                <a:ext cx="17463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628" name="Oval 287"/>
              <p:cNvSpPr>
                <a:spLocks noChangeArrowheads="1"/>
              </p:cNvSpPr>
              <p:nvPr/>
            </p:nvSpPr>
            <p:spPr bwMode="auto">
              <a:xfrm>
                <a:off x="5673725" y="3211513"/>
                <a:ext cx="15875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629" name="Oval 288"/>
              <p:cNvSpPr>
                <a:spLocks noChangeArrowheads="1"/>
              </p:cNvSpPr>
              <p:nvPr/>
            </p:nvSpPr>
            <p:spPr bwMode="auto">
              <a:xfrm>
                <a:off x="5770563" y="3271838"/>
                <a:ext cx="17463" cy="15875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630" name="Oval 289"/>
              <p:cNvSpPr>
                <a:spLocks noChangeArrowheads="1"/>
              </p:cNvSpPr>
              <p:nvPr/>
            </p:nvSpPr>
            <p:spPr bwMode="auto">
              <a:xfrm>
                <a:off x="5872163" y="3305175"/>
                <a:ext cx="17463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631" name="Oval 290"/>
              <p:cNvSpPr>
                <a:spLocks noChangeArrowheads="1"/>
              </p:cNvSpPr>
              <p:nvPr/>
            </p:nvSpPr>
            <p:spPr bwMode="auto">
              <a:xfrm>
                <a:off x="5805488" y="3352800"/>
                <a:ext cx="15875" cy="15875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632" name="Oval 291"/>
              <p:cNvSpPr>
                <a:spLocks noChangeArrowheads="1"/>
              </p:cNvSpPr>
              <p:nvPr/>
            </p:nvSpPr>
            <p:spPr bwMode="auto">
              <a:xfrm>
                <a:off x="5694363" y="3340100"/>
                <a:ext cx="17463" cy="15875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633" name="Oval 292"/>
              <p:cNvSpPr>
                <a:spLocks noChangeArrowheads="1"/>
              </p:cNvSpPr>
              <p:nvPr/>
            </p:nvSpPr>
            <p:spPr bwMode="auto">
              <a:xfrm>
                <a:off x="5613400" y="3373438"/>
                <a:ext cx="20638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634" name="Oval 293"/>
              <p:cNvSpPr>
                <a:spLocks noChangeArrowheads="1"/>
              </p:cNvSpPr>
              <p:nvPr/>
            </p:nvSpPr>
            <p:spPr bwMode="auto">
              <a:xfrm>
                <a:off x="5924550" y="3355975"/>
                <a:ext cx="15875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635" name="Oval 294"/>
              <p:cNvSpPr>
                <a:spLocks noChangeArrowheads="1"/>
              </p:cNvSpPr>
              <p:nvPr/>
            </p:nvSpPr>
            <p:spPr bwMode="auto">
              <a:xfrm>
                <a:off x="5724525" y="3441700"/>
                <a:ext cx="15875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636" name="Oval 295"/>
              <p:cNvSpPr>
                <a:spLocks noChangeArrowheads="1"/>
              </p:cNvSpPr>
              <p:nvPr/>
            </p:nvSpPr>
            <p:spPr bwMode="auto">
              <a:xfrm>
                <a:off x="5826125" y="3459163"/>
                <a:ext cx="20638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637" name="Oval 296"/>
              <p:cNvSpPr>
                <a:spLocks noChangeArrowheads="1"/>
              </p:cNvSpPr>
              <p:nvPr/>
            </p:nvSpPr>
            <p:spPr bwMode="auto">
              <a:xfrm>
                <a:off x="5894388" y="3429000"/>
                <a:ext cx="20638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638" name="Oval 297"/>
              <p:cNvSpPr>
                <a:spLocks noChangeArrowheads="1"/>
              </p:cNvSpPr>
              <p:nvPr/>
            </p:nvSpPr>
            <p:spPr bwMode="auto">
              <a:xfrm>
                <a:off x="5765800" y="3519488"/>
                <a:ext cx="17463" cy="15875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639" name="Oval 298"/>
              <p:cNvSpPr>
                <a:spLocks noChangeArrowheads="1"/>
              </p:cNvSpPr>
              <p:nvPr/>
            </p:nvSpPr>
            <p:spPr bwMode="auto">
              <a:xfrm>
                <a:off x="5897563" y="3509963"/>
                <a:ext cx="17463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640" name="Oval 299"/>
              <p:cNvSpPr>
                <a:spLocks noChangeArrowheads="1"/>
              </p:cNvSpPr>
              <p:nvPr/>
            </p:nvSpPr>
            <p:spPr bwMode="auto">
              <a:xfrm>
                <a:off x="6000750" y="3509963"/>
                <a:ext cx="15875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641" name="Oval 300"/>
              <p:cNvSpPr>
                <a:spLocks noChangeArrowheads="1"/>
              </p:cNvSpPr>
              <p:nvPr/>
            </p:nvSpPr>
            <p:spPr bwMode="auto">
              <a:xfrm>
                <a:off x="5830888" y="3565525"/>
                <a:ext cx="15875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642" name="Oval 301"/>
              <p:cNvSpPr>
                <a:spLocks noChangeArrowheads="1"/>
              </p:cNvSpPr>
              <p:nvPr/>
            </p:nvSpPr>
            <p:spPr bwMode="auto">
              <a:xfrm>
                <a:off x="5681663" y="3557588"/>
                <a:ext cx="17463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643" name="Oval 302"/>
              <p:cNvSpPr>
                <a:spLocks noChangeArrowheads="1"/>
              </p:cNvSpPr>
              <p:nvPr/>
            </p:nvSpPr>
            <p:spPr bwMode="auto">
              <a:xfrm>
                <a:off x="5588000" y="3527425"/>
                <a:ext cx="17463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644" name="Oval 303"/>
              <p:cNvSpPr>
                <a:spLocks noChangeArrowheads="1"/>
              </p:cNvSpPr>
              <p:nvPr/>
            </p:nvSpPr>
            <p:spPr bwMode="auto">
              <a:xfrm>
                <a:off x="5673725" y="3476625"/>
                <a:ext cx="20638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</p:grpSp>
        <p:sp>
          <p:nvSpPr>
            <p:cNvPr id="621" name="Freeform 304"/>
            <p:cNvSpPr/>
            <p:nvPr/>
          </p:nvSpPr>
          <p:spPr bwMode="auto">
            <a:xfrm>
              <a:off x="5745162" y="2412060"/>
              <a:ext cx="141288" cy="184150"/>
            </a:xfrm>
            <a:custGeom>
              <a:avLst/>
              <a:gdLst>
                <a:gd name="T0" fmla="*/ 4 w 33"/>
                <a:gd name="T1" fmla="*/ 0 h 43"/>
                <a:gd name="T2" fmla="*/ 4 w 33"/>
                <a:gd name="T3" fmla="*/ 18 h 43"/>
                <a:gd name="T4" fmla="*/ 0 w 33"/>
                <a:gd name="T5" fmla="*/ 36 h 43"/>
                <a:gd name="T6" fmla="*/ 33 w 33"/>
                <a:gd name="T7" fmla="*/ 35 h 43"/>
                <a:gd name="T8" fmla="*/ 26 w 33"/>
                <a:gd name="T9" fmla="*/ 18 h 43"/>
                <a:gd name="T10" fmla="*/ 24 w 33"/>
                <a:gd name="T11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43">
                  <a:moveTo>
                    <a:pt x="4" y="0"/>
                  </a:moveTo>
                  <a:cubicBezTo>
                    <a:pt x="4" y="6"/>
                    <a:pt x="4" y="12"/>
                    <a:pt x="4" y="18"/>
                  </a:cubicBezTo>
                  <a:cubicBezTo>
                    <a:pt x="3" y="24"/>
                    <a:pt x="1" y="30"/>
                    <a:pt x="0" y="36"/>
                  </a:cubicBezTo>
                  <a:cubicBezTo>
                    <a:pt x="9" y="43"/>
                    <a:pt x="25" y="39"/>
                    <a:pt x="33" y="35"/>
                  </a:cubicBezTo>
                  <a:cubicBezTo>
                    <a:pt x="32" y="29"/>
                    <a:pt x="27" y="24"/>
                    <a:pt x="26" y="18"/>
                  </a:cubicBezTo>
                  <a:cubicBezTo>
                    <a:pt x="25" y="14"/>
                    <a:pt x="22" y="4"/>
                    <a:pt x="24" y="1"/>
                  </a:cubicBezTo>
                </a:path>
              </a:pathLst>
            </a:custGeom>
            <a:solidFill>
              <a:srgbClr val="326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</p:grpSp>
      <p:grpSp>
        <p:nvGrpSpPr>
          <p:cNvPr id="645" name="组合 644"/>
          <p:cNvGrpSpPr/>
          <p:nvPr/>
        </p:nvGrpSpPr>
        <p:grpSpPr>
          <a:xfrm>
            <a:off x="10120463" y="5543938"/>
            <a:ext cx="2095500" cy="927100"/>
            <a:chOff x="5043488" y="2970213"/>
            <a:chExt cx="2095500" cy="927100"/>
          </a:xfrm>
        </p:grpSpPr>
        <p:sp>
          <p:nvSpPr>
            <p:cNvPr id="646" name="Freeform 308"/>
            <p:cNvSpPr/>
            <p:nvPr/>
          </p:nvSpPr>
          <p:spPr bwMode="auto">
            <a:xfrm>
              <a:off x="5043488" y="2970213"/>
              <a:ext cx="2095500" cy="927100"/>
            </a:xfrm>
            <a:custGeom>
              <a:avLst/>
              <a:gdLst>
                <a:gd name="T0" fmla="*/ 238 w 492"/>
                <a:gd name="T1" fmla="*/ 0 h 216"/>
                <a:gd name="T2" fmla="*/ 204 w 492"/>
                <a:gd name="T3" fmla="*/ 2 h 216"/>
                <a:gd name="T4" fmla="*/ 0 w 492"/>
                <a:gd name="T5" fmla="*/ 169 h 216"/>
                <a:gd name="T6" fmla="*/ 101 w 492"/>
                <a:gd name="T7" fmla="*/ 178 h 216"/>
                <a:gd name="T8" fmla="*/ 102 w 492"/>
                <a:gd name="T9" fmla="*/ 177 h 216"/>
                <a:gd name="T10" fmla="*/ 46 w 492"/>
                <a:gd name="T11" fmla="*/ 172 h 216"/>
                <a:gd name="T12" fmla="*/ 212 w 492"/>
                <a:gd name="T13" fmla="*/ 47 h 216"/>
                <a:gd name="T14" fmla="*/ 238 w 492"/>
                <a:gd name="T15" fmla="*/ 46 h 216"/>
                <a:gd name="T16" fmla="*/ 450 w 492"/>
                <a:gd name="T17" fmla="*/ 210 h 216"/>
                <a:gd name="T18" fmla="*/ 401 w 492"/>
                <a:gd name="T19" fmla="*/ 205 h 216"/>
                <a:gd name="T20" fmla="*/ 401 w 492"/>
                <a:gd name="T21" fmla="*/ 207 h 216"/>
                <a:gd name="T22" fmla="*/ 492 w 492"/>
                <a:gd name="T23" fmla="*/ 216 h 216"/>
                <a:gd name="T24" fmla="*/ 238 w 492"/>
                <a:gd name="T2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2" h="216">
                  <a:moveTo>
                    <a:pt x="238" y="0"/>
                  </a:moveTo>
                  <a:cubicBezTo>
                    <a:pt x="227" y="0"/>
                    <a:pt x="216" y="1"/>
                    <a:pt x="204" y="2"/>
                  </a:cubicBezTo>
                  <a:cubicBezTo>
                    <a:pt x="30" y="24"/>
                    <a:pt x="0" y="169"/>
                    <a:pt x="0" y="169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1" y="178"/>
                    <a:pt x="101" y="177"/>
                    <a:pt x="102" y="177"/>
                  </a:cubicBezTo>
                  <a:cubicBezTo>
                    <a:pt x="46" y="172"/>
                    <a:pt x="46" y="172"/>
                    <a:pt x="46" y="172"/>
                  </a:cubicBezTo>
                  <a:cubicBezTo>
                    <a:pt x="46" y="172"/>
                    <a:pt x="70" y="63"/>
                    <a:pt x="212" y="47"/>
                  </a:cubicBezTo>
                  <a:cubicBezTo>
                    <a:pt x="221" y="46"/>
                    <a:pt x="230" y="46"/>
                    <a:pt x="238" y="46"/>
                  </a:cubicBezTo>
                  <a:cubicBezTo>
                    <a:pt x="366" y="46"/>
                    <a:pt x="448" y="149"/>
                    <a:pt x="450" y="210"/>
                  </a:cubicBezTo>
                  <a:cubicBezTo>
                    <a:pt x="401" y="205"/>
                    <a:pt x="401" y="205"/>
                    <a:pt x="401" y="205"/>
                  </a:cubicBezTo>
                  <a:cubicBezTo>
                    <a:pt x="401" y="206"/>
                    <a:pt x="401" y="206"/>
                    <a:pt x="401" y="207"/>
                  </a:cubicBezTo>
                  <a:cubicBezTo>
                    <a:pt x="492" y="216"/>
                    <a:pt x="492" y="216"/>
                    <a:pt x="492" y="216"/>
                  </a:cubicBezTo>
                  <a:cubicBezTo>
                    <a:pt x="491" y="135"/>
                    <a:pt x="393" y="0"/>
                    <a:pt x="238" y="0"/>
                  </a:cubicBezTo>
                </a:path>
              </a:pathLst>
            </a:custGeom>
            <a:solidFill>
              <a:srgbClr val="A2C7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47" name="Freeform 309"/>
            <p:cNvSpPr/>
            <p:nvPr/>
          </p:nvSpPr>
          <p:spPr bwMode="auto">
            <a:xfrm>
              <a:off x="5240338" y="3167063"/>
              <a:ext cx="1720850" cy="704850"/>
            </a:xfrm>
            <a:custGeom>
              <a:avLst/>
              <a:gdLst>
                <a:gd name="T0" fmla="*/ 192 w 404"/>
                <a:gd name="T1" fmla="*/ 0 h 164"/>
                <a:gd name="T2" fmla="*/ 166 w 404"/>
                <a:gd name="T3" fmla="*/ 1 h 164"/>
                <a:gd name="T4" fmla="*/ 0 w 404"/>
                <a:gd name="T5" fmla="*/ 126 h 164"/>
                <a:gd name="T6" fmla="*/ 56 w 404"/>
                <a:gd name="T7" fmla="*/ 131 h 164"/>
                <a:gd name="T8" fmla="*/ 178 w 404"/>
                <a:gd name="T9" fmla="*/ 41 h 164"/>
                <a:gd name="T10" fmla="*/ 198 w 404"/>
                <a:gd name="T11" fmla="*/ 40 h 164"/>
                <a:gd name="T12" fmla="*/ 355 w 404"/>
                <a:gd name="T13" fmla="*/ 159 h 164"/>
                <a:gd name="T14" fmla="*/ 404 w 404"/>
                <a:gd name="T15" fmla="*/ 164 h 164"/>
                <a:gd name="T16" fmla="*/ 192 w 404"/>
                <a:gd name="T17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4" h="164">
                  <a:moveTo>
                    <a:pt x="192" y="0"/>
                  </a:moveTo>
                  <a:cubicBezTo>
                    <a:pt x="184" y="0"/>
                    <a:pt x="175" y="0"/>
                    <a:pt x="166" y="1"/>
                  </a:cubicBezTo>
                  <a:cubicBezTo>
                    <a:pt x="24" y="17"/>
                    <a:pt x="0" y="126"/>
                    <a:pt x="0" y="126"/>
                  </a:cubicBezTo>
                  <a:cubicBezTo>
                    <a:pt x="56" y="131"/>
                    <a:pt x="56" y="131"/>
                    <a:pt x="56" y="131"/>
                  </a:cubicBezTo>
                  <a:cubicBezTo>
                    <a:pt x="60" y="117"/>
                    <a:pt x="84" y="51"/>
                    <a:pt x="178" y="41"/>
                  </a:cubicBezTo>
                  <a:cubicBezTo>
                    <a:pt x="185" y="40"/>
                    <a:pt x="191" y="40"/>
                    <a:pt x="198" y="40"/>
                  </a:cubicBezTo>
                  <a:cubicBezTo>
                    <a:pt x="291" y="40"/>
                    <a:pt x="351" y="114"/>
                    <a:pt x="355" y="159"/>
                  </a:cubicBezTo>
                  <a:cubicBezTo>
                    <a:pt x="404" y="164"/>
                    <a:pt x="404" y="164"/>
                    <a:pt x="404" y="164"/>
                  </a:cubicBezTo>
                  <a:cubicBezTo>
                    <a:pt x="402" y="103"/>
                    <a:pt x="320" y="0"/>
                    <a:pt x="192" y="0"/>
                  </a:cubicBezTo>
                </a:path>
              </a:pathLst>
            </a:custGeom>
            <a:solidFill>
              <a:srgbClr val="C8A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48" name="Freeform 310"/>
            <p:cNvSpPr/>
            <p:nvPr/>
          </p:nvSpPr>
          <p:spPr bwMode="auto">
            <a:xfrm>
              <a:off x="5473700" y="3338513"/>
              <a:ext cx="1277938" cy="523875"/>
            </a:xfrm>
            <a:custGeom>
              <a:avLst/>
              <a:gdLst>
                <a:gd name="T0" fmla="*/ 143 w 300"/>
                <a:gd name="T1" fmla="*/ 0 h 122"/>
                <a:gd name="T2" fmla="*/ 123 w 300"/>
                <a:gd name="T3" fmla="*/ 1 h 122"/>
                <a:gd name="T4" fmla="*/ 1 w 300"/>
                <a:gd name="T5" fmla="*/ 91 h 122"/>
                <a:gd name="T6" fmla="*/ 0 w 300"/>
                <a:gd name="T7" fmla="*/ 92 h 122"/>
                <a:gd name="T8" fmla="*/ 0 w 300"/>
                <a:gd name="T9" fmla="*/ 93 h 122"/>
                <a:gd name="T10" fmla="*/ 50 w 300"/>
                <a:gd name="T11" fmla="*/ 98 h 122"/>
                <a:gd name="T12" fmla="*/ 132 w 300"/>
                <a:gd name="T13" fmla="*/ 37 h 122"/>
                <a:gd name="T14" fmla="*/ 145 w 300"/>
                <a:gd name="T15" fmla="*/ 36 h 122"/>
                <a:gd name="T16" fmla="*/ 249 w 300"/>
                <a:gd name="T17" fmla="*/ 117 h 122"/>
                <a:gd name="T18" fmla="*/ 300 w 300"/>
                <a:gd name="T19" fmla="*/ 122 h 122"/>
                <a:gd name="T20" fmla="*/ 300 w 300"/>
                <a:gd name="T21" fmla="*/ 121 h 122"/>
                <a:gd name="T22" fmla="*/ 300 w 300"/>
                <a:gd name="T23" fmla="*/ 119 h 122"/>
                <a:gd name="T24" fmla="*/ 143 w 300"/>
                <a:gd name="T25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0" h="122">
                  <a:moveTo>
                    <a:pt x="143" y="0"/>
                  </a:moveTo>
                  <a:cubicBezTo>
                    <a:pt x="136" y="0"/>
                    <a:pt x="130" y="0"/>
                    <a:pt x="123" y="1"/>
                  </a:cubicBezTo>
                  <a:cubicBezTo>
                    <a:pt x="29" y="11"/>
                    <a:pt x="5" y="77"/>
                    <a:pt x="1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1" y="93"/>
                    <a:pt x="65" y="44"/>
                    <a:pt x="132" y="37"/>
                  </a:cubicBezTo>
                  <a:cubicBezTo>
                    <a:pt x="137" y="37"/>
                    <a:pt x="141" y="36"/>
                    <a:pt x="145" y="36"/>
                  </a:cubicBezTo>
                  <a:cubicBezTo>
                    <a:pt x="208" y="36"/>
                    <a:pt x="248" y="87"/>
                    <a:pt x="249" y="117"/>
                  </a:cubicBezTo>
                  <a:cubicBezTo>
                    <a:pt x="300" y="122"/>
                    <a:pt x="300" y="122"/>
                    <a:pt x="300" y="122"/>
                  </a:cubicBezTo>
                  <a:cubicBezTo>
                    <a:pt x="300" y="122"/>
                    <a:pt x="300" y="121"/>
                    <a:pt x="300" y="121"/>
                  </a:cubicBezTo>
                  <a:cubicBezTo>
                    <a:pt x="300" y="120"/>
                    <a:pt x="300" y="120"/>
                    <a:pt x="300" y="119"/>
                  </a:cubicBezTo>
                  <a:cubicBezTo>
                    <a:pt x="296" y="74"/>
                    <a:pt x="236" y="0"/>
                    <a:pt x="143" y="0"/>
                  </a:cubicBezTo>
                </a:path>
              </a:pathLst>
            </a:custGeom>
            <a:solidFill>
              <a:srgbClr val="FFF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49" name="Freeform 311"/>
            <p:cNvSpPr/>
            <p:nvPr/>
          </p:nvSpPr>
          <p:spPr bwMode="auto">
            <a:xfrm>
              <a:off x="5686425" y="3494088"/>
              <a:ext cx="847725" cy="350838"/>
            </a:xfrm>
            <a:custGeom>
              <a:avLst/>
              <a:gdLst>
                <a:gd name="T0" fmla="*/ 95 w 199"/>
                <a:gd name="T1" fmla="*/ 0 h 82"/>
                <a:gd name="T2" fmla="*/ 82 w 199"/>
                <a:gd name="T3" fmla="*/ 1 h 82"/>
                <a:gd name="T4" fmla="*/ 0 w 199"/>
                <a:gd name="T5" fmla="*/ 62 h 82"/>
                <a:gd name="T6" fmla="*/ 0 w 199"/>
                <a:gd name="T7" fmla="*/ 63 h 82"/>
                <a:gd name="T8" fmla="*/ 199 w 199"/>
                <a:gd name="T9" fmla="*/ 82 h 82"/>
                <a:gd name="T10" fmla="*/ 199 w 199"/>
                <a:gd name="T11" fmla="*/ 81 h 82"/>
                <a:gd name="T12" fmla="*/ 95 w 199"/>
                <a:gd name="T1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9" h="82">
                  <a:moveTo>
                    <a:pt x="95" y="0"/>
                  </a:moveTo>
                  <a:cubicBezTo>
                    <a:pt x="91" y="0"/>
                    <a:pt x="87" y="1"/>
                    <a:pt x="82" y="1"/>
                  </a:cubicBezTo>
                  <a:cubicBezTo>
                    <a:pt x="15" y="8"/>
                    <a:pt x="1" y="57"/>
                    <a:pt x="0" y="62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99" y="82"/>
                    <a:pt x="199" y="82"/>
                    <a:pt x="199" y="82"/>
                  </a:cubicBezTo>
                  <a:cubicBezTo>
                    <a:pt x="199" y="81"/>
                    <a:pt x="199" y="81"/>
                    <a:pt x="199" y="81"/>
                  </a:cubicBezTo>
                  <a:cubicBezTo>
                    <a:pt x="198" y="51"/>
                    <a:pt x="158" y="0"/>
                    <a:pt x="95" y="0"/>
                  </a:cubicBezTo>
                </a:path>
              </a:pathLst>
            </a:custGeom>
            <a:solidFill>
              <a:srgbClr val="FF86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</p:grpSp>
      <p:grpSp>
        <p:nvGrpSpPr>
          <p:cNvPr id="650" name="组合 649"/>
          <p:cNvGrpSpPr/>
          <p:nvPr/>
        </p:nvGrpSpPr>
        <p:grpSpPr>
          <a:xfrm>
            <a:off x="109645" y="5230680"/>
            <a:ext cx="2568575" cy="1231900"/>
            <a:chOff x="4541838" y="2732088"/>
            <a:chExt cx="2568575" cy="1231900"/>
          </a:xfrm>
        </p:grpSpPr>
        <p:sp>
          <p:nvSpPr>
            <p:cNvPr id="651" name="Freeform 242"/>
            <p:cNvSpPr/>
            <p:nvPr/>
          </p:nvSpPr>
          <p:spPr bwMode="auto">
            <a:xfrm>
              <a:off x="4541838" y="2732088"/>
              <a:ext cx="1497013" cy="1146175"/>
            </a:xfrm>
            <a:custGeom>
              <a:avLst/>
              <a:gdLst>
                <a:gd name="T0" fmla="*/ 176 w 352"/>
                <a:gd name="T1" fmla="*/ 0 h 268"/>
                <a:gd name="T2" fmla="*/ 0 w 352"/>
                <a:gd name="T3" fmla="*/ 262 h 268"/>
                <a:gd name="T4" fmla="*/ 352 w 352"/>
                <a:gd name="T5" fmla="*/ 268 h 268"/>
                <a:gd name="T6" fmla="*/ 352 w 352"/>
                <a:gd name="T7" fmla="*/ 258 h 268"/>
                <a:gd name="T8" fmla="*/ 318 w 352"/>
                <a:gd name="T9" fmla="*/ 254 h 268"/>
                <a:gd name="T10" fmla="*/ 319 w 352"/>
                <a:gd name="T11" fmla="*/ 266 h 268"/>
                <a:gd name="T12" fmla="*/ 38 w 352"/>
                <a:gd name="T13" fmla="*/ 260 h 268"/>
                <a:gd name="T14" fmla="*/ 178 w 352"/>
                <a:gd name="T15" fmla="*/ 47 h 268"/>
                <a:gd name="T16" fmla="*/ 185 w 352"/>
                <a:gd name="T17" fmla="*/ 47 h 268"/>
                <a:gd name="T18" fmla="*/ 310 w 352"/>
                <a:gd name="T19" fmla="*/ 192 h 268"/>
                <a:gd name="T20" fmla="*/ 339 w 352"/>
                <a:gd name="T21" fmla="*/ 167 h 268"/>
                <a:gd name="T22" fmla="*/ 184 w 352"/>
                <a:gd name="T23" fmla="*/ 0 h 268"/>
                <a:gd name="T24" fmla="*/ 176 w 352"/>
                <a:gd name="T25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2" h="268">
                  <a:moveTo>
                    <a:pt x="176" y="0"/>
                  </a:moveTo>
                  <a:cubicBezTo>
                    <a:pt x="32" y="0"/>
                    <a:pt x="0" y="262"/>
                    <a:pt x="0" y="262"/>
                  </a:cubicBezTo>
                  <a:cubicBezTo>
                    <a:pt x="352" y="268"/>
                    <a:pt x="352" y="268"/>
                    <a:pt x="352" y="268"/>
                  </a:cubicBezTo>
                  <a:cubicBezTo>
                    <a:pt x="352" y="266"/>
                    <a:pt x="352" y="262"/>
                    <a:pt x="352" y="258"/>
                  </a:cubicBezTo>
                  <a:cubicBezTo>
                    <a:pt x="318" y="254"/>
                    <a:pt x="318" y="254"/>
                    <a:pt x="318" y="254"/>
                  </a:cubicBezTo>
                  <a:cubicBezTo>
                    <a:pt x="319" y="259"/>
                    <a:pt x="319" y="263"/>
                    <a:pt x="319" y="266"/>
                  </a:cubicBezTo>
                  <a:cubicBezTo>
                    <a:pt x="38" y="260"/>
                    <a:pt x="38" y="260"/>
                    <a:pt x="38" y="260"/>
                  </a:cubicBezTo>
                  <a:cubicBezTo>
                    <a:pt x="38" y="260"/>
                    <a:pt x="63" y="47"/>
                    <a:pt x="178" y="47"/>
                  </a:cubicBezTo>
                  <a:cubicBezTo>
                    <a:pt x="180" y="47"/>
                    <a:pt x="182" y="47"/>
                    <a:pt x="185" y="47"/>
                  </a:cubicBezTo>
                  <a:cubicBezTo>
                    <a:pt x="264" y="53"/>
                    <a:pt x="297" y="130"/>
                    <a:pt x="310" y="192"/>
                  </a:cubicBezTo>
                  <a:cubicBezTo>
                    <a:pt x="318" y="183"/>
                    <a:pt x="328" y="175"/>
                    <a:pt x="339" y="167"/>
                  </a:cubicBezTo>
                  <a:cubicBezTo>
                    <a:pt x="320" y="93"/>
                    <a:pt x="278" y="7"/>
                    <a:pt x="184" y="0"/>
                  </a:cubicBezTo>
                  <a:cubicBezTo>
                    <a:pt x="181" y="0"/>
                    <a:pt x="178" y="0"/>
                    <a:pt x="176" y="0"/>
                  </a:cubicBezTo>
                </a:path>
              </a:pathLst>
            </a:custGeom>
            <a:solidFill>
              <a:srgbClr val="C0DC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52" name="Freeform 243"/>
            <p:cNvSpPr/>
            <p:nvPr/>
          </p:nvSpPr>
          <p:spPr bwMode="auto">
            <a:xfrm>
              <a:off x="4703763" y="2933700"/>
              <a:ext cx="1193800" cy="935038"/>
            </a:xfrm>
            <a:custGeom>
              <a:avLst/>
              <a:gdLst>
                <a:gd name="T0" fmla="*/ 140 w 281"/>
                <a:gd name="T1" fmla="*/ 0 h 219"/>
                <a:gd name="T2" fmla="*/ 0 w 281"/>
                <a:gd name="T3" fmla="*/ 213 h 219"/>
                <a:gd name="T4" fmla="*/ 281 w 281"/>
                <a:gd name="T5" fmla="*/ 219 h 219"/>
                <a:gd name="T6" fmla="*/ 280 w 281"/>
                <a:gd name="T7" fmla="*/ 207 h 219"/>
                <a:gd name="T8" fmla="*/ 244 w 281"/>
                <a:gd name="T9" fmla="*/ 203 h 219"/>
                <a:gd name="T10" fmla="*/ 245 w 281"/>
                <a:gd name="T11" fmla="*/ 216 h 219"/>
                <a:gd name="T12" fmla="*/ 218 w 281"/>
                <a:gd name="T13" fmla="*/ 216 h 219"/>
                <a:gd name="T14" fmla="*/ 218 w 281"/>
                <a:gd name="T15" fmla="*/ 216 h 219"/>
                <a:gd name="T16" fmla="*/ 71 w 281"/>
                <a:gd name="T17" fmla="*/ 213 h 219"/>
                <a:gd name="T18" fmla="*/ 71 w 281"/>
                <a:gd name="T19" fmla="*/ 213 h 219"/>
                <a:gd name="T20" fmla="*/ 40 w 281"/>
                <a:gd name="T21" fmla="*/ 212 h 219"/>
                <a:gd name="T22" fmla="*/ 142 w 281"/>
                <a:gd name="T23" fmla="*/ 56 h 219"/>
                <a:gd name="T24" fmla="*/ 147 w 281"/>
                <a:gd name="T25" fmla="*/ 56 h 219"/>
                <a:gd name="T26" fmla="*/ 242 w 281"/>
                <a:gd name="T27" fmla="*/ 183 h 219"/>
                <a:gd name="T28" fmla="*/ 272 w 281"/>
                <a:gd name="T29" fmla="*/ 145 h 219"/>
                <a:gd name="T30" fmla="*/ 147 w 281"/>
                <a:gd name="T31" fmla="*/ 0 h 219"/>
                <a:gd name="T32" fmla="*/ 140 w 281"/>
                <a:gd name="T33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1" h="219">
                  <a:moveTo>
                    <a:pt x="140" y="0"/>
                  </a:moveTo>
                  <a:cubicBezTo>
                    <a:pt x="25" y="0"/>
                    <a:pt x="0" y="213"/>
                    <a:pt x="0" y="213"/>
                  </a:cubicBezTo>
                  <a:cubicBezTo>
                    <a:pt x="281" y="219"/>
                    <a:pt x="281" y="219"/>
                    <a:pt x="281" y="219"/>
                  </a:cubicBezTo>
                  <a:cubicBezTo>
                    <a:pt x="281" y="216"/>
                    <a:pt x="281" y="212"/>
                    <a:pt x="280" y="207"/>
                  </a:cubicBezTo>
                  <a:cubicBezTo>
                    <a:pt x="244" y="203"/>
                    <a:pt x="244" y="203"/>
                    <a:pt x="244" y="203"/>
                  </a:cubicBezTo>
                  <a:cubicBezTo>
                    <a:pt x="245" y="208"/>
                    <a:pt x="245" y="213"/>
                    <a:pt x="245" y="216"/>
                  </a:cubicBezTo>
                  <a:cubicBezTo>
                    <a:pt x="218" y="216"/>
                    <a:pt x="218" y="216"/>
                    <a:pt x="218" y="216"/>
                  </a:cubicBezTo>
                  <a:cubicBezTo>
                    <a:pt x="218" y="216"/>
                    <a:pt x="218" y="216"/>
                    <a:pt x="218" y="216"/>
                  </a:cubicBezTo>
                  <a:cubicBezTo>
                    <a:pt x="71" y="213"/>
                    <a:pt x="71" y="213"/>
                    <a:pt x="71" y="213"/>
                  </a:cubicBezTo>
                  <a:cubicBezTo>
                    <a:pt x="71" y="213"/>
                    <a:pt x="71" y="213"/>
                    <a:pt x="71" y="213"/>
                  </a:cubicBezTo>
                  <a:cubicBezTo>
                    <a:pt x="40" y="212"/>
                    <a:pt x="40" y="212"/>
                    <a:pt x="40" y="212"/>
                  </a:cubicBezTo>
                  <a:cubicBezTo>
                    <a:pt x="40" y="212"/>
                    <a:pt x="58" y="56"/>
                    <a:pt x="142" y="56"/>
                  </a:cubicBezTo>
                  <a:cubicBezTo>
                    <a:pt x="144" y="56"/>
                    <a:pt x="145" y="56"/>
                    <a:pt x="147" y="56"/>
                  </a:cubicBezTo>
                  <a:cubicBezTo>
                    <a:pt x="214" y="61"/>
                    <a:pt x="236" y="136"/>
                    <a:pt x="242" y="183"/>
                  </a:cubicBezTo>
                  <a:cubicBezTo>
                    <a:pt x="249" y="172"/>
                    <a:pt x="259" y="159"/>
                    <a:pt x="272" y="145"/>
                  </a:cubicBezTo>
                  <a:cubicBezTo>
                    <a:pt x="259" y="83"/>
                    <a:pt x="226" y="6"/>
                    <a:pt x="147" y="0"/>
                  </a:cubicBezTo>
                  <a:cubicBezTo>
                    <a:pt x="144" y="0"/>
                    <a:pt x="142" y="0"/>
                    <a:pt x="140" y="0"/>
                  </a:cubicBezTo>
                </a:path>
              </a:pathLst>
            </a:custGeom>
            <a:solidFill>
              <a:srgbClr val="8B9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53" name="Freeform 244"/>
            <p:cNvSpPr/>
            <p:nvPr/>
          </p:nvSpPr>
          <p:spPr bwMode="auto">
            <a:xfrm>
              <a:off x="4873625" y="3173413"/>
              <a:ext cx="871538" cy="682625"/>
            </a:xfrm>
            <a:custGeom>
              <a:avLst/>
              <a:gdLst>
                <a:gd name="T0" fmla="*/ 102 w 205"/>
                <a:gd name="T1" fmla="*/ 0 h 160"/>
                <a:gd name="T2" fmla="*/ 0 w 205"/>
                <a:gd name="T3" fmla="*/ 156 h 160"/>
                <a:gd name="T4" fmla="*/ 31 w 205"/>
                <a:gd name="T5" fmla="*/ 157 h 160"/>
                <a:gd name="T6" fmla="*/ 104 w 205"/>
                <a:gd name="T7" fmla="*/ 45 h 160"/>
                <a:gd name="T8" fmla="*/ 108 w 205"/>
                <a:gd name="T9" fmla="*/ 46 h 160"/>
                <a:gd name="T10" fmla="*/ 178 w 205"/>
                <a:gd name="T11" fmla="*/ 160 h 160"/>
                <a:gd name="T12" fmla="*/ 205 w 205"/>
                <a:gd name="T13" fmla="*/ 160 h 160"/>
                <a:gd name="T14" fmla="*/ 204 w 205"/>
                <a:gd name="T15" fmla="*/ 147 h 160"/>
                <a:gd name="T16" fmla="*/ 192 w 205"/>
                <a:gd name="T17" fmla="*/ 145 h 160"/>
                <a:gd name="T18" fmla="*/ 202 w 205"/>
                <a:gd name="T19" fmla="*/ 127 h 160"/>
                <a:gd name="T20" fmla="*/ 107 w 205"/>
                <a:gd name="T21" fmla="*/ 0 h 160"/>
                <a:gd name="T22" fmla="*/ 102 w 205"/>
                <a:gd name="T23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5" h="160">
                  <a:moveTo>
                    <a:pt x="102" y="0"/>
                  </a:moveTo>
                  <a:cubicBezTo>
                    <a:pt x="18" y="0"/>
                    <a:pt x="0" y="156"/>
                    <a:pt x="0" y="156"/>
                  </a:cubicBezTo>
                  <a:cubicBezTo>
                    <a:pt x="31" y="157"/>
                    <a:pt x="31" y="157"/>
                    <a:pt x="31" y="157"/>
                  </a:cubicBezTo>
                  <a:cubicBezTo>
                    <a:pt x="31" y="154"/>
                    <a:pt x="45" y="45"/>
                    <a:pt x="104" y="45"/>
                  </a:cubicBezTo>
                  <a:cubicBezTo>
                    <a:pt x="105" y="45"/>
                    <a:pt x="107" y="45"/>
                    <a:pt x="108" y="46"/>
                  </a:cubicBezTo>
                  <a:cubicBezTo>
                    <a:pt x="171" y="50"/>
                    <a:pt x="178" y="141"/>
                    <a:pt x="178" y="160"/>
                  </a:cubicBezTo>
                  <a:cubicBezTo>
                    <a:pt x="205" y="160"/>
                    <a:pt x="205" y="160"/>
                    <a:pt x="205" y="160"/>
                  </a:cubicBezTo>
                  <a:cubicBezTo>
                    <a:pt x="205" y="157"/>
                    <a:pt x="205" y="152"/>
                    <a:pt x="204" y="147"/>
                  </a:cubicBezTo>
                  <a:cubicBezTo>
                    <a:pt x="192" y="145"/>
                    <a:pt x="192" y="145"/>
                    <a:pt x="192" y="145"/>
                  </a:cubicBezTo>
                  <a:cubicBezTo>
                    <a:pt x="192" y="145"/>
                    <a:pt x="195" y="138"/>
                    <a:pt x="202" y="127"/>
                  </a:cubicBezTo>
                  <a:cubicBezTo>
                    <a:pt x="196" y="80"/>
                    <a:pt x="174" y="5"/>
                    <a:pt x="107" y="0"/>
                  </a:cubicBezTo>
                  <a:cubicBezTo>
                    <a:pt x="105" y="0"/>
                    <a:pt x="104" y="0"/>
                    <a:pt x="102" y="0"/>
                  </a:cubicBezTo>
                </a:path>
              </a:pathLst>
            </a:custGeom>
            <a:solidFill>
              <a:srgbClr val="E0C8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54" name="Freeform 245"/>
            <p:cNvSpPr/>
            <p:nvPr/>
          </p:nvSpPr>
          <p:spPr bwMode="auto">
            <a:xfrm>
              <a:off x="5005388" y="3843338"/>
              <a:ext cx="625475" cy="12700"/>
            </a:xfrm>
            <a:custGeom>
              <a:avLst/>
              <a:gdLst>
                <a:gd name="T0" fmla="*/ 0 w 147"/>
                <a:gd name="T1" fmla="*/ 0 h 3"/>
                <a:gd name="T2" fmla="*/ 0 w 147"/>
                <a:gd name="T3" fmla="*/ 0 h 3"/>
                <a:gd name="T4" fmla="*/ 147 w 147"/>
                <a:gd name="T5" fmla="*/ 3 h 3"/>
                <a:gd name="T6" fmla="*/ 147 w 147"/>
                <a:gd name="T7" fmla="*/ 3 h 3"/>
                <a:gd name="T8" fmla="*/ 0 w 14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7" y="3"/>
                    <a:pt x="147" y="3"/>
                    <a:pt x="147" y="3"/>
                  </a:cubicBezTo>
                  <a:cubicBezTo>
                    <a:pt x="147" y="3"/>
                    <a:pt x="147" y="3"/>
                    <a:pt x="147" y="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2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55" name="Freeform 246"/>
            <p:cNvSpPr/>
            <p:nvPr/>
          </p:nvSpPr>
          <p:spPr bwMode="auto">
            <a:xfrm>
              <a:off x="5005388" y="3365500"/>
              <a:ext cx="625475" cy="490538"/>
            </a:xfrm>
            <a:custGeom>
              <a:avLst/>
              <a:gdLst>
                <a:gd name="T0" fmla="*/ 73 w 147"/>
                <a:gd name="T1" fmla="*/ 0 h 115"/>
                <a:gd name="T2" fmla="*/ 0 w 147"/>
                <a:gd name="T3" fmla="*/ 112 h 115"/>
                <a:gd name="T4" fmla="*/ 147 w 147"/>
                <a:gd name="T5" fmla="*/ 115 h 115"/>
                <a:gd name="T6" fmla="*/ 77 w 147"/>
                <a:gd name="T7" fmla="*/ 1 h 115"/>
                <a:gd name="T8" fmla="*/ 73 w 147"/>
                <a:gd name="T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15">
                  <a:moveTo>
                    <a:pt x="73" y="0"/>
                  </a:moveTo>
                  <a:cubicBezTo>
                    <a:pt x="14" y="0"/>
                    <a:pt x="0" y="109"/>
                    <a:pt x="0" y="112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7" y="96"/>
                    <a:pt x="140" y="5"/>
                    <a:pt x="77" y="1"/>
                  </a:cubicBezTo>
                  <a:cubicBezTo>
                    <a:pt x="76" y="0"/>
                    <a:pt x="74" y="0"/>
                    <a:pt x="73" y="0"/>
                  </a:cubicBezTo>
                </a:path>
              </a:pathLst>
            </a:custGeom>
            <a:solidFill>
              <a:srgbClr val="A97C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grpSp>
          <p:nvGrpSpPr>
            <p:cNvPr id="656" name="组合 655"/>
            <p:cNvGrpSpPr/>
            <p:nvPr/>
          </p:nvGrpSpPr>
          <p:grpSpPr>
            <a:xfrm>
              <a:off x="5689600" y="3313113"/>
              <a:ext cx="1420813" cy="650875"/>
              <a:chOff x="5689600" y="3313113"/>
              <a:chExt cx="1420813" cy="650875"/>
            </a:xfrm>
          </p:grpSpPr>
          <p:sp>
            <p:nvSpPr>
              <p:cNvPr id="657" name="Freeform 247"/>
              <p:cNvSpPr/>
              <p:nvPr/>
            </p:nvSpPr>
            <p:spPr bwMode="auto">
              <a:xfrm>
                <a:off x="5983288" y="3313113"/>
                <a:ext cx="1127125" cy="650875"/>
              </a:xfrm>
              <a:custGeom>
                <a:avLst/>
                <a:gdLst>
                  <a:gd name="T0" fmla="*/ 92 w 265"/>
                  <a:gd name="T1" fmla="*/ 0 h 152"/>
                  <a:gd name="T2" fmla="*/ 0 w 265"/>
                  <a:gd name="T3" fmla="*/ 31 h 152"/>
                  <a:gd name="T4" fmla="*/ 7 w 265"/>
                  <a:gd name="T5" fmla="*/ 68 h 152"/>
                  <a:gd name="T6" fmla="*/ 95 w 265"/>
                  <a:gd name="T7" fmla="*/ 30 h 152"/>
                  <a:gd name="T8" fmla="*/ 103 w 265"/>
                  <a:gd name="T9" fmla="*/ 30 h 152"/>
                  <a:gd name="T10" fmla="*/ 227 w 265"/>
                  <a:gd name="T11" fmla="*/ 146 h 152"/>
                  <a:gd name="T12" fmla="*/ 13 w 265"/>
                  <a:gd name="T13" fmla="*/ 121 h 152"/>
                  <a:gd name="T14" fmla="*/ 13 w 265"/>
                  <a:gd name="T15" fmla="*/ 122 h 152"/>
                  <a:gd name="T16" fmla="*/ 263 w 265"/>
                  <a:gd name="T17" fmla="*/ 152 h 152"/>
                  <a:gd name="T18" fmla="*/ 103 w 265"/>
                  <a:gd name="T19" fmla="*/ 1 h 152"/>
                  <a:gd name="T20" fmla="*/ 92 w 265"/>
                  <a:gd name="T21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5" h="152">
                    <a:moveTo>
                      <a:pt x="92" y="0"/>
                    </a:moveTo>
                    <a:cubicBezTo>
                      <a:pt x="54" y="0"/>
                      <a:pt x="24" y="14"/>
                      <a:pt x="0" y="31"/>
                    </a:cubicBezTo>
                    <a:cubicBezTo>
                      <a:pt x="3" y="44"/>
                      <a:pt x="5" y="56"/>
                      <a:pt x="7" y="68"/>
                    </a:cubicBezTo>
                    <a:cubicBezTo>
                      <a:pt x="28" y="48"/>
                      <a:pt x="57" y="30"/>
                      <a:pt x="95" y="30"/>
                    </a:cubicBezTo>
                    <a:cubicBezTo>
                      <a:pt x="98" y="30"/>
                      <a:pt x="101" y="30"/>
                      <a:pt x="103" y="30"/>
                    </a:cubicBezTo>
                    <a:cubicBezTo>
                      <a:pt x="193" y="36"/>
                      <a:pt x="229" y="128"/>
                      <a:pt x="227" y="146"/>
                    </a:cubicBezTo>
                    <a:cubicBezTo>
                      <a:pt x="13" y="121"/>
                      <a:pt x="13" y="121"/>
                      <a:pt x="13" y="121"/>
                    </a:cubicBezTo>
                    <a:cubicBezTo>
                      <a:pt x="13" y="121"/>
                      <a:pt x="13" y="122"/>
                      <a:pt x="13" y="122"/>
                    </a:cubicBezTo>
                    <a:cubicBezTo>
                      <a:pt x="263" y="152"/>
                      <a:pt x="263" y="152"/>
                      <a:pt x="263" y="152"/>
                    </a:cubicBezTo>
                    <a:cubicBezTo>
                      <a:pt x="265" y="129"/>
                      <a:pt x="219" y="9"/>
                      <a:pt x="103" y="1"/>
                    </a:cubicBezTo>
                    <a:cubicBezTo>
                      <a:pt x="99" y="1"/>
                      <a:pt x="95" y="0"/>
                      <a:pt x="92" y="0"/>
                    </a:cubicBezTo>
                  </a:path>
                </a:pathLst>
              </a:custGeom>
              <a:solidFill>
                <a:srgbClr val="BBC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658" name="Freeform 248"/>
              <p:cNvSpPr>
                <a:spLocks noEditPoints="1"/>
              </p:cNvSpPr>
              <p:nvPr/>
            </p:nvSpPr>
            <p:spPr bwMode="auto">
              <a:xfrm>
                <a:off x="5859463" y="3446463"/>
                <a:ext cx="179388" cy="388938"/>
              </a:xfrm>
              <a:custGeom>
                <a:avLst/>
                <a:gdLst>
                  <a:gd name="T0" fmla="*/ 8 w 42"/>
                  <a:gd name="T1" fmla="*/ 86 h 91"/>
                  <a:gd name="T2" fmla="*/ 8 w 42"/>
                  <a:gd name="T3" fmla="*/ 87 h 91"/>
                  <a:gd name="T4" fmla="*/ 42 w 42"/>
                  <a:gd name="T5" fmla="*/ 91 h 91"/>
                  <a:gd name="T6" fmla="*/ 42 w 42"/>
                  <a:gd name="T7" fmla="*/ 90 h 91"/>
                  <a:gd name="T8" fmla="*/ 8 w 42"/>
                  <a:gd name="T9" fmla="*/ 86 h 91"/>
                  <a:gd name="T10" fmla="*/ 29 w 42"/>
                  <a:gd name="T11" fmla="*/ 0 h 91"/>
                  <a:gd name="T12" fmla="*/ 0 w 42"/>
                  <a:gd name="T13" fmla="*/ 25 h 91"/>
                  <a:gd name="T14" fmla="*/ 7 w 42"/>
                  <a:gd name="T15" fmla="*/ 74 h 91"/>
                  <a:gd name="T16" fmla="*/ 36 w 42"/>
                  <a:gd name="T17" fmla="*/ 37 h 91"/>
                  <a:gd name="T18" fmla="*/ 29 w 42"/>
                  <a:gd name="T19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91">
                    <a:moveTo>
                      <a:pt x="8" y="86"/>
                    </a:moveTo>
                    <a:cubicBezTo>
                      <a:pt x="8" y="86"/>
                      <a:pt x="8" y="87"/>
                      <a:pt x="8" y="87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2" y="91"/>
                      <a:pt x="42" y="90"/>
                      <a:pt x="42" y="90"/>
                    </a:cubicBezTo>
                    <a:cubicBezTo>
                      <a:pt x="8" y="86"/>
                      <a:pt x="8" y="86"/>
                      <a:pt x="8" y="86"/>
                    </a:cubicBezTo>
                    <a:moveTo>
                      <a:pt x="29" y="0"/>
                    </a:moveTo>
                    <a:cubicBezTo>
                      <a:pt x="18" y="8"/>
                      <a:pt x="8" y="16"/>
                      <a:pt x="0" y="25"/>
                    </a:cubicBezTo>
                    <a:cubicBezTo>
                      <a:pt x="4" y="43"/>
                      <a:pt x="6" y="60"/>
                      <a:pt x="7" y="74"/>
                    </a:cubicBezTo>
                    <a:cubicBezTo>
                      <a:pt x="13" y="64"/>
                      <a:pt x="23" y="50"/>
                      <a:pt x="36" y="37"/>
                    </a:cubicBezTo>
                    <a:cubicBezTo>
                      <a:pt x="34" y="25"/>
                      <a:pt x="32" y="13"/>
                      <a:pt x="29" y="0"/>
                    </a:cubicBezTo>
                  </a:path>
                </a:pathLst>
              </a:custGeom>
              <a:solidFill>
                <a:srgbClr val="AAC0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659" name="Freeform 249"/>
              <p:cNvSpPr/>
              <p:nvPr/>
            </p:nvSpPr>
            <p:spPr bwMode="auto">
              <a:xfrm>
                <a:off x="5732463" y="3552825"/>
                <a:ext cx="161925" cy="265113"/>
              </a:xfrm>
              <a:custGeom>
                <a:avLst/>
                <a:gdLst>
                  <a:gd name="T0" fmla="*/ 30 w 38"/>
                  <a:gd name="T1" fmla="*/ 0 h 62"/>
                  <a:gd name="T2" fmla="*/ 0 w 38"/>
                  <a:gd name="T3" fmla="*/ 38 h 62"/>
                  <a:gd name="T4" fmla="*/ 2 w 38"/>
                  <a:gd name="T5" fmla="*/ 58 h 62"/>
                  <a:gd name="T6" fmla="*/ 38 w 38"/>
                  <a:gd name="T7" fmla="*/ 62 h 62"/>
                  <a:gd name="T8" fmla="*/ 38 w 38"/>
                  <a:gd name="T9" fmla="*/ 61 h 62"/>
                  <a:gd name="T10" fmla="*/ 31 w 38"/>
                  <a:gd name="T11" fmla="*/ 60 h 62"/>
                  <a:gd name="T12" fmla="*/ 37 w 38"/>
                  <a:gd name="T13" fmla="*/ 49 h 62"/>
                  <a:gd name="T14" fmla="*/ 30 w 38"/>
                  <a:gd name="T1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62">
                    <a:moveTo>
                      <a:pt x="30" y="0"/>
                    </a:moveTo>
                    <a:cubicBezTo>
                      <a:pt x="17" y="14"/>
                      <a:pt x="7" y="27"/>
                      <a:pt x="0" y="38"/>
                    </a:cubicBezTo>
                    <a:cubicBezTo>
                      <a:pt x="1" y="45"/>
                      <a:pt x="2" y="52"/>
                      <a:pt x="2" y="58"/>
                    </a:cubicBezTo>
                    <a:cubicBezTo>
                      <a:pt x="38" y="62"/>
                      <a:pt x="38" y="62"/>
                      <a:pt x="38" y="62"/>
                    </a:cubicBezTo>
                    <a:cubicBezTo>
                      <a:pt x="38" y="62"/>
                      <a:pt x="38" y="61"/>
                      <a:pt x="38" y="61"/>
                    </a:cubicBezTo>
                    <a:cubicBezTo>
                      <a:pt x="31" y="60"/>
                      <a:pt x="31" y="60"/>
                      <a:pt x="31" y="60"/>
                    </a:cubicBezTo>
                    <a:cubicBezTo>
                      <a:pt x="31" y="60"/>
                      <a:pt x="33" y="56"/>
                      <a:pt x="37" y="49"/>
                    </a:cubicBezTo>
                    <a:cubicBezTo>
                      <a:pt x="36" y="35"/>
                      <a:pt x="34" y="18"/>
                      <a:pt x="30" y="0"/>
                    </a:cubicBezTo>
                  </a:path>
                </a:pathLst>
              </a:custGeom>
              <a:solidFill>
                <a:srgbClr val="9CAF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660" name="Freeform 250"/>
              <p:cNvSpPr/>
              <p:nvPr/>
            </p:nvSpPr>
            <p:spPr bwMode="auto">
              <a:xfrm>
                <a:off x="5689600" y="3714750"/>
                <a:ext cx="50800" cy="85725"/>
              </a:xfrm>
              <a:custGeom>
                <a:avLst/>
                <a:gdLst>
                  <a:gd name="T0" fmla="*/ 10 w 12"/>
                  <a:gd name="T1" fmla="*/ 0 h 20"/>
                  <a:gd name="T2" fmla="*/ 0 w 12"/>
                  <a:gd name="T3" fmla="*/ 18 h 20"/>
                  <a:gd name="T4" fmla="*/ 12 w 12"/>
                  <a:gd name="T5" fmla="*/ 20 h 20"/>
                  <a:gd name="T6" fmla="*/ 10 w 12"/>
                  <a:gd name="T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0">
                    <a:moveTo>
                      <a:pt x="10" y="0"/>
                    </a:moveTo>
                    <a:cubicBezTo>
                      <a:pt x="3" y="11"/>
                      <a:pt x="0" y="18"/>
                      <a:pt x="0" y="18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14"/>
                      <a:pt x="11" y="7"/>
                      <a:pt x="10" y="0"/>
                    </a:cubicBezTo>
                  </a:path>
                </a:pathLst>
              </a:custGeom>
              <a:solidFill>
                <a:srgbClr val="B2BB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661" name="Freeform 251"/>
              <p:cNvSpPr/>
              <p:nvPr/>
            </p:nvSpPr>
            <p:spPr bwMode="auto">
              <a:xfrm>
                <a:off x="6013450" y="3441700"/>
                <a:ext cx="942975" cy="495300"/>
              </a:xfrm>
              <a:custGeom>
                <a:avLst/>
                <a:gdLst>
                  <a:gd name="T0" fmla="*/ 88 w 222"/>
                  <a:gd name="T1" fmla="*/ 0 h 116"/>
                  <a:gd name="T2" fmla="*/ 0 w 222"/>
                  <a:gd name="T3" fmla="*/ 38 h 116"/>
                  <a:gd name="T4" fmla="*/ 5 w 222"/>
                  <a:gd name="T5" fmla="*/ 77 h 116"/>
                  <a:gd name="T6" fmla="*/ 91 w 222"/>
                  <a:gd name="T7" fmla="*/ 24 h 116"/>
                  <a:gd name="T8" fmla="*/ 97 w 222"/>
                  <a:gd name="T9" fmla="*/ 25 h 116"/>
                  <a:gd name="T10" fmla="*/ 191 w 222"/>
                  <a:gd name="T11" fmla="*/ 112 h 116"/>
                  <a:gd name="T12" fmla="*/ 6 w 222"/>
                  <a:gd name="T13" fmla="*/ 91 h 116"/>
                  <a:gd name="T14" fmla="*/ 6 w 222"/>
                  <a:gd name="T15" fmla="*/ 91 h 116"/>
                  <a:gd name="T16" fmla="*/ 220 w 222"/>
                  <a:gd name="T17" fmla="*/ 116 h 116"/>
                  <a:gd name="T18" fmla="*/ 96 w 222"/>
                  <a:gd name="T19" fmla="*/ 0 h 116"/>
                  <a:gd name="T20" fmla="*/ 88 w 222"/>
                  <a:gd name="T21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2" h="116">
                    <a:moveTo>
                      <a:pt x="88" y="0"/>
                    </a:moveTo>
                    <a:cubicBezTo>
                      <a:pt x="50" y="0"/>
                      <a:pt x="21" y="18"/>
                      <a:pt x="0" y="38"/>
                    </a:cubicBezTo>
                    <a:cubicBezTo>
                      <a:pt x="3" y="53"/>
                      <a:pt x="4" y="66"/>
                      <a:pt x="5" y="77"/>
                    </a:cubicBezTo>
                    <a:cubicBezTo>
                      <a:pt x="17" y="58"/>
                      <a:pt x="46" y="24"/>
                      <a:pt x="91" y="24"/>
                    </a:cubicBezTo>
                    <a:cubicBezTo>
                      <a:pt x="93" y="24"/>
                      <a:pt x="95" y="25"/>
                      <a:pt x="97" y="25"/>
                    </a:cubicBezTo>
                    <a:cubicBezTo>
                      <a:pt x="165" y="29"/>
                      <a:pt x="192" y="99"/>
                      <a:pt x="191" y="112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220" y="116"/>
                      <a:pt x="220" y="116"/>
                      <a:pt x="220" y="116"/>
                    </a:cubicBezTo>
                    <a:cubicBezTo>
                      <a:pt x="222" y="98"/>
                      <a:pt x="186" y="6"/>
                      <a:pt x="96" y="0"/>
                    </a:cubicBezTo>
                    <a:cubicBezTo>
                      <a:pt x="94" y="0"/>
                      <a:pt x="91" y="0"/>
                      <a:pt x="88" y="0"/>
                    </a:cubicBezTo>
                  </a:path>
                </a:pathLst>
              </a:custGeom>
              <a:solidFill>
                <a:srgbClr val="ECF1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662" name="Freeform 252"/>
              <p:cNvSpPr/>
              <p:nvPr/>
            </p:nvSpPr>
            <p:spPr bwMode="auto">
              <a:xfrm>
                <a:off x="5889625" y="3603625"/>
                <a:ext cx="149225" cy="227013"/>
              </a:xfrm>
              <a:custGeom>
                <a:avLst/>
                <a:gdLst>
                  <a:gd name="T0" fmla="*/ 29 w 35"/>
                  <a:gd name="T1" fmla="*/ 0 h 53"/>
                  <a:gd name="T2" fmla="*/ 0 w 35"/>
                  <a:gd name="T3" fmla="*/ 37 h 53"/>
                  <a:gd name="T4" fmla="*/ 1 w 35"/>
                  <a:gd name="T5" fmla="*/ 49 h 53"/>
                  <a:gd name="T6" fmla="*/ 35 w 35"/>
                  <a:gd name="T7" fmla="*/ 53 h 53"/>
                  <a:gd name="T8" fmla="*/ 35 w 35"/>
                  <a:gd name="T9" fmla="*/ 53 h 53"/>
                  <a:gd name="T10" fmla="*/ 27 w 35"/>
                  <a:gd name="T11" fmla="*/ 52 h 53"/>
                  <a:gd name="T12" fmla="*/ 34 w 35"/>
                  <a:gd name="T13" fmla="*/ 39 h 53"/>
                  <a:gd name="T14" fmla="*/ 29 w 35"/>
                  <a:gd name="T15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53">
                    <a:moveTo>
                      <a:pt x="29" y="0"/>
                    </a:moveTo>
                    <a:cubicBezTo>
                      <a:pt x="16" y="13"/>
                      <a:pt x="6" y="27"/>
                      <a:pt x="0" y="37"/>
                    </a:cubicBezTo>
                    <a:cubicBezTo>
                      <a:pt x="1" y="41"/>
                      <a:pt x="1" y="46"/>
                      <a:pt x="1" y="49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27" y="52"/>
                      <a:pt x="27" y="52"/>
                      <a:pt x="27" y="52"/>
                    </a:cubicBezTo>
                    <a:cubicBezTo>
                      <a:pt x="27" y="52"/>
                      <a:pt x="29" y="47"/>
                      <a:pt x="34" y="39"/>
                    </a:cubicBezTo>
                    <a:cubicBezTo>
                      <a:pt x="33" y="28"/>
                      <a:pt x="32" y="15"/>
                      <a:pt x="29" y="0"/>
                    </a:cubicBezTo>
                  </a:path>
                </a:pathLst>
              </a:custGeom>
              <a:solidFill>
                <a:srgbClr val="E8EE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663" name="Freeform 253"/>
              <p:cNvSpPr/>
              <p:nvPr/>
            </p:nvSpPr>
            <p:spPr bwMode="auto">
              <a:xfrm>
                <a:off x="5864225" y="3762375"/>
                <a:ext cx="30163" cy="50800"/>
              </a:xfrm>
              <a:custGeom>
                <a:avLst/>
                <a:gdLst>
                  <a:gd name="T0" fmla="*/ 6 w 7"/>
                  <a:gd name="T1" fmla="*/ 0 h 12"/>
                  <a:gd name="T2" fmla="*/ 0 w 7"/>
                  <a:gd name="T3" fmla="*/ 11 h 12"/>
                  <a:gd name="T4" fmla="*/ 7 w 7"/>
                  <a:gd name="T5" fmla="*/ 12 h 12"/>
                  <a:gd name="T6" fmla="*/ 6 w 7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2">
                    <a:moveTo>
                      <a:pt x="6" y="0"/>
                    </a:moveTo>
                    <a:cubicBezTo>
                      <a:pt x="2" y="7"/>
                      <a:pt x="0" y="11"/>
                      <a:pt x="0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9"/>
                      <a:pt x="7" y="4"/>
                      <a:pt x="6" y="0"/>
                    </a:cubicBezTo>
                  </a:path>
                </a:pathLst>
              </a:custGeom>
              <a:solidFill>
                <a:srgbClr val="E4E9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664" name="Freeform 254"/>
              <p:cNvSpPr>
                <a:spLocks noEditPoints="1"/>
              </p:cNvSpPr>
              <p:nvPr/>
            </p:nvSpPr>
            <p:spPr bwMode="auto">
              <a:xfrm>
                <a:off x="6034088" y="3544888"/>
                <a:ext cx="795338" cy="376238"/>
              </a:xfrm>
              <a:custGeom>
                <a:avLst/>
                <a:gdLst>
                  <a:gd name="T0" fmla="*/ 151 w 187"/>
                  <a:gd name="T1" fmla="*/ 84 h 88"/>
                  <a:gd name="T2" fmla="*/ 31 w 187"/>
                  <a:gd name="T3" fmla="*/ 70 h 88"/>
                  <a:gd name="T4" fmla="*/ 89 w 187"/>
                  <a:gd name="T5" fmla="*/ 29 h 88"/>
                  <a:gd name="T6" fmla="*/ 93 w 187"/>
                  <a:gd name="T7" fmla="*/ 29 h 88"/>
                  <a:gd name="T8" fmla="*/ 151 w 187"/>
                  <a:gd name="T9" fmla="*/ 84 h 88"/>
                  <a:gd name="T10" fmla="*/ 86 w 187"/>
                  <a:gd name="T11" fmla="*/ 0 h 88"/>
                  <a:gd name="T12" fmla="*/ 0 w 187"/>
                  <a:gd name="T13" fmla="*/ 53 h 88"/>
                  <a:gd name="T14" fmla="*/ 1 w 187"/>
                  <a:gd name="T15" fmla="*/ 67 h 88"/>
                  <a:gd name="T16" fmla="*/ 186 w 187"/>
                  <a:gd name="T17" fmla="*/ 88 h 88"/>
                  <a:gd name="T18" fmla="*/ 92 w 187"/>
                  <a:gd name="T19" fmla="*/ 1 h 88"/>
                  <a:gd name="T20" fmla="*/ 86 w 187"/>
                  <a:gd name="T21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7" h="88">
                    <a:moveTo>
                      <a:pt x="151" y="84"/>
                    </a:moveTo>
                    <a:cubicBezTo>
                      <a:pt x="31" y="70"/>
                      <a:pt x="31" y="70"/>
                      <a:pt x="31" y="70"/>
                    </a:cubicBezTo>
                    <a:cubicBezTo>
                      <a:pt x="31" y="70"/>
                      <a:pt x="50" y="29"/>
                      <a:pt x="89" y="29"/>
                    </a:cubicBezTo>
                    <a:cubicBezTo>
                      <a:pt x="91" y="29"/>
                      <a:pt x="92" y="29"/>
                      <a:pt x="93" y="29"/>
                    </a:cubicBezTo>
                    <a:cubicBezTo>
                      <a:pt x="135" y="32"/>
                      <a:pt x="152" y="75"/>
                      <a:pt x="151" y="84"/>
                    </a:cubicBezTo>
                    <a:moveTo>
                      <a:pt x="86" y="0"/>
                    </a:moveTo>
                    <a:cubicBezTo>
                      <a:pt x="41" y="0"/>
                      <a:pt x="12" y="34"/>
                      <a:pt x="0" y="53"/>
                    </a:cubicBezTo>
                    <a:cubicBezTo>
                      <a:pt x="0" y="58"/>
                      <a:pt x="1" y="63"/>
                      <a:pt x="1" y="67"/>
                    </a:cubicBezTo>
                    <a:cubicBezTo>
                      <a:pt x="186" y="88"/>
                      <a:pt x="186" y="88"/>
                      <a:pt x="186" y="88"/>
                    </a:cubicBezTo>
                    <a:cubicBezTo>
                      <a:pt x="187" y="75"/>
                      <a:pt x="160" y="5"/>
                      <a:pt x="92" y="1"/>
                    </a:cubicBezTo>
                    <a:cubicBezTo>
                      <a:pt x="90" y="1"/>
                      <a:pt x="88" y="0"/>
                      <a:pt x="86" y="0"/>
                    </a:cubicBezTo>
                  </a:path>
                </a:pathLst>
              </a:custGeom>
              <a:solidFill>
                <a:srgbClr val="8FC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665" name="Freeform 255"/>
              <p:cNvSpPr/>
              <p:nvPr/>
            </p:nvSpPr>
            <p:spPr bwMode="auto">
              <a:xfrm>
                <a:off x="6003925" y="3770313"/>
                <a:ext cx="34925" cy="60325"/>
              </a:xfrm>
              <a:custGeom>
                <a:avLst/>
                <a:gdLst>
                  <a:gd name="T0" fmla="*/ 7 w 8"/>
                  <a:gd name="T1" fmla="*/ 0 h 14"/>
                  <a:gd name="T2" fmla="*/ 0 w 8"/>
                  <a:gd name="T3" fmla="*/ 13 h 14"/>
                  <a:gd name="T4" fmla="*/ 8 w 8"/>
                  <a:gd name="T5" fmla="*/ 14 h 14"/>
                  <a:gd name="T6" fmla="*/ 7 w 8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4">
                    <a:moveTo>
                      <a:pt x="7" y="0"/>
                    </a:moveTo>
                    <a:cubicBezTo>
                      <a:pt x="2" y="8"/>
                      <a:pt x="0" y="13"/>
                      <a:pt x="0" y="13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0"/>
                      <a:pt x="7" y="5"/>
                      <a:pt x="7" y="0"/>
                    </a:cubicBezTo>
                  </a:path>
                </a:pathLst>
              </a:custGeom>
              <a:solidFill>
                <a:srgbClr val="8EC1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666" name="Freeform 256"/>
              <p:cNvSpPr/>
              <p:nvPr/>
            </p:nvSpPr>
            <p:spPr bwMode="auto">
              <a:xfrm>
                <a:off x="6165850" y="3668713"/>
                <a:ext cx="514350" cy="234950"/>
              </a:xfrm>
              <a:custGeom>
                <a:avLst/>
                <a:gdLst>
                  <a:gd name="T0" fmla="*/ 58 w 121"/>
                  <a:gd name="T1" fmla="*/ 0 h 55"/>
                  <a:gd name="T2" fmla="*/ 0 w 121"/>
                  <a:gd name="T3" fmla="*/ 41 h 55"/>
                  <a:gd name="T4" fmla="*/ 120 w 121"/>
                  <a:gd name="T5" fmla="*/ 55 h 55"/>
                  <a:gd name="T6" fmla="*/ 62 w 121"/>
                  <a:gd name="T7" fmla="*/ 0 h 55"/>
                  <a:gd name="T8" fmla="*/ 58 w 121"/>
                  <a:gd name="T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55">
                    <a:moveTo>
                      <a:pt x="58" y="0"/>
                    </a:moveTo>
                    <a:cubicBezTo>
                      <a:pt x="19" y="0"/>
                      <a:pt x="0" y="41"/>
                      <a:pt x="0" y="41"/>
                    </a:cubicBezTo>
                    <a:cubicBezTo>
                      <a:pt x="120" y="55"/>
                      <a:pt x="120" y="55"/>
                      <a:pt x="120" y="55"/>
                    </a:cubicBezTo>
                    <a:cubicBezTo>
                      <a:pt x="121" y="46"/>
                      <a:pt x="104" y="3"/>
                      <a:pt x="62" y="0"/>
                    </a:cubicBezTo>
                    <a:cubicBezTo>
                      <a:pt x="61" y="0"/>
                      <a:pt x="60" y="0"/>
                      <a:pt x="58" y="0"/>
                    </a:cubicBezTo>
                  </a:path>
                </a:pathLst>
              </a:custGeom>
              <a:solidFill>
                <a:srgbClr val="B494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</p:grpSp>
      </p:grpSp>
      <p:grpSp>
        <p:nvGrpSpPr>
          <p:cNvPr id="667" name="组合 666"/>
          <p:cNvGrpSpPr/>
          <p:nvPr/>
        </p:nvGrpSpPr>
        <p:grpSpPr>
          <a:xfrm>
            <a:off x="5317724" y="5864214"/>
            <a:ext cx="6894914" cy="1024653"/>
            <a:chOff x="7275512" y="5344229"/>
            <a:chExt cx="4937126" cy="1544638"/>
          </a:xfrm>
        </p:grpSpPr>
        <p:sp>
          <p:nvSpPr>
            <p:cNvPr id="668" name="Freeform 229"/>
            <p:cNvSpPr/>
            <p:nvPr/>
          </p:nvSpPr>
          <p:spPr bwMode="auto">
            <a:xfrm>
              <a:off x="7275512" y="5344229"/>
              <a:ext cx="4929188" cy="1539875"/>
            </a:xfrm>
            <a:custGeom>
              <a:avLst/>
              <a:gdLst>
                <a:gd name="T0" fmla="*/ 1162 w 1162"/>
                <a:gd name="T1" fmla="*/ 183 h 359"/>
                <a:gd name="T2" fmla="*/ 0 w 1162"/>
                <a:gd name="T3" fmla="*/ 359 h 359"/>
                <a:gd name="T4" fmla="*/ 1158 w 1162"/>
                <a:gd name="T5" fmla="*/ 359 h 359"/>
                <a:gd name="T6" fmla="*/ 1162 w 1162"/>
                <a:gd name="T7" fmla="*/ 183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2" h="359">
                  <a:moveTo>
                    <a:pt x="1162" y="183"/>
                  </a:moveTo>
                  <a:cubicBezTo>
                    <a:pt x="1162" y="183"/>
                    <a:pt x="601" y="0"/>
                    <a:pt x="0" y="359"/>
                  </a:cubicBezTo>
                  <a:cubicBezTo>
                    <a:pt x="1158" y="359"/>
                    <a:pt x="1158" y="359"/>
                    <a:pt x="1158" y="359"/>
                  </a:cubicBezTo>
                  <a:lnTo>
                    <a:pt x="1162" y="183"/>
                  </a:lnTo>
                  <a:close/>
                </a:path>
              </a:pathLst>
            </a:custGeom>
            <a:solidFill>
              <a:srgbClr val="F7A2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69" name="Freeform 230"/>
            <p:cNvSpPr/>
            <p:nvPr/>
          </p:nvSpPr>
          <p:spPr bwMode="auto">
            <a:xfrm>
              <a:off x="8039100" y="5777617"/>
              <a:ext cx="4173538" cy="1106488"/>
            </a:xfrm>
            <a:custGeom>
              <a:avLst/>
              <a:gdLst>
                <a:gd name="T0" fmla="*/ 984 w 984"/>
                <a:gd name="T1" fmla="*/ 136 h 258"/>
                <a:gd name="T2" fmla="*/ 0 w 984"/>
                <a:gd name="T3" fmla="*/ 258 h 258"/>
                <a:gd name="T4" fmla="*/ 979 w 984"/>
                <a:gd name="T5" fmla="*/ 258 h 258"/>
                <a:gd name="T6" fmla="*/ 984 w 984"/>
                <a:gd name="T7" fmla="*/ 136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4" h="258">
                  <a:moveTo>
                    <a:pt x="984" y="136"/>
                  </a:moveTo>
                  <a:cubicBezTo>
                    <a:pt x="984" y="136"/>
                    <a:pt x="508" y="0"/>
                    <a:pt x="0" y="258"/>
                  </a:cubicBezTo>
                  <a:cubicBezTo>
                    <a:pt x="979" y="258"/>
                    <a:pt x="979" y="258"/>
                    <a:pt x="979" y="258"/>
                  </a:cubicBezTo>
                  <a:lnTo>
                    <a:pt x="984" y="136"/>
                  </a:lnTo>
                  <a:close/>
                </a:path>
              </a:pathLst>
            </a:custGeom>
            <a:solidFill>
              <a:srgbClr val="FAE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70" name="Freeform 231"/>
            <p:cNvSpPr/>
            <p:nvPr/>
          </p:nvSpPr>
          <p:spPr bwMode="auto">
            <a:xfrm>
              <a:off x="8870950" y="6163379"/>
              <a:ext cx="3321050" cy="725488"/>
            </a:xfrm>
            <a:custGeom>
              <a:avLst/>
              <a:gdLst>
                <a:gd name="T0" fmla="*/ 780 w 783"/>
                <a:gd name="T1" fmla="*/ 106 h 169"/>
                <a:gd name="T2" fmla="*/ 0 w 783"/>
                <a:gd name="T3" fmla="*/ 169 h 169"/>
                <a:gd name="T4" fmla="*/ 783 w 783"/>
                <a:gd name="T5" fmla="*/ 165 h 169"/>
                <a:gd name="T6" fmla="*/ 780 w 783"/>
                <a:gd name="T7" fmla="*/ 106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3" h="169">
                  <a:moveTo>
                    <a:pt x="780" y="106"/>
                  </a:moveTo>
                  <a:cubicBezTo>
                    <a:pt x="780" y="106"/>
                    <a:pt x="402" y="0"/>
                    <a:pt x="0" y="169"/>
                  </a:cubicBezTo>
                  <a:cubicBezTo>
                    <a:pt x="783" y="165"/>
                    <a:pt x="783" y="165"/>
                    <a:pt x="783" y="165"/>
                  </a:cubicBezTo>
                  <a:lnTo>
                    <a:pt x="780" y="106"/>
                  </a:lnTo>
                  <a:close/>
                </a:path>
              </a:pathLst>
            </a:custGeom>
            <a:solidFill>
              <a:srgbClr val="74A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</p:grpSp>
      <p:grpSp>
        <p:nvGrpSpPr>
          <p:cNvPr id="671" name="组合 670"/>
          <p:cNvGrpSpPr/>
          <p:nvPr/>
        </p:nvGrpSpPr>
        <p:grpSpPr>
          <a:xfrm>
            <a:off x="-26157" y="5966813"/>
            <a:ext cx="5855608" cy="943220"/>
            <a:chOff x="4124326" y="2625725"/>
            <a:chExt cx="3943350" cy="1336676"/>
          </a:xfrm>
        </p:grpSpPr>
        <p:sp>
          <p:nvSpPr>
            <p:cNvPr id="672" name="Freeform 235"/>
            <p:cNvSpPr/>
            <p:nvPr/>
          </p:nvSpPr>
          <p:spPr bwMode="auto">
            <a:xfrm>
              <a:off x="4137026" y="2625725"/>
              <a:ext cx="3930650" cy="1316038"/>
            </a:xfrm>
            <a:custGeom>
              <a:avLst/>
              <a:gdLst>
                <a:gd name="T0" fmla="*/ 1 w 926"/>
                <a:gd name="T1" fmla="*/ 68 h 307"/>
                <a:gd name="T2" fmla="*/ 926 w 926"/>
                <a:gd name="T3" fmla="*/ 307 h 307"/>
                <a:gd name="T4" fmla="*/ 0 w 926"/>
                <a:gd name="T5" fmla="*/ 307 h 307"/>
                <a:gd name="T6" fmla="*/ 1 w 926"/>
                <a:gd name="T7" fmla="*/ 68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6" h="307">
                  <a:moveTo>
                    <a:pt x="1" y="68"/>
                  </a:moveTo>
                  <a:cubicBezTo>
                    <a:pt x="1" y="68"/>
                    <a:pt x="536" y="0"/>
                    <a:pt x="926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1" y="68"/>
                  </a:lnTo>
                  <a:close/>
                </a:path>
              </a:pathLst>
            </a:custGeom>
            <a:solidFill>
              <a:srgbClr val="FF58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73" name="Freeform 236"/>
            <p:cNvSpPr/>
            <p:nvPr/>
          </p:nvSpPr>
          <p:spPr bwMode="auto">
            <a:xfrm>
              <a:off x="4129088" y="2998788"/>
              <a:ext cx="3241675" cy="950913"/>
            </a:xfrm>
            <a:custGeom>
              <a:avLst/>
              <a:gdLst>
                <a:gd name="T0" fmla="*/ 0 w 764"/>
                <a:gd name="T1" fmla="*/ 49 h 222"/>
                <a:gd name="T2" fmla="*/ 764 w 764"/>
                <a:gd name="T3" fmla="*/ 222 h 222"/>
                <a:gd name="T4" fmla="*/ 0 w 764"/>
                <a:gd name="T5" fmla="*/ 222 h 222"/>
                <a:gd name="T6" fmla="*/ 0 w 764"/>
                <a:gd name="T7" fmla="*/ 49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4" h="222">
                  <a:moveTo>
                    <a:pt x="0" y="49"/>
                  </a:moveTo>
                  <a:cubicBezTo>
                    <a:pt x="0" y="49"/>
                    <a:pt x="442" y="0"/>
                    <a:pt x="764" y="222"/>
                  </a:cubicBezTo>
                  <a:cubicBezTo>
                    <a:pt x="0" y="222"/>
                    <a:pt x="0" y="222"/>
                    <a:pt x="0" y="222"/>
                  </a:cubicBezTo>
                  <a:lnTo>
                    <a:pt x="0" y="49"/>
                  </a:lnTo>
                  <a:close/>
                </a:path>
              </a:pathLst>
            </a:custGeom>
            <a:solidFill>
              <a:srgbClr val="B3D2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74" name="Freeform 237"/>
            <p:cNvSpPr/>
            <p:nvPr/>
          </p:nvSpPr>
          <p:spPr bwMode="auto">
            <a:xfrm>
              <a:off x="4129088" y="3302000"/>
              <a:ext cx="2767013" cy="647700"/>
            </a:xfrm>
            <a:custGeom>
              <a:avLst/>
              <a:gdLst>
                <a:gd name="T0" fmla="*/ 1 w 652"/>
                <a:gd name="T1" fmla="*/ 34 h 151"/>
                <a:gd name="T2" fmla="*/ 652 w 652"/>
                <a:gd name="T3" fmla="*/ 151 h 151"/>
                <a:gd name="T4" fmla="*/ 0 w 652"/>
                <a:gd name="T5" fmla="*/ 151 h 151"/>
                <a:gd name="T6" fmla="*/ 1 w 652"/>
                <a:gd name="T7" fmla="*/ 3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2" h="151">
                  <a:moveTo>
                    <a:pt x="1" y="34"/>
                  </a:moveTo>
                  <a:cubicBezTo>
                    <a:pt x="1" y="34"/>
                    <a:pt x="378" y="0"/>
                    <a:pt x="652" y="151"/>
                  </a:cubicBezTo>
                  <a:cubicBezTo>
                    <a:pt x="0" y="151"/>
                    <a:pt x="0" y="151"/>
                    <a:pt x="0" y="151"/>
                  </a:cubicBezTo>
                  <a:lnTo>
                    <a:pt x="1" y="34"/>
                  </a:lnTo>
                  <a:close/>
                </a:path>
              </a:pathLst>
            </a:custGeom>
            <a:solidFill>
              <a:srgbClr val="BBA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75" name="Freeform 238"/>
            <p:cNvSpPr/>
            <p:nvPr/>
          </p:nvSpPr>
          <p:spPr bwMode="auto">
            <a:xfrm>
              <a:off x="4124326" y="3576638"/>
              <a:ext cx="1970088" cy="385763"/>
            </a:xfrm>
            <a:custGeom>
              <a:avLst/>
              <a:gdLst>
                <a:gd name="T0" fmla="*/ 0 w 464"/>
                <a:gd name="T1" fmla="*/ 20 h 90"/>
                <a:gd name="T2" fmla="*/ 464 w 464"/>
                <a:gd name="T3" fmla="*/ 90 h 90"/>
                <a:gd name="T4" fmla="*/ 0 w 464"/>
                <a:gd name="T5" fmla="*/ 90 h 90"/>
                <a:gd name="T6" fmla="*/ 0 w 464"/>
                <a:gd name="T7" fmla="*/ 2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90">
                  <a:moveTo>
                    <a:pt x="0" y="20"/>
                  </a:moveTo>
                  <a:cubicBezTo>
                    <a:pt x="0" y="20"/>
                    <a:pt x="269" y="0"/>
                    <a:pt x="464" y="90"/>
                  </a:cubicBezTo>
                  <a:cubicBezTo>
                    <a:pt x="0" y="90"/>
                    <a:pt x="0" y="90"/>
                    <a:pt x="0" y="90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FFAE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</p:grpSp>
      <p:sp>
        <p:nvSpPr>
          <p:cNvPr id="339" name="Text Box 343"/>
          <p:cNvSpPr txBox="1">
            <a:spLocks noChangeArrowheads="1"/>
          </p:cNvSpPr>
          <p:nvPr/>
        </p:nvSpPr>
        <p:spPr bwMode="auto">
          <a:xfrm>
            <a:off x="2782936" y="287876"/>
            <a:ext cx="661655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400" b="1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vi-VN" sz="44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vi-VN" sz="44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44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4400" b="1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vi-VN" sz="44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altLang="vi-VN" sz="4400" b="1" i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9" name="Picture 6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535" y="1610814"/>
            <a:ext cx="6248400" cy="411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0" name="Rectangle 679"/>
          <p:cNvSpPr/>
          <p:nvPr/>
        </p:nvSpPr>
        <p:spPr>
          <a:xfrm>
            <a:off x="9057935" y="2476586"/>
            <a:ext cx="2438400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dirty="0" err="1">
                <a:solidFill>
                  <a:schemeClr val="tx1"/>
                </a:solidFill>
              </a:rPr>
              <a:t>Các</a:t>
            </a:r>
            <a:r>
              <a:rPr lang="en-US" sz="2400" dirty="0">
                <a:solidFill>
                  <a:schemeClr val="tx1"/>
                </a:solidFill>
              </a:rPr>
              <a:t>……………</a:t>
            </a:r>
          </a:p>
        </p:txBody>
      </p:sp>
      <p:sp>
        <p:nvSpPr>
          <p:cNvPr id="681" name="Rectangle 680"/>
          <p:cNvSpPr/>
          <p:nvPr/>
        </p:nvSpPr>
        <p:spPr>
          <a:xfrm>
            <a:off x="9057935" y="3380618"/>
            <a:ext cx="2438400" cy="609600"/>
          </a:xfrm>
          <a:prstGeom prst="rect">
            <a:avLst/>
          </a:prstGeom>
          <a:noFill/>
          <a:ln w="25400">
            <a:solidFill>
              <a:srgbClr val="FF33CC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dirty="0" err="1">
                <a:solidFill>
                  <a:schemeClr val="tx1"/>
                </a:solidFill>
              </a:rPr>
              <a:t>Các</a:t>
            </a:r>
            <a:r>
              <a:rPr lang="en-US" sz="2400" dirty="0">
                <a:solidFill>
                  <a:schemeClr val="tx1"/>
                </a:solidFill>
              </a:rPr>
              <a:t>……………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10058027" y="2490958"/>
            <a:ext cx="13131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Thư mục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82" name="Rectangle 681"/>
          <p:cNvSpPr>
            <a:spLocks noChangeArrowheads="1"/>
          </p:cNvSpPr>
          <p:nvPr/>
        </p:nvSpPr>
        <p:spPr bwMode="auto">
          <a:xfrm>
            <a:off x="10155601" y="3331721"/>
            <a:ext cx="731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nl-NL" sz="2400" b="1" dirty="0">
                <a:solidFill>
                  <a:srgbClr val="FF0000"/>
                </a:solidFill>
              </a:rPr>
              <a:t>Tệp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" grpId="0"/>
      <p:bldP spid="680" grpId="0" animBg="1"/>
      <p:bldP spid="681" grpId="0" animBg="1"/>
      <p:bldP spid="4" grpId="0"/>
      <p:bldP spid="6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AutoShape 2"/>
          <p:cNvSpPr>
            <a:spLocks noChangeArrowheads="1"/>
          </p:cNvSpPr>
          <p:nvPr/>
        </p:nvSpPr>
        <p:spPr bwMode="auto">
          <a:xfrm>
            <a:off x="0" y="76200"/>
            <a:ext cx="12192000" cy="67056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vi-VN" altLang="vi-VN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634" y="238018"/>
            <a:ext cx="5527629" cy="4995447"/>
          </a:xfrm>
          <a:prstGeom prst="rect">
            <a:avLst/>
          </a:prstGeom>
          <a:ln w="28575" cap="sq" cmpd="thickThin">
            <a:solidFill>
              <a:srgbClr val="6600CC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12291" name="TextBox 9"/>
          <p:cNvSpPr txBox="1"/>
          <p:nvPr/>
        </p:nvSpPr>
        <p:spPr>
          <a:xfrm>
            <a:off x="213785" y="457201"/>
            <a:ext cx="5920316" cy="584773"/>
          </a:xfrm>
          <a:prstGeom prst="rect">
            <a:avLst/>
          </a:prstGeom>
          <a:noFill/>
          <a:ln w="9525">
            <a:noFill/>
          </a:ln>
        </p:spPr>
        <p:txBody>
          <a:bodyPr lIns="91439" tIns="45719" rIns="91439" bIns="45719" anchor="t" anchorCtr="0">
            <a:spAutoFit/>
          </a:bodyPr>
          <a:lstStyle/>
          <a:p>
            <a:pPr algn="just" eaLnBrk="0" hangingPunct="0">
              <a:buFontTx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- Thư mục 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 đang được mở?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6267" y="1333501"/>
            <a:ext cx="5839884" cy="584773"/>
          </a:xfrm>
          <a:prstGeom prst="rect">
            <a:avLst/>
          </a:prstGeom>
          <a:noFill/>
          <a:ln w="9525">
            <a:noFill/>
          </a:ln>
        </p:spPr>
        <p:txBody>
          <a:bodyPr lIns="91439" tIns="45719" rIns="91439" bIns="45719" anchor="t" anchorCtr="0">
            <a:spAutoFit/>
          </a:bodyPr>
          <a:lstStyle/>
          <a:p>
            <a:pPr algn="just" eaLnBrk="0" hangingPunct="0">
              <a:buFontTx/>
            </a:pPr>
            <a:r>
              <a:rPr lang="en-US" altLang="en-US" sz="3200" dirty="0">
                <a:latin typeface="Times New Roman" panose="02020603050405020304" pitchFamily="18" charset="0"/>
              </a:rPr>
              <a:t>- Thư mục KHIEM đang mở</a:t>
            </a:r>
            <a:endParaRPr lang="en-US" alt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500" y="2457451"/>
            <a:ext cx="5943600" cy="1077216"/>
          </a:xfrm>
          <a:prstGeom prst="rect">
            <a:avLst/>
          </a:prstGeom>
          <a:noFill/>
          <a:ln w="9525">
            <a:noFill/>
          </a:ln>
        </p:spPr>
        <p:txBody>
          <a:bodyPr lIns="91439" tIns="45719" rIns="91439" bIns="45719" anchor="t" anchorCtr="0">
            <a:spAutoFit/>
          </a:bodyPr>
          <a:lstStyle/>
          <a:p>
            <a:pPr algn="just" eaLnBrk="0" hangingPunct="0">
              <a:buFontTx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- Trong thư mục đang mở, em thấy những gì?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7800" y="3697817"/>
            <a:ext cx="6239933" cy="1569658"/>
          </a:xfrm>
          <a:prstGeom prst="rect">
            <a:avLst/>
          </a:prstGeom>
          <a:noFill/>
          <a:ln w="9525">
            <a:noFill/>
          </a:ln>
        </p:spPr>
        <p:txBody>
          <a:bodyPr lIns="91439" tIns="45719" rIns="91439" bIns="45719" anchor="t" anchorCtr="0">
            <a:spAutoFit/>
          </a:bodyPr>
          <a:lstStyle/>
          <a:p>
            <a:pPr algn="just" eaLnBrk="0" hangingPunct="0">
              <a:buFontTx/>
            </a:pPr>
            <a:r>
              <a:rPr lang="en-US" altLang="en-US" sz="3200" dirty="0">
                <a:latin typeface="Times New Roman" panose="02020603050405020304" pitchFamily="18" charset="0"/>
              </a:rPr>
              <a:t>- Trong thư mục đang mở em thấy:</a:t>
            </a:r>
          </a:p>
          <a:p>
            <a:pPr algn="just" eaLnBrk="0" hangingPunct="0">
              <a:buFontTx/>
            </a:pPr>
            <a:r>
              <a:rPr lang="en-US" altLang="en-US" sz="3200" dirty="0">
                <a:latin typeface="Times New Roman" panose="02020603050405020304" pitchFamily="18" charset="0"/>
              </a:rPr>
              <a:t>+ </a:t>
            </a:r>
            <a:r>
              <a:rPr lang="en-US" altLang="en-US" sz="3200" b="1" dirty="0">
                <a:latin typeface="Times New Roman" panose="02020603050405020304" pitchFamily="18" charset="0"/>
              </a:rPr>
              <a:t>Thư mục con</a:t>
            </a:r>
            <a:r>
              <a:rPr lang="en-US" altLang="en-US" sz="3200" dirty="0">
                <a:latin typeface="Times New Roman" panose="02020603050405020304" pitchFamily="18" charset="0"/>
              </a:rPr>
              <a:t>: Soanthao, Trinhchieu, Ve.</a:t>
            </a:r>
            <a:endParaRPr lang="en-US" alt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784" y="5558367"/>
            <a:ext cx="11978216" cy="1077216"/>
          </a:xfrm>
          <a:prstGeom prst="rect">
            <a:avLst/>
          </a:prstGeom>
          <a:noFill/>
          <a:ln w="9525">
            <a:noFill/>
          </a:ln>
        </p:spPr>
        <p:txBody>
          <a:bodyPr lIns="91439" tIns="45719" rIns="91439" bIns="45719" anchor="t" anchorCtr="0">
            <a:spAutoFit/>
          </a:bodyPr>
          <a:lstStyle/>
          <a:p>
            <a:pPr eaLnBrk="0" hangingPunct="0">
              <a:buFontTx/>
            </a:pPr>
            <a:r>
              <a:rPr lang="en-US" altLang="en-US" sz="3200" dirty="0">
                <a:latin typeface="Times New Roman" panose="02020603050405020304" pitchFamily="18" charset="0"/>
              </a:rPr>
              <a:t>+ </a:t>
            </a:r>
            <a:r>
              <a:rPr lang="en-US" altLang="en-US" sz="3200" b="1" dirty="0">
                <a:latin typeface="Times New Roman" panose="02020603050405020304" pitchFamily="18" charset="0"/>
              </a:rPr>
              <a:t>Tệp:</a:t>
            </a:r>
            <a:r>
              <a:rPr lang="en-US" altLang="en-US" sz="3200" dirty="0">
                <a:latin typeface="Times New Roman" panose="02020603050405020304" pitchFamily="18" charset="0"/>
              </a:rPr>
              <a:t> Bai2Ve.bmp, Bai1Trchieu.pptx, Bai2Trchieu.pptx,  Bai1SoanThao.docx, Bai2SoanThao.docx.</a:t>
            </a:r>
            <a:endParaRPr lang="en-US" alt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775200" y="677333"/>
            <a:ext cx="6400800" cy="94826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Left Brace 6"/>
          <p:cNvSpPr/>
          <p:nvPr/>
        </p:nvSpPr>
        <p:spPr>
          <a:xfrm>
            <a:off x="9042401" y="1333501"/>
            <a:ext cx="218017" cy="673100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/>
          </a:p>
        </p:txBody>
      </p:sp>
      <p:sp>
        <p:nvSpPr>
          <p:cNvPr id="22" name="Left Brace 21"/>
          <p:cNvSpPr/>
          <p:nvPr/>
        </p:nvSpPr>
        <p:spPr>
          <a:xfrm>
            <a:off x="9042401" y="2398185"/>
            <a:ext cx="218017" cy="827617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/>
          </a:p>
        </p:txBody>
      </p:sp>
      <p:cxnSp>
        <p:nvCxnSpPr>
          <p:cNvPr id="23" name="Straight Arrow Connector 22"/>
          <p:cNvCxnSpPr>
            <a:endCxn id="7" idx="1"/>
          </p:cNvCxnSpPr>
          <p:nvPr/>
        </p:nvCxnSpPr>
        <p:spPr>
          <a:xfrm flipV="1">
            <a:off x="3136901" y="1670051"/>
            <a:ext cx="5905500" cy="28109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22" idx="1"/>
          </p:cNvCxnSpPr>
          <p:nvPr/>
        </p:nvCxnSpPr>
        <p:spPr>
          <a:xfrm flipV="1">
            <a:off x="1219200" y="2813051"/>
            <a:ext cx="7823200" cy="299296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7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Freeform 239"/>
          <p:cNvSpPr/>
          <p:nvPr/>
        </p:nvSpPr>
        <p:spPr bwMode="auto">
          <a:xfrm>
            <a:off x="2027175" y="388503"/>
            <a:ext cx="1675488" cy="767570"/>
          </a:xfrm>
          <a:custGeom>
            <a:avLst/>
            <a:gdLst>
              <a:gd name="T0" fmla="*/ 75 w 504"/>
              <a:gd name="T1" fmla="*/ 118 h 229"/>
              <a:gd name="T2" fmla="*/ 130 w 504"/>
              <a:gd name="T3" fmla="*/ 74 h 229"/>
              <a:gd name="T4" fmla="*/ 194 w 504"/>
              <a:gd name="T5" fmla="*/ 5 h 229"/>
              <a:gd name="T6" fmla="*/ 263 w 504"/>
              <a:gd name="T7" fmla="*/ 49 h 229"/>
              <a:gd name="T8" fmla="*/ 353 w 504"/>
              <a:gd name="T9" fmla="*/ 8 h 229"/>
              <a:gd name="T10" fmla="*/ 407 w 504"/>
              <a:gd name="T11" fmla="*/ 80 h 229"/>
              <a:gd name="T12" fmla="*/ 501 w 504"/>
              <a:gd name="T13" fmla="*/ 134 h 229"/>
              <a:gd name="T14" fmla="*/ 403 w 504"/>
              <a:gd name="T15" fmla="*/ 163 h 229"/>
              <a:gd name="T16" fmla="*/ 350 w 504"/>
              <a:gd name="T17" fmla="*/ 221 h 229"/>
              <a:gd name="T18" fmla="*/ 281 w 504"/>
              <a:gd name="T19" fmla="*/ 175 h 229"/>
              <a:gd name="T20" fmla="*/ 212 w 504"/>
              <a:gd name="T21" fmla="*/ 228 h 229"/>
              <a:gd name="T22" fmla="*/ 162 w 504"/>
              <a:gd name="T23" fmla="*/ 159 h 229"/>
              <a:gd name="T24" fmla="*/ 65 w 504"/>
              <a:gd name="T25" fmla="*/ 118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04" h="229">
                <a:moveTo>
                  <a:pt x="75" y="118"/>
                </a:moveTo>
                <a:cubicBezTo>
                  <a:pt x="0" y="98"/>
                  <a:pt x="100" y="10"/>
                  <a:pt x="130" y="74"/>
                </a:cubicBezTo>
                <a:cubicBezTo>
                  <a:pt x="130" y="42"/>
                  <a:pt x="163" y="9"/>
                  <a:pt x="194" y="5"/>
                </a:cubicBezTo>
                <a:cubicBezTo>
                  <a:pt x="230" y="0"/>
                  <a:pt x="246" y="22"/>
                  <a:pt x="263" y="49"/>
                </a:cubicBezTo>
                <a:cubicBezTo>
                  <a:pt x="290" y="25"/>
                  <a:pt x="312" y="5"/>
                  <a:pt x="353" y="8"/>
                </a:cubicBezTo>
                <a:cubicBezTo>
                  <a:pt x="387" y="11"/>
                  <a:pt x="422" y="45"/>
                  <a:pt x="407" y="80"/>
                </a:cubicBezTo>
                <a:cubicBezTo>
                  <a:pt x="438" y="81"/>
                  <a:pt x="497" y="91"/>
                  <a:pt x="501" y="134"/>
                </a:cubicBezTo>
                <a:cubicBezTo>
                  <a:pt x="504" y="180"/>
                  <a:pt x="429" y="175"/>
                  <a:pt x="403" y="163"/>
                </a:cubicBezTo>
                <a:cubicBezTo>
                  <a:pt x="392" y="190"/>
                  <a:pt x="385" y="215"/>
                  <a:pt x="350" y="221"/>
                </a:cubicBezTo>
                <a:cubicBezTo>
                  <a:pt x="306" y="229"/>
                  <a:pt x="305" y="197"/>
                  <a:pt x="281" y="175"/>
                </a:cubicBezTo>
                <a:cubicBezTo>
                  <a:pt x="275" y="206"/>
                  <a:pt x="244" y="229"/>
                  <a:pt x="212" y="228"/>
                </a:cubicBezTo>
                <a:cubicBezTo>
                  <a:pt x="168" y="226"/>
                  <a:pt x="165" y="196"/>
                  <a:pt x="162" y="159"/>
                </a:cubicBezTo>
                <a:cubicBezTo>
                  <a:pt x="119" y="221"/>
                  <a:pt x="1" y="165"/>
                  <a:pt x="65" y="11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Montserrat" panose="00000500000000000000" charset="0"/>
            </a:endParaRPr>
          </a:p>
        </p:txBody>
      </p:sp>
      <p:sp>
        <p:nvSpPr>
          <p:cNvPr id="246" name="Freeform 240"/>
          <p:cNvSpPr/>
          <p:nvPr/>
        </p:nvSpPr>
        <p:spPr bwMode="auto">
          <a:xfrm>
            <a:off x="9024016" y="285041"/>
            <a:ext cx="1045636" cy="718482"/>
          </a:xfrm>
          <a:custGeom>
            <a:avLst/>
            <a:gdLst>
              <a:gd name="T0" fmla="*/ 62 w 310"/>
              <a:gd name="T1" fmla="*/ 112 h 212"/>
              <a:gd name="T2" fmla="*/ 110 w 310"/>
              <a:gd name="T3" fmla="*/ 80 h 212"/>
              <a:gd name="T4" fmla="*/ 208 w 310"/>
              <a:gd name="T5" fmla="*/ 75 h 212"/>
              <a:gd name="T6" fmla="*/ 281 w 310"/>
              <a:gd name="T7" fmla="*/ 69 h 212"/>
              <a:gd name="T8" fmla="*/ 256 w 310"/>
              <a:gd name="T9" fmla="*/ 122 h 212"/>
              <a:gd name="T10" fmla="*/ 185 w 310"/>
              <a:gd name="T11" fmla="*/ 149 h 212"/>
              <a:gd name="T12" fmla="*/ 97 w 310"/>
              <a:gd name="T13" fmla="*/ 152 h 212"/>
              <a:gd name="T14" fmla="*/ 27 w 310"/>
              <a:gd name="T15" fmla="*/ 162 h 212"/>
              <a:gd name="T16" fmla="*/ 58 w 310"/>
              <a:gd name="T17" fmla="*/ 117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0" h="212">
                <a:moveTo>
                  <a:pt x="62" y="112"/>
                </a:moveTo>
                <a:cubicBezTo>
                  <a:pt x="3" y="77"/>
                  <a:pt x="73" y="36"/>
                  <a:pt x="110" y="80"/>
                </a:cubicBezTo>
                <a:cubicBezTo>
                  <a:pt x="135" y="33"/>
                  <a:pt x="191" y="0"/>
                  <a:pt x="208" y="75"/>
                </a:cubicBezTo>
                <a:cubicBezTo>
                  <a:pt x="229" y="62"/>
                  <a:pt x="259" y="50"/>
                  <a:pt x="281" y="69"/>
                </a:cubicBezTo>
                <a:cubicBezTo>
                  <a:pt x="310" y="95"/>
                  <a:pt x="289" y="122"/>
                  <a:pt x="256" y="122"/>
                </a:cubicBezTo>
                <a:cubicBezTo>
                  <a:pt x="295" y="178"/>
                  <a:pt x="220" y="207"/>
                  <a:pt x="185" y="149"/>
                </a:cubicBezTo>
                <a:cubicBezTo>
                  <a:pt x="168" y="192"/>
                  <a:pt x="102" y="212"/>
                  <a:pt x="97" y="152"/>
                </a:cubicBezTo>
                <a:cubicBezTo>
                  <a:pt x="77" y="161"/>
                  <a:pt x="47" y="183"/>
                  <a:pt x="27" y="162"/>
                </a:cubicBezTo>
                <a:cubicBezTo>
                  <a:pt x="0" y="134"/>
                  <a:pt x="37" y="125"/>
                  <a:pt x="58" y="117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Montserrat" panose="00000500000000000000" charset="0"/>
            </a:endParaRPr>
          </a:p>
        </p:txBody>
      </p:sp>
      <p:sp>
        <p:nvSpPr>
          <p:cNvPr id="372" name="Freeform 239"/>
          <p:cNvSpPr/>
          <p:nvPr/>
        </p:nvSpPr>
        <p:spPr bwMode="auto">
          <a:xfrm>
            <a:off x="5320291" y="726163"/>
            <a:ext cx="1675488" cy="767570"/>
          </a:xfrm>
          <a:custGeom>
            <a:avLst/>
            <a:gdLst>
              <a:gd name="T0" fmla="*/ 75 w 504"/>
              <a:gd name="T1" fmla="*/ 118 h 229"/>
              <a:gd name="T2" fmla="*/ 130 w 504"/>
              <a:gd name="T3" fmla="*/ 74 h 229"/>
              <a:gd name="T4" fmla="*/ 194 w 504"/>
              <a:gd name="T5" fmla="*/ 5 h 229"/>
              <a:gd name="T6" fmla="*/ 263 w 504"/>
              <a:gd name="T7" fmla="*/ 49 h 229"/>
              <a:gd name="T8" fmla="*/ 353 w 504"/>
              <a:gd name="T9" fmla="*/ 8 h 229"/>
              <a:gd name="T10" fmla="*/ 407 w 504"/>
              <a:gd name="T11" fmla="*/ 80 h 229"/>
              <a:gd name="T12" fmla="*/ 501 w 504"/>
              <a:gd name="T13" fmla="*/ 134 h 229"/>
              <a:gd name="T14" fmla="*/ 403 w 504"/>
              <a:gd name="T15" fmla="*/ 163 h 229"/>
              <a:gd name="T16" fmla="*/ 350 w 504"/>
              <a:gd name="T17" fmla="*/ 221 h 229"/>
              <a:gd name="T18" fmla="*/ 281 w 504"/>
              <a:gd name="T19" fmla="*/ 175 h 229"/>
              <a:gd name="T20" fmla="*/ 212 w 504"/>
              <a:gd name="T21" fmla="*/ 228 h 229"/>
              <a:gd name="T22" fmla="*/ 162 w 504"/>
              <a:gd name="T23" fmla="*/ 159 h 229"/>
              <a:gd name="T24" fmla="*/ 65 w 504"/>
              <a:gd name="T25" fmla="*/ 118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04" h="229">
                <a:moveTo>
                  <a:pt x="75" y="118"/>
                </a:moveTo>
                <a:cubicBezTo>
                  <a:pt x="0" y="98"/>
                  <a:pt x="100" y="10"/>
                  <a:pt x="130" y="74"/>
                </a:cubicBezTo>
                <a:cubicBezTo>
                  <a:pt x="130" y="42"/>
                  <a:pt x="163" y="9"/>
                  <a:pt x="194" y="5"/>
                </a:cubicBezTo>
                <a:cubicBezTo>
                  <a:pt x="230" y="0"/>
                  <a:pt x="246" y="22"/>
                  <a:pt x="263" y="49"/>
                </a:cubicBezTo>
                <a:cubicBezTo>
                  <a:pt x="290" y="25"/>
                  <a:pt x="312" y="5"/>
                  <a:pt x="353" y="8"/>
                </a:cubicBezTo>
                <a:cubicBezTo>
                  <a:pt x="387" y="11"/>
                  <a:pt x="422" y="45"/>
                  <a:pt x="407" y="80"/>
                </a:cubicBezTo>
                <a:cubicBezTo>
                  <a:pt x="438" y="81"/>
                  <a:pt x="497" y="91"/>
                  <a:pt x="501" y="134"/>
                </a:cubicBezTo>
                <a:cubicBezTo>
                  <a:pt x="504" y="180"/>
                  <a:pt x="429" y="175"/>
                  <a:pt x="403" y="163"/>
                </a:cubicBezTo>
                <a:cubicBezTo>
                  <a:pt x="392" y="190"/>
                  <a:pt x="385" y="215"/>
                  <a:pt x="350" y="221"/>
                </a:cubicBezTo>
                <a:cubicBezTo>
                  <a:pt x="306" y="229"/>
                  <a:pt x="305" y="197"/>
                  <a:pt x="281" y="175"/>
                </a:cubicBezTo>
                <a:cubicBezTo>
                  <a:pt x="275" y="206"/>
                  <a:pt x="244" y="229"/>
                  <a:pt x="212" y="228"/>
                </a:cubicBezTo>
                <a:cubicBezTo>
                  <a:pt x="168" y="226"/>
                  <a:pt x="165" y="196"/>
                  <a:pt x="162" y="159"/>
                </a:cubicBezTo>
                <a:cubicBezTo>
                  <a:pt x="119" y="221"/>
                  <a:pt x="1" y="165"/>
                  <a:pt x="65" y="11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Montserrat" panose="00000500000000000000" charset="0"/>
            </a:endParaRPr>
          </a:p>
        </p:txBody>
      </p:sp>
      <p:grpSp>
        <p:nvGrpSpPr>
          <p:cNvPr id="118" name="组合 117"/>
          <p:cNvGrpSpPr/>
          <p:nvPr/>
        </p:nvGrpSpPr>
        <p:grpSpPr>
          <a:xfrm>
            <a:off x="14113" y="285041"/>
            <a:ext cx="1402563" cy="5940751"/>
            <a:chOff x="4508501" y="3175"/>
            <a:chExt cx="3149600" cy="6926263"/>
          </a:xfrm>
        </p:grpSpPr>
        <p:sp>
          <p:nvSpPr>
            <p:cNvPr id="119" name="Freeform 39"/>
            <p:cNvSpPr/>
            <p:nvPr/>
          </p:nvSpPr>
          <p:spPr bwMode="auto">
            <a:xfrm>
              <a:off x="4976813" y="331788"/>
              <a:ext cx="304800" cy="301625"/>
            </a:xfrm>
            <a:custGeom>
              <a:avLst/>
              <a:gdLst>
                <a:gd name="T0" fmla="*/ 67 w 107"/>
                <a:gd name="T1" fmla="*/ 104 h 106"/>
                <a:gd name="T2" fmla="*/ 0 w 107"/>
                <a:gd name="T3" fmla="*/ 55 h 106"/>
                <a:gd name="T4" fmla="*/ 107 w 107"/>
                <a:gd name="T5" fmla="*/ 7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106">
                  <a:moveTo>
                    <a:pt x="67" y="104"/>
                  </a:moveTo>
                  <a:cubicBezTo>
                    <a:pt x="38" y="106"/>
                    <a:pt x="0" y="88"/>
                    <a:pt x="0" y="55"/>
                  </a:cubicBezTo>
                  <a:cubicBezTo>
                    <a:pt x="1" y="0"/>
                    <a:pt x="88" y="70"/>
                    <a:pt x="107" y="71"/>
                  </a:cubicBezTo>
                </a:path>
              </a:pathLst>
            </a:custGeom>
            <a:solidFill>
              <a:srgbClr val="FF8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0" name="Freeform 40"/>
            <p:cNvSpPr/>
            <p:nvPr/>
          </p:nvSpPr>
          <p:spPr bwMode="auto">
            <a:xfrm>
              <a:off x="4522788" y="488950"/>
              <a:ext cx="1166813" cy="952500"/>
            </a:xfrm>
            <a:custGeom>
              <a:avLst/>
              <a:gdLst>
                <a:gd name="T0" fmla="*/ 381 w 409"/>
                <a:gd name="T1" fmla="*/ 247 h 334"/>
                <a:gd name="T2" fmla="*/ 261 w 409"/>
                <a:gd name="T3" fmla="*/ 17 h 334"/>
                <a:gd name="T4" fmla="*/ 99 w 409"/>
                <a:gd name="T5" fmla="*/ 64 h 334"/>
                <a:gd name="T6" fmla="*/ 92 w 409"/>
                <a:gd name="T7" fmla="*/ 67 h 334"/>
                <a:gd name="T8" fmla="*/ 14 w 409"/>
                <a:gd name="T9" fmla="*/ 138 h 334"/>
                <a:gd name="T10" fmla="*/ 45 w 409"/>
                <a:gd name="T11" fmla="*/ 235 h 334"/>
                <a:gd name="T12" fmla="*/ 127 w 409"/>
                <a:gd name="T13" fmla="*/ 253 h 334"/>
                <a:gd name="T14" fmla="*/ 214 w 409"/>
                <a:gd name="T15" fmla="*/ 297 h 334"/>
                <a:gd name="T16" fmla="*/ 211 w 409"/>
                <a:gd name="T17" fmla="*/ 334 h 334"/>
                <a:gd name="T18" fmla="*/ 296 w 409"/>
                <a:gd name="T19" fmla="*/ 284 h 334"/>
                <a:gd name="T20" fmla="*/ 381 w 409"/>
                <a:gd name="T21" fmla="*/ 276 h 334"/>
                <a:gd name="T22" fmla="*/ 381 w 409"/>
                <a:gd name="T23" fmla="*/ 24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9" h="334">
                  <a:moveTo>
                    <a:pt x="381" y="247"/>
                  </a:moveTo>
                  <a:cubicBezTo>
                    <a:pt x="381" y="146"/>
                    <a:pt x="409" y="0"/>
                    <a:pt x="261" y="17"/>
                  </a:cubicBezTo>
                  <a:cubicBezTo>
                    <a:pt x="203" y="24"/>
                    <a:pt x="154" y="38"/>
                    <a:pt x="99" y="64"/>
                  </a:cubicBezTo>
                  <a:cubicBezTo>
                    <a:pt x="97" y="65"/>
                    <a:pt x="95" y="66"/>
                    <a:pt x="92" y="67"/>
                  </a:cubicBezTo>
                  <a:cubicBezTo>
                    <a:pt x="56" y="84"/>
                    <a:pt x="28" y="98"/>
                    <a:pt x="14" y="138"/>
                  </a:cubicBezTo>
                  <a:cubicBezTo>
                    <a:pt x="0" y="176"/>
                    <a:pt x="12" y="213"/>
                    <a:pt x="45" y="235"/>
                  </a:cubicBezTo>
                  <a:cubicBezTo>
                    <a:pt x="70" y="251"/>
                    <a:pt x="99" y="252"/>
                    <a:pt x="127" y="253"/>
                  </a:cubicBezTo>
                  <a:cubicBezTo>
                    <a:pt x="169" y="255"/>
                    <a:pt x="204" y="247"/>
                    <a:pt x="214" y="297"/>
                  </a:cubicBezTo>
                  <a:cubicBezTo>
                    <a:pt x="217" y="309"/>
                    <a:pt x="208" y="321"/>
                    <a:pt x="211" y="334"/>
                  </a:cubicBezTo>
                  <a:cubicBezTo>
                    <a:pt x="227" y="306"/>
                    <a:pt x="269" y="296"/>
                    <a:pt x="296" y="284"/>
                  </a:cubicBezTo>
                  <a:cubicBezTo>
                    <a:pt x="305" y="281"/>
                    <a:pt x="381" y="268"/>
                    <a:pt x="381" y="276"/>
                  </a:cubicBezTo>
                  <a:cubicBezTo>
                    <a:pt x="381" y="266"/>
                    <a:pt x="381" y="257"/>
                    <a:pt x="381" y="247"/>
                  </a:cubicBezTo>
                  <a:close/>
                </a:path>
              </a:pathLst>
            </a:custGeom>
            <a:solidFill>
              <a:srgbClr val="FF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1" name="Freeform 41"/>
            <p:cNvSpPr/>
            <p:nvPr/>
          </p:nvSpPr>
          <p:spPr bwMode="auto">
            <a:xfrm>
              <a:off x="5106988" y="1265238"/>
              <a:ext cx="503238" cy="301625"/>
            </a:xfrm>
            <a:custGeom>
              <a:avLst/>
              <a:gdLst>
                <a:gd name="T0" fmla="*/ 176 w 176"/>
                <a:gd name="T1" fmla="*/ 4 h 106"/>
                <a:gd name="T2" fmla="*/ 0 w 176"/>
                <a:gd name="T3" fmla="*/ 0 h 106"/>
                <a:gd name="T4" fmla="*/ 0 w 176"/>
                <a:gd name="T5" fmla="*/ 4 h 106"/>
                <a:gd name="T6" fmla="*/ 172 w 176"/>
                <a:gd name="T7" fmla="*/ 106 h 106"/>
                <a:gd name="T8" fmla="*/ 174 w 176"/>
                <a:gd name="T9" fmla="*/ 105 h 106"/>
                <a:gd name="T10" fmla="*/ 176 w 176"/>
                <a:gd name="T11" fmla="*/ 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6" h="106">
                  <a:moveTo>
                    <a:pt x="176" y="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72" y="106"/>
                    <a:pt x="172" y="106"/>
                    <a:pt x="172" y="106"/>
                  </a:cubicBezTo>
                  <a:cubicBezTo>
                    <a:pt x="174" y="105"/>
                    <a:pt x="174" y="105"/>
                    <a:pt x="174" y="105"/>
                  </a:cubicBezTo>
                  <a:cubicBezTo>
                    <a:pt x="175" y="72"/>
                    <a:pt x="176" y="38"/>
                    <a:pt x="176" y="4"/>
                  </a:cubicBezTo>
                  <a:close/>
                </a:path>
              </a:pathLst>
            </a:custGeom>
            <a:solidFill>
              <a:srgbClr val="6A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2" name="Freeform 42"/>
            <p:cNvSpPr/>
            <p:nvPr/>
          </p:nvSpPr>
          <p:spPr bwMode="auto">
            <a:xfrm>
              <a:off x="5599113" y="1563688"/>
              <a:ext cx="4763" cy="63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6A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3" name="Freeform 43"/>
            <p:cNvSpPr/>
            <p:nvPr/>
          </p:nvSpPr>
          <p:spPr bwMode="auto">
            <a:xfrm>
              <a:off x="5106988" y="1276350"/>
              <a:ext cx="492125" cy="344488"/>
            </a:xfrm>
            <a:custGeom>
              <a:avLst/>
              <a:gdLst>
                <a:gd name="T0" fmla="*/ 3 w 172"/>
                <a:gd name="T1" fmla="*/ 121 h 121"/>
                <a:gd name="T2" fmla="*/ 172 w 172"/>
                <a:gd name="T3" fmla="*/ 102 h 121"/>
                <a:gd name="T4" fmla="*/ 0 w 172"/>
                <a:gd name="T5" fmla="*/ 0 h 121"/>
                <a:gd name="T6" fmla="*/ 1 w 172"/>
                <a:gd name="T7" fmla="*/ 10 h 121"/>
                <a:gd name="T8" fmla="*/ 3 w 172"/>
                <a:gd name="T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121">
                  <a:moveTo>
                    <a:pt x="3" y="121"/>
                  </a:moveTo>
                  <a:cubicBezTo>
                    <a:pt x="172" y="102"/>
                    <a:pt x="172" y="102"/>
                    <a:pt x="172" y="10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6"/>
                    <a:pt x="1" y="10"/>
                  </a:cubicBezTo>
                  <a:cubicBezTo>
                    <a:pt x="3" y="47"/>
                    <a:pt x="3" y="84"/>
                    <a:pt x="3" y="121"/>
                  </a:cubicBezTo>
                  <a:close/>
                </a:path>
              </a:pathLst>
            </a:custGeom>
            <a:solidFill>
              <a:srgbClr val="6A4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4" name="Freeform 44"/>
            <p:cNvSpPr/>
            <p:nvPr/>
          </p:nvSpPr>
          <p:spPr bwMode="auto">
            <a:xfrm>
              <a:off x="5116513" y="1566863"/>
              <a:ext cx="487363" cy="376238"/>
            </a:xfrm>
            <a:custGeom>
              <a:avLst/>
              <a:gdLst>
                <a:gd name="T0" fmla="*/ 171 w 171"/>
                <a:gd name="T1" fmla="*/ 1 h 132"/>
                <a:gd name="T2" fmla="*/ 169 w 171"/>
                <a:gd name="T3" fmla="*/ 0 h 132"/>
                <a:gd name="T4" fmla="*/ 0 w 171"/>
                <a:gd name="T5" fmla="*/ 19 h 132"/>
                <a:gd name="T6" fmla="*/ 0 w 171"/>
                <a:gd name="T7" fmla="*/ 20 h 132"/>
                <a:gd name="T8" fmla="*/ 165 w 171"/>
                <a:gd name="T9" fmla="*/ 132 h 132"/>
                <a:gd name="T10" fmla="*/ 171 w 171"/>
                <a:gd name="T11" fmla="*/ 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" h="132">
                  <a:moveTo>
                    <a:pt x="171" y="1"/>
                  </a:moveTo>
                  <a:cubicBezTo>
                    <a:pt x="169" y="0"/>
                    <a:pt x="169" y="0"/>
                    <a:pt x="169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20"/>
                    <a:pt x="0" y="20"/>
                  </a:cubicBezTo>
                  <a:cubicBezTo>
                    <a:pt x="165" y="132"/>
                    <a:pt x="165" y="132"/>
                    <a:pt x="165" y="132"/>
                  </a:cubicBezTo>
                  <a:cubicBezTo>
                    <a:pt x="167" y="88"/>
                    <a:pt x="169" y="44"/>
                    <a:pt x="171" y="1"/>
                  </a:cubicBezTo>
                  <a:close/>
                </a:path>
              </a:pathLst>
            </a:custGeom>
            <a:solidFill>
              <a:srgbClr val="ED5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5" name="Freeform 45"/>
            <p:cNvSpPr/>
            <p:nvPr/>
          </p:nvSpPr>
          <p:spPr bwMode="auto">
            <a:xfrm>
              <a:off x="5110163" y="1624013"/>
              <a:ext cx="477838" cy="361950"/>
            </a:xfrm>
            <a:custGeom>
              <a:avLst/>
              <a:gdLst>
                <a:gd name="T0" fmla="*/ 2 w 167"/>
                <a:gd name="T1" fmla="*/ 0 h 127"/>
                <a:gd name="T2" fmla="*/ 1 w 167"/>
                <a:gd name="T3" fmla="*/ 54 h 127"/>
                <a:gd name="T4" fmla="*/ 0 w 167"/>
                <a:gd name="T5" fmla="*/ 127 h 127"/>
                <a:gd name="T6" fmla="*/ 166 w 167"/>
                <a:gd name="T7" fmla="*/ 117 h 127"/>
                <a:gd name="T8" fmla="*/ 167 w 167"/>
                <a:gd name="T9" fmla="*/ 112 h 127"/>
                <a:gd name="T10" fmla="*/ 2 w 167"/>
                <a:gd name="T11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7" h="127">
                  <a:moveTo>
                    <a:pt x="2" y="0"/>
                  </a:moveTo>
                  <a:cubicBezTo>
                    <a:pt x="2" y="18"/>
                    <a:pt x="2" y="36"/>
                    <a:pt x="1" y="54"/>
                  </a:cubicBezTo>
                  <a:cubicBezTo>
                    <a:pt x="1" y="78"/>
                    <a:pt x="0" y="102"/>
                    <a:pt x="0" y="127"/>
                  </a:cubicBezTo>
                  <a:cubicBezTo>
                    <a:pt x="166" y="117"/>
                    <a:pt x="166" y="117"/>
                    <a:pt x="166" y="117"/>
                  </a:cubicBezTo>
                  <a:cubicBezTo>
                    <a:pt x="167" y="115"/>
                    <a:pt x="167" y="114"/>
                    <a:pt x="167" y="11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BB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6" name="Freeform 46"/>
            <p:cNvSpPr/>
            <p:nvPr/>
          </p:nvSpPr>
          <p:spPr bwMode="auto">
            <a:xfrm>
              <a:off x="5105401" y="1981200"/>
              <a:ext cx="90488" cy="125413"/>
            </a:xfrm>
            <a:custGeom>
              <a:avLst/>
              <a:gdLst>
                <a:gd name="T0" fmla="*/ 2 w 32"/>
                <a:gd name="T1" fmla="*/ 2 h 44"/>
                <a:gd name="T2" fmla="*/ 0 w 32"/>
                <a:gd name="T3" fmla="*/ 44 h 44"/>
                <a:gd name="T4" fmla="*/ 31 w 32"/>
                <a:gd name="T5" fmla="*/ 43 h 44"/>
                <a:gd name="T6" fmla="*/ 32 w 32"/>
                <a:gd name="T7" fmla="*/ 0 h 44"/>
                <a:gd name="T8" fmla="*/ 2 w 32"/>
                <a:gd name="T9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4">
                  <a:moveTo>
                    <a:pt x="2" y="2"/>
                  </a:moveTo>
                  <a:cubicBezTo>
                    <a:pt x="1" y="16"/>
                    <a:pt x="1" y="30"/>
                    <a:pt x="0" y="44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924C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7" name="Freeform 47"/>
            <p:cNvSpPr/>
            <p:nvPr/>
          </p:nvSpPr>
          <p:spPr bwMode="auto">
            <a:xfrm>
              <a:off x="5192713" y="1974850"/>
              <a:ext cx="103188" cy="128588"/>
            </a:xfrm>
            <a:custGeom>
              <a:avLst/>
              <a:gdLst>
                <a:gd name="T0" fmla="*/ 2 w 65"/>
                <a:gd name="T1" fmla="*/ 4 h 81"/>
                <a:gd name="T2" fmla="*/ 0 w 65"/>
                <a:gd name="T3" fmla="*/ 81 h 81"/>
                <a:gd name="T4" fmla="*/ 63 w 65"/>
                <a:gd name="T5" fmla="*/ 81 h 81"/>
                <a:gd name="T6" fmla="*/ 65 w 65"/>
                <a:gd name="T7" fmla="*/ 0 h 81"/>
                <a:gd name="T8" fmla="*/ 2 w 65"/>
                <a:gd name="T9" fmla="*/ 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81">
                  <a:moveTo>
                    <a:pt x="2" y="4"/>
                  </a:moveTo>
                  <a:lnTo>
                    <a:pt x="0" y="81"/>
                  </a:lnTo>
                  <a:lnTo>
                    <a:pt x="63" y="81"/>
                  </a:lnTo>
                  <a:lnTo>
                    <a:pt x="65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74B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8" name="Freeform 48"/>
            <p:cNvSpPr/>
            <p:nvPr/>
          </p:nvSpPr>
          <p:spPr bwMode="auto">
            <a:xfrm>
              <a:off x="5292726" y="1970088"/>
              <a:ext cx="98425" cy="133350"/>
            </a:xfrm>
            <a:custGeom>
              <a:avLst/>
              <a:gdLst>
                <a:gd name="T0" fmla="*/ 2 w 62"/>
                <a:gd name="T1" fmla="*/ 3 h 84"/>
                <a:gd name="T2" fmla="*/ 0 w 62"/>
                <a:gd name="T3" fmla="*/ 84 h 84"/>
                <a:gd name="T4" fmla="*/ 60 w 62"/>
                <a:gd name="T5" fmla="*/ 82 h 84"/>
                <a:gd name="T6" fmla="*/ 62 w 62"/>
                <a:gd name="T7" fmla="*/ 0 h 84"/>
                <a:gd name="T8" fmla="*/ 2 w 62"/>
                <a:gd name="T9" fmla="*/ 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84">
                  <a:moveTo>
                    <a:pt x="2" y="3"/>
                  </a:moveTo>
                  <a:lnTo>
                    <a:pt x="0" y="84"/>
                  </a:lnTo>
                  <a:lnTo>
                    <a:pt x="60" y="82"/>
                  </a:lnTo>
                  <a:lnTo>
                    <a:pt x="6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924C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9" name="Freeform 49"/>
            <p:cNvSpPr/>
            <p:nvPr/>
          </p:nvSpPr>
          <p:spPr bwMode="auto">
            <a:xfrm>
              <a:off x="5387976" y="1963738"/>
              <a:ext cx="96838" cy="136525"/>
            </a:xfrm>
            <a:custGeom>
              <a:avLst/>
              <a:gdLst>
                <a:gd name="T0" fmla="*/ 2 w 61"/>
                <a:gd name="T1" fmla="*/ 4 h 86"/>
                <a:gd name="T2" fmla="*/ 0 w 61"/>
                <a:gd name="T3" fmla="*/ 86 h 86"/>
                <a:gd name="T4" fmla="*/ 59 w 61"/>
                <a:gd name="T5" fmla="*/ 86 h 86"/>
                <a:gd name="T6" fmla="*/ 61 w 61"/>
                <a:gd name="T7" fmla="*/ 0 h 86"/>
                <a:gd name="T8" fmla="*/ 2 w 61"/>
                <a:gd name="T9" fmla="*/ 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86">
                  <a:moveTo>
                    <a:pt x="2" y="4"/>
                  </a:moveTo>
                  <a:lnTo>
                    <a:pt x="0" y="86"/>
                  </a:lnTo>
                  <a:lnTo>
                    <a:pt x="59" y="86"/>
                  </a:lnTo>
                  <a:lnTo>
                    <a:pt x="61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74B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0" name="Freeform 50"/>
            <p:cNvSpPr/>
            <p:nvPr/>
          </p:nvSpPr>
          <p:spPr bwMode="auto">
            <a:xfrm>
              <a:off x="5481638" y="1957388"/>
              <a:ext cx="103188" cy="142875"/>
            </a:xfrm>
            <a:custGeom>
              <a:avLst/>
              <a:gdLst>
                <a:gd name="T0" fmla="*/ 36 w 36"/>
                <a:gd name="T1" fmla="*/ 0 h 50"/>
                <a:gd name="T2" fmla="*/ 1 w 36"/>
                <a:gd name="T3" fmla="*/ 2 h 50"/>
                <a:gd name="T4" fmla="*/ 0 w 36"/>
                <a:gd name="T5" fmla="*/ 50 h 50"/>
                <a:gd name="T6" fmla="*/ 34 w 36"/>
                <a:gd name="T7" fmla="*/ 50 h 50"/>
                <a:gd name="T8" fmla="*/ 36 w 36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0">
                  <a:moveTo>
                    <a:pt x="36" y="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5" y="33"/>
                    <a:pt x="36" y="16"/>
                    <a:pt x="36" y="0"/>
                  </a:cubicBezTo>
                  <a:close/>
                </a:path>
              </a:pathLst>
            </a:custGeom>
            <a:solidFill>
              <a:srgbClr val="924C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1" name="Freeform 51"/>
            <p:cNvSpPr/>
            <p:nvPr/>
          </p:nvSpPr>
          <p:spPr bwMode="auto">
            <a:xfrm>
              <a:off x="5095876" y="2100263"/>
              <a:ext cx="482600" cy="254000"/>
            </a:xfrm>
            <a:custGeom>
              <a:avLst/>
              <a:gdLst>
                <a:gd name="T0" fmla="*/ 169 w 169"/>
                <a:gd name="T1" fmla="*/ 0 h 89"/>
                <a:gd name="T2" fmla="*/ 3 w 169"/>
                <a:gd name="T3" fmla="*/ 2 h 89"/>
                <a:gd name="T4" fmla="*/ 0 w 169"/>
                <a:gd name="T5" fmla="*/ 89 h 89"/>
                <a:gd name="T6" fmla="*/ 167 w 169"/>
                <a:gd name="T7" fmla="*/ 89 h 89"/>
                <a:gd name="T8" fmla="*/ 169 w 169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89">
                  <a:moveTo>
                    <a:pt x="169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2" y="31"/>
                    <a:pt x="1" y="60"/>
                    <a:pt x="0" y="89"/>
                  </a:cubicBezTo>
                  <a:cubicBezTo>
                    <a:pt x="167" y="89"/>
                    <a:pt x="167" y="89"/>
                    <a:pt x="167" y="89"/>
                  </a:cubicBezTo>
                  <a:cubicBezTo>
                    <a:pt x="167" y="59"/>
                    <a:pt x="168" y="29"/>
                    <a:pt x="169" y="0"/>
                  </a:cubicBezTo>
                  <a:close/>
                </a:path>
              </a:pathLst>
            </a:custGeom>
            <a:solidFill>
              <a:srgbClr val="FF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2" name="Freeform 52"/>
            <p:cNvSpPr/>
            <p:nvPr/>
          </p:nvSpPr>
          <p:spPr bwMode="auto">
            <a:xfrm>
              <a:off x="5387976" y="2354263"/>
              <a:ext cx="93663" cy="123825"/>
            </a:xfrm>
            <a:custGeom>
              <a:avLst/>
              <a:gdLst>
                <a:gd name="T0" fmla="*/ 0 w 59"/>
                <a:gd name="T1" fmla="*/ 0 h 78"/>
                <a:gd name="T2" fmla="*/ 0 w 59"/>
                <a:gd name="T3" fmla="*/ 78 h 78"/>
                <a:gd name="T4" fmla="*/ 57 w 59"/>
                <a:gd name="T5" fmla="*/ 78 h 78"/>
                <a:gd name="T6" fmla="*/ 59 w 59"/>
                <a:gd name="T7" fmla="*/ 0 h 78"/>
                <a:gd name="T8" fmla="*/ 0 w 59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78">
                  <a:moveTo>
                    <a:pt x="0" y="0"/>
                  </a:moveTo>
                  <a:lnTo>
                    <a:pt x="0" y="78"/>
                  </a:lnTo>
                  <a:lnTo>
                    <a:pt x="57" y="78"/>
                  </a:lnTo>
                  <a:lnTo>
                    <a:pt x="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4C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3" name="Freeform 53"/>
            <p:cNvSpPr/>
            <p:nvPr/>
          </p:nvSpPr>
          <p:spPr bwMode="auto">
            <a:xfrm>
              <a:off x="5478463" y="2354263"/>
              <a:ext cx="95250" cy="123825"/>
            </a:xfrm>
            <a:custGeom>
              <a:avLst/>
              <a:gdLst>
                <a:gd name="T0" fmla="*/ 1 w 33"/>
                <a:gd name="T1" fmla="*/ 0 h 43"/>
                <a:gd name="T2" fmla="*/ 0 w 33"/>
                <a:gd name="T3" fmla="*/ 43 h 43"/>
                <a:gd name="T4" fmla="*/ 32 w 33"/>
                <a:gd name="T5" fmla="*/ 43 h 43"/>
                <a:gd name="T6" fmla="*/ 32 w 33"/>
                <a:gd name="T7" fmla="*/ 42 h 43"/>
                <a:gd name="T8" fmla="*/ 33 w 33"/>
                <a:gd name="T9" fmla="*/ 0 h 43"/>
                <a:gd name="T10" fmla="*/ 1 w 3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43">
                  <a:moveTo>
                    <a:pt x="1" y="0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3"/>
                    <a:pt x="32" y="42"/>
                    <a:pt x="32" y="42"/>
                  </a:cubicBezTo>
                  <a:cubicBezTo>
                    <a:pt x="32" y="28"/>
                    <a:pt x="32" y="14"/>
                    <a:pt x="33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A4B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4" name="Freeform 54"/>
            <p:cNvSpPr/>
            <p:nvPr/>
          </p:nvSpPr>
          <p:spPr bwMode="auto">
            <a:xfrm>
              <a:off x="5287963" y="2354263"/>
              <a:ext cx="100013" cy="123825"/>
            </a:xfrm>
            <a:custGeom>
              <a:avLst/>
              <a:gdLst>
                <a:gd name="T0" fmla="*/ 2 w 63"/>
                <a:gd name="T1" fmla="*/ 0 h 78"/>
                <a:gd name="T2" fmla="*/ 0 w 63"/>
                <a:gd name="T3" fmla="*/ 76 h 78"/>
                <a:gd name="T4" fmla="*/ 63 w 63"/>
                <a:gd name="T5" fmla="*/ 78 h 78"/>
                <a:gd name="T6" fmla="*/ 63 w 63"/>
                <a:gd name="T7" fmla="*/ 0 h 78"/>
                <a:gd name="T8" fmla="*/ 2 w 63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8">
                  <a:moveTo>
                    <a:pt x="2" y="0"/>
                  </a:moveTo>
                  <a:lnTo>
                    <a:pt x="0" y="76"/>
                  </a:lnTo>
                  <a:lnTo>
                    <a:pt x="63" y="78"/>
                  </a:lnTo>
                  <a:lnTo>
                    <a:pt x="6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4B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5" name="Freeform 55"/>
            <p:cNvSpPr/>
            <p:nvPr/>
          </p:nvSpPr>
          <p:spPr bwMode="auto">
            <a:xfrm>
              <a:off x="5187951" y="2354263"/>
              <a:ext cx="103188" cy="120650"/>
            </a:xfrm>
            <a:custGeom>
              <a:avLst/>
              <a:gdLst>
                <a:gd name="T0" fmla="*/ 2 w 65"/>
                <a:gd name="T1" fmla="*/ 0 h 76"/>
                <a:gd name="T2" fmla="*/ 0 w 65"/>
                <a:gd name="T3" fmla="*/ 76 h 76"/>
                <a:gd name="T4" fmla="*/ 63 w 65"/>
                <a:gd name="T5" fmla="*/ 76 h 76"/>
                <a:gd name="T6" fmla="*/ 65 w 65"/>
                <a:gd name="T7" fmla="*/ 0 h 76"/>
                <a:gd name="T8" fmla="*/ 2 w 65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76">
                  <a:moveTo>
                    <a:pt x="2" y="0"/>
                  </a:moveTo>
                  <a:lnTo>
                    <a:pt x="0" y="76"/>
                  </a:lnTo>
                  <a:lnTo>
                    <a:pt x="63" y="76"/>
                  </a:lnTo>
                  <a:lnTo>
                    <a:pt x="6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24C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6" name="Freeform 56"/>
            <p:cNvSpPr/>
            <p:nvPr/>
          </p:nvSpPr>
          <p:spPr bwMode="auto">
            <a:xfrm>
              <a:off x="5091113" y="2354263"/>
              <a:ext cx="100013" cy="120650"/>
            </a:xfrm>
            <a:custGeom>
              <a:avLst/>
              <a:gdLst>
                <a:gd name="T0" fmla="*/ 2 w 35"/>
                <a:gd name="T1" fmla="*/ 0 h 42"/>
                <a:gd name="T2" fmla="*/ 0 w 35"/>
                <a:gd name="T3" fmla="*/ 41 h 42"/>
                <a:gd name="T4" fmla="*/ 34 w 35"/>
                <a:gd name="T5" fmla="*/ 42 h 42"/>
                <a:gd name="T6" fmla="*/ 35 w 35"/>
                <a:gd name="T7" fmla="*/ 0 h 42"/>
                <a:gd name="T8" fmla="*/ 2 w 35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2">
                  <a:moveTo>
                    <a:pt x="2" y="0"/>
                  </a:moveTo>
                  <a:cubicBezTo>
                    <a:pt x="1" y="13"/>
                    <a:pt x="1" y="27"/>
                    <a:pt x="0" y="41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A4B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7" name="Freeform 57"/>
            <p:cNvSpPr/>
            <p:nvPr/>
          </p:nvSpPr>
          <p:spPr bwMode="auto">
            <a:xfrm>
              <a:off x="5091113" y="2471738"/>
              <a:ext cx="479425" cy="39688"/>
            </a:xfrm>
            <a:custGeom>
              <a:avLst/>
              <a:gdLst>
                <a:gd name="T0" fmla="*/ 168 w 168"/>
                <a:gd name="T1" fmla="*/ 2 h 14"/>
                <a:gd name="T2" fmla="*/ 0 w 168"/>
                <a:gd name="T3" fmla="*/ 0 h 14"/>
                <a:gd name="T4" fmla="*/ 0 w 168"/>
                <a:gd name="T5" fmla="*/ 14 h 14"/>
                <a:gd name="T6" fmla="*/ 168 w 168"/>
                <a:gd name="T7" fmla="*/ 14 h 14"/>
                <a:gd name="T8" fmla="*/ 168 w 168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14">
                  <a:moveTo>
                    <a:pt x="168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9"/>
                    <a:pt x="0" y="14"/>
                  </a:cubicBezTo>
                  <a:cubicBezTo>
                    <a:pt x="168" y="14"/>
                    <a:pt x="168" y="14"/>
                    <a:pt x="168" y="14"/>
                  </a:cubicBezTo>
                  <a:cubicBezTo>
                    <a:pt x="168" y="10"/>
                    <a:pt x="168" y="6"/>
                    <a:pt x="168" y="2"/>
                  </a:cubicBezTo>
                  <a:close/>
                </a:path>
              </a:pathLst>
            </a:custGeom>
            <a:solidFill>
              <a:srgbClr val="9753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8" name="Freeform 58"/>
            <p:cNvSpPr/>
            <p:nvPr/>
          </p:nvSpPr>
          <p:spPr bwMode="auto">
            <a:xfrm>
              <a:off x="5091113" y="2511425"/>
              <a:ext cx="479425" cy="28575"/>
            </a:xfrm>
            <a:custGeom>
              <a:avLst/>
              <a:gdLst>
                <a:gd name="T0" fmla="*/ 168 w 168"/>
                <a:gd name="T1" fmla="*/ 0 h 10"/>
                <a:gd name="T2" fmla="*/ 0 w 168"/>
                <a:gd name="T3" fmla="*/ 0 h 10"/>
                <a:gd name="T4" fmla="*/ 0 w 168"/>
                <a:gd name="T5" fmla="*/ 10 h 10"/>
                <a:gd name="T6" fmla="*/ 168 w 168"/>
                <a:gd name="T7" fmla="*/ 10 h 10"/>
                <a:gd name="T8" fmla="*/ 168 w 16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10">
                  <a:moveTo>
                    <a:pt x="1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7"/>
                    <a:pt x="0" y="10"/>
                  </a:cubicBezTo>
                  <a:cubicBezTo>
                    <a:pt x="168" y="10"/>
                    <a:pt x="168" y="10"/>
                    <a:pt x="168" y="10"/>
                  </a:cubicBezTo>
                  <a:cubicBezTo>
                    <a:pt x="168" y="7"/>
                    <a:pt x="168" y="3"/>
                    <a:pt x="168" y="0"/>
                  </a:cubicBezTo>
                  <a:close/>
                </a:path>
              </a:pathLst>
            </a:custGeom>
            <a:solidFill>
              <a:srgbClr val="FFC2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9" name="Freeform 59"/>
            <p:cNvSpPr/>
            <p:nvPr/>
          </p:nvSpPr>
          <p:spPr bwMode="auto">
            <a:xfrm>
              <a:off x="5087938" y="2540000"/>
              <a:ext cx="482600" cy="34925"/>
            </a:xfrm>
            <a:custGeom>
              <a:avLst/>
              <a:gdLst>
                <a:gd name="T0" fmla="*/ 169 w 169"/>
                <a:gd name="T1" fmla="*/ 0 h 12"/>
                <a:gd name="T2" fmla="*/ 1 w 169"/>
                <a:gd name="T3" fmla="*/ 0 h 12"/>
                <a:gd name="T4" fmla="*/ 0 w 169"/>
                <a:gd name="T5" fmla="*/ 12 h 12"/>
                <a:gd name="T6" fmla="*/ 169 w 169"/>
                <a:gd name="T7" fmla="*/ 12 h 12"/>
                <a:gd name="T8" fmla="*/ 169 w 169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2">
                  <a:moveTo>
                    <a:pt x="16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4"/>
                    <a:pt x="1" y="8"/>
                    <a:pt x="0" y="12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69" y="8"/>
                    <a:pt x="169" y="4"/>
                    <a:pt x="169" y="0"/>
                  </a:cubicBezTo>
                  <a:close/>
                </a:path>
              </a:pathLst>
            </a:custGeom>
            <a:solidFill>
              <a:srgbClr val="9753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40" name="Freeform 60"/>
            <p:cNvSpPr/>
            <p:nvPr/>
          </p:nvSpPr>
          <p:spPr bwMode="auto">
            <a:xfrm>
              <a:off x="5087938" y="2574925"/>
              <a:ext cx="482600" cy="30163"/>
            </a:xfrm>
            <a:custGeom>
              <a:avLst/>
              <a:gdLst>
                <a:gd name="T0" fmla="*/ 169 w 169"/>
                <a:gd name="T1" fmla="*/ 0 h 11"/>
                <a:gd name="T2" fmla="*/ 0 w 169"/>
                <a:gd name="T3" fmla="*/ 0 h 11"/>
                <a:gd name="T4" fmla="*/ 0 w 169"/>
                <a:gd name="T5" fmla="*/ 11 h 11"/>
                <a:gd name="T6" fmla="*/ 169 w 169"/>
                <a:gd name="T7" fmla="*/ 11 h 11"/>
                <a:gd name="T8" fmla="*/ 169 w 16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1">
                  <a:moveTo>
                    <a:pt x="16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7"/>
                    <a:pt x="0" y="11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69" y="7"/>
                    <a:pt x="169" y="4"/>
                    <a:pt x="169" y="0"/>
                  </a:cubicBezTo>
                  <a:close/>
                </a:path>
              </a:pathLst>
            </a:custGeom>
            <a:solidFill>
              <a:srgbClr val="FFC2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41" name="Freeform 61"/>
            <p:cNvSpPr/>
            <p:nvPr/>
          </p:nvSpPr>
          <p:spPr bwMode="auto">
            <a:xfrm>
              <a:off x="5087938" y="2605088"/>
              <a:ext cx="482600" cy="38100"/>
            </a:xfrm>
            <a:custGeom>
              <a:avLst/>
              <a:gdLst>
                <a:gd name="T0" fmla="*/ 169 w 169"/>
                <a:gd name="T1" fmla="*/ 0 h 13"/>
                <a:gd name="T2" fmla="*/ 0 w 169"/>
                <a:gd name="T3" fmla="*/ 0 h 13"/>
                <a:gd name="T4" fmla="*/ 0 w 169"/>
                <a:gd name="T5" fmla="*/ 13 h 13"/>
                <a:gd name="T6" fmla="*/ 169 w 169"/>
                <a:gd name="T7" fmla="*/ 13 h 13"/>
                <a:gd name="T8" fmla="*/ 169 w 169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3">
                  <a:moveTo>
                    <a:pt x="16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9"/>
                    <a:pt x="0" y="13"/>
                  </a:cubicBezTo>
                  <a:cubicBezTo>
                    <a:pt x="169" y="13"/>
                    <a:pt x="169" y="13"/>
                    <a:pt x="169" y="13"/>
                  </a:cubicBezTo>
                  <a:cubicBezTo>
                    <a:pt x="169" y="9"/>
                    <a:pt x="169" y="4"/>
                    <a:pt x="169" y="0"/>
                  </a:cubicBezTo>
                  <a:close/>
                </a:path>
              </a:pathLst>
            </a:custGeom>
            <a:solidFill>
              <a:srgbClr val="9753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42" name="Freeform 62"/>
            <p:cNvSpPr/>
            <p:nvPr/>
          </p:nvSpPr>
          <p:spPr bwMode="auto">
            <a:xfrm>
              <a:off x="5087938" y="2643188"/>
              <a:ext cx="482600" cy="39688"/>
            </a:xfrm>
            <a:custGeom>
              <a:avLst/>
              <a:gdLst>
                <a:gd name="T0" fmla="*/ 169 w 169"/>
                <a:gd name="T1" fmla="*/ 0 h 14"/>
                <a:gd name="T2" fmla="*/ 0 w 169"/>
                <a:gd name="T3" fmla="*/ 0 h 14"/>
                <a:gd name="T4" fmla="*/ 0 w 169"/>
                <a:gd name="T5" fmla="*/ 14 h 14"/>
                <a:gd name="T6" fmla="*/ 169 w 169"/>
                <a:gd name="T7" fmla="*/ 14 h 14"/>
                <a:gd name="T8" fmla="*/ 169 w 16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4">
                  <a:moveTo>
                    <a:pt x="16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9"/>
                    <a:pt x="0" y="14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69" y="9"/>
                    <a:pt x="169" y="5"/>
                    <a:pt x="169" y="0"/>
                  </a:cubicBezTo>
                  <a:close/>
                </a:path>
              </a:pathLst>
            </a:custGeom>
            <a:solidFill>
              <a:srgbClr val="FFC2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43" name="Freeform 63"/>
            <p:cNvSpPr/>
            <p:nvPr/>
          </p:nvSpPr>
          <p:spPr bwMode="auto">
            <a:xfrm>
              <a:off x="5087938" y="2682875"/>
              <a:ext cx="482600" cy="36513"/>
            </a:xfrm>
            <a:custGeom>
              <a:avLst/>
              <a:gdLst>
                <a:gd name="T0" fmla="*/ 169 w 169"/>
                <a:gd name="T1" fmla="*/ 0 h 13"/>
                <a:gd name="T2" fmla="*/ 0 w 169"/>
                <a:gd name="T3" fmla="*/ 0 h 13"/>
                <a:gd name="T4" fmla="*/ 0 w 169"/>
                <a:gd name="T5" fmla="*/ 1 h 13"/>
                <a:gd name="T6" fmla="*/ 82 w 169"/>
                <a:gd name="T7" fmla="*/ 13 h 13"/>
                <a:gd name="T8" fmla="*/ 169 w 169"/>
                <a:gd name="T9" fmla="*/ 13 h 13"/>
                <a:gd name="T10" fmla="*/ 169 w 169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" h="13">
                  <a:moveTo>
                    <a:pt x="16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169" y="13"/>
                    <a:pt x="169" y="13"/>
                    <a:pt x="169" y="13"/>
                  </a:cubicBezTo>
                  <a:cubicBezTo>
                    <a:pt x="169" y="9"/>
                    <a:pt x="169" y="4"/>
                    <a:pt x="169" y="0"/>
                  </a:cubicBezTo>
                  <a:close/>
                </a:path>
              </a:pathLst>
            </a:custGeom>
            <a:solidFill>
              <a:srgbClr val="9753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44" name="Freeform 64"/>
            <p:cNvSpPr/>
            <p:nvPr/>
          </p:nvSpPr>
          <p:spPr bwMode="auto">
            <a:xfrm>
              <a:off x="5321301" y="2719388"/>
              <a:ext cx="249238" cy="38100"/>
            </a:xfrm>
            <a:custGeom>
              <a:avLst/>
              <a:gdLst>
                <a:gd name="T0" fmla="*/ 87 w 87"/>
                <a:gd name="T1" fmla="*/ 0 h 13"/>
                <a:gd name="T2" fmla="*/ 0 w 87"/>
                <a:gd name="T3" fmla="*/ 0 h 13"/>
                <a:gd name="T4" fmla="*/ 87 w 87"/>
                <a:gd name="T5" fmla="*/ 13 h 13"/>
                <a:gd name="T6" fmla="*/ 87 w 87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3">
                  <a:moveTo>
                    <a:pt x="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9"/>
                    <a:pt x="87" y="4"/>
                    <a:pt x="87" y="0"/>
                  </a:cubicBezTo>
                  <a:close/>
                </a:path>
              </a:pathLst>
            </a:custGeom>
            <a:solidFill>
              <a:srgbClr val="FFC2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45" name="Freeform 65"/>
            <p:cNvSpPr/>
            <p:nvPr/>
          </p:nvSpPr>
          <p:spPr bwMode="auto">
            <a:xfrm>
              <a:off x="5076826" y="2686050"/>
              <a:ext cx="498475" cy="690563"/>
            </a:xfrm>
            <a:custGeom>
              <a:avLst/>
              <a:gdLst>
                <a:gd name="T0" fmla="*/ 173 w 175"/>
                <a:gd name="T1" fmla="*/ 25 h 242"/>
                <a:gd name="T2" fmla="*/ 4 w 175"/>
                <a:gd name="T3" fmla="*/ 0 h 242"/>
                <a:gd name="T4" fmla="*/ 4 w 175"/>
                <a:gd name="T5" fmla="*/ 1 h 242"/>
                <a:gd name="T6" fmla="*/ 0 w 175"/>
                <a:gd name="T7" fmla="*/ 242 h 242"/>
                <a:gd name="T8" fmla="*/ 175 w 175"/>
                <a:gd name="T9" fmla="*/ 237 h 242"/>
                <a:gd name="T10" fmla="*/ 173 w 175"/>
                <a:gd name="T11" fmla="*/ 2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242">
                  <a:moveTo>
                    <a:pt x="173" y="25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3" y="58"/>
                    <a:pt x="1" y="144"/>
                    <a:pt x="0" y="242"/>
                  </a:cubicBezTo>
                  <a:cubicBezTo>
                    <a:pt x="175" y="237"/>
                    <a:pt x="175" y="237"/>
                    <a:pt x="175" y="237"/>
                  </a:cubicBezTo>
                  <a:cubicBezTo>
                    <a:pt x="172" y="166"/>
                    <a:pt x="172" y="95"/>
                    <a:pt x="173" y="25"/>
                  </a:cubicBezTo>
                  <a:close/>
                </a:path>
              </a:pathLst>
            </a:custGeom>
            <a:solidFill>
              <a:srgbClr val="9553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46" name="Freeform 66"/>
            <p:cNvSpPr/>
            <p:nvPr/>
          </p:nvSpPr>
          <p:spPr bwMode="auto">
            <a:xfrm>
              <a:off x="5067301" y="3713163"/>
              <a:ext cx="522288" cy="174625"/>
            </a:xfrm>
            <a:custGeom>
              <a:avLst/>
              <a:gdLst>
                <a:gd name="T0" fmla="*/ 183 w 183"/>
                <a:gd name="T1" fmla="*/ 23 h 61"/>
                <a:gd name="T2" fmla="*/ 1 w 183"/>
                <a:gd name="T3" fmla="*/ 0 h 61"/>
                <a:gd name="T4" fmla="*/ 0 w 183"/>
                <a:gd name="T5" fmla="*/ 45 h 61"/>
                <a:gd name="T6" fmla="*/ 183 w 183"/>
                <a:gd name="T7" fmla="*/ 61 h 61"/>
                <a:gd name="T8" fmla="*/ 183 w 183"/>
                <a:gd name="T9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61">
                  <a:moveTo>
                    <a:pt x="183" y="23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5"/>
                    <a:pt x="1" y="30"/>
                    <a:pt x="0" y="45"/>
                  </a:cubicBezTo>
                  <a:cubicBezTo>
                    <a:pt x="183" y="61"/>
                    <a:pt x="183" y="61"/>
                    <a:pt x="183" y="61"/>
                  </a:cubicBezTo>
                  <a:cubicBezTo>
                    <a:pt x="183" y="49"/>
                    <a:pt x="183" y="36"/>
                    <a:pt x="183" y="23"/>
                  </a:cubicBezTo>
                  <a:close/>
                </a:path>
              </a:pathLst>
            </a:cu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47" name="Freeform 67"/>
            <p:cNvSpPr/>
            <p:nvPr/>
          </p:nvSpPr>
          <p:spPr bwMode="auto">
            <a:xfrm>
              <a:off x="5067301" y="3841750"/>
              <a:ext cx="522288" cy="179388"/>
            </a:xfrm>
            <a:custGeom>
              <a:avLst/>
              <a:gdLst>
                <a:gd name="T0" fmla="*/ 183 w 183"/>
                <a:gd name="T1" fmla="*/ 51 h 63"/>
                <a:gd name="T2" fmla="*/ 183 w 183"/>
                <a:gd name="T3" fmla="*/ 16 h 63"/>
                <a:gd name="T4" fmla="*/ 0 w 183"/>
                <a:gd name="T5" fmla="*/ 0 h 63"/>
                <a:gd name="T6" fmla="*/ 0 w 183"/>
                <a:gd name="T7" fmla="*/ 54 h 63"/>
                <a:gd name="T8" fmla="*/ 183 w 183"/>
                <a:gd name="T9" fmla="*/ 63 h 63"/>
                <a:gd name="T10" fmla="*/ 183 w 183"/>
                <a:gd name="T11" fmla="*/ 5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63">
                  <a:moveTo>
                    <a:pt x="183" y="51"/>
                  </a:moveTo>
                  <a:cubicBezTo>
                    <a:pt x="183" y="40"/>
                    <a:pt x="183" y="28"/>
                    <a:pt x="183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36"/>
                    <a:pt x="0" y="54"/>
                  </a:cubicBezTo>
                  <a:cubicBezTo>
                    <a:pt x="183" y="63"/>
                    <a:pt x="183" y="63"/>
                    <a:pt x="183" y="63"/>
                  </a:cubicBezTo>
                  <a:cubicBezTo>
                    <a:pt x="183" y="57"/>
                    <a:pt x="183" y="53"/>
                    <a:pt x="183" y="51"/>
                  </a:cubicBezTo>
                  <a:close/>
                </a:path>
              </a:pathLst>
            </a:custGeom>
            <a:solidFill>
              <a:srgbClr val="6A56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48" name="Freeform 68"/>
            <p:cNvSpPr/>
            <p:nvPr/>
          </p:nvSpPr>
          <p:spPr bwMode="auto">
            <a:xfrm>
              <a:off x="5064126" y="3995738"/>
              <a:ext cx="525463" cy="168275"/>
            </a:xfrm>
            <a:custGeom>
              <a:avLst/>
              <a:gdLst>
                <a:gd name="T0" fmla="*/ 184 w 184"/>
                <a:gd name="T1" fmla="*/ 9 h 59"/>
                <a:gd name="T2" fmla="*/ 1 w 184"/>
                <a:gd name="T3" fmla="*/ 0 h 59"/>
                <a:gd name="T4" fmla="*/ 0 w 184"/>
                <a:gd name="T5" fmla="*/ 46 h 59"/>
                <a:gd name="T6" fmla="*/ 184 w 184"/>
                <a:gd name="T7" fmla="*/ 59 h 59"/>
                <a:gd name="T8" fmla="*/ 184 w 184"/>
                <a:gd name="T9" fmla="*/ 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59">
                  <a:moveTo>
                    <a:pt x="184" y="9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6"/>
                    <a:pt x="0" y="31"/>
                    <a:pt x="0" y="46"/>
                  </a:cubicBezTo>
                  <a:cubicBezTo>
                    <a:pt x="184" y="59"/>
                    <a:pt x="184" y="59"/>
                    <a:pt x="184" y="59"/>
                  </a:cubicBezTo>
                  <a:cubicBezTo>
                    <a:pt x="184" y="37"/>
                    <a:pt x="184" y="20"/>
                    <a:pt x="184" y="9"/>
                  </a:cubicBezTo>
                  <a:close/>
                </a:path>
              </a:pathLst>
            </a:cu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49" name="Freeform 69"/>
            <p:cNvSpPr/>
            <p:nvPr/>
          </p:nvSpPr>
          <p:spPr bwMode="auto">
            <a:xfrm>
              <a:off x="5062538" y="4127500"/>
              <a:ext cx="527050" cy="190500"/>
            </a:xfrm>
            <a:custGeom>
              <a:avLst/>
              <a:gdLst>
                <a:gd name="T0" fmla="*/ 185 w 185"/>
                <a:gd name="T1" fmla="*/ 13 h 67"/>
                <a:gd name="T2" fmla="*/ 1 w 185"/>
                <a:gd name="T3" fmla="*/ 0 h 67"/>
                <a:gd name="T4" fmla="*/ 0 w 185"/>
                <a:gd name="T5" fmla="*/ 52 h 67"/>
                <a:gd name="T6" fmla="*/ 185 w 185"/>
                <a:gd name="T7" fmla="*/ 67 h 67"/>
                <a:gd name="T8" fmla="*/ 185 w 185"/>
                <a:gd name="T9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67">
                  <a:moveTo>
                    <a:pt x="185" y="13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7"/>
                    <a:pt x="1" y="35"/>
                    <a:pt x="0" y="52"/>
                  </a:cubicBezTo>
                  <a:cubicBezTo>
                    <a:pt x="62" y="58"/>
                    <a:pt x="124" y="63"/>
                    <a:pt x="185" y="67"/>
                  </a:cubicBezTo>
                  <a:cubicBezTo>
                    <a:pt x="185" y="47"/>
                    <a:pt x="185" y="29"/>
                    <a:pt x="185" y="13"/>
                  </a:cubicBezTo>
                  <a:close/>
                </a:path>
              </a:pathLst>
            </a:custGeom>
            <a:solidFill>
              <a:srgbClr val="6A56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50" name="Freeform 70"/>
            <p:cNvSpPr/>
            <p:nvPr/>
          </p:nvSpPr>
          <p:spPr bwMode="auto">
            <a:xfrm>
              <a:off x="5062538" y="4275138"/>
              <a:ext cx="527050" cy="174625"/>
            </a:xfrm>
            <a:custGeom>
              <a:avLst/>
              <a:gdLst>
                <a:gd name="T0" fmla="*/ 185 w 185"/>
                <a:gd name="T1" fmla="*/ 15 h 61"/>
                <a:gd name="T2" fmla="*/ 0 w 185"/>
                <a:gd name="T3" fmla="*/ 0 h 61"/>
                <a:gd name="T4" fmla="*/ 0 w 185"/>
                <a:gd name="T5" fmla="*/ 47 h 61"/>
                <a:gd name="T6" fmla="*/ 185 w 185"/>
                <a:gd name="T7" fmla="*/ 61 h 61"/>
                <a:gd name="T8" fmla="*/ 185 w 185"/>
                <a:gd name="T9" fmla="*/ 1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61">
                  <a:moveTo>
                    <a:pt x="185" y="15"/>
                  </a:moveTo>
                  <a:cubicBezTo>
                    <a:pt x="124" y="11"/>
                    <a:pt x="62" y="6"/>
                    <a:pt x="0" y="0"/>
                  </a:cubicBezTo>
                  <a:cubicBezTo>
                    <a:pt x="0" y="16"/>
                    <a:pt x="0" y="32"/>
                    <a:pt x="0" y="47"/>
                  </a:cubicBezTo>
                  <a:cubicBezTo>
                    <a:pt x="185" y="61"/>
                    <a:pt x="185" y="61"/>
                    <a:pt x="185" y="61"/>
                  </a:cubicBezTo>
                  <a:cubicBezTo>
                    <a:pt x="185" y="45"/>
                    <a:pt x="185" y="30"/>
                    <a:pt x="185" y="15"/>
                  </a:cubicBezTo>
                  <a:close/>
                </a:path>
              </a:pathLst>
            </a:cu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51" name="Freeform 71"/>
            <p:cNvSpPr/>
            <p:nvPr/>
          </p:nvSpPr>
          <p:spPr bwMode="auto">
            <a:xfrm>
              <a:off x="5059363" y="4410075"/>
              <a:ext cx="530225" cy="165100"/>
            </a:xfrm>
            <a:custGeom>
              <a:avLst/>
              <a:gdLst>
                <a:gd name="T0" fmla="*/ 1 w 186"/>
                <a:gd name="T1" fmla="*/ 0 h 58"/>
                <a:gd name="T2" fmla="*/ 0 w 186"/>
                <a:gd name="T3" fmla="*/ 40 h 58"/>
                <a:gd name="T4" fmla="*/ 186 w 186"/>
                <a:gd name="T5" fmla="*/ 58 h 58"/>
                <a:gd name="T6" fmla="*/ 186 w 186"/>
                <a:gd name="T7" fmla="*/ 14 h 58"/>
                <a:gd name="T8" fmla="*/ 1 w 186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" h="58">
                  <a:moveTo>
                    <a:pt x="1" y="0"/>
                  </a:moveTo>
                  <a:cubicBezTo>
                    <a:pt x="1" y="14"/>
                    <a:pt x="0" y="27"/>
                    <a:pt x="0" y="40"/>
                  </a:cubicBezTo>
                  <a:cubicBezTo>
                    <a:pt x="186" y="58"/>
                    <a:pt x="186" y="58"/>
                    <a:pt x="186" y="58"/>
                  </a:cubicBezTo>
                  <a:cubicBezTo>
                    <a:pt x="186" y="43"/>
                    <a:pt x="186" y="29"/>
                    <a:pt x="186" y="1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6A56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52" name="Freeform 72"/>
            <p:cNvSpPr/>
            <p:nvPr/>
          </p:nvSpPr>
          <p:spPr bwMode="auto">
            <a:xfrm>
              <a:off x="5073651" y="3370263"/>
              <a:ext cx="246063" cy="200025"/>
            </a:xfrm>
            <a:custGeom>
              <a:avLst/>
              <a:gdLst>
                <a:gd name="T0" fmla="*/ 1 w 86"/>
                <a:gd name="T1" fmla="*/ 2 h 70"/>
                <a:gd name="T2" fmla="*/ 0 w 86"/>
                <a:gd name="T3" fmla="*/ 51 h 70"/>
                <a:gd name="T4" fmla="*/ 86 w 86"/>
                <a:gd name="T5" fmla="*/ 70 h 70"/>
                <a:gd name="T6" fmla="*/ 81 w 86"/>
                <a:gd name="T7" fmla="*/ 0 h 70"/>
                <a:gd name="T8" fmla="*/ 1 w 86"/>
                <a:gd name="T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70">
                  <a:moveTo>
                    <a:pt x="1" y="2"/>
                  </a:moveTo>
                  <a:cubicBezTo>
                    <a:pt x="1" y="18"/>
                    <a:pt x="0" y="34"/>
                    <a:pt x="0" y="51"/>
                  </a:cubicBezTo>
                  <a:cubicBezTo>
                    <a:pt x="86" y="70"/>
                    <a:pt x="86" y="70"/>
                    <a:pt x="86" y="70"/>
                  </a:cubicBezTo>
                  <a:cubicBezTo>
                    <a:pt x="81" y="0"/>
                    <a:pt x="81" y="0"/>
                    <a:pt x="81" y="0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77C0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53" name="Freeform 73"/>
            <p:cNvSpPr/>
            <p:nvPr/>
          </p:nvSpPr>
          <p:spPr bwMode="auto">
            <a:xfrm>
              <a:off x="5305426" y="3362325"/>
              <a:ext cx="282575" cy="271463"/>
            </a:xfrm>
            <a:custGeom>
              <a:avLst/>
              <a:gdLst>
                <a:gd name="T0" fmla="*/ 97 w 99"/>
                <a:gd name="T1" fmla="*/ 39 h 95"/>
                <a:gd name="T2" fmla="*/ 95 w 99"/>
                <a:gd name="T3" fmla="*/ 0 h 95"/>
                <a:gd name="T4" fmla="*/ 0 w 99"/>
                <a:gd name="T5" fmla="*/ 3 h 95"/>
                <a:gd name="T6" fmla="*/ 5 w 99"/>
                <a:gd name="T7" fmla="*/ 73 h 95"/>
                <a:gd name="T8" fmla="*/ 99 w 99"/>
                <a:gd name="T9" fmla="*/ 95 h 95"/>
                <a:gd name="T10" fmla="*/ 97 w 99"/>
                <a:gd name="T11" fmla="*/ 3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95">
                  <a:moveTo>
                    <a:pt x="97" y="39"/>
                  </a:moveTo>
                  <a:cubicBezTo>
                    <a:pt x="96" y="26"/>
                    <a:pt x="95" y="13"/>
                    <a:pt x="9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99" y="95"/>
                    <a:pt x="99" y="95"/>
                    <a:pt x="99" y="95"/>
                  </a:cubicBezTo>
                  <a:cubicBezTo>
                    <a:pt x="99" y="76"/>
                    <a:pt x="98" y="58"/>
                    <a:pt x="97" y="39"/>
                  </a:cubicBezTo>
                  <a:close/>
                </a:path>
              </a:pathLst>
            </a:custGeom>
            <a:solidFill>
              <a:srgbClr val="776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54" name="Freeform 74"/>
            <p:cNvSpPr/>
            <p:nvPr/>
          </p:nvSpPr>
          <p:spPr bwMode="auto">
            <a:xfrm>
              <a:off x="5070476" y="3516313"/>
              <a:ext cx="263525" cy="231775"/>
            </a:xfrm>
            <a:custGeom>
              <a:avLst/>
              <a:gdLst>
                <a:gd name="T0" fmla="*/ 1 w 92"/>
                <a:gd name="T1" fmla="*/ 0 h 81"/>
                <a:gd name="T2" fmla="*/ 0 w 92"/>
                <a:gd name="T3" fmla="*/ 69 h 81"/>
                <a:gd name="T4" fmla="*/ 92 w 92"/>
                <a:gd name="T5" fmla="*/ 81 h 81"/>
                <a:gd name="T6" fmla="*/ 87 w 92"/>
                <a:gd name="T7" fmla="*/ 19 h 81"/>
                <a:gd name="T8" fmla="*/ 1 w 92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81">
                  <a:moveTo>
                    <a:pt x="1" y="0"/>
                  </a:moveTo>
                  <a:cubicBezTo>
                    <a:pt x="1" y="23"/>
                    <a:pt x="0" y="46"/>
                    <a:pt x="0" y="69"/>
                  </a:cubicBezTo>
                  <a:cubicBezTo>
                    <a:pt x="92" y="81"/>
                    <a:pt x="92" y="81"/>
                    <a:pt x="92" y="81"/>
                  </a:cubicBezTo>
                  <a:cubicBezTo>
                    <a:pt x="87" y="19"/>
                    <a:pt x="87" y="19"/>
                    <a:pt x="87" y="1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68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55" name="Freeform 75"/>
            <p:cNvSpPr/>
            <p:nvPr/>
          </p:nvSpPr>
          <p:spPr bwMode="auto">
            <a:xfrm>
              <a:off x="5319713" y="3570288"/>
              <a:ext cx="269875" cy="207963"/>
            </a:xfrm>
            <a:custGeom>
              <a:avLst/>
              <a:gdLst>
                <a:gd name="T0" fmla="*/ 94 w 95"/>
                <a:gd name="T1" fmla="*/ 22 h 73"/>
                <a:gd name="T2" fmla="*/ 0 w 95"/>
                <a:gd name="T3" fmla="*/ 0 h 73"/>
                <a:gd name="T4" fmla="*/ 5 w 95"/>
                <a:gd name="T5" fmla="*/ 62 h 73"/>
                <a:gd name="T6" fmla="*/ 95 w 95"/>
                <a:gd name="T7" fmla="*/ 73 h 73"/>
                <a:gd name="T8" fmla="*/ 94 w 95"/>
                <a:gd name="T9" fmla="*/ 2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73">
                  <a:moveTo>
                    <a:pt x="94" y="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56"/>
                    <a:pt x="95" y="39"/>
                    <a:pt x="94" y="22"/>
                  </a:cubicBezTo>
                  <a:close/>
                </a:path>
              </a:pathLst>
            </a:custGeom>
            <a:solidFill>
              <a:srgbClr val="74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56" name="Freeform 76"/>
            <p:cNvSpPr/>
            <p:nvPr/>
          </p:nvSpPr>
          <p:spPr bwMode="auto">
            <a:xfrm>
              <a:off x="5059363" y="4522788"/>
              <a:ext cx="160338" cy="169863"/>
            </a:xfrm>
            <a:custGeom>
              <a:avLst/>
              <a:gdLst>
                <a:gd name="T0" fmla="*/ 56 w 56"/>
                <a:gd name="T1" fmla="*/ 6 h 59"/>
                <a:gd name="T2" fmla="*/ 0 w 56"/>
                <a:gd name="T3" fmla="*/ 0 h 59"/>
                <a:gd name="T4" fmla="*/ 0 w 56"/>
                <a:gd name="T5" fmla="*/ 59 h 59"/>
                <a:gd name="T6" fmla="*/ 56 w 56"/>
                <a:gd name="T7" fmla="*/ 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9">
                  <a:moveTo>
                    <a:pt x="56" y="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"/>
                    <a:pt x="0" y="41"/>
                    <a:pt x="0" y="59"/>
                  </a:cubicBezTo>
                  <a:cubicBezTo>
                    <a:pt x="23" y="47"/>
                    <a:pt x="43" y="29"/>
                    <a:pt x="56" y="6"/>
                  </a:cubicBezTo>
                  <a:close/>
                </a:path>
              </a:pathLst>
            </a:custGeom>
            <a:solidFill>
              <a:srgbClr val="8A6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57" name="Freeform 77"/>
            <p:cNvSpPr/>
            <p:nvPr/>
          </p:nvSpPr>
          <p:spPr bwMode="auto">
            <a:xfrm>
              <a:off x="5056188" y="4540250"/>
              <a:ext cx="336550" cy="300038"/>
            </a:xfrm>
            <a:custGeom>
              <a:avLst/>
              <a:gdLst>
                <a:gd name="T0" fmla="*/ 118 w 118"/>
                <a:gd name="T1" fmla="*/ 5 h 105"/>
                <a:gd name="T2" fmla="*/ 57 w 118"/>
                <a:gd name="T3" fmla="*/ 0 h 105"/>
                <a:gd name="T4" fmla="*/ 1 w 118"/>
                <a:gd name="T5" fmla="*/ 53 h 105"/>
                <a:gd name="T6" fmla="*/ 0 w 118"/>
                <a:gd name="T7" fmla="*/ 105 h 105"/>
                <a:gd name="T8" fmla="*/ 118 w 118"/>
                <a:gd name="T9" fmla="*/ 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05">
                  <a:moveTo>
                    <a:pt x="118" y="5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44" y="23"/>
                    <a:pt x="24" y="41"/>
                    <a:pt x="1" y="53"/>
                  </a:cubicBezTo>
                  <a:cubicBezTo>
                    <a:pt x="0" y="72"/>
                    <a:pt x="0" y="90"/>
                    <a:pt x="0" y="105"/>
                  </a:cubicBezTo>
                  <a:cubicBezTo>
                    <a:pt x="50" y="89"/>
                    <a:pt x="93" y="52"/>
                    <a:pt x="118" y="5"/>
                  </a:cubicBezTo>
                  <a:close/>
                </a:path>
              </a:pathLst>
            </a:custGeom>
            <a:solidFill>
              <a:srgbClr val="6DA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58" name="Freeform 78"/>
            <p:cNvSpPr/>
            <p:nvPr/>
          </p:nvSpPr>
          <p:spPr bwMode="auto">
            <a:xfrm>
              <a:off x="5056188" y="4757738"/>
              <a:ext cx="274638" cy="361950"/>
            </a:xfrm>
            <a:custGeom>
              <a:avLst/>
              <a:gdLst>
                <a:gd name="T0" fmla="*/ 56 w 96"/>
                <a:gd name="T1" fmla="*/ 0 h 127"/>
                <a:gd name="T2" fmla="*/ 0 w 96"/>
                <a:gd name="T3" fmla="*/ 29 h 127"/>
                <a:gd name="T4" fmla="*/ 0 w 96"/>
                <a:gd name="T5" fmla="*/ 41 h 127"/>
                <a:gd name="T6" fmla="*/ 0 w 96"/>
                <a:gd name="T7" fmla="*/ 41 h 127"/>
                <a:gd name="T8" fmla="*/ 0 w 96"/>
                <a:gd name="T9" fmla="*/ 70 h 127"/>
                <a:gd name="T10" fmla="*/ 0 w 96"/>
                <a:gd name="T11" fmla="*/ 126 h 127"/>
                <a:gd name="T12" fmla="*/ 21 w 96"/>
                <a:gd name="T13" fmla="*/ 127 h 127"/>
                <a:gd name="T14" fmla="*/ 96 w 96"/>
                <a:gd name="T15" fmla="*/ 41 h 127"/>
                <a:gd name="T16" fmla="*/ 56 w 96"/>
                <a:gd name="T1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127">
                  <a:moveTo>
                    <a:pt x="56" y="0"/>
                  </a:moveTo>
                  <a:cubicBezTo>
                    <a:pt x="39" y="13"/>
                    <a:pt x="20" y="23"/>
                    <a:pt x="0" y="29"/>
                  </a:cubicBezTo>
                  <a:cubicBezTo>
                    <a:pt x="0" y="34"/>
                    <a:pt x="0" y="38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51"/>
                    <a:pt x="0" y="60"/>
                    <a:pt x="0" y="70"/>
                  </a:cubicBezTo>
                  <a:cubicBezTo>
                    <a:pt x="0" y="88"/>
                    <a:pt x="0" y="107"/>
                    <a:pt x="0" y="126"/>
                  </a:cubicBezTo>
                  <a:cubicBezTo>
                    <a:pt x="21" y="127"/>
                    <a:pt x="21" y="127"/>
                    <a:pt x="21" y="127"/>
                  </a:cubicBezTo>
                  <a:cubicBezTo>
                    <a:pt x="40" y="93"/>
                    <a:pt x="66" y="63"/>
                    <a:pt x="96" y="41"/>
                  </a:cubicBezTo>
                  <a:cubicBezTo>
                    <a:pt x="80" y="30"/>
                    <a:pt x="66" y="17"/>
                    <a:pt x="56" y="0"/>
                  </a:cubicBezTo>
                  <a:close/>
                </a:path>
              </a:pathLst>
            </a:custGeom>
            <a:solidFill>
              <a:srgbClr val="8A6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59" name="Freeform 79"/>
            <p:cNvSpPr/>
            <p:nvPr/>
          </p:nvSpPr>
          <p:spPr bwMode="auto">
            <a:xfrm>
              <a:off x="5116513" y="4875213"/>
              <a:ext cx="357188" cy="254000"/>
            </a:xfrm>
            <a:custGeom>
              <a:avLst/>
              <a:gdLst>
                <a:gd name="T0" fmla="*/ 125 w 125"/>
                <a:gd name="T1" fmla="*/ 24 h 89"/>
                <a:gd name="T2" fmla="*/ 75 w 125"/>
                <a:gd name="T3" fmla="*/ 0 h 89"/>
                <a:gd name="T4" fmla="*/ 0 w 125"/>
                <a:gd name="T5" fmla="*/ 86 h 89"/>
                <a:gd name="T6" fmla="*/ 78 w 125"/>
                <a:gd name="T7" fmla="*/ 89 h 89"/>
                <a:gd name="T8" fmla="*/ 125 w 125"/>
                <a:gd name="T9" fmla="*/ 2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89">
                  <a:moveTo>
                    <a:pt x="125" y="24"/>
                  </a:moveTo>
                  <a:cubicBezTo>
                    <a:pt x="107" y="18"/>
                    <a:pt x="90" y="10"/>
                    <a:pt x="75" y="0"/>
                  </a:cubicBezTo>
                  <a:cubicBezTo>
                    <a:pt x="45" y="22"/>
                    <a:pt x="19" y="52"/>
                    <a:pt x="0" y="86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88" y="64"/>
                    <a:pt x="104" y="42"/>
                    <a:pt x="125" y="24"/>
                  </a:cubicBezTo>
                  <a:close/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60" name="Freeform 80"/>
            <p:cNvSpPr/>
            <p:nvPr/>
          </p:nvSpPr>
          <p:spPr bwMode="auto">
            <a:xfrm>
              <a:off x="5338763" y="4943475"/>
              <a:ext cx="288925" cy="200025"/>
            </a:xfrm>
            <a:custGeom>
              <a:avLst/>
              <a:gdLst>
                <a:gd name="T0" fmla="*/ 92 w 101"/>
                <a:gd name="T1" fmla="*/ 22 h 70"/>
                <a:gd name="T2" fmla="*/ 91 w 101"/>
                <a:gd name="T3" fmla="*/ 11 h 70"/>
                <a:gd name="T4" fmla="*/ 47 w 101"/>
                <a:gd name="T5" fmla="*/ 0 h 70"/>
                <a:gd name="T6" fmla="*/ 0 w 101"/>
                <a:gd name="T7" fmla="*/ 65 h 70"/>
                <a:gd name="T8" fmla="*/ 101 w 101"/>
                <a:gd name="T9" fmla="*/ 70 h 70"/>
                <a:gd name="T10" fmla="*/ 92 w 101"/>
                <a:gd name="T11" fmla="*/ 2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70">
                  <a:moveTo>
                    <a:pt x="92" y="22"/>
                  </a:moveTo>
                  <a:cubicBezTo>
                    <a:pt x="91" y="19"/>
                    <a:pt x="91" y="15"/>
                    <a:pt x="91" y="11"/>
                  </a:cubicBezTo>
                  <a:cubicBezTo>
                    <a:pt x="76" y="8"/>
                    <a:pt x="61" y="5"/>
                    <a:pt x="47" y="0"/>
                  </a:cubicBezTo>
                  <a:cubicBezTo>
                    <a:pt x="26" y="18"/>
                    <a:pt x="10" y="40"/>
                    <a:pt x="0" y="65"/>
                  </a:cubicBezTo>
                  <a:cubicBezTo>
                    <a:pt x="101" y="70"/>
                    <a:pt x="101" y="70"/>
                    <a:pt x="101" y="70"/>
                  </a:cubicBezTo>
                  <a:cubicBezTo>
                    <a:pt x="94" y="58"/>
                    <a:pt x="94" y="41"/>
                    <a:pt x="92" y="22"/>
                  </a:cubicBezTo>
                  <a:close/>
                </a:path>
              </a:pathLst>
            </a:custGeom>
            <a:solidFill>
              <a:srgbClr val="8A6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61" name="Freeform 81"/>
            <p:cNvSpPr/>
            <p:nvPr/>
          </p:nvSpPr>
          <p:spPr bwMode="auto">
            <a:xfrm>
              <a:off x="5216526" y="4640263"/>
              <a:ext cx="382588" cy="334963"/>
            </a:xfrm>
            <a:custGeom>
              <a:avLst/>
              <a:gdLst>
                <a:gd name="T0" fmla="*/ 132 w 134"/>
                <a:gd name="T1" fmla="*/ 82 h 117"/>
                <a:gd name="T2" fmla="*/ 131 w 134"/>
                <a:gd name="T3" fmla="*/ 62 h 117"/>
                <a:gd name="T4" fmla="*/ 42 w 134"/>
                <a:gd name="T5" fmla="*/ 0 h 117"/>
                <a:gd name="T6" fmla="*/ 0 w 134"/>
                <a:gd name="T7" fmla="*/ 41 h 117"/>
                <a:gd name="T8" fmla="*/ 134 w 134"/>
                <a:gd name="T9" fmla="*/ 117 h 117"/>
                <a:gd name="T10" fmla="*/ 132 w 134"/>
                <a:gd name="T11" fmla="*/ 8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4" h="117">
                  <a:moveTo>
                    <a:pt x="132" y="82"/>
                  </a:moveTo>
                  <a:cubicBezTo>
                    <a:pt x="132" y="77"/>
                    <a:pt x="132" y="70"/>
                    <a:pt x="131" y="62"/>
                  </a:cubicBezTo>
                  <a:cubicBezTo>
                    <a:pt x="96" y="51"/>
                    <a:pt x="63" y="31"/>
                    <a:pt x="42" y="0"/>
                  </a:cubicBezTo>
                  <a:cubicBezTo>
                    <a:pt x="30" y="16"/>
                    <a:pt x="16" y="30"/>
                    <a:pt x="0" y="41"/>
                  </a:cubicBezTo>
                  <a:cubicBezTo>
                    <a:pt x="29" y="86"/>
                    <a:pt x="80" y="108"/>
                    <a:pt x="134" y="117"/>
                  </a:cubicBezTo>
                  <a:cubicBezTo>
                    <a:pt x="133" y="106"/>
                    <a:pt x="132" y="94"/>
                    <a:pt x="132" y="82"/>
                  </a:cubicBezTo>
                  <a:close/>
                </a:path>
              </a:pathLst>
            </a:custGeom>
            <a:solidFill>
              <a:srgbClr val="F063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62" name="Freeform 82"/>
            <p:cNvSpPr/>
            <p:nvPr/>
          </p:nvSpPr>
          <p:spPr bwMode="auto">
            <a:xfrm>
              <a:off x="5335588" y="4554538"/>
              <a:ext cx="254000" cy="263525"/>
            </a:xfrm>
            <a:custGeom>
              <a:avLst/>
              <a:gdLst>
                <a:gd name="T0" fmla="*/ 89 w 89"/>
                <a:gd name="T1" fmla="*/ 92 h 92"/>
                <a:gd name="T2" fmla="*/ 89 w 89"/>
                <a:gd name="T3" fmla="*/ 7 h 92"/>
                <a:gd name="T4" fmla="*/ 20 w 89"/>
                <a:gd name="T5" fmla="*/ 0 h 92"/>
                <a:gd name="T6" fmla="*/ 0 w 89"/>
                <a:gd name="T7" fmla="*/ 30 h 92"/>
                <a:gd name="T8" fmla="*/ 89 w 8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2">
                  <a:moveTo>
                    <a:pt x="89" y="92"/>
                  </a:moveTo>
                  <a:cubicBezTo>
                    <a:pt x="89" y="70"/>
                    <a:pt x="89" y="39"/>
                    <a:pt x="89" y="7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4" y="11"/>
                    <a:pt x="8" y="21"/>
                    <a:pt x="0" y="30"/>
                  </a:cubicBezTo>
                  <a:cubicBezTo>
                    <a:pt x="21" y="61"/>
                    <a:pt x="54" y="81"/>
                    <a:pt x="89" y="92"/>
                  </a:cubicBezTo>
                  <a:close/>
                </a:path>
              </a:pathLst>
            </a:custGeom>
            <a:solidFill>
              <a:srgbClr val="8A6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63" name="Freeform 83"/>
            <p:cNvSpPr/>
            <p:nvPr/>
          </p:nvSpPr>
          <p:spPr bwMode="auto">
            <a:xfrm>
              <a:off x="5045076" y="5116513"/>
              <a:ext cx="2247900" cy="1812925"/>
            </a:xfrm>
            <a:custGeom>
              <a:avLst/>
              <a:gdLst>
                <a:gd name="T0" fmla="*/ 785 w 787"/>
                <a:gd name="T1" fmla="*/ 421 h 635"/>
                <a:gd name="T2" fmla="*/ 782 w 787"/>
                <a:gd name="T3" fmla="*/ 329 h 635"/>
                <a:gd name="T4" fmla="*/ 697 w 787"/>
                <a:gd name="T5" fmla="*/ 78 h 635"/>
                <a:gd name="T6" fmla="*/ 594 w 787"/>
                <a:gd name="T7" fmla="*/ 50 h 635"/>
                <a:gd name="T8" fmla="*/ 410 w 787"/>
                <a:gd name="T9" fmla="*/ 33 h 635"/>
                <a:gd name="T10" fmla="*/ 230 w 787"/>
                <a:gd name="T11" fmla="*/ 25 h 635"/>
                <a:gd name="T12" fmla="*/ 204 w 787"/>
                <a:gd name="T13" fmla="*/ 9 h 635"/>
                <a:gd name="T14" fmla="*/ 4 w 787"/>
                <a:gd name="T15" fmla="*/ 0 h 635"/>
                <a:gd name="T16" fmla="*/ 0 w 787"/>
                <a:gd name="T17" fmla="*/ 361 h 635"/>
                <a:gd name="T18" fmla="*/ 2 w 787"/>
                <a:gd name="T19" fmla="*/ 470 h 635"/>
                <a:gd name="T20" fmla="*/ 8 w 787"/>
                <a:gd name="T21" fmla="*/ 563 h 635"/>
                <a:gd name="T22" fmla="*/ 76 w 787"/>
                <a:gd name="T23" fmla="*/ 585 h 635"/>
                <a:gd name="T24" fmla="*/ 120 w 787"/>
                <a:gd name="T25" fmla="*/ 435 h 635"/>
                <a:gd name="T26" fmla="*/ 259 w 787"/>
                <a:gd name="T27" fmla="*/ 410 h 635"/>
                <a:gd name="T28" fmla="*/ 460 w 787"/>
                <a:gd name="T29" fmla="*/ 417 h 635"/>
                <a:gd name="T30" fmla="*/ 637 w 787"/>
                <a:gd name="T31" fmla="*/ 435 h 635"/>
                <a:gd name="T32" fmla="*/ 715 w 787"/>
                <a:gd name="T33" fmla="*/ 580 h 635"/>
                <a:gd name="T34" fmla="*/ 775 w 787"/>
                <a:gd name="T35" fmla="*/ 551 h 635"/>
                <a:gd name="T36" fmla="*/ 785 w 787"/>
                <a:gd name="T37" fmla="*/ 421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87" h="635">
                  <a:moveTo>
                    <a:pt x="785" y="421"/>
                  </a:moveTo>
                  <a:cubicBezTo>
                    <a:pt x="784" y="390"/>
                    <a:pt x="782" y="358"/>
                    <a:pt x="782" y="329"/>
                  </a:cubicBezTo>
                  <a:cubicBezTo>
                    <a:pt x="782" y="247"/>
                    <a:pt x="780" y="123"/>
                    <a:pt x="697" y="78"/>
                  </a:cubicBezTo>
                  <a:cubicBezTo>
                    <a:pt x="663" y="60"/>
                    <a:pt x="632" y="54"/>
                    <a:pt x="594" y="50"/>
                  </a:cubicBezTo>
                  <a:cubicBezTo>
                    <a:pt x="533" y="42"/>
                    <a:pt x="472" y="38"/>
                    <a:pt x="410" y="33"/>
                  </a:cubicBezTo>
                  <a:cubicBezTo>
                    <a:pt x="351" y="27"/>
                    <a:pt x="288" y="38"/>
                    <a:pt x="230" y="25"/>
                  </a:cubicBezTo>
                  <a:cubicBezTo>
                    <a:pt x="217" y="22"/>
                    <a:pt x="209" y="16"/>
                    <a:pt x="204" y="9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20"/>
                    <a:pt x="0" y="240"/>
                    <a:pt x="0" y="361"/>
                  </a:cubicBezTo>
                  <a:cubicBezTo>
                    <a:pt x="0" y="398"/>
                    <a:pt x="3" y="434"/>
                    <a:pt x="2" y="470"/>
                  </a:cubicBezTo>
                  <a:cubicBezTo>
                    <a:pt x="2" y="501"/>
                    <a:pt x="1" y="533"/>
                    <a:pt x="8" y="563"/>
                  </a:cubicBezTo>
                  <a:cubicBezTo>
                    <a:pt x="17" y="607"/>
                    <a:pt x="50" y="630"/>
                    <a:pt x="76" y="585"/>
                  </a:cubicBezTo>
                  <a:cubicBezTo>
                    <a:pt x="101" y="540"/>
                    <a:pt x="87" y="475"/>
                    <a:pt x="120" y="435"/>
                  </a:cubicBezTo>
                  <a:cubicBezTo>
                    <a:pt x="149" y="400"/>
                    <a:pt x="219" y="413"/>
                    <a:pt x="259" y="410"/>
                  </a:cubicBezTo>
                  <a:cubicBezTo>
                    <a:pt x="326" y="406"/>
                    <a:pt x="394" y="413"/>
                    <a:pt x="460" y="417"/>
                  </a:cubicBezTo>
                  <a:cubicBezTo>
                    <a:pt x="519" y="421"/>
                    <a:pt x="579" y="424"/>
                    <a:pt x="637" y="435"/>
                  </a:cubicBezTo>
                  <a:cubicBezTo>
                    <a:pt x="706" y="448"/>
                    <a:pt x="692" y="527"/>
                    <a:pt x="715" y="580"/>
                  </a:cubicBezTo>
                  <a:cubicBezTo>
                    <a:pt x="738" y="635"/>
                    <a:pt x="767" y="579"/>
                    <a:pt x="775" y="551"/>
                  </a:cubicBezTo>
                  <a:cubicBezTo>
                    <a:pt x="786" y="511"/>
                    <a:pt x="787" y="466"/>
                    <a:pt x="785" y="421"/>
                  </a:cubicBezTo>
                  <a:close/>
                </a:path>
              </a:pathLst>
            </a:custGeom>
            <a:solidFill>
              <a:srgbClr val="FF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64" name="Freeform 84"/>
            <p:cNvSpPr/>
            <p:nvPr/>
          </p:nvSpPr>
          <p:spPr bwMode="auto">
            <a:xfrm>
              <a:off x="5334001" y="74613"/>
              <a:ext cx="214313" cy="579438"/>
            </a:xfrm>
            <a:custGeom>
              <a:avLst/>
              <a:gdLst>
                <a:gd name="T0" fmla="*/ 51 w 75"/>
                <a:gd name="T1" fmla="*/ 63 h 203"/>
                <a:gd name="T2" fmla="*/ 27 w 75"/>
                <a:gd name="T3" fmla="*/ 203 h 203"/>
                <a:gd name="T4" fmla="*/ 0 w 75"/>
                <a:gd name="T5" fmla="*/ 194 h 203"/>
                <a:gd name="T6" fmla="*/ 26 w 75"/>
                <a:gd name="T7" fmla="*/ 99 h 203"/>
                <a:gd name="T8" fmla="*/ 41 w 75"/>
                <a:gd name="T9" fmla="*/ 11 h 203"/>
                <a:gd name="T10" fmla="*/ 51 w 75"/>
                <a:gd name="T11" fmla="*/ 6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203">
                  <a:moveTo>
                    <a:pt x="51" y="63"/>
                  </a:moveTo>
                  <a:cubicBezTo>
                    <a:pt x="40" y="109"/>
                    <a:pt x="30" y="156"/>
                    <a:pt x="27" y="203"/>
                  </a:cubicBezTo>
                  <a:cubicBezTo>
                    <a:pt x="18" y="200"/>
                    <a:pt x="8" y="197"/>
                    <a:pt x="0" y="194"/>
                  </a:cubicBezTo>
                  <a:cubicBezTo>
                    <a:pt x="5" y="161"/>
                    <a:pt x="18" y="131"/>
                    <a:pt x="26" y="99"/>
                  </a:cubicBezTo>
                  <a:cubicBezTo>
                    <a:pt x="34" y="70"/>
                    <a:pt x="32" y="39"/>
                    <a:pt x="41" y="11"/>
                  </a:cubicBezTo>
                  <a:cubicBezTo>
                    <a:pt x="75" y="0"/>
                    <a:pt x="55" y="49"/>
                    <a:pt x="51" y="63"/>
                  </a:cubicBezTo>
                  <a:close/>
                </a:path>
              </a:pathLst>
            </a:custGeom>
            <a:solidFill>
              <a:srgbClr val="FF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65" name="Freeform 85"/>
            <p:cNvSpPr/>
            <p:nvPr/>
          </p:nvSpPr>
          <p:spPr bwMode="auto">
            <a:xfrm>
              <a:off x="5491163" y="357188"/>
              <a:ext cx="487363" cy="515938"/>
            </a:xfrm>
            <a:custGeom>
              <a:avLst/>
              <a:gdLst>
                <a:gd name="T0" fmla="*/ 117 w 171"/>
                <a:gd name="T1" fmla="*/ 50 h 181"/>
                <a:gd name="T2" fmla="*/ 0 w 171"/>
                <a:gd name="T3" fmla="*/ 106 h 181"/>
                <a:gd name="T4" fmla="*/ 144 w 171"/>
                <a:gd name="T5" fmla="*/ 0 h 181"/>
                <a:gd name="T6" fmla="*/ 117 w 171"/>
                <a:gd name="T7" fmla="*/ 5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1" h="181">
                  <a:moveTo>
                    <a:pt x="117" y="50"/>
                  </a:moveTo>
                  <a:cubicBezTo>
                    <a:pt x="104" y="61"/>
                    <a:pt x="7" y="181"/>
                    <a:pt x="0" y="106"/>
                  </a:cubicBezTo>
                  <a:cubicBezTo>
                    <a:pt x="52" y="103"/>
                    <a:pt x="109" y="33"/>
                    <a:pt x="144" y="0"/>
                  </a:cubicBezTo>
                  <a:cubicBezTo>
                    <a:pt x="171" y="16"/>
                    <a:pt x="130" y="38"/>
                    <a:pt x="117" y="50"/>
                  </a:cubicBezTo>
                  <a:close/>
                </a:path>
              </a:pathLst>
            </a:custGeom>
            <a:solidFill>
              <a:srgbClr val="FF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66" name="Oval 86"/>
            <p:cNvSpPr>
              <a:spLocks noChangeArrowheads="1"/>
            </p:cNvSpPr>
            <p:nvPr/>
          </p:nvSpPr>
          <p:spPr bwMode="auto">
            <a:xfrm>
              <a:off x="5370513" y="3175"/>
              <a:ext cx="200025" cy="203200"/>
            </a:xfrm>
            <a:prstGeom prst="ellipse">
              <a:avLst/>
            </a:pr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67" name="Oval 87"/>
            <p:cNvSpPr>
              <a:spLocks noChangeArrowheads="1"/>
            </p:cNvSpPr>
            <p:nvPr/>
          </p:nvSpPr>
          <p:spPr bwMode="auto">
            <a:xfrm>
              <a:off x="5832476" y="274638"/>
              <a:ext cx="203200" cy="201613"/>
            </a:xfrm>
            <a:prstGeom prst="ellipse">
              <a:avLst/>
            </a:pr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68" name="Freeform 88"/>
            <p:cNvSpPr/>
            <p:nvPr/>
          </p:nvSpPr>
          <p:spPr bwMode="auto">
            <a:xfrm>
              <a:off x="7121526" y="5462588"/>
              <a:ext cx="357188" cy="471488"/>
            </a:xfrm>
            <a:custGeom>
              <a:avLst/>
              <a:gdLst>
                <a:gd name="T0" fmla="*/ 26 w 125"/>
                <a:gd name="T1" fmla="*/ 0 h 165"/>
                <a:gd name="T2" fmla="*/ 45 w 125"/>
                <a:gd name="T3" fmla="*/ 58 h 165"/>
                <a:gd name="T4" fmla="*/ 90 w 125"/>
                <a:gd name="T5" fmla="*/ 125 h 165"/>
                <a:gd name="T6" fmla="*/ 116 w 125"/>
                <a:gd name="T7" fmla="*/ 144 h 165"/>
                <a:gd name="T8" fmla="*/ 107 w 125"/>
                <a:gd name="T9" fmla="*/ 159 h 165"/>
                <a:gd name="T10" fmla="*/ 42 w 125"/>
                <a:gd name="T11" fmla="*/ 99 h 165"/>
                <a:gd name="T12" fmla="*/ 19 w 125"/>
                <a:gd name="T13" fmla="*/ 57 h 165"/>
                <a:gd name="T14" fmla="*/ 0 w 125"/>
                <a:gd name="T15" fmla="*/ 1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65">
                  <a:moveTo>
                    <a:pt x="26" y="0"/>
                  </a:moveTo>
                  <a:cubicBezTo>
                    <a:pt x="36" y="19"/>
                    <a:pt x="36" y="39"/>
                    <a:pt x="45" y="58"/>
                  </a:cubicBezTo>
                  <a:cubicBezTo>
                    <a:pt x="56" y="83"/>
                    <a:pt x="69" y="107"/>
                    <a:pt x="90" y="125"/>
                  </a:cubicBezTo>
                  <a:cubicBezTo>
                    <a:pt x="97" y="132"/>
                    <a:pt x="110" y="137"/>
                    <a:pt x="116" y="144"/>
                  </a:cubicBezTo>
                  <a:cubicBezTo>
                    <a:pt x="125" y="155"/>
                    <a:pt x="124" y="165"/>
                    <a:pt x="107" y="159"/>
                  </a:cubicBezTo>
                  <a:cubicBezTo>
                    <a:pt x="87" y="151"/>
                    <a:pt x="54" y="116"/>
                    <a:pt x="42" y="99"/>
                  </a:cubicBezTo>
                  <a:cubicBezTo>
                    <a:pt x="33" y="87"/>
                    <a:pt x="26" y="71"/>
                    <a:pt x="19" y="57"/>
                  </a:cubicBezTo>
                  <a:cubicBezTo>
                    <a:pt x="14" y="45"/>
                    <a:pt x="11" y="21"/>
                    <a:pt x="0" y="14"/>
                  </a:cubicBezTo>
                </a:path>
              </a:pathLst>
            </a:custGeom>
            <a:solidFill>
              <a:srgbClr val="FF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69" name="Freeform 89"/>
            <p:cNvSpPr/>
            <p:nvPr/>
          </p:nvSpPr>
          <p:spPr bwMode="auto">
            <a:xfrm>
              <a:off x="7389813" y="5848350"/>
              <a:ext cx="268288" cy="158750"/>
            </a:xfrm>
            <a:custGeom>
              <a:avLst/>
              <a:gdLst>
                <a:gd name="T0" fmla="*/ 5 w 94"/>
                <a:gd name="T1" fmla="*/ 7 h 56"/>
                <a:gd name="T2" fmla="*/ 30 w 94"/>
                <a:gd name="T3" fmla="*/ 1 h 56"/>
                <a:gd name="T4" fmla="*/ 56 w 94"/>
                <a:gd name="T5" fmla="*/ 9 h 56"/>
                <a:gd name="T6" fmla="*/ 77 w 94"/>
                <a:gd name="T7" fmla="*/ 23 h 56"/>
                <a:gd name="T8" fmla="*/ 88 w 94"/>
                <a:gd name="T9" fmla="*/ 39 h 56"/>
                <a:gd name="T10" fmla="*/ 35 w 94"/>
                <a:gd name="T11" fmla="*/ 52 h 56"/>
                <a:gd name="T12" fmla="*/ 1 w 94"/>
                <a:gd name="T13" fmla="*/ 18 h 56"/>
                <a:gd name="T14" fmla="*/ 3 w 94"/>
                <a:gd name="T15" fmla="*/ 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56">
                  <a:moveTo>
                    <a:pt x="5" y="7"/>
                  </a:moveTo>
                  <a:cubicBezTo>
                    <a:pt x="14" y="3"/>
                    <a:pt x="20" y="0"/>
                    <a:pt x="30" y="1"/>
                  </a:cubicBezTo>
                  <a:cubicBezTo>
                    <a:pt x="40" y="2"/>
                    <a:pt x="48" y="5"/>
                    <a:pt x="56" y="9"/>
                  </a:cubicBezTo>
                  <a:cubicBezTo>
                    <a:pt x="63" y="13"/>
                    <a:pt x="70" y="19"/>
                    <a:pt x="77" y="23"/>
                  </a:cubicBezTo>
                  <a:cubicBezTo>
                    <a:pt x="84" y="28"/>
                    <a:pt x="94" y="30"/>
                    <a:pt x="88" y="39"/>
                  </a:cubicBezTo>
                  <a:cubicBezTo>
                    <a:pt x="78" y="54"/>
                    <a:pt x="50" y="56"/>
                    <a:pt x="35" y="52"/>
                  </a:cubicBezTo>
                  <a:cubicBezTo>
                    <a:pt x="19" y="48"/>
                    <a:pt x="3" y="35"/>
                    <a:pt x="1" y="18"/>
                  </a:cubicBezTo>
                  <a:cubicBezTo>
                    <a:pt x="0" y="14"/>
                    <a:pt x="0" y="10"/>
                    <a:pt x="3" y="7"/>
                  </a:cubicBezTo>
                </a:path>
              </a:pathLst>
            </a:custGeom>
            <a:solidFill>
              <a:srgbClr val="A95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70" name="Oval 90"/>
            <p:cNvSpPr>
              <a:spLocks noChangeArrowheads="1"/>
            </p:cNvSpPr>
            <p:nvPr/>
          </p:nvSpPr>
          <p:spPr bwMode="auto">
            <a:xfrm>
              <a:off x="5276851" y="801688"/>
              <a:ext cx="57150" cy="53975"/>
            </a:xfrm>
            <a:prstGeom prst="ellipse">
              <a:avLst/>
            </a:pr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71" name="Oval 91"/>
            <p:cNvSpPr>
              <a:spLocks noChangeArrowheads="1"/>
            </p:cNvSpPr>
            <p:nvPr/>
          </p:nvSpPr>
          <p:spPr bwMode="auto">
            <a:xfrm>
              <a:off x="4927601" y="628650"/>
              <a:ext cx="53975" cy="53975"/>
            </a:xfrm>
            <a:prstGeom prst="ellipse">
              <a:avLst/>
            </a:pr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72" name="Freeform 92"/>
            <p:cNvSpPr/>
            <p:nvPr/>
          </p:nvSpPr>
          <p:spPr bwMode="auto">
            <a:xfrm>
              <a:off x="5875338" y="5211763"/>
              <a:ext cx="492125" cy="207963"/>
            </a:xfrm>
            <a:custGeom>
              <a:avLst/>
              <a:gdLst>
                <a:gd name="T0" fmla="*/ 12 w 172"/>
                <a:gd name="T1" fmla="*/ 0 h 73"/>
                <a:gd name="T2" fmla="*/ 76 w 172"/>
                <a:gd name="T3" fmla="*/ 71 h 73"/>
                <a:gd name="T4" fmla="*/ 143 w 172"/>
                <a:gd name="T5" fmla="*/ 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2" h="73">
                  <a:moveTo>
                    <a:pt x="12" y="0"/>
                  </a:moveTo>
                  <a:cubicBezTo>
                    <a:pt x="0" y="36"/>
                    <a:pt x="42" y="73"/>
                    <a:pt x="76" y="71"/>
                  </a:cubicBezTo>
                  <a:cubicBezTo>
                    <a:pt x="93" y="69"/>
                    <a:pt x="172" y="26"/>
                    <a:pt x="143" y="7"/>
                  </a:cubicBezTo>
                </a:path>
              </a:pathLst>
            </a:cu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73" name="Freeform 93"/>
            <p:cNvSpPr/>
            <p:nvPr/>
          </p:nvSpPr>
          <p:spPr bwMode="auto">
            <a:xfrm>
              <a:off x="5045076" y="5502275"/>
              <a:ext cx="558800" cy="442913"/>
            </a:xfrm>
            <a:custGeom>
              <a:avLst/>
              <a:gdLst>
                <a:gd name="T0" fmla="*/ 176 w 196"/>
                <a:gd name="T1" fmla="*/ 45 h 155"/>
                <a:gd name="T2" fmla="*/ 58 w 196"/>
                <a:gd name="T3" fmla="*/ 133 h 155"/>
                <a:gd name="T4" fmla="*/ 153 w 196"/>
                <a:gd name="T5" fmla="*/ 124 h 155"/>
                <a:gd name="T6" fmla="*/ 176 w 196"/>
                <a:gd name="T7" fmla="*/ 4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6" h="155">
                  <a:moveTo>
                    <a:pt x="176" y="45"/>
                  </a:moveTo>
                  <a:cubicBezTo>
                    <a:pt x="141" y="0"/>
                    <a:pt x="0" y="85"/>
                    <a:pt x="58" y="133"/>
                  </a:cubicBezTo>
                  <a:cubicBezTo>
                    <a:pt x="84" y="155"/>
                    <a:pt x="129" y="143"/>
                    <a:pt x="153" y="124"/>
                  </a:cubicBezTo>
                  <a:cubicBezTo>
                    <a:pt x="173" y="108"/>
                    <a:pt x="196" y="70"/>
                    <a:pt x="176" y="45"/>
                  </a:cubicBezTo>
                  <a:close/>
                </a:path>
              </a:pathLst>
            </a:cu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74" name="Freeform 94"/>
            <p:cNvSpPr/>
            <p:nvPr/>
          </p:nvSpPr>
          <p:spPr bwMode="auto">
            <a:xfrm>
              <a:off x="6886576" y="5383213"/>
              <a:ext cx="403225" cy="365125"/>
            </a:xfrm>
            <a:custGeom>
              <a:avLst/>
              <a:gdLst>
                <a:gd name="T0" fmla="*/ 72 w 141"/>
                <a:gd name="T1" fmla="*/ 4 h 128"/>
                <a:gd name="T2" fmla="*/ 30 w 141"/>
                <a:gd name="T3" fmla="*/ 85 h 128"/>
                <a:gd name="T4" fmla="*/ 121 w 141"/>
                <a:gd name="T5" fmla="*/ 128 h 128"/>
                <a:gd name="T6" fmla="*/ 68 w 141"/>
                <a:gd name="T7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28">
                  <a:moveTo>
                    <a:pt x="72" y="4"/>
                  </a:moveTo>
                  <a:cubicBezTo>
                    <a:pt x="30" y="7"/>
                    <a:pt x="0" y="46"/>
                    <a:pt x="30" y="85"/>
                  </a:cubicBezTo>
                  <a:cubicBezTo>
                    <a:pt x="56" y="119"/>
                    <a:pt x="89" y="113"/>
                    <a:pt x="121" y="128"/>
                  </a:cubicBezTo>
                  <a:cubicBezTo>
                    <a:pt x="141" y="91"/>
                    <a:pt x="105" y="16"/>
                    <a:pt x="68" y="0"/>
                  </a:cubicBezTo>
                </a:path>
              </a:pathLst>
            </a:cu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75" name="Freeform 95"/>
            <p:cNvSpPr/>
            <p:nvPr/>
          </p:nvSpPr>
          <p:spPr bwMode="auto">
            <a:xfrm>
              <a:off x="6207126" y="5641975"/>
              <a:ext cx="628650" cy="454025"/>
            </a:xfrm>
            <a:custGeom>
              <a:avLst/>
              <a:gdLst>
                <a:gd name="T0" fmla="*/ 149 w 220"/>
                <a:gd name="T1" fmla="*/ 149 h 159"/>
                <a:gd name="T2" fmla="*/ 210 w 220"/>
                <a:gd name="T3" fmla="*/ 85 h 159"/>
                <a:gd name="T4" fmla="*/ 145 w 220"/>
                <a:gd name="T5" fmla="*/ 36 h 159"/>
                <a:gd name="T6" fmla="*/ 68 w 220"/>
                <a:gd name="T7" fmla="*/ 10 h 159"/>
                <a:gd name="T8" fmla="*/ 31 w 220"/>
                <a:gd name="T9" fmla="*/ 137 h 159"/>
                <a:gd name="T10" fmla="*/ 149 w 220"/>
                <a:gd name="T11" fmla="*/ 14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159">
                  <a:moveTo>
                    <a:pt x="149" y="149"/>
                  </a:moveTo>
                  <a:cubicBezTo>
                    <a:pt x="189" y="140"/>
                    <a:pt x="220" y="120"/>
                    <a:pt x="210" y="85"/>
                  </a:cubicBezTo>
                  <a:cubicBezTo>
                    <a:pt x="203" y="62"/>
                    <a:pt x="163" y="48"/>
                    <a:pt x="145" y="36"/>
                  </a:cubicBezTo>
                  <a:cubicBezTo>
                    <a:pt x="119" y="20"/>
                    <a:pt x="96" y="0"/>
                    <a:pt x="68" y="10"/>
                  </a:cubicBezTo>
                  <a:cubicBezTo>
                    <a:pt x="32" y="23"/>
                    <a:pt x="0" y="110"/>
                    <a:pt x="31" y="137"/>
                  </a:cubicBezTo>
                  <a:cubicBezTo>
                    <a:pt x="50" y="154"/>
                    <a:pt x="105" y="159"/>
                    <a:pt x="149" y="149"/>
                  </a:cubicBezTo>
                  <a:close/>
                </a:path>
              </a:pathLst>
            </a:cu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76" name="Freeform 96"/>
            <p:cNvSpPr/>
            <p:nvPr/>
          </p:nvSpPr>
          <p:spPr bwMode="auto">
            <a:xfrm>
              <a:off x="5164138" y="1376363"/>
              <a:ext cx="277813" cy="169863"/>
            </a:xfrm>
            <a:custGeom>
              <a:avLst/>
              <a:gdLst>
                <a:gd name="T0" fmla="*/ 0 w 175"/>
                <a:gd name="T1" fmla="*/ 0 h 107"/>
                <a:gd name="T2" fmla="*/ 175 w 175"/>
                <a:gd name="T3" fmla="*/ 95 h 107"/>
                <a:gd name="T4" fmla="*/ 0 w 175"/>
                <a:gd name="T5" fmla="*/ 107 h 107"/>
                <a:gd name="T6" fmla="*/ 0 w 175"/>
                <a:gd name="T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5" h="107">
                  <a:moveTo>
                    <a:pt x="0" y="0"/>
                  </a:moveTo>
                  <a:lnTo>
                    <a:pt x="175" y="95"/>
                  </a:lnTo>
                  <a:lnTo>
                    <a:pt x="0" y="1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77" name="Freeform 97"/>
            <p:cNvSpPr/>
            <p:nvPr/>
          </p:nvSpPr>
          <p:spPr bwMode="auto">
            <a:xfrm>
              <a:off x="5278438" y="1320800"/>
              <a:ext cx="277813" cy="166688"/>
            </a:xfrm>
            <a:custGeom>
              <a:avLst/>
              <a:gdLst>
                <a:gd name="T0" fmla="*/ 175 w 175"/>
                <a:gd name="T1" fmla="*/ 105 h 105"/>
                <a:gd name="T2" fmla="*/ 0 w 175"/>
                <a:gd name="T3" fmla="*/ 0 h 105"/>
                <a:gd name="T4" fmla="*/ 175 w 175"/>
                <a:gd name="T5" fmla="*/ 6 h 105"/>
                <a:gd name="T6" fmla="*/ 175 w 175"/>
                <a:gd name="T7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5" h="105">
                  <a:moveTo>
                    <a:pt x="175" y="105"/>
                  </a:moveTo>
                  <a:lnTo>
                    <a:pt x="0" y="0"/>
                  </a:lnTo>
                  <a:lnTo>
                    <a:pt x="175" y="6"/>
                  </a:lnTo>
                  <a:lnTo>
                    <a:pt x="175" y="105"/>
                  </a:lnTo>
                  <a:close/>
                </a:path>
              </a:pathLst>
            </a:custGeom>
            <a:solidFill>
              <a:srgbClr val="FF7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78" name="Freeform 98"/>
            <p:cNvSpPr/>
            <p:nvPr/>
          </p:nvSpPr>
          <p:spPr bwMode="auto">
            <a:xfrm>
              <a:off x="5241926" y="1612900"/>
              <a:ext cx="320675" cy="225425"/>
            </a:xfrm>
            <a:custGeom>
              <a:avLst/>
              <a:gdLst>
                <a:gd name="T0" fmla="*/ 0 w 202"/>
                <a:gd name="T1" fmla="*/ 32 h 142"/>
                <a:gd name="T2" fmla="*/ 202 w 202"/>
                <a:gd name="T3" fmla="*/ 0 h 142"/>
                <a:gd name="T4" fmla="*/ 193 w 202"/>
                <a:gd name="T5" fmla="*/ 142 h 142"/>
                <a:gd name="T6" fmla="*/ 0 w 202"/>
                <a:gd name="T7" fmla="*/ 3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2" h="142">
                  <a:moveTo>
                    <a:pt x="0" y="32"/>
                  </a:moveTo>
                  <a:lnTo>
                    <a:pt x="202" y="0"/>
                  </a:lnTo>
                  <a:lnTo>
                    <a:pt x="193" y="14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79" name="Freeform 99"/>
            <p:cNvSpPr/>
            <p:nvPr/>
          </p:nvSpPr>
          <p:spPr bwMode="auto">
            <a:xfrm>
              <a:off x="5159376" y="1738313"/>
              <a:ext cx="290513" cy="193675"/>
            </a:xfrm>
            <a:custGeom>
              <a:avLst/>
              <a:gdLst>
                <a:gd name="T0" fmla="*/ 5 w 183"/>
                <a:gd name="T1" fmla="*/ 0 h 122"/>
                <a:gd name="T2" fmla="*/ 183 w 183"/>
                <a:gd name="T3" fmla="*/ 113 h 122"/>
                <a:gd name="T4" fmla="*/ 0 w 183"/>
                <a:gd name="T5" fmla="*/ 122 h 122"/>
                <a:gd name="T6" fmla="*/ 5 w 183"/>
                <a:gd name="T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3" h="122">
                  <a:moveTo>
                    <a:pt x="5" y="0"/>
                  </a:moveTo>
                  <a:lnTo>
                    <a:pt x="183" y="113"/>
                  </a:lnTo>
                  <a:lnTo>
                    <a:pt x="0" y="12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C51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80" name="Freeform 100"/>
            <p:cNvSpPr/>
            <p:nvPr/>
          </p:nvSpPr>
          <p:spPr bwMode="auto">
            <a:xfrm>
              <a:off x="5099051" y="2106613"/>
              <a:ext cx="474663" cy="153988"/>
            </a:xfrm>
            <a:custGeom>
              <a:avLst/>
              <a:gdLst>
                <a:gd name="T0" fmla="*/ 0 w 299"/>
                <a:gd name="T1" fmla="*/ 97 h 97"/>
                <a:gd name="T2" fmla="*/ 297 w 299"/>
                <a:gd name="T3" fmla="*/ 93 h 97"/>
                <a:gd name="T4" fmla="*/ 299 w 299"/>
                <a:gd name="T5" fmla="*/ 7 h 97"/>
                <a:gd name="T6" fmla="*/ 250 w 299"/>
                <a:gd name="T7" fmla="*/ 0 h 97"/>
                <a:gd name="T8" fmla="*/ 157 w 299"/>
                <a:gd name="T9" fmla="*/ 2 h 97"/>
                <a:gd name="T10" fmla="*/ 68 w 299"/>
                <a:gd name="T11" fmla="*/ 0 h 97"/>
                <a:gd name="T12" fmla="*/ 4 w 299"/>
                <a:gd name="T13" fmla="*/ 0 h 97"/>
                <a:gd name="T14" fmla="*/ 0 w 299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9" h="97">
                  <a:moveTo>
                    <a:pt x="0" y="97"/>
                  </a:moveTo>
                  <a:lnTo>
                    <a:pt x="297" y="93"/>
                  </a:lnTo>
                  <a:lnTo>
                    <a:pt x="299" y="7"/>
                  </a:lnTo>
                  <a:lnTo>
                    <a:pt x="250" y="0"/>
                  </a:lnTo>
                  <a:lnTo>
                    <a:pt x="157" y="2"/>
                  </a:lnTo>
                  <a:lnTo>
                    <a:pt x="68" y="0"/>
                  </a:lnTo>
                  <a:lnTo>
                    <a:pt x="4" y="0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A75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81" name="Freeform 101"/>
            <p:cNvSpPr/>
            <p:nvPr/>
          </p:nvSpPr>
          <p:spPr bwMode="auto">
            <a:xfrm>
              <a:off x="5105401" y="2097088"/>
              <a:ext cx="473075" cy="157163"/>
            </a:xfrm>
            <a:custGeom>
              <a:avLst/>
              <a:gdLst>
                <a:gd name="T0" fmla="*/ 0 w 166"/>
                <a:gd name="T1" fmla="*/ 3 h 55"/>
                <a:gd name="T2" fmla="*/ 28 w 166"/>
                <a:gd name="T3" fmla="*/ 52 h 55"/>
                <a:gd name="T4" fmla="*/ 50 w 166"/>
                <a:gd name="T5" fmla="*/ 1 h 55"/>
                <a:gd name="T6" fmla="*/ 80 w 166"/>
                <a:gd name="T7" fmla="*/ 49 h 55"/>
                <a:gd name="T8" fmla="*/ 103 w 166"/>
                <a:gd name="T9" fmla="*/ 1 h 55"/>
                <a:gd name="T10" fmla="*/ 127 w 166"/>
                <a:gd name="T11" fmla="*/ 48 h 55"/>
                <a:gd name="T12" fmla="*/ 148 w 166"/>
                <a:gd name="T13" fmla="*/ 1 h 55"/>
                <a:gd name="T14" fmla="*/ 163 w 166"/>
                <a:gd name="T15" fmla="*/ 55 h 55"/>
                <a:gd name="T16" fmla="*/ 166 w 166"/>
                <a:gd name="T17" fmla="*/ 1 h 55"/>
                <a:gd name="T18" fmla="*/ 0 w 166"/>
                <a:gd name="T19" fmla="*/ 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6" h="55">
                  <a:moveTo>
                    <a:pt x="0" y="3"/>
                  </a:moveTo>
                  <a:cubicBezTo>
                    <a:pt x="28" y="52"/>
                    <a:pt x="28" y="52"/>
                    <a:pt x="28" y="52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27" y="48"/>
                    <a:pt x="127" y="48"/>
                    <a:pt x="127" y="48"/>
                  </a:cubicBezTo>
                  <a:cubicBezTo>
                    <a:pt x="148" y="1"/>
                    <a:pt x="148" y="1"/>
                    <a:pt x="148" y="1"/>
                  </a:cubicBezTo>
                  <a:cubicBezTo>
                    <a:pt x="163" y="55"/>
                    <a:pt x="163" y="55"/>
                    <a:pt x="163" y="55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66" y="1"/>
                    <a:pt x="5" y="0"/>
                    <a:pt x="0" y="3"/>
                  </a:cubicBezTo>
                  <a:close/>
                </a:path>
              </a:pathLst>
            </a:custGeom>
            <a:solidFill>
              <a:srgbClr val="FFC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82" name="Oval 102"/>
            <p:cNvSpPr>
              <a:spLocks noChangeArrowheads="1"/>
            </p:cNvSpPr>
            <p:nvPr/>
          </p:nvSpPr>
          <p:spPr bwMode="auto">
            <a:xfrm>
              <a:off x="5138738" y="2297113"/>
              <a:ext cx="25400" cy="25400"/>
            </a:xfrm>
            <a:prstGeom prst="ellipse">
              <a:avLst/>
            </a:prstGeom>
            <a:solidFill>
              <a:srgbClr val="A7D4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83" name="Oval 103"/>
            <p:cNvSpPr>
              <a:spLocks noChangeArrowheads="1"/>
            </p:cNvSpPr>
            <p:nvPr/>
          </p:nvSpPr>
          <p:spPr bwMode="auto">
            <a:xfrm>
              <a:off x="5248276" y="2297113"/>
              <a:ext cx="25400" cy="25400"/>
            </a:xfrm>
            <a:prstGeom prst="ellipse">
              <a:avLst/>
            </a:prstGeom>
            <a:solidFill>
              <a:srgbClr val="A7D4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84" name="Oval 104"/>
            <p:cNvSpPr>
              <a:spLocks noChangeArrowheads="1"/>
            </p:cNvSpPr>
            <p:nvPr/>
          </p:nvSpPr>
          <p:spPr bwMode="auto">
            <a:xfrm>
              <a:off x="5373688" y="2297113"/>
              <a:ext cx="25400" cy="25400"/>
            </a:xfrm>
            <a:prstGeom prst="ellipse">
              <a:avLst/>
            </a:prstGeom>
            <a:solidFill>
              <a:srgbClr val="A7D4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85" name="Oval 105"/>
            <p:cNvSpPr>
              <a:spLocks noChangeArrowheads="1"/>
            </p:cNvSpPr>
            <p:nvPr/>
          </p:nvSpPr>
          <p:spPr bwMode="auto">
            <a:xfrm>
              <a:off x="5502276" y="2306638"/>
              <a:ext cx="25400" cy="25400"/>
            </a:xfrm>
            <a:prstGeom prst="ellipse">
              <a:avLst/>
            </a:prstGeom>
            <a:solidFill>
              <a:srgbClr val="A7D4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86" name="Freeform 106"/>
            <p:cNvSpPr/>
            <p:nvPr/>
          </p:nvSpPr>
          <p:spPr bwMode="auto">
            <a:xfrm>
              <a:off x="5156201" y="2693988"/>
              <a:ext cx="150813" cy="93663"/>
            </a:xfrm>
            <a:custGeom>
              <a:avLst/>
              <a:gdLst>
                <a:gd name="T0" fmla="*/ 0 w 53"/>
                <a:gd name="T1" fmla="*/ 0 h 33"/>
                <a:gd name="T2" fmla="*/ 0 w 53"/>
                <a:gd name="T3" fmla="*/ 6 h 33"/>
                <a:gd name="T4" fmla="*/ 27 w 53"/>
                <a:gd name="T5" fmla="*/ 33 h 33"/>
                <a:gd name="T6" fmla="*/ 53 w 53"/>
                <a:gd name="T7" fmla="*/ 9 h 33"/>
                <a:gd name="T8" fmla="*/ 0 w 5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33">
                  <a:moveTo>
                    <a:pt x="0" y="0"/>
                  </a:moveTo>
                  <a:cubicBezTo>
                    <a:pt x="0" y="2"/>
                    <a:pt x="0" y="4"/>
                    <a:pt x="0" y="6"/>
                  </a:cubicBezTo>
                  <a:cubicBezTo>
                    <a:pt x="0" y="21"/>
                    <a:pt x="12" y="33"/>
                    <a:pt x="27" y="33"/>
                  </a:cubicBezTo>
                  <a:cubicBezTo>
                    <a:pt x="40" y="33"/>
                    <a:pt x="52" y="22"/>
                    <a:pt x="53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F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87" name="Oval 107"/>
            <p:cNvSpPr>
              <a:spLocks noChangeArrowheads="1"/>
            </p:cNvSpPr>
            <p:nvPr/>
          </p:nvSpPr>
          <p:spPr bwMode="auto">
            <a:xfrm>
              <a:off x="5376863" y="2808288"/>
              <a:ext cx="111125" cy="111125"/>
            </a:xfrm>
            <a:prstGeom prst="ellipse">
              <a:avLst/>
            </a:prstGeom>
            <a:solidFill>
              <a:srgbClr val="9F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88" name="Freeform 108"/>
            <p:cNvSpPr/>
            <p:nvPr/>
          </p:nvSpPr>
          <p:spPr bwMode="auto">
            <a:xfrm>
              <a:off x="5078413" y="2859088"/>
              <a:ext cx="98425" cy="163513"/>
            </a:xfrm>
            <a:custGeom>
              <a:avLst/>
              <a:gdLst>
                <a:gd name="T0" fmla="*/ 6 w 34"/>
                <a:gd name="T1" fmla="*/ 0 h 57"/>
                <a:gd name="T2" fmla="*/ 1 w 34"/>
                <a:gd name="T3" fmla="*/ 1 h 57"/>
                <a:gd name="T4" fmla="*/ 0 w 34"/>
                <a:gd name="T5" fmla="*/ 57 h 57"/>
                <a:gd name="T6" fmla="*/ 6 w 34"/>
                <a:gd name="T7" fmla="*/ 57 h 57"/>
                <a:gd name="T8" fmla="*/ 34 w 34"/>
                <a:gd name="T9" fmla="*/ 29 h 57"/>
                <a:gd name="T10" fmla="*/ 6 w 34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57">
                  <a:moveTo>
                    <a:pt x="6" y="0"/>
                  </a:moveTo>
                  <a:cubicBezTo>
                    <a:pt x="4" y="0"/>
                    <a:pt x="3" y="1"/>
                    <a:pt x="1" y="1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2" y="57"/>
                    <a:pt x="4" y="57"/>
                    <a:pt x="6" y="57"/>
                  </a:cubicBezTo>
                  <a:cubicBezTo>
                    <a:pt x="21" y="57"/>
                    <a:pt x="34" y="44"/>
                    <a:pt x="34" y="29"/>
                  </a:cubicBezTo>
                  <a:cubicBezTo>
                    <a:pt x="34" y="13"/>
                    <a:pt x="21" y="0"/>
                    <a:pt x="6" y="0"/>
                  </a:cubicBezTo>
                  <a:close/>
                </a:path>
              </a:pathLst>
            </a:custGeom>
            <a:solidFill>
              <a:srgbClr val="9F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89" name="Oval 109"/>
            <p:cNvSpPr>
              <a:spLocks noChangeArrowheads="1"/>
            </p:cNvSpPr>
            <p:nvPr/>
          </p:nvSpPr>
          <p:spPr bwMode="auto">
            <a:xfrm>
              <a:off x="5116513" y="3222625"/>
              <a:ext cx="103188" cy="101600"/>
            </a:xfrm>
            <a:prstGeom prst="ellipse">
              <a:avLst/>
            </a:prstGeom>
            <a:solidFill>
              <a:srgbClr val="9F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90" name="Freeform 110"/>
            <p:cNvSpPr/>
            <p:nvPr/>
          </p:nvSpPr>
          <p:spPr bwMode="auto">
            <a:xfrm>
              <a:off x="5359401" y="3262313"/>
              <a:ext cx="171450" cy="104775"/>
            </a:xfrm>
            <a:custGeom>
              <a:avLst/>
              <a:gdLst>
                <a:gd name="T0" fmla="*/ 60 w 60"/>
                <a:gd name="T1" fmla="*/ 30 h 37"/>
                <a:gd name="T2" fmla="*/ 30 w 60"/>
                <a:gd name="T3" fmla="*/ 0 h 37"/>
                <a:gd name="T4" fmla="*/ 0 w 60"/>
                <a:gd name="T5" fmla="*/ 30 h 37"/>
                <a:gd name="T6" fmla="*/ 1 w 60"/>
                <a:gd name="T7" fmla="*/ 37 h 37"/>
                <a:gd name="T8" fmla="*/ 59 w 60"/>
                <a:gd name="T9" fmla="*/ 36 h 37"/>
                <a:gd name="T10" fmla="*/ 60 w 60"/>
                <a:gd name="T11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7">
                  <a:moveTo>
                    <a:pt x="60" y="30"/>
                  </a:moveTo>
                  <a:cubicBezTo>
                    <a:pt x="60" y="13"/>
                    <a:pt x="47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32"/>
                    <a:pt x="1" y="35"/>
                    <a:pt x="1" y="37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60" y="34"/>
                    <a:pt x="60" y="32"/>
                    <a:pt x="60" y="30"/>
                  </a:cubicBezTo>
                  <a:close/>
                </a:path>
              </a:pathLst>
            </a:custGeom>
            <a:solidFill>
              <a:srgbClr val="9F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91" name="Oval 111"/>
            <p:cNvSpPr>
              <a:spLocks noChangeArrowheads="1"/>
            </p:cNvSpPr>
            <p:nvPr/>
          </p:nvSpPr>
          <p:spPr bwMode="auto">
            <a:xfrm>
              <a:off x="5233988" y="3005138"/>
              <a:ext cx="211138" cy="214313"/>
            </a:xfrm>
            <a:prstGeom prst="ellipse">
              <a:avLst/>
            </a:prstGeom>
            <a:solidFill>
              <a:srgbClr val="9F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92" name="Freeform 112"/>
            <p:cNvSpPr/>
            <p:nvPr/>
          </p:nvSpPr>
          <p:spPr bwMode="auto">
            <a:xfrm>
              <a:off x="5530851" y="2944813"/>
              <a:ext cx="39688" cy="128588"/>
            </a:xfrm>
            <a:custGeom>
              <a:avLst/>
              <a:gdLst>
                <a:gd name="T0" fmla="*/ 0 w 14"/>
                <a:gd name="T1" fmla="*/ 23 h 45"/>
                <a:gd name="T2" fmla="*/ 14 w 14"/>
                <a:gd name="T3" fmla="*/ 45 h 45"/>
                <a:gd name="T4" fmla="*/ 14 w 14"/>
                <a:gd name="T5" fmla="*/ 0 h 45"/>
                <a:gd name="T6" fmla="*/ 0 w 14"/>
                <a:gd name="T7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5">
                  <a:moveTo>
                    <a:pt x="0" y="23"/>
                  </a:moveTo>
                  <a:cubicBezTo>
                    <a:pt x="0" y="33"/>
                    <a:pt x="6" y="41"/>
                    <a:pt x="14" y="45"/>
                  </a:cubicBezTo>
                  <a:cubicBezTo>
                    <a:pt x="14" y="30"/>
                    <a:pt x="14" y="15"/>
                    <a:pt x="14" y="0"/>
                  </a:cubicBezTo>
                  <a:cubicBezTo>
                    <a:pt x="6" y="4"/>
                    <a:pt x="0" y="13"/>
                    <a:pt x="0" y="23"/>
                  </a:cubicBezTo>
                  <a:close/>
                </a:path>
              </a:pathLst>
            </a:custGeom>
            <a:solidFill>
              <a:srgbClr val="9F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93" name="Freeform 113"/>
            <p:cNvSpPr/>
            <p:nvPr/>
          </p:nvSpPr>
          <p:spPr bwMode="auto">
            <a:xfrm>
              <a:off x="5106988" y="3409950"/>
              <a:ext cx="174625" cy="120650"/>
            </a:xfrm>
            <a:custGeom>
              <a:avLst/>
              <a:gdLst>
                <a:gd name="T0" fmla="*/ 0 w 110"/>
                <a:gd name="T1" fmla="*/ 4 h 76"/>
                <a:gd name="T2" fmla="*/ 99 w 110"/>
                <a:gd name="T3" fmla="*/ 0 h 76"/>
                <a:gd name="T4" fmla="*/ 110 w 110"/>
                <a:gd name="T5" fmla="*/ 76 h 76"/>
                <a:gd name="T6" fmla="*/ 6 w 110"/>
                <a:gd name="T7" fmla="*/ 49 h 76"/>
                <a:gd name="T8" fmla="*/ 0 w 110"/>
                <a:gd name="T9" fmla="*/ 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76">
                  <a:moveTo>
                    <a:pt x="0" y="4"/>
                  </a:moveTo>
                  <a:lnTo>
                    <a:pt x="99" y="0"/>
                  </a:lnTo>
                  <a:lnTo>
                    <a:pt x="110" y="76"/>
                  </a:lnTo>
                  <a:lnTo>
                    <a:pt x="6" y="49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744C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94" name="Freeform 114"/>
            <p:cNvSpPr/>
            <p:nvPr/>
          </p:nvSpPr>
          <p:spPr bwMode="auto">
            <a:xfrm>
              <a:off x="5367338" y="3409950"/>
              <a:ext cx="177800" cy="174625"/>
            </a:xfrm>
            <a:custGeom>
              <a:avLst/>
              <a:gdLst>
                <a:gd name="T0" fmla="*/ 0 w 112"/>
                <a:gd name="T1" fmla="*/ 6 h 110"/>
                <a:gd name="T2" fmla="*/ 0 w 112"/>
                <a:gd name="T3" fmla="*/ 87 h 110"/>
                <a:gd name="T4" fmla="*/ 112 w 112"/>
                <a:gd name="T5" fmla="*/ 110 h 110"/>
                <a:gd name="T6" fmla="*/ 106 w 112"/>
                <a:gd name="T7" fmla="*/ 0 h 110"/>
                <a:gd name="T8" fmla="*/ 0 w 112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0">
                  <a:moveTo>
                    <a:pt x="0" y="6"/>
                  </a:moveTo>
                  <a:lnTo>
                    <a:pt x="0" y="87"/>
                  </a:lnTo>
                  <a:lnTo>
                    <a:pt x="112" y="110"/>
                  </a:lnTo>
                  <a:lnTo>
                    <a:pt x="10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54C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95" name="Freeform 115"/>
            <p:cNvSpPr/>
            <p:nvPr/>
          </p:nvSpPr>
          <p:spPr bwMode="auto">
            <a:xfrm>
              <a:off x="5116513" y="3581400"/>
              <a:ext cx="179388" cy="120650"/>
            </a:xfrm>
            <a:custGeom>
              <a:avLst/>
              <a:gdLst>
                <a:gd name="T0" fmla="*/ 0 w 113"/>
                <a:gd name="T1" fmla="*/ 0 h 76"/>
                <a:gd name="T2" fmla="*/ 0 w 113"/>
                <a:gd name="T3" fmla="*/ 61 h 76"/>
                <a:gd name="T4" fmla="*/ 113 w 113"/>
                <a:gd name="T5" fmla="*/ 76 h 76"/>
                <a:gd name="T6" fmla="*/ 104 w 113"/>
                <a:gd name="T7" fmla="*/ 16 h 76"/>
                <a:gd name="T8" fmla="*/ 0 w 113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76">
                  <a:moveTo>
                    <a:pt x="0" y="0"/>
                  </a:moveTo>
                  <a:lnTo>
                    <a:pt x="0" y="61"/>
                  </a:lnTo>
                  <a:lnTo>
                    <a:pt x="113" y="76"/>
                  </a:lnTo>
                  <a:lnTo>
                    <a:pt x="104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96" name="Freeform 116"/>
            <p:cNvSpPr/>
            <p:nvPr/>
          </p:nvSpPr>
          <p:spPr bwMode="auto">
            <a:xfrm>
              <a:off x="5376863" y="3627438"/>
              <a:ext cx="179388" cy="111125"/>
            </a:xfrm>
            <a:custGeom>
              <a:avLst/>
              <a:gdLst>
                <a:gd name="T0" fmla="*/ 0 w 113"/>
                <a:gd name="T1" fmla="*/ 0 h 70"/>
                <a:gd name="T2" fmla="*/ 3 w 113"/>
                <a:gd name="T3" fmla="*/ 49 h 70"/>
                <a:gd name="T4" fmla="*/ 113 w 113"/>
                <a:gd name="T5" fmla="*/ 70 h 70"/>
                <a:gd name="T6" fmla="*/ 106 w 113"/>
                <a:gd name="T7" fmla="*/ 27 h 70"/>
                <a:gd name="T8" fmla="*/ 0 w 113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70">
                  <a:moveTo>
                    <a:pt x="0" y="0"/>
                  </a:moveTo>
                  <a:lnTo>
                    <a:pt x="3" y="49"/>
                  </a:lnTo>
                  <a:lnTo>
                    <a:pt x="113" y="70"/>
                  </a:lnTo>
                  <a:lnTo>
                    <a:pt x="106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95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97" name="Oval 117"/>
            <p:cNvSpPr>
              <a:spLocks noChangeArrowheads="1"/>
            </p:cNvSpPr>
            <p:nvPr/>
          </p:nvSpPr>
          <p:spPr bwMode="auto">
            <a:xfrm>
              <a:off x="5116513" y="3767138"/>
              <a:ext cx="33338" cy="36513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98" name="Oval 118"/>
            <p:cNvSpPr>
              <a:spLocks noChangeArrowheads="1"/>
            </p:cNvSpPr>
            <p:nvPr/>
          </p:nvSpPr>
          <p:spPr bwMode="auto">
            <a:xfrm>
              <a:off x="5238751" y="3784600"/>
              <a:ext cx="38100" cy="36513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99" name="Oval 119"/>
            <p:cNvSpPr>
              <a:spLocks noChangeArrowheads="1"/>
            </p:cNvSpPr>
            <p:nvPr/>
          </p:nvSpPr>
          <p:spPr bwMode="auto">
            <a:xfrm>
              <a:off x="5359401" y="3806825"/>
              <a:ext cx="33338" cy="34925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00" name="Oval 120"/>
            <p:cNvSpPr>
              <a:spLocks noChangeArrowheads="1"/>
            </p:cNvSpPr>
            <p:nvPr/>
          </p:nvSpPr>
          <p:spPr bwMode="auto">
            <a:xfrm>
              <a:off x="5499101" y="3817938"/>
              <a:ext cx="36513" cy="38100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01" name="Oval 121"/>
            <p:cNvSpPr>
              <a:spLocks noChangeArrowheads="1"/>
            </p:cNvSpPr>
            <p:nvPr/>
          </p:nvSpPr>
          <p:spPr bwMode="auto">
            <a:xfrm>
              <a:off x="5106988" y="4052888"/>
              <a:ext cx="34925" cy="36513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02" name="Oval 122"/>
            <p:cNvSpPr>
              <a:spLocks noChangeArrowheads="1"/>
            </p:cNvSpPr>
            <p:nvPr/>
          </p:nvSpPr>
          <p:spPr bwMode="auto">
            <a:xfrm>
              <a:off x="5227638" y="4057650"/>
              <a:ext cx="34925" cy="34925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03" name="Oval 123"/>
            <p:cNvSpPr>
              <a:spLocks noChangeArrowheads="1"/>
            </p:cNvSpPr>
            <p:nvPr/>
          </p:nvSpPr>
          <p:spPr bwMode="auto">
            <a:xfrm>
              <a:off x="5364163" y="4070350"/>
              <a:ext cx="34925" cy="36513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04" name="Oval 124"/>
            <p:cNvSpPr>
              <a:spLocks noChangeArrowheads="1"/>
            </p:cNvSpPr>
            <p:nvPr/>
          </p:nvSpPr>
          <p:spPr bwMode="auto">
            <a:xfrm>
              <a:off x="5499101" y="4078288"/>
              <a:ext cx="36513" cy="36513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05" name="Oval 125"/>
            <p:cNvSpPr>
              <a:spLocks noChangeArrowheads="1"/>
            </p:cNvSpPr>
            <p:nvPr/>
          </p:nvSpPr>
          <p:spPr bwMode="auto">
            <a:xfrm>
              <a:off x="5106988" y="4343400"/>
              <a:ext cx="34925" cy="34925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06" name="Oval 126"/>
            <p:cNvSpPr>
              <a:spLocks noChangeArrowheads="1"/>
            </p:cNvSpPr>
            <p:nvPr/>
          </p:nvSpPr>
          <p:spPr bwMode="auto">
            <a:xfrm>
              <a:off x="5235576" y="4352925"/>
              <a:ext cx="34925" cy="33338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07" name="Oval 127"/>
            <p:cNvSpPr>
              <a:spLocks noChangeArrowheads="1"/>
            </p:cNvSpPr>
            <p:nvPr/>
          </p:nvSpPr>
          <p:spPr bwMode="auto">
            <a:xfrm>
              <a:off x="5373688" y="4367213"/>
              <a:ext cx="33338" cy="33338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08" name="Oval 128"/>
            <p:cNvSpPr>
              <a:spLocks noChangeArrowheads="1"/>
            </p:cNvSpPr>
            <p:nvPr/>
          </p:nvSpPr>
          <p:spPr bwMode="auto">
            <a:xfrm>
              <a:off x="5505451" y="4367213"/>
              <a:ext cx="33338" cy="33338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09" name="Oval 129"/>
            <p:cNvSpPr>
              <a:spLocks noChangeArrowheads="1"/>
            </p:cNvSpPr>
            <p:nvPr/>
          </p:nvSpPr>
          <p:spPr bwMode="auto">
            <a:xfrm>
              <a:off x="5124451" y="3921125"/>
              <a:ext cx="34925" cy="34925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10" name="Oval 130"/>
            <p:cNvSpPr>
              <a:spLocks noChangeArrowheads="1"/>
            </p:cNvSpPr>
            <p:nvPr/>
          </p:nvSpPr>
          <p:spPr bwMode="auto">
            <a:xfrm>
              <a:off x="5270501" y="3930650"/>
              <a:ext cx="34925" cy="33338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11" name="Oval 131"/>
            <p:cNvSpPr>
              <a:spLocks noChangeArrowheads="1"/>
            </p:cNvSpPr>
            <p:nvPr/>
          </p:nvSpPr>
          <p:spPr bwMode="auto">
            <a:xfrm>
              <a:off x="5381626" y="3944938"/>
              <a:ext cx="34925" cy="33338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12" name="Oval 132"/>
            <p:cNvSpPr>
              <a:spLocks noChangeArrowheads="1"/>
            </p:cNvSpPr>
            <p:nvPr/>
          </p:nvSpPr>
          <p:spPr bwMode="auto">
            <a:xfrm>
              <a:off x="5499101" y="3946525"/>
              <a:ext cx="36513" cy="34925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13" name="Oval 133"/>
            <p:cNvSpPr>
              <a:spLocks noChangeArrowheads="1"/>
            </p:cNvSpPr>
            <p:nvPr/>
          </p:nvSpPr>
          <p:spPr bwMode="auto">
            <a:xfrm>
              <a:off x="5106988" y="4203700"/>
              <a:ext cx="34925" cy="34925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14" name="Oval 134"/>
            <p:cNvSpPr>
              <a:spLocks noChangeArrowheads="1"/>
            </p:cNvSpPr>
            <p:nvPr/>
          </p:nvSpPr>
          <p:spPr bwMode="auto">
            <a:xfrm>
              <a:off x="5235576" y="4213225"/>
              <a:ext cx="34925" cy="33338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15" name="Oval 135"/>
            <p:cNvSpPr>
              <a:spLocks noChangeArrowheads="1"/>
            </p:cNvSpPr>
            <p:nvPr/>
          </p:nvSpPr>
          <p:spPr bwMode="auto">
            <a:xfrm>
              <a:off x="5367338" y="4221163"/>
              <a:ext cx="34925" cy="33338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16" name="Oval 136"/>
            <p:cNvSpPr>
              <a:spLocks noChangeArrowheads="1"/>
            </p:cNvSpPr>
            <p:nvPr/>
          </p:nvSpPr>
          <p:spPr bwMode="auto">
            <a:xfrm>
              <a:off x="5499101" y="4214813"/>
              <a:ext cx="36513" cy="38100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17" name="Oval 137"/>
            <p:cNvSpPr>
              <a:spLocks noChangeArrowheads="1"/>
            </p:cNvSpPr>
            <p:nvPr/>
          </p:nvSpPr>
          <p:spPr bwMode="auto">
            <a:xfrm>
              <a:off x="5110163" y="4449763"/>
              <a:ext cx="38100" cy="36513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18" name="Oval 138"/>
            <p:cNvSpPr>
              <a:spLocks noChangeArrowheads="1"/>
            </p:cNvSpPr>
            <p:nvPr/>
          </p:nvSpPr>
          <p:spPr bwMode="auto">
            <a:xfrm>
              <a:off x="5245101" y="4471988"/>
              <a:ext cx="33338" cy="34925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19" name="Oval 139"/>
            <p:cNvSpPr>
              <a:spLocks noChangeArrowheads="1"/>
            </p:cNvSpPr>
            <p:nvPr/>
          </p:nvSpPr>
          <p:spPr bwMode="auto">
            <a:xfrm>
              <a:off x="5391151" y="4475163"/>
              <a:ext cx="33338" cy="36513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20" name="Oval 140"/>
            <p:cNvSpPr>
              <a:spLocks noChangeArrowheads="1"/>
            </p:cNvSpPr>
            <p:nvPr/>
          </p:nvSpPr>
          <p:spPr bwMode="auto">
            <a:xfrm>
              <a:off x="5516563" y="4489450"/>
              <a:ext cx="36513" cy="33338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21" name="Oval 141"/>
            <p:cNvSpPr>
              <a:spLocks noChangeArrowheads="1"/>
            </p:cNvSpPr>
            <p:nvPr/>
          </p:nvSpPr>
          <p:spPr bwMode="auto">
            <a:xfrm>
              <a:off x="5084763" y="4735513"/>
              <a:ext cx="25400" cy="25400"/>
            </a:xfrm>
            <a:prstGeom prst="ellipse">
              <a:avLst/>
            </a:pr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22" name="Oval 142"/>
            <p:cNvSpPr>
              <a:spLocks noChangeArrowheads="1"/>
            </p:cNvSpPr>
            <p:nvPr/>
          </p:nvSpPr>
          <p:spPr bwMode="auto">
            <a:xfrm>
              <a:off x="5173663" y="4664075"/>
              <a:ext cx="25400" cy="25400"/>
            </a:xfrm>
            <a:prstGeom prst="ellipse">
              <a:avLst/>
            </a:pr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23" name="Oval 143"/>
            <p:cNvSpPr>
              <a:spLocks noChangeArrowheads="1"/>
            </p:cNvSpPr>
            <p:nvPr/>
          </p:nvSpPr>
          <p:spPr bwMode="auto">
            <a:xfrm>
              <a:off x="5262563" y="4586288"/>
              <a:ext cx="25400" cy="25400"/>
            </a:xfrm>
            <a:prstGeom prst="ellipse">
              <a:avLst/>
            </a:pr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24" name="Oval 144"/>
            <p:cNvSpPr>
              <a:spLocks noChangeArrowheads="1"/>
            </p:cNvSpPr>
            <p:nvPr/>
          </p:nvSpPr>
          <p:spPr bwMode="auto">
            <a:xfrm>
              <a:off x="5299076" y="4735513"/>
              <a:ext cx="25400" cy="25400"/>
            </a:xfrm>
            <a:prstGeom prst="ellipse">
              <a:avLst/>
            </a:prstGeom>
            <a:solidFill>
              <a:srgbClr val="9D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25" name="Oval 145"/>
            <p:cNvSpPr>
              <a:spLocks noChangeArrowheads="1"/>
            </p:cNvSpPr>
            <p:nvPr/>
          </p:nvSpPr>
          <p:spPr bwMode="auto">
            <a:xfrm>
              <a:off x="5399088" y="4818063"/>
              <a:ext cx="25400" cy="25400"/>
            </a:xfrm>
            <a:prstGeom prst="ellipse">
              <a:avLst/>
            </a:prstGeom>
            <a:solidFill>
              <a:srgbClr val="9D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26" name="Oval 146"/>
            <p:cNvSpPr>
              <a:spLocks noChangeArrowheads="1"/>
            </p:cNvSpPr>
            <p:nvPr/>
          </p:nvSpPr>
          <p:spPr bwMode="auto">
            <a:xfrm>
              <a:off x="5507038" y="4872038"/>
              <a:ext cx="26988" cy="25400"/>
            </a:xfrm>
            <a:prstGeom prst="ellipse">
              <a:avLst/>
            </a:prstGeom>
            <a:solidFill>
              <a:srgbClr val="9D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27" name="Oval 147"/>
            <p:cNvSpPr>
              <a:spLocks noChangeArrowheads="1"/>
            </p:cNvSpPr>
            <p:nvPr/>
          </p:nvSpPr>
          <p:spPr bwMode="auto">
            <a:xfrm>
              <a:off x="5219701" y="5087938"/>
              <a:ext cx="25400" cy="26988"/>
            </a:xfrm>
            <a:prstGeom prst="ellipse">
              <a:avLst/>
            </a:prstGeom>
            <a:solidFill>
              <a:srgbClr val="9D7E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28" name="Oval 148"/>
            <p:cNvSpPr>
              <a:spLocks noChangeArrowheads="1"/>
            </p:cNvSpPr>
            <p:nvPr/>
          </p:nvSpPr>
          <p:spPr bwMode="auto">
            <a:xfrm>
              <a:off x="5278438" y="5008563"/>
              <a:ext cx="26988" cy="25400"/>
            </a:xfrm>
            <a:prstGeom prst="ellipse">
              <a:avLst/>
            </a:prstGeom>
            <a:solidFill>
              <a:srgbClr val="9D7E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29" name="Oval 149"/>
            <p:cNvSpPr>
              <a:spLocks noChangeArrowheads="1"/>
            </p:cNvSpPr>
            <p:nvPr/>
          </p:nvSpPr>
          <p:spPr bwMode="auto">
            <a:xfrm>
              <a:off x="5359401" y="4922838"/>
              <a:ext cx="25400" cy="25400"/>
            </a:xfrm>
            <a:prstGeom prst="ellipse">
              <a:avLst/>
            </a:prstGeom>
            <a:solidFill>
              <a:srgbClr val="9D7E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30" name="Freeform 150"/>
            <p:cNvSpPr/>
            <p:nvPr/>
          </p:nvSpPr>
          <p:spPr bwMode="auto">
            <a:xfrm>
              <a:off x="5545138" y="700088"/>
              <a:ext cx="333375" cy="244475"/>
            </a:xfrm>
            <a:custGeom>
              <a:avLst/>
              <a:gdLst>
                <a:gd name="T0" fmla="*/ 5 w 117"/>
                <a:gd name="T1" fmla="*/ 0 h 86"/>
                <a:gd name="T2" fmla="*/ 69 w 117"/>
                <a:gd name="T3" fmla="*/ 25 h 86"/>
                <a:gd name="T4" fmla="*/ 112 w 117"/>
                <a:gd name="T5" fmla="*/ 56 h 86"/>
                <a:gd name="T6" fmla="*/ 55 w 117"/>
                <a:gd name="T7" fmla="*/ 84 h 86"/>
                <a:gd name="T8" fmla="*/ 0 w 117"/>
                <a:gd name="T9" fmla="*/ 4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86">
                  <a:moveTo>
                    <a:pt x="5" y="0"/>
                  </a:moveTo>
                  <a:cubicBezTo>
                    <a:pt x="24" y="1"/>
                    <a:pt x="49" y="19"/>
                    <a:pt x="69" y="25"/>
                  </a:cubicBezTo>
                  <a:cubicBezTo>
                    <a:pt x="83" y="29"/>
                    <a:pt x="117" y="35"/>
                    <a:pt x="112" y="56"/>
                  </a:cubicBezTo>
                  <a:cubicBezTo>
                    <a:pt x="107" y="79"/>
                    <a:pt x="75" y="86"/>
                    <a:pt x="55" y="84"/>
                  </a:cubicBezTo>
                  <a:cubicBezTo>
                    <a:pt x="25" y="82"/>
                    <a:pt x="17" y="61"/>
                    <a:pt x="0" y="40"/>
                  </a:cubicBezTo>
                </a:path>
              </a:pathLst>
            </a:custGeom>
            <a:solidFill>
              <a:srgbClr val="FF8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31" name="Freeform 151"/>
            <p:cNvSpPr/>
            <p:nvPr/>
          </p:nvSpPr>
          <p:spPr bwMode="auto">
            <a:xfrm>
              <a:off x="4508501" y="685800"/>
              <a:ext cx="479425" cy="530225"/>
            </a:xfrm>
            <a:custGeom>
              <a:avLst/>
              <a:gdLst>
                <a:gd name="T0" fmla="*/ 92 w 168"/>
                <a:gd name="T1" fmla="*/ 0 h 186"/>
                <a:gd name="T2" fmla="*/ 19 w 168"/>
                <a:gd name="T3" fmla="*/ 69 h 186"/>
                <a:gd name="T4" fmla="*/ 103 w 168"/>
                <a:gd name="T5" fmla="*/ 180 h 186"/>
                <a:gd name="T6" fmla="*/ 133 w 168"/>
                <a:gd name="T7" fmla="*/ 184 h 186"/>
                <a:gd name="T8" fmla="*/ 92 w 168"/>
                <a:gd name="T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186">
                  <a:moveTo>
                    <a:pt x="92" y="0"/>
                  </a:moveTo>
                  <a:cubicBezTo>
                    <a:pt x="92" y="0"/>
                    <a:pt x="37" y="19"/>
                    <a:pt x="19" y="69"/>
                  </a:cubicBezTo>
                  <a:cubicBezTo>
                    <a:pt x="0" y="119"/>
                    <a:pt x="32" y="180"/>
                    <a:pt x="103" y="180"/>
                  </a:cubicBezTo>
                  <a:cubicBezTo>
                    <a:pt x="103" y="180"/>
                    <a:pt x="112" y="182"/>
                    <a:pt x="133" y="184"/>
                  </a:cubicBezTo>
                  <a:cubicBezTo>
                    <a:pt x="153" y="186"/>
                    <a:pt x="168" y="48"/>
                    <a:pt x="92" y="0"/>
                  </a:cubicBezTo>
                  <a:close/>
                </a:path>
              </a:pathLst>
            </a:cu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32" name="Freeform 152"/>
            <p:cNvSpPr/>
            <p:nvPr/>
          </p:nvSpPr>
          <p:spPr bwMode="auto">
            <a:xfrm>
              <a:off x="4927601" y="879475"/>
              <a:ext cx="536575" cy="207963"/>
            </a:xfrm>
            <a:custGeom>
              <a:avLst/>
              <a:gdLst>
                <a:gd name="T0" fmla="*/ 157 w 188"/>
                <a:gd name="T1" fmla="*/ 53 h 73"/>
                <a:gd name="T2" fmla="*/ 102 w 188"/>
                <a:gd name="T3" fmla="*/ 61 h 73"/>
                <a:gd name="T4" fmla="*/ 157 w 188"/>
                <a:gd name="T5" fmla="*/ 5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8" h="73">
                  <a:moveTo>
                    <a:pt x="157" y="53"/>
                  </a:moveTo>
                  <a:cubicBezTo>
                    <a:pt x="146" y="73"/>
                    <a:pt x="119" y="67"/>
                    <a:pt x="102" y="61"/>
                  </a:cubicBezTo>
                  <a:cubicBezTo>
                    <a:pt x="0" y="22"/>
                    <a:pt x="188" y="0"/>
                    <a:pt x="157" y="53"/>
                  </a:cubicBezTo>
                  <a:close/>
                </a:path>
              </a:pathLst>
            </a:custGeom>
            <a:solidFill>
              <a:srgbClr val="FF7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33" name="Freeform 153"/>
            <p:cNvSpPr/>
            <p:nvPr/>
          </p:nvSpPr>
          <p:spPr bwMode="auto">
            <a:xfrm>
              <a:off x="5005388" y="984250"/>
              <a:ext cx="242888" cy="246063"/>
            </a:xfrm>
            <a:custGeom>
              <a:avLst/>
              <a:gdLst>
                <a:gd name="T0" fmla="*/ 71 w 85"/>
                <a:gd name="T1" fmla="*/ 2 h 86"/>
                <a:gd name="T2" fmla="*/ 54 w 85"/>
                <a:gd name="T3" fmla="*/ 57 h 86"/>
                <a:gd name="T4" fmla="*/ 2 w 85"/>
                <a:gd name="T5" fmla="*/ 73 h 86"/>
                <a:gd name="T6" fmla="*/ 0 w 85"/>
                <a:gd name="T7" fmla="*/ 81 h 86"/>
                <a:gd name="T8" fmla="*/ 60 w 85"/>
                <a:gd name="T9" fmla="*/ 63 h 86"/>
                <a:gd name="T10" fmla="*/ 79 w 85"/>
                <a:gd name="T11" fmla="*/ 0 h 86"/>
                <a:gd name="T12" fmla="*/ 71 w 85"/>
                <a:gd name="T13" fmla="*/ 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86">
                  <a:moveTo>
                    <a:pt x="71" y="2"/>
                  </a:moveTo>
                  <a:cubicBezTo>
                    <a:pt x="75" y="21"/>
                    <a:pt x="69" y="42"/>
                    <a:pt x="54" y="57"/>
                  </a:cubicBezTo>
                  <a:cubicBezTo>
                    <a:pt x="40" y="71"/>
                    <a:pt x="20" y="77"/>
                    <a:pt x="2" y="73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21" y="86"/>
                    <a:pt x="44" y="80"/>
                    <a:pt x="60" y="63"/>
                  </a:cubicBezTo>
                  <a:cubicBezTo>
                    <a:pt x="77" y="46"/>
                    <a:pt x="85" y="22"/>
                    <a:pt x="79" y="0"/>
                  </a:cubicBezTo>
                  <a:lnTo>
                    <a:pt x="71" y="2"/>
                  </a:lnTo>
                  <a:close/>
                </a:path>
              </a:pathLst>
            </a:cu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34" name="Freeform 154"/>
            <p:cNvSpPr/>
            <p:nvPr/>
          </p:nvSpPr>
          <p:spPr bwMode="auto">
            <a:xfrm>
              <a:off x="5405438" y="941388"/>
              <a:ext cx="207963" cy="268288"/>
            </a:xfrm>
            <a:custGeom>
              <a:avLst/>
              <a:gdLst>
                <a:gd name="T0" fmla="*/ 73 w 73"/>
                <a:gd name="T1" fmla="*/ 10 h 94"/>
                <a:gd name="T2" fmla="*/ 69 w 73"/>
                <a:gd name="T3" fmla="*/ 94 h 94"/>
                <a:gd name="T4" fmla="*/ 73 w 73"/>
                <a:gd name="T5" fmla="*/ 1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" h="94">
                  <a:moveTo>
                    <a:pt x="73" y="10"/>
                  </a:moveTo>
                  <a:cubicBezTo>
                    <a:pt x="0" y="0"/>
                    <a:pt x="15" y="87"/>
                    <a:pt x="69" y="94"/>
                  </a:cubicBezTo>
                  <a:cubicBezTo>
                    <a:pt x="70" y="68"/>
                    <a:pt x="73" y="44"/>
                    <a:pt x="73" y="17"/>
                  </a:cubicBezTo>
                </a:path>
              </a:pathLst>
            </a:cu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35" name="Freeform 155"/>
            <p:cNvSpPr/>
            <p:nvPr/>
          </p:nvSpPr>
          <p:spPr bwMode="auto">
            <a:xfrm>
              <a:off x="5202238" y="519113"/>
              <a:ext cx="319088" cy="166688"/>
            </a:xfrm>
            <a:custGeom>
              <a:avLst/>
              <a:gdLst>
                <a:gd name="T0" fmla="*/ 23 w 112"/>
                <a:gd name="T1" fmla="*/ 10 h 58"/>
                <a:gd name="T2" fmla="*/ 14 w 112"/>
                <a:gd name="T3" fmla="*/ 14 h 58"/>
                <a:gd name="T4" fmla="*/ 106 w 112"/>
                <a:gd name="T5" fmla="*/ 37 h 58"/>
                <a:gd name="T6" fmla="*/ 13 w 112"/>
                <a:gd name="T7" fmla="*/ 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58">
                  <a:moveTo>
                    <a:pt x="23" y="10"/>
                  </a:moveTo>
                  <a:cubicBezTo>
                    <a:pt x="20" y="11"/>
                    <a:pt x="17" y="13"/>
                    <a:pt x="14" y="14"/>
                  </a:cubicBezTo>
                  <a:cubicBezTo>
                    <a:pt x="0" y="56"/>
                    <a:pt x="102" y="58"/>
                    <a:pt x="106" y="37"/>
                  </a:cubicBezTo>
                  <a:cubicBezTo>
                    <a:pt x="112" y="8"/>
                    <a:pt x="27" y="0"/>
                    <a:pt x="13" y="7"/>
                  </a:cubicBezTo>
                </a:path>
              </a:pathLst>
            </a:cu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</p:grpSp>
      <p:sp>
        <p:nvSpPr>
          <p:cNvPr id="237" name="Text Box 343"/>
          <p:cNvSpPr txBox="1">
            <a:spLocks noChangeArrowheads="1"/>
          </p:cNvSpPr>
          <p:nvPr/>
        </p:nvSpPr>
        <p:spPr bwMode="auto">
          <a:xfrm>
            <a:off x="2094552" y="174907"/>
            <a:ext cx="894264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vi-VN" sz="40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và đ</a:t>
            </a:r>
            <a:r>
              <a:rPr lang="en-US" altLang="vi-VN" sz="4000" b="1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iền</a:t>
            </a:r>
            <a:r>
              <a:rPr lang="en-US" altLang="vi-VN" sz="40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altLang="vi-VN" sz="4000" b="1" i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8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336" y="969937"/>
            <a:ext cx="9598357" cy="429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9" name="Text Box 343"/>
          <p:cNvSpPr txBox="1">
            <a:spLocks noChangeArrowheads="1"/>
          </p:cNvSpPr>
          <p:nvPr/>
        </p:nvSpPr>
        <p:spPr bwMode="auto">
          <a:xfrm>
            <a:off x="4427970" y="4440977"/>
            <a:ext cx="3048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i="1" dirty="0" err="1">
                <a:solidFill>
                  <a:srgbClr val="FF6600"/>
                </a:solidFill>
              </a:rPr>
              <a:t>Các</a:t>
            </a:r>
            <a:r>
              <a:rPr lang="en-US" altLang="vi-VN" sz="3200" b="1" i="1" dirty="0">
                <a:solidFill>
                  <a:srgbClr val="FF6600"/>
                </a:solidFill>
              </a:rPr>
              <a:t> ổ </a:t>
            </a:r>
            <a:r>
              <a:rPr lang="en-US" altLang="vi-VN" sz="3200" b="1" i="1" dirty="0" err="1">
                <a:solidFill>
                  <a:srgbClr val="FF6600"/>
                </a:solidFill>
              </a:rPr>
              <a:t>đĩa</a:t>
            </a:r>
            <a:endParaRPr lang="en-US" altLang="vi-VN" sz="3200" b="1" i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" grpId="0"/>
      <p:bldP spid="2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AutoShape 2"/>
          <p:cNvSpPr/>
          <p:nvPr/>
        </p:nvSpPr>
        <p:spPr>
          <a:xfrm>
            <a:off x="0" y="76200"/>
            <a:ext cx="12192000" cy="6705600"/>
          </a:xfrm>
          <a:prstGeom prst="roundRect">
            <a:avLst>
              <a:gd name="adj" fmla="val 4259"/>
            </a:avLst>
          </a:prstGeom>
          <a:noFill/>
          <a:ln w="127000" cap="flat" cmpd="thickThin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>
              <a:buFontTx/>
            </a:pPr>
            <a:endParaRPr lang="vi-VN" altLang="vi-VN" sz="32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05884" y="584200"/>
            <a:ext cx="5892800" cy="653637"/>
            <a:chOff x="533400" y="462642"/>
            <a:chExt cx="4419600" cy="490811"/>
          </a:xfrm>
        </p:grpSpPr>
        <p:sp>
          <p:nvSpPr>
            <p:cNvPr id="14339" name="TextBox 2"/>
            <p:cNvSpPr txBox="1"/>
            <p:nvPr/>
          </p:nvSpPr>
          <p:spPr>
            <a:xfrm>
              <a:off x="533400" y="514350"/>
              <a:ext cx="4419600" cy="43910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eaLnBrk="0" hangingPunct="0">
                <a:buFontTx/>
              </a:pPr>
              <a:r>
                <a:rPr lang="en-US" altLang="en-US" sz="3200" dirty="0">
                  <a:latin typeface="Times New Roman" panose="02020603050405020304" pitchFamily="18" charset="0"/>
                </a:rPr>
                <a:t>Khi nháy đúp v</a:t>
              </a:r>
              <a:r>
                <a:rPr lang="en-US" altLang="en-US" sz="32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o biểu tượng       ,   </a:t>
              </a:r>
              <a:endParaRPr lang="en-US" altLang="en-US" sz="32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14340" name="Picture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23656" y="462642"/>
              <a:ext cx="488950" cy="45561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Rectangle 1"/>
          <p:cNvSpPr/>
          <p:nvPr/>
        </p:nvSpPr>
        <p:spPr>
          <a:xfrm>
            <a:off x="6159501" y="675218"/>
            <a:ext cx="4552849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eaLnBrk="0" hangingPunct="0">
              <a:buFontTx/>
            </a:pPr>
            <a:r>
              <a:rPr lang="en-US" altLang="en-US" sz="3200" dirty="0">
                <a:latin typeface="Times New Roman" panose="02020603050405020304" pitchFamily="18" charset="0"/>
              </a:rPr>
              <a:t>cửa sổ Computer được mở</a:t>
            </a:r>
            <a:endParaRPr lang="en-US" alt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9117" y="501651"/>
            <a:ext cx="11785600" cy="5174493"/>
            <a:chOff x="206828" y="1363446"/>
            <a:chExt cx="8839201" cy="3880851"/>
          </a:xfrm>
        </p:grpSpPr>
        <p:sp>
          <p:nvSpPr>
            <p:cNvPr id="14343" name="TextBox 5"/>
            <p:cNvSpPr txBox="1"/>
            <p:nvPr/>
          </p:nvSpPr>
          <p:spPr>
            <a:xfrm>
              <a:off x="206828" y="1363446"/>
              <a:ext cx="8839201" cy="388085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algn="just" eaLnBrk="0" hangingPunct="0">
                <a:lnSpc>
                  <a:spcPct val="150000"/>
                </a:lnSpc>
                <a:buFontTx/>
              </a:pPr>
              <a:r>
                <a:rPr lang="en-US" altLang="en-US" sz="3200" dirty="0">
                  <a:latin typeface="Times New Roman" panose="02020603050405020304" pitchFamily="18" charset="0"/>
                </a:rPr>
                <a:t>                                                                                                       em có thể nhìn thấy được “ bên trong” máy tính. Cửa sổ Computer được mở l</a:t>
              </a:r>
              <a:r>
                <a:rPr lang="en-US" altLang="en-US" sz="32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do một chương trình phần mềm gọi chương trình quản lí tệp v</a:t>
              </a:r>
              <a:r>
                <a:rPr lang="en-US" altLang="en-US" sz="32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thư mục đã được khởi động.</a:t>
              </a:r>
            </a:p>
            <a:p>
              <a:pPr eaLnBrk="0" hangingPunct="0">
                <a:lnSpc>
                  <a:spcPct val="150000"/>
                </a:lnSpc>
                <a:buFontTx/>
              </a:pPr>
              <a:r>
                <a:rPr lang="en-US" altLang="en-US" sz="3200" dirty="0">
                  <a:latin typeface="Times New Roman" panose="02020603050405020304" pitchFamily="18" charset="0"/>
                </a:rPr>
                <a:t>Điều n</a:t>
              </a:r>
              <a:r>
                <a:rPr lang="en-US" altLang="en-US" sz="32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y giống như nháy đúp chuột v</a:t>
              </a:r>
              <a:r>
                <a:rPr lang="en-US" altLang="en-US" sz="32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o các biểu tượng        ,       ,      , thì chương trình soạn thảo văn bản (word), chương trình thiết kế b</a:t>
              </a:r>
              <a:r>
                <a:rPr lang="en-US" altLang="en-US" sz="32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i trình chiếu (PowerPoint), chương trình tập vẽ (Paint) được khởi động.        </a:t>
              </a:r>
              <a:endParaRPr lang="en-US" altLang="en-US" sz="32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1434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30820" y="3505699"/>
              <a:ext cx="521203" cy="50965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4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73076" y="3505699"/>
              <a:ext cx="500744" cy="52178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46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60900" y="3505700"/>
              <a:ext cx="446324" cy="509654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" name="组合 314"/>
          <p:cNvGrpSpPr/>
          <p:nvPr/>
        </p:nvGrpSpPr>
        <p:grpSpPr>
          <a:xfrm>
            <a:off x="10650828" y="-9526"/>
            <a:ext cx="1512844" cy="6867526"/>
            <a:chOff x="4905375" y="-9525"/>
            <a:chExt cx="2378075" cy="6867526"/>
          </a:xfrm>
        </p:grpSpPr>
        <p:sp>
          <p:nvSpPr>
            <p:cNvPr id="168" name="Freeform 161"/>
            <p:cNvSpPr/>
            <p:nvPr/>
          </p:nvSpPr>
          <p:spPr bwMode="auto">
            <a:xfrm>
              <a:off x="5511800" y="0"/>
              <a:ext cx="641350" cy="1655763"/>
            </a:xfrm>
            <a:custGeom>
              <a:avLst/>
              <a:gdLst>
                <a:gd name="T0" fmla="*/ 0 w 198"/>
                <a:gd name="T1" fmla="*/ 391 h 512"/>
                <a:gd name="T2" fmla="*/ 70 w 198"/>
                <a:gd name="T3" fmla="*/ 284 h 512"/>
                <a:gd name="T4" fmla="*/ 118 w 198"/>
                <a:gd name="T5" fmla="*/ 173 h 512"/>
                <a:gd name="T6" fmla="*/ 151 w 198"/>
                <a:gd name="T7" fmla="*/ 85 h 512"/>
                <a:gd name="T8" fmla="*/ 176 w 198"/>
                <a:gd name="T9" fmla="*/ 0 h 512"/>
                <a:gd name="T10" fmla="*/ 198 w 198"/>
                <a:gd name="T11" fmla="*/ 2 h 512"/>
                <a:gd name="T12" fmla="*/ 194 w 198"/>
                <a:gd name="T13" fmla="*/ 26 h 512"/>
                <a:gd name="T14" fmla="*/ 183 w 198"/>
                <a:gd name="T15" fmla="*/ 71 h 512"/>
                <a:gd name="T16" fmla="*/ 164 w 198"/>
                <a:gd name="T17" fmla="*/ 143 h 512"/>
                <a:gd name="T18" fmla="*/ 123 w 198"/>
                <a:gd name="T19" fmla="*/ 279 h 512"/>
                <a:gd name="T20" fmla="*/ 61 w 198"/>
                <a:gd name="T21" fmla="*/ 444 h 512"/>
                <a:gd name="T22" fmla="*/ 25 w 198"/>
                <a:gd name="T23" fmla="*/ 51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512">
                  <a:moveTo>
                    <a:pt x="0" y="391"/>
                  </a:moveTo>
                  <a:cubicBezTo>
                    <a:pt x="28" y="359"/>
                    <a:pt x="48" y="322"/>
                    <a:pt x="70" y="284"/>
                  </a:cubicBezTo>
                  <a:cubicBezTo>
                    <a:pt x="90" y="249"/>
                    <a:pt x="100" y="210"/>
                    <a:pt x="118" y="173"/>
                  </a:cubicBezTo>
                  <a:cubicBezTo>
                    <a:pt x="131" y="145"/>
                    <a:pt x="141" y="115"/>
                    <a:pt x="151" y="85"/>
                  </a:cubicBezTo>
                  <a:cubicBezTo>
                    <a:pt x="160" y="57"/>
                    <a:pt x="174" y="29"/>
                    <a:pt x="176" y="0"/>
                  </a:cubicBezTo>
                  <a:cubicBezTo>
                    <a:pt x="184" y="0"/>
                    <a:pt x="191" y="2"/>
                    <a:pt x="198" y="2"/>
                  </a:cubicBezTo>
                  <a:cubicBezTo>
                    <a:pt x="197" y="10"/>
                    <a:pt x="196" y="18"/>
                    <a:pt x="194" y="26"/>
                  </a:cubicBezTo>
                  <a:cubicBezTo>
                    <a:pt x="191" y="41"/>
                    <a:pt x="187" y="56"/>
                    <a:pt x="183" y="71"/>
                  </a:cubicBezTo>
                  <a:cubicBezTo>
                    <a:pt x="177" y="95"/>
                    <a:pt x="171" y="119"/>
                    <a:pt x="164" y="143"/>
                  </a:cubicBezTo>
                  <a:cubicBezTo>
                    <a:pt x="150" y="187"/>
                    <a:pt x="138" y="234"/>
                    <a:pt x="123" y="279"/>
                  </a:cubicBezTo>
                  <a:cubicBezTo>
                    <a:pt x="104" y="335"/>
                    <a:pt x="83" y="389"/>
                    <a:pt x="61" y="444"/>
                  </a:cubicBezTo>
                  <a:cubicBezTo>
                    <a:pt x="51" y="468"/>
                    <a:pt x="36" y="489"/>
                    <a:pt x="25" y="512"/>
                  </a:cubicBezTo>
                </a:path>
              </a:pathLst>
            </a:custGeom>
            <a:solidFill>
              <a:srgbClr val="6F3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69" name="Freeform 162"/>
            <p:cNvSpPr/>
            <p:nvPr/>
          </p:nvSpPr>
          <p:spPr bwMode="auto">
            <a:xfrm>
              <a:off x="6356350" y="15875"/>
              <a:ext cx="927100" cy="2228850"/>
            </a:xfrm>
            <a:custGeom>
              <a:avLst/>
              <a:gdLst>
                <a:gd name="T0" fmla="*/ 286 w 286"/>
                <a:gd name="T1" fmla="*/ 1 h 689"/>
                <a:gd name="T2" fmla="*/ 222 w 286"/>
                <a:gd name="T3" fmla="*/ 227 h 689"/>
                <a:gd name="T4" fmla="*/ 151 w 286"/>
                <a:gd name="T5" fmla="*/ 423 h 689"/>
                <a:gd name="T6" fmla="*/ 60 w 286"/>
                <a:gd name="T7" fmla="*/ 617 h 689"/>
                <a:gd name="T8" fmla="*/ 37 w 286"/>
                <a:gd name="T9" fmla="*/ 689 h 689"/>
                <a:gd name="T10" fmla="*/ 15 w 286"/>
                <a:gd name="T11" fmla="*/ 574 h 689"/>
                <a:gd name="T12" fmla="*/ 204 w 286"/>
                <a:gd name="T13" fmla="*/ 216 h 689"/>
                <a:gd name="T14" fmla="*/ 259 w 286"/>
                <a:gd name="T15" fmla="*/ 0 h 689"/>
                <a:gd name="T16" fmla="*/ 286 w 286"/>
                <a:gd name="T17" fmla="*/ 1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6" h="689">
                  <a:moveTo>
                    <a:pt x="286" y="1"/>
                  </a:moveTo>
                  <a:cubicBezTo>
                    <a:pt x="268" y="77"/>
                    <a:pt x="246" y="152"/>
                    <a:pt x="222" y="227"/>
                  </a:cubicBezTo>
                  <a:cubicBezTo>
                    <a:pt x="201" y="293"/>
                    <a:pt x="178" y="359"/>
                    <a:pt x="151" y="423"/>
                  </a:cubicBezTo>
                  <a:cubicBezTo>
                    <a:pt x="124" y="489"/>
                    <a:pt x="86" y="550"/>
                    <a:pt x="60" y="617"/>
                  </a:cubicBezTo>
                  <a:cubicBezTo>
                    <a:pt x="51" y="641"/>
                    <a:pt x="45" y="665"/>
                    <a:pt x="37" y="689"/>
                  </a:cubicBezTo>
                  <a:cubicBezTo>
                    <a:pt x="26" y="672"/>
                    <a:pt x="0" y="593"/>
                    <a:pt x="15" y="574"/>
                  </a:cubicBezTo>
                  <a:cubicBezTo>
                    <a:pt x="15" y="574"/>
                    <a:pt x="150" y="398"/>
                    <a:pt x="204" y="216"/>
                  </a:cubicBezTo>
                  <a:cubicBezTo>
                    <a:pt x="258" y="33"/>
                    <a:pt x="259" y="0"/>
                    <a:pt x="259" y="0"/>
                  </a:cubicBezTo>
                  <a:lnTo>
                    <a:pt x="286" y="1"/>
                  </a:ln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70" name="Freeform 163"/>
            <p:cNvSpPr/>
            <p:nvPr/>
          </p:nvSpPr>
          <p:spPr bwMode="auto">
            <a:xfrm>
              <a:off x="5511800" y="1539875"/>
              <a:ext cx="233363" cy="487363"/>
            </a:xfrm>
            <a:custGeom>
              <a:avLst/>
              <a:gdLst>
                <a:gd name="T0" fmla="*/ 38 w 72"/>
                <a:gd name="T1" fmla="*/ 0 h 151"/>
                <a:gd name="T2" fmla="*/ 11 w 72"/>
                <a:gd name="T3" fmla="*/ 3 h 151"/>
                <a:gd name="T4" fmla="*/ 19 w 72"/>
                <a:gd name="T5" fmla="*/ 151 h 151"/>
                <a:gd name="T6" fmla="*/ 72 w 72"/>
                <a:gd name="T7" fmla="*/ 151 h 151"/>
                <a:gd name="T8" fmla="*/ 38 w 72"/>
                <a:gd name="T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51">
                  <a:moveTo>
                    <a:pt x="38" y="0"/>
                  </a:moveTo>
                  <a:cubicBezTo>
                    <a:pt x="11" y="3"/>
                    <a:pt x="11" y="3"/>
                    <a:pt x="11" y="3"/>
                  </a:cubicBezTo>
                  <a:cubicBezTo>
                    <a:pt x="0" y="49"/>
                    <a:pt x="10" y="103"/>
                    <a:pt x="19" y="151"/>
                  </a:cubicBezTo>
                  <a:cubicBezTo>
                    <a:pt x="72" y="151"/>
                    <a:pt x="72" y="151"/>
                    <a:pt x="72" y="151"/>
                  </a:cubicBezTo>
                  <a:cubicBezTo>
                    <a:pt x="62" y="101"/>
                    <a:pt x="51" y="50"/>
                    <a:pt x="38" y="0"/>
                  </a:cubicBezTo>
                  <a:close/>
                </a:path>
              </a:pathLst>
            </a:custGeom>
            <a:solidFill>
              <a:srgbClr val="FF74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71" name="Freeform 164"/>
            <p:cNvSpPr/>
            <p:nvPr/>
          </p:nvSpPr>
          <p:spPr bwMode="auto">
            <a:xfrm>
              <a:off x="5572125" y="2027238"/>
              <a:ext cx="195263" cy="136525"/>
            </a:xfrm>
            <a:custGeom>
              <a:avLst/>
              <a:gdLst>
                <a:gd name="T0" fmla="*/ 53 w 60"/>
                <a:gd name="T1" fmla="*/ 0 h 42"/>
                <a:gd name="T2" fmla="*/ 0 w 60"/>
                <a:gd name="T3" fmla="*/ 0 h 42"/>
                <a:gd name="T4" fmla="*/ 3 w 60"/>
                <a:gd name="T5" fmla="*/ 22 h 42"/>
                <a:gd name="T6" fmla="*/ 7 w 60"/>
                <a:gd name="T7" fmla="*/ 42 h 42"/>
                <a:gd name="T8" fmla="*/ 60 w 60"/>
                <a:gd name="T9" fmla="*/ 37 h 42"/>
                <a:gd name="T10" fmla="*/ 53 w 60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42">
                  <a:moveTo>
                    <a:pt x="5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2" y="15"/>
                    <a:pt x="3" y="22"/>
                  </a:cubicBezTo>
                  <a:cubicBezTo>
                    <a:pt x="5" y="29"/>
                    <a:pt x="6" y="35"/>
                    <a:pt x="7" y="42"/>
                  </a:cubicBezTo>
                  <a:cubicBezTo>
                    <a:pt x="60" y="37"/>
                    <a:pt x="60" y="37"/>
                    <a:pt x="60" y="37"/>
                  </a:cubicBezTo>
                  <a:cubicBezTo>
                    <a:pt x="58" y="25"/>
                    <a:pt x="56" y="12"/>
                    <a:pt x="53" y="0"/>
                  </a:cubicBezTo>
                  <a:close/>
                </a:path>
              </a:pathLst>
            </a:custGeom>
            <a:solidFill>
              <a:srgbClr val="FFD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72" name="Freeform 165"/>
            <p:cNvSpPr/>
            <p:nvPr/>
          </p:nvSpPr>
          <p:spPr bwMode="auto">
            <a:xfrm>
              <a:off x="5621338" y="2360613"/>
              <a:ext cx="214313" cy="361950"/>
            </a:xfrm>
            <a:custGeom>
              <a:avLst/>
              <a:gdLst>
                <a:gd name="T0" fmla="*/ 0 w 66"/>
                <a:gd name="T1" fmla="*/ 0 h 112"/>
                <a:gd name="T2" fmla="*/ 14 w 66"/>
                <a:gd name="T3" fmla="*/ 112 h 112"/>
                <a:gd name="T4" fmla="*/ 66 w 66"/>
                <a:gd name="T5" fmla="*/ 40 h 112"/>
                <a:gd name="T6" fmla="*/ 62 w 66"/>
                <a:gd name="T7" fmla="*/ 21 h 112"/>
                <a:gd name="T8" fmla="*/ 0 w 66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112">
                  <a:moveTo>
                    <a:pt x="0" y="0"/>
                  </a:moveTo>
                  <a:cubicBezTo>
                    <a:pt x="5" y="38"/>
                    <a:pt x="10" y="76"/>
                    <a:pt x="14" y="112"/>
                  </a:cubicBezTo>
                  <a:cubicBezTo>
                    <a:pt x="29" y="87"/>
                    <a:pt x="47" y="63"/>
                    <a:pt x="66" y="40"/>
                  </a:cubicBezTo>
                  <a:cubicBezTo>
                    <a:pt x="65" y="34"/>
                    <a:pt x="63" y="28"/>
                    <a:pt x="62" y="2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6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73" name="Freeform 166"/>
            <p:cNvSpPr/>
            <p:nvPr/>
          </p:nvSpPr>
          <p:spPr bwMode="auto">
            <a:xfrm>
              <a:off x="5595938" y="2146300"/>
              <a:ext cx="227013" cy="282575"/>
            </a:xfrm>
            <a:custGeom>
              <a:avLst/>
              <a:gdLst>
                <a:gd name="T0" fmla="*/ 70 w 70"/>
                <a:gd name="T1" fmla="*/ 85 h 87"/>
                <a:gd name="T2" fmla="*/ 53 w 70"/>
                <a:gd name="T3" fmla="*/ 0 h 87"/>
                <a:gd name="T4" fmla="*/ 0 w 70"/>
                <a:gd name="T5" fmla="*/ 5 h 87"/>
                <a:gd name="T6" fmla="*/ 8 w 70"/>
                <a:gd name="T7" fmla="*/ 66 h 87"/>
                <a:gd name="T8" fmla="*/ 70 w 70"/>
                <a:gd name="T9" fmla="*/ 87 h 87"/>
                <a:gd name="T10" fmla="*/ 70 w 70"/>
                <a:gd name="T11" fmla="*/ 8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87">
                  <a:moveTo>
                    <a:pt x="70" y="85"/>
                  </a:moveTo>
                  <a:cubicBezTo>
                    <a:pt x="64" y="56"/>
                    <a:pt x="59" y="28"/>
                    <a:pt x="53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" y="25"/>
                    <a:pt x="6" y="46"/>
                    <a:pt x="8" y="66"/>
                  </a:cubicBezTo>
                  <a:cubicBezTo>
                    <a:pt x="70" y="87"/>
                    <a:pt x="70" y="87"/>
                    <a:pt x="70" y="87"/>
                  </a:cubicBezTo>
                  <a:cubicBezTo>
                    <a:pt x="70" y="86"/>
                    <a:pt x="70" y="86"/>
                    <a:pt x="70" y="85"/>
                  </a:cubicBezTo>
                  <a:close/>
                </a:path>
              </a:pathLst>
            </a:custGeom>
            <a:solidFill>
              <a:srgbClr val="B18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74" name="Freeform 167"/>
            <p:cNvSpPr/>
            <p:nvPr/>
          </p:nvSpPr>
          <p:spPr bwMode="auto">
            <a:xfrm>
              <a:off x="5667375" y="2489200"/>
              <a:ext cx="236538" cy="298450"/>
            </a:xfrm>
            <a:custGeom>
              <a:avLst/>
              <a:gdLst>
                <a:gd name="T0" fmla="*/ 0 w 73"/>
                <a:gd name="T1" fmla="*/ 72 h 92"/>
                <a:gd name="T2" fmla="*/ 0 w 73"/>
                <a:gd name="T3" fmla="*/ 76 h 92"/>
                <a:gd name="T4" fmla="*/ 73 w 73"/>
                <a:gd name="T5" fmla="*/ 92 h 92"/>
                <a:gd name="T6" fmla="*/ 52 w 73"/>
                <a:gd name="T7" fmla="*/ 0 h 92"/>
                <a:gd name="T8" fmla="*/ 0 w 73"/>
                <a:gd name="T9" fmla="*/ 7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92">
                  <a:moveTo>
                    <a:pt x="0" y="72"/>
                  </a:moveTo>
                  <a:cubicBezTo>
                    <a:pt x="0" y="73"/>
                    <a:pt x="0" y="75"/>
                    <a:pt x="0" y="76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69" y="72"/>
                    <a:pt x="61" y="40"/>
                    <a:pt x="52" y="0"/>
                  </a:cubicBezTo>
                  <a:cubicBezTo>
                    <a:pt x="33" y="23"/>
                    <a:pt x="15" y="47"/>
                    <a:pt x="0" y="72"/>
                  </a:cubicBezTo>
                  <a:close/>
                </a:path>
              </a:pathLst>
            </a:custGeom>
            <a:solidFill>
              <a:srgbClr val="B18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75" name="Freeform 168"/>
            <p:cNvSpPr/>
            <p:nvPr/>
          </p:nvSpPr>
          <p:spPr bwMode="auto">
            <a:xfrm>
              <a:off x="5673725" y="2735263"/>
              <a:ext cx="280988" cy="381000"/>
            </a:xfrm>
            <a:custGeom>
              <a:avLst/>
              <a:gdLst>
                <a:gd name="T0" fmla="*/ 73 w 87"/>
                <a:gd name="T1" fmla="*/ 36 h 118"/>
                <a:gd name="T2" fmla="*/ 71 w 87"/>
                <a:gd name="T3" fmla="*/ 15 h 118"/>
                <a:gd name="T4" fmla="*/ 1 w 87"/>
                <a:gd name="T5" fmla="*/ 0 h 118"/>
                <a:gd name="T6" fmla="*/ 0 w 87"/>
                <a:gd name="T7" fmla="*/ 14 h 118"/>
                <a:gd name="T8" fmla="*/ 3 w 87"/>
                <a:gd name="T9" fmla="*/ 115 h 118"/>
                <a:gd name="T10" fmla="*/ 87 w 87"/>
                <a:gd name="T11" fmla="*/ 118 h 118"/>
                <a:gd name="T12" fmla="*/ 73 w 87"/>
                <a:gd name="T13" fmla="*/ 3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118">
                  <a:moveTo>
                    <a:pt x="73" y="36"/>
                  </a:moveTo>
                  <a:cubicBezTo>
                    <a:pt x="72" y="28"/>
                    <a:pt x="72" y="23"/>
                    <a:pt x="71" y="1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6"/>
                    <a:pt x="0" y="8"/>
                    <a:pt x="0" y="14"/>
                  </a:cubicBezTo>
                  <a:cubicBezTo>
                    <a:pt x="3" y="40"/>
                    <a:pt x="1" y="77"/>
                    <a:pt x="3" y="115"/>
                  </a:cubicBezTo>
                  <a:cubicBezTo>
                    <a:pt x="87" y="118"/>
                    <a:pt x="87" y="118"/>
                    <a:pt x="87" y="118"/>
                  </a:cubicBezTo>
                  <a:cubicBezTo>
                    <a:pt x="80" y="92"/>
                    <a:pt x="77" y="65"/>
                    <a:pt x="73" y="36"/>
                  </a:cubicBezTo>
                  <a:close/>
                </a:path>
              </a:pathLst>
            </a:custGeom>
            <a:solidFill>
              <a:srgbClr val="FF9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76" name="Freeform 169"/>
            <p:cNvSpPr/>
            <p:nvPr/>
          </p:nvSpPr>
          <p:spPr bwMode="auto">
            <a:xfrm>
              <a:off x="5683250" y="3106738"/>
              <a:ext cx="323850" cy="204788"/>
            </a:xfrm>
            <a:custGeom>
              <a:avLst/>
              <a:gdLst>
                <a:gd name="T0" fmla="*/ 98 w 100"/>
                <a:gd name="T1" fmla="*/ 49 h 63"/>
                <a:gd name="T2" fmla="*/ 84 w 100"/>
                <a:gd name="T3" fmla="*/ 3 h 63"/>
                <a:gd name="T4" fmla="*/ 0 w 100"/>
                <a:gd name="T5" fmla="*/ 0 h 63"/>
                <a:gd name="T6" fmla="*/ 7 w 100"/>
                <a:gd name="T7" fmla="*/ 63 h 63"/>
                <a:gd name="T8" fmla="*/ 100 w 100"/>
                <a:gd name="T9" fmla="*/ 54 h 63"/>
                <a:gd name="T10" fmla="*/ 98 w 100"/>
                <a:gd name="T11" fmla="*/ 4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63">
                  <a:moveTo>
                    <a:pt x="98" y="49"/>
                  </a:moveTo>
                  <a:cubicBezTo>
                    <a:pt x="93" y="36"/>
                    <a:pt x="87" y="16"/>
                    <a:pt x="84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2"/>
                    <a:pt x="3" y="43"/>
                    <a:pt x="7" y="63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98" y="49"/>
                    <a:pt x="98" y="49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77" name="Freeform 170"/>
            <p:cNvSpPr/>
            <p:nvPr/>
          </p:nvSpPr>
          <p:spPr bwMode="auto">
            <a:xfrm>
              <a:off x="5708650" y="3252788"/>
              <a:ext cx="311150" cy="115888"/>
            </a:xfrm>
            <a:custGeom>
              <a:avLst/>
              <a:gdLst>
                <a:gd name="T0" fmla="*/ 93 w 96"/>
                <a:gd name="T1" fmla="*/ 24 h 36"/>
                <a:gd name="T2" fmla="*/ 96 w 96"/>
                <a:gd name="T3" fmla="*/ 0 h 36"/>
                <a:gd name="T4" fmla="*/ 92 w 96"/>
                <a:gd name="T5" fmla="*/ 3 h 36"/>
                <a:gd name="T6" fmla="*/ 0 w 96"/>
                <a:gd name="T7" fmla="*/ 21 h 36"/>
                <a:gd name="T8" fmla="*/ 4 w 96"/>
                <a:gd name="T9" fmla="*/ 36 h 36"/>
                <a:gd name="T10" fmla="*/ 93 w 96"/>
                <a:gd name="T11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6">
                  <a:moveTo>
                    <a:pt x="93" y="24"/>
                  </a:moveTo>
                  <a:cubicBezTo>
                    <a:pt x="95" y="15"/>
                    <a:pt x="96" y="6"/>
                    <a:pt x="96" y="0"/>
                  </a:cubicBezTo>
                  <a:cubicBezTo>
                    <a:pt x="94" y="0"/>
                    <a:pt x="94" y="3"/>
                    <a:pt x="92" y="3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6"/>
                    <a:pt x="2" y="31"/>
                    <a:pt x="4" y="36"/>
                  </a:cubicBezTo>
                  <a:lnTo>
                    <a:pt x="93" y="24"/>
                  </a:lnTo>
                  <a:close/>
                </a:path>
              </a:pathLst>
            </a:custGeom>
            <a:solidFill>
              <a:srgbClr val="C0A9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78" name="Freeform 171"/>
            <p:cNvSpPr/>
            <p:nvPr/>
          </p:nvSpPr>
          <p:spPr bwMode="auto">
            <a:xfrm>
              <a:off x="5715000" y="3327400"/>
              <a:ext cx="307975" cy="96838"/>
            </a:xfrm>
            <a:custGeom>
              <a:avLst/>
              <a:gdLst>
                <a:gd name="T0" fmla="*/ 94 w 95"/>
                <a:gd name="T1" fmla="*/ 0 h 30"/>
                <a:gd name="T2" fmla="*/ 0 w 95"/>
                <a:gd name="T3" fmla="*/ 12 h 30"/>
                <a:gd name="T4" fmla="*/ 7 w 95"/>
                <a:gd name="T5" fmla="*/ 30 h 30"/>
                <a:gd name="T6" fmla="*/ 93 w 95"/>
                <a:gd name="T7" fmla="*/ 19 h 30"/>
                <a:gd name="T8" fmla="*/ 94 w 95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30">
                  <a:moveTo>
                    <a:pt x="94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1" y="17"/>
                    <a:pt x="5" y="25"/>
                    <a:pt x="7" y="30"/>
                  </a:cubicBezTo>
                  <a:cubicBezTo>
                    <a:pt x="93" y="19"/>
                    <a:pt x="93" y="19"/>
                    <a:pt x="93" y="19"/>
                  </a:cubicBezTo>
                  <a:cubicBezTo>
                    <a:pt x="95" y="13"/>
                    <a:pt x="93" y="5"/>
                    <a:pt x="94" y="0"/>
                  </a:cubicBezTo>
                  <a:close/>
                </a:path>
              </a:pathLst>
            </a:custGeom>
            <a:solidFill>
              <a:srgbClr val="886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79" name="Freeform 172"/>
            <p:cNvSpPr/>
            <p:nvPr/>
          </p:nvSpPr>
          <p:spPr bwMode="auto">
            <a:xfrm>
              <a:off x="5737225" y="3389313"/>
              <a:ext cx="257175" cy="93663"/>
            </a:xfrm>
            <a:custGeom>
              <a:avLst/>
              <a:gdLst>
                <a:gd name="T0" fmla="*/ 79 w 79"/>
                <a:gd name="T1" fmla="*/ 0 h 29"/>
                <a:gd name="T2" fmla="*/ 0 w 79"/>
                <a:gd name="T3" fmla="*/ 12 h 29"/>
                <a:gd name="T4" fmla="*/ 11 w 79"/>
                <a:gd name="T5" fmla="*/ 29 h 29"/>
                <a:gd name="T6" fmla="*/ 67 w 79"/>
                <a:gd name="T7" fmla="*/ 23 h 29"/>
                <a:gd name="T8" fmla="*/ 79 w 7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29">
                  <a:moveTo>
                    <a:pt x="79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3" y="21"/>
                    <a:pt x="6" y="22"/>
                    <a:pt x="11" y="29"/>
                  </a:cubicBezTo>
                  <a:cubicBezTo>
                    <a:pt x="67" y="23"/>
                    <a:pt x="67" y="23"/>
                    <a:pt x="67" y="23"/>
                  </a:cubicBezTo>
                  <a:cubicBezTo>
                    <a:pt x="72" y="14"/>
                    <a:pt x="76" y="9"/>
                    <a:pt x="79" y="0"/>
                  </a:cubicBezTo>
                  <a:close/>
                </a:path>
              </a:pathLst>
            </a:custGeom>
            <a:solidFill>
              <a:srgbClr val="C0A9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80" name="Freeform 173"/>
            <p:cNvSpPr/>
            <p:nvPr/>
          </p:nvSpPr>
          <p:spPr bwMode="auto">
            <a:xfrm>
              <a:off x="5773738" y="3462338"/>
              <a:ext cx="180975" cy="107950"/>
            </a:xfrm>
            <a:custGeom>
              <a:avLst/>
              <a:gdLst>
                <a:gd name="T0" fmla="*/ 0 w 56"/>
                <a:gd name="T1" fmla="*/ 6 h 33"/>
                <a:gd name="T2" fmla="*/ 11 w 56"/>
                <a:gd name="T3" fmla="*/ 18 h 33"/>
                <a:gd name="T4" fmla="*/ 56 w 56"/>
                <a:gd name="T5" fmla="*/ 0 h 33"/>
                <a:gd name="T6" fmla="*/ 0 w 56"/>
                <a:gd name="T7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33">
                  <a:moveTo>
                    <a:pt x="0" y="6"/>
                  </a:moveTo>
                  <a:cubicBezTo>
                    <a:pt x="3" y="10"/>
                    <a:pt x="7" y="14"/>
                    <a:pt x="11" y="18"/>
                  </a:cubicBezTo>
                  <a:cubicBezTo>
                    <a:pt x="29" y="33"/>
                    <a:pt x="45" y="20"/>
                    <a:pt x="56" y="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886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81" name="Freeform 174"/>
            <p:cNvSpPr/>
            <p:nvPr/>
          </p:nvSpPr>
          <p:spPr bwMode="auto">
            <a:xfrm>
              <a:off x="5449888" y="2347913"/>
              <a:ext cx="19050" cy="57150"/>
            </a:xfrm>
            <a:custGeom>
              <a:avLst/>
              <a:gdLst>
                <a:gd name="T0" fmla="*/ 1 w 6"/>
                <a:gd name="T1" fmla="*/ 18 h 18"/>
                <a:gd name="T2" fmla="*/ 6 w 6"/>
                <a:gd name="T3" fmla="*/ 2 h 18"/>
                <a:gd name="T4" fmla="*/ 4 w 6"/>
                <a:gd name="T5" fmla="*/ 0 h 18"/>
                <a:gd name="T6" fmla="*/ 1 w 6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8">
                  <a:moveTo>
                    <a:pt x="1" y="18"/>
                  </a:moveTo>
                  <a:cubicBezTo>
                    <a:pt x="2" y="17"/>
                    <a:pt x="6" y="2"/>
                    <a:pt x="6" y="2"/>
                  </a:cubicBezTo>
                  <a:cubicBezTo>
                    <a:pt x="6" y="2"/>
                    <a:pt x="5" y="1"/>
                    <a:pt x="4" y="0"/>
                  </a:cubicBezTo>
                  <a:cubicBezTo>
                    <a:pt x="1" y="14"/>
                    <a:pt x="0" y="18"/>
                    <a:pt x="1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82" name="Freeform 175"/>
            <p:cNvSpPr/>
            <p:nvPr/>
          </p:nvSpPr>
          <p:spPr bwMode="auto">
            <a:xfrm>
              <a:off x="5300663" y="6362700"/>
              <a:ext cx="498475" cy="495300"/>
            </a:xfrm>
            <a:custGeom>
              <a:avLst/>
              <a:gdLst>
                <a:gd name="T0" fmla="*/ 15 w 154"/>
                <a:gd name="T1" fmla="*/ 0 h 153"/>
                <a:gd name="T2" fmla="*/ 13 w 154"/>
                <a:gd name="T3" fmla="*/ 1 h 153"/>
                <a:gd name="T4" fmla="*/ 0 w 154"/>
                <a:gd name="T5" fmla="*/ 153 h 153"/>
                <a:gd name="T6" fmla="*/ 3 w 154"/>
                <a:gd name="T7" fmla="*/ 153 h 153"/>
                <a:gd name="T8" fmla="*/ 154 w 154"/>
                <a:gd name="T9" fmla="*/ 25 h 153"/>
                <a:gd name="T10" fmla="*/ 15 w 154"/>
                <a:gd name="T1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153">
                  <a:moveTo>
                    <a:pt x="15" y="0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5" y="93"/>
                    <a:pt x="0" y="153"/>
                    <a:pt x="0" y="153"/>
                  </a:cubicBezTo>
                  <a:cubicBezTo>
                    <a:pt x="3" y="153"/>
                    <a:pt x="3" y="153"/>
                    <a:pt x="3" y="153"/>
                  </a:cubicBezTo>
                  <a:cubicBezTo>
                    <a:pt x="154" y="25"/>
                    <a:pt x="154" y="25"/>
                    <a:pt x="154" y="25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FFB1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83" name="Freeform 176"/>
            <p:cNvSpPr/>
            <p:nvPr/>
          </p:nvSpPr>
          <p:spPr bwMode="auto">
            <a:xfrm>
              <a:off x="5822950" y="6450013"/>
              <a:ext cx="327025" cy="333375"/>
            </a:xfrm>
            <a:custGeom>
              <a:avLst/>
              <a:gdLst>
                <a:gd name="T0" fmla="*/ 124 w 206"/>
                <a:gd name="T1" fmla="*/ 23 h 210"/>
                <a:gd name="T2" fmla="*/ 0 w 206"/>
                <a:gd name="T3" fmla="*/ 0 h 210"/>
                <a:gd name="T4" fmla="*/ 206 w 206"/>
                <a:gd name="T5" fmla="*/ 210 h 210"/>
                <a:gd name="T6" fmla="*/ 124 w 206"/>
                <a:gd name="T7" fmla="*/ 2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6" h="210">
                  <a:moveTo>
                    <a:pt x="124" y="23"/>
                  </a:moveTo>
                  <a:lnTo>
                    <a:pt x="0" y="0"/>
                  </a:lnTo>
                  <a:lnTo>
                    <a:pt x="206" y="210"/>
                  </a:lnTo>
                  <a:lnTo>
                    <a:pt x="124" y="23"/>
                  </a:lnTo>
                  <a:close/>
                </a:path>
              </a:pathLst>
            </a:custGeom>
            <a:solidFill>
              <a:srgbClr val="6D9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84" name="Freeform 177"/>
            <p:cNvSpPr/>
            <p:nvPr/>
          </p:nvSpPr>
          <p:spPr bwMode="auto">
            <a:xfrm>
              <a:off x="5310188" y="6443663"/>
              <a:ext cx="842963" cy="414338"/>
            </a:xfrm>
            <a:custGeom>
              <a:avLst/>
              <a:gdLst>
                <a:gd name="T0" fmla="*/ 323 w 531"/>
                <a:gd name="T1" fmla="*/ 4 h 261"/>
                <a:gd name="T2" fmla="*/ 308 w 531"/>
                <a:gd name="T3" fmla="*/ 0 h 261"/>
                <a:gd name="T4" fmla="*/ 0 w 531"/>
                <a:gd name="T5" fmla="*/ 261 h 261"/>
                <a:gd name="T6" fmla="*/ 531 w 531"/>
                <a:gd name="T7" fmla="*/ 220 h 261"/>
                <a:gd name="T8" fmla="*/ 529 w 531"/>
                <a:gd name="T9" fmla="*/ 214 h 261"/>
                <a:gd name="T10" fmla="*/ 323 w 531"/>
                <a:gd name="T11" fmla="*/ 4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1" h="261">
                  <a:moveTo>
                    <a:pt x="323" y="4"/>
                  </a:moveTo>
                  <a:lnTo>
                    <a:pt x="308" y="0"/>
                  </a:lnTo>
                  <a:lnTo>
                    <a:pt x="0" y="261"/>
                  </a:lnTo>
                  <a:lnTo>
                    <a:pt x="531" y="220"/>
                  </a:lnTo>
                  <a:lnTo>
                    <a:pt x="529" y="214"/>
                  </a:lnTo>
                  <a:lnTo>
                    <a:pt x="323" y="4"/>
                  </a:lnTo>
                  <a:close/>
                </a:path>
              </a:pathLst>
            </a:custGeom>
            <a:solidFill>
              <a:srgbClr val="7451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85" name="Freeform 178"/>
            <p:cNvSpPr/>
            <p:nvPr/>
          </p:nvSpPr>
          <p:spPr bwMode="auto">
            <a:xfrm>
              <a:off x="5349875" y="6059488"/>
              <a:ext cx="669925" cy="427038"/>
            </a:xfrm>
            <a:custGeom>
              <a:avLst/>
              <a:gdLst>
                <a:gd name="T0" fmla="*/ 149 w 207"/>
                <a:gd name="T1" fmla="*/ 0 h 132"/>
                <a:gd name="T2" fmla="*/ 122 w 207"/>
                <a:gd name="T3" fmla="*/ 1 h 132"/>
                <a:gd name="T4" fmla="*/ 0 w 207"/>
                <a:gd name="T5" fmla="*/ 94 h 132"/>
                <a:gd name="T6" fmla="*/ 207 w 207"/>
                <a:gd name="T7" fmla="*/ 132 h 132"/>
                <a:gd name="T8" fmla="*/ 149 w 207"/>
                <a:gd name="T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32">
                  <a:moveTo>
                    <a:pt x="149" y="0"/>
                  </a:moveTo>
                  <a:cubicBezTo>
                    <a:pt x="140" y="0"/>
                    <a:pt x="131" y="1"/>
                    <a:pt x="122" y="1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207" y="132"/>
                    <a:pt x="207" y="132"/>
                    <a:pt x="207" y="132"/>
                  </a:cubicBezTo>
                  <a:lnTo>
                    <a:pt x="149" y="0"/>
                  </a:lnTo>
                  <a:close/>
                </a:path>
              </a:pathLst>
            </a:custGeom>
            <a:solidFill>
              <a:srgbClr val="936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86" name="Freeform 179"/>
            <p:cNvSpPr/>
            <p:nvPr/>
          </p:nvSpPr>
          <p:spPr bwMode="auto">
            <a:xfrm>
              <a:off x="5832475" y="6030913"/>
              <a:ext cx="371475" cy="762000"/>
            </a:xfrm>
            <a:custGeom>
              <a:avLst/>
              <a:gdLst>
                <a:gd name="T0" fmla="*/ 115 w 115"/>
                <a:gd name="T1" fmla="*/ 235 h 236"/>
                <a:gd name="T2" fmla="*/ 97 w 115"/>
                <a:gd name="T3" fmla="*/ 0 h 236"/>
                <a:gd name="T4" fmla="*/ 69 w 115"/>
                <a:gd name="T5" fmla="*/ 3 h 236"/>
                <a:gd name="T6" fmla="*/ 0 w 115"/>
                <a:gd name="T7" fmla="*/ 9 h 236"/>
                <a:gd name="T8" fmla="*/ 99 w 115"/>
                <a:gd name="T9" fmla="*/ 236 h 236"/>
                <a:gd name="T10" fmla="*/ 115 w 115"/>
                <a:gd name="T11" fmla="*/ 2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236">
                  <a:moveTo>
                    <a:pt x="115" y="235"/>
                  </a:moveTo>
                  <a:cubicBezTo>
                    <a:pt x="115" y="235"/>
                    <a:pt x="106" y="131"/>
                    <a:pt x="97" y="0"/>
                  </a:cubicBezTo>
                  <a:cubicBezTo>
                    <a:pt x="88" y="1"/>
                    <a:pt x="79" y="2"/>
                    <a:pt x="69" y="3"/>
                  </a:cubicBezTo>
                  <a:cubicBezTo>
                    <a:pt x="46" y="5"/>
                    <a:pt x="23" y="7"/>
                    <a:pt x="0" y="9"/>
                  </a:cubicBezTo>
                  <a:cubicBezTo>
                    <a:pt x="99" y="236"/>
                    <a:pt x="99" y="236"/>
                    <a:pt x="99" y="236"/>
                  </a:cubicBezTo>
                  <a:lnTo>
                    <a:pt x="115" y="235"/>
                  </a:lnTo>
                  <a:close/>
                </a:path>
              </a:pathLst>
            </a:custGeom>
            <a:solidFill>
              <a:srgbClr val="A4B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87" name="Freeform 180"/>
            <p:cNvSpPr/>
            <p:nvPr/>
          </p:nvSpPr>
          <p:spPr bwMode="auto">
            <a:xfrm>
              <a:off x="5341938" y="6062663"/>
              <a:ext cx="403225" cy="303213"/>
            </a:xfrm>
            <a:custGeom>
              <a:avLst/>
              <a:gdLst>
                <a:gd name="T0" fmla="*/ 7 w 124"/>
                <a:gd name="T1" fmla="*/ 10 h 94"/>
                <a:gd name="T2" fmla="*/ 0 w 124"/>
                <a:gd name="T3" fmla="*/ 94 h 94"/>
                <a:gd name="T4" fmla="*/ 124 w 124"/>
                <a:gd name="T5" fmla="*/ 0 h 94"/>
                <a:gd name="T6" fmla="*/ 7 w 124"/>
                <a:gd name="T7" fmla="*/ 1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4" h="94">
                  <a:moveTo>
                    <a:pt x="7" y="10"/>
                  </a:moveTo>
                  <a:cubicBezTo>
                    <a:pt x="5" y="40"/>
                    <a:pt x="2" y="69"/>
                    <a:pt x="0" y="94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85" y="3"/>
                    <a:pt x="46" y="5"/>
                    <a:pt x="7" y="10"/>
                  </a:cubicBezTo>
                  <a:close/>
                </a:path>
              </a:pathLst>
            </a:custGeom>
            <a:solidFill>
              <a:srgbClr val="FF88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88" name="Freeform 181"/>
            <p:cNvSpPr/>
            <p:nvPr/>
          </p:nvSpPr>
          <p:spPr bwMode="auto">
            <a:xfrm>
              <a:off x="5365750" y="5738813"/>
              <a:ext cx="781050" cy="355600"/>
            </a:xfrm>
            <a:custGeom>
              <a:avLst/>
              <a:gdLst>
                <a:gd name="T0" fmla="*/ 0 w 241"/>
                <a:gd name="T1" fmla="*/ 110 h 110"/>
                <a:gd name="T2" fmla="*/ 213 w 241"/>
                <a:gd name="T3" fmla="*/ 93 h 110"/>
                <a:gd name="T4" fmla="*/ 241 w 241"/>
                <a:gd name="T5" fmla="*/ 90 h 110"/>
                <a:gd name="T6" fmla="*/ 237 w 241"/>
                <a:gd name="T7" fmla="*/ 20 h 110"/>
                <a:gd name="T8" fmla="*/ 9 w 241"/>
                <a:gd name="T9" fmla="*/ 0 h 110"/>
                <a:gd name="T10" fmla="*/ 0 w 241"/>
                <a:gd name="T11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1" h="110">
                  <a:moveTo>
                    <a:pt x="0" y="110"/>
                  </a:moveTo>
                  <a:cubicBezTo>
                    <a:pt x="72" y="101"/>
                    <a:pt x="141" y="101"/>
                    <a:pt x="213" y="93"/>
                  </a:cubicBezTo>
                  <a:cubicBezTo>
                    <a:pt x="223" y="92"/>
                    <a:pt x="232" y="91"/>
                    <a:pt x="241" y="90"/>
                  </a:cubicBezTo>
                  <a:cubicBezTo>
                    <a:pt x="240" y="67"/>
                    <a:pt x="238" y="44"/>
                    <a:pt x="237" y="20"/>
                  </a:cubicBezTo>
                  <a:cubicBezTo>
                    <a:pt x="161" y="15"/>
                    <a:pt x="85" y="7"/>
                    <a:pt x="9" y="0"/>
                  </a:cubicBezTo>
                  <a:cubicBezTo>
                    <a:pt x="6" y="38"/>
                    <a:pt x="3" y="75"/>
                    <a:pt x="0" y="110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89" name="Freeform 182"/>
            <p:cNvSpPr/>
            <p:nvPr/>
          </p:nvSpPr>
          <p:spPr bwMode="auto">
            <a:xfrm>
              <a:off x="5500688" y="4297363"/>
              <a:ext cx="590550" cy="138113"/>
            </a:xfrm>
            <a:custGeom>
              <a:avLst/>
              <a:gdLst>
                <a:gd name="T0" fmla="*/ 182 w 182"/>
                <a:gd name="T1" fmla="*/ 29 h 43"/>
                <a:gd name="T2" fmla="*/ 1 w 182"/>
                <a:gd name="T3" fmla="*/ 0 h 43"/>
                <a:gd name="T4" fmla="*/ 0 w 182"/>
                <a:gd name="T5" fmla="*/ 20 h 43"/>
                <a:gd name="T6" fmla="*/ 181 w 182"/>
                <a:gd name="T7" fmla="*/ 43 h 43"/>
                <a:gd name="T8" fmla="*/ 182 w 182"/>
                <a:gd name="T9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43">
                  <a:moveTo>
                    <a:pt x="182" y="29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6"/>
                    <a:pt x="0" y="13"/>
                    <a:pt x="0" y="20"/>
                  </a:cubicBezTo>
                  <a:cubicBezTo>
                    <a:pt x="181" y="43"/>
                    <a:pt x="181" y="43"/>
                    <a:pt x="181" y="43"/>
                  </a:cubicBezTo>
                  <a:cubicBezTo>
                    <a:pt x="182" y="38"/>
                    <a:pt x="182" y="33"/>
                    <a:pt x="182" y="29"/>
                  </a:cubicBezTo>
                  <a:close/>
                </a:path>
              </a:pathLst>
            </a:custGeom>
            <a:solidFill>
              <a:srgbClr val="8B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90" name="Freeform 183"/>
            <p:cNvSpPr/>
            <p:nvPr/>
          </p:nvSpPr>
          <p:spPr bwMode="auto">
            <a:xfrm>
              <a:off x="5494338" y="4362450"/>
              <a:ext cx="593725" cy="112713"/>
            </a:xfrm>
            <a:custGeom>
              <a:avLst/>
              <a:gdLst>
                <a:gd name="T0" fmla="*/ 183 w 183"/>
                <a:gd name="T1" fmla="*/ 23 h 35"/>
                <a:gd name="T2" fmla="*/ 2 w 183"/>
                <a:gd name="T3" fmla="*/ 0 h 35"/>
                <a:gd name="T4" fmla="*/ 0 w 183"/>
                <a:gd name="T5" fmla="*/ 25 h 35"/>
                <a:gd name="T6" fmla="*/ 183 w 183"/>
                <a:gd name="T7" fmla="*/ 35 h 35"/>
                <a:gd name="T8" fmla="*/ 183 w 183"/>
                <a:gd name="T9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35">
                  <a:moveTo>
                    <a:pt x="183" y="23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8"/>
                    <a:pt x="1" y="17"/>
                    <a:pt x="0" y="25"/>
                  </a:cubicBezTo>
                  <a:cubicBezTo>
                    <a:pt x="183" y="35"/>
                    <a:pt x="183" y="35"/>
                    <a:pt x="183" y="35"/>
                  </a:cubicBezTo>
                  <a:cubicBezTo>
                    <a:pt x="183" y="31"/>
                    <a:pt x="183" y="27"/>
                    <a:pt x="183" y="23"/>
                  </a:cubicBezTo>
                  <a:close/>
                </a:path>
              </a:pathLst>
            </a:custGeom>
            <a:solidFill>
              <a:srgbClr val="95B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91" name="Freeform 184"/>
            <p:cNvSpPr/>
            <p:nvPr/>
          </p:nvSpPr>
          <p:spPr bwMode="auto">
            <a:xfrm>
              <a:off x="5487988" y="4443413"/>
              <a:ext cx="600075" cy="73025"/>
            </a:xfrm>
            <a:custGeom>
              <a:avLst/>
              <a:gdLst>
                <a:gd name="T0" fmla="*/ 2 w 185"/>
                <a:gd name="T1" fmla="*/ 0 h 23"/>
                <a:gd name="T2" fmla="*/ 0 w 185"/>
                <a:gd name="T3" fmla="*/ 23 h 23"/>
                <a:gd name="T4" fmla="*/ 184 w 185"/>
                <a:gd name="T5" fmla="*/ 20 h 23"/>
                <a:gd name="T6" fmla="*/ 185 w 185"/>
                <a:gd name="T7" fmla="*/ 10 h 23"/>
                <a:gd name="T8" fmla="*/ 2 w 18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23">
                  <a:moveTo>
                    <a:pt x="2" y="0"/>
                  </a:moveTo>
                  <a:cubicBezTo>
                    <a:pt x="1" y="8"/>
                    <a:pt x="1" y="15"/>
                    <a:pt x="0" y="23"/>
                  </a:cubicBezTo>
                  <a:cubicBezTo>
                    <a:pt x="62" y="21"/>
                    <a:pt x="123" y="21"/>
                    <a:pt x="184" y="20"/>
                  </a:cubicBezTo>
                  <a:cubicBezTo>
                    <a:pt x="184" y="16"/>
                    <a:pt x="185" y="13"/>
                    <a:pt x="185" y="1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8B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92" name="Freeform 185"/>
            <p:cNvSpPr/>
            <p:nvPr/>
          </p:nvSpPr>
          <p:spPr bwMode="auto">
            <a:xfrm>
              <a:off x="5484813" y="4506913"/>
              <a:ext cx="600075" cy="61913"/>
            </a:xfrm>
            <a:custGeom>
              <a:avLst/>
              <a:gdLst>
                <a:gd name="T0" fmla="*/ 1 w 185"/>
                <a:gd name="T1" fmla="*/ 3 h 19"/>
                <a:gd name="T2" fmla="*/ 0 w 185"/>
                <a:gd name="T3" fmla="*/ 19 h 19"/>
                <a:gd name="T4" fmla="*/ 185 w 185"/>
                <a:gd name="T5" fmla="*/ 11 h 19"/>
                <a:gd name="T6" fmla="*/ 185 w 185"/>
                <a:gd name="T7" fmla="*/ 7 h 19"/>
                <a:gd name="T8" fmla="*/ 185 w 185"/>
                <a:gd name="T9" fmla="*/ 0 h 19"/>
                <a:gd name="T10" fmla="*/ 1 w 185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5" h="19">
                  <a:moveTo>
                    <a:pt x="1" y="3"/>
                  </a:moveTo>
                  <a:cubicBezTo>
                    <a:pt x="1" y="8"/>
                    <a:pt x="1" y="13"/>
                    <a:pt x="0" y="19"/>
                  </a:cubicBezTo>
                  <a:cubicBezTo>
                    <a:pt x="185" y="11"/>
                    <a:pt x="185" y="11"/>
                    <a:pt x="185" y="11"/>
                  </a:cubicBezTo>
                  <a:cubicBezTo>
                    <a:pt x="185" y="10"/>
                    <a:pt x="185" y="9"/>
                    <a:pt x="185" y="7"/>
                  </a:cubicBezTo>
                  <a:cubicBezTo>
                    <a:pt x="185" y="5"/>
                    <a:pt x="185" y="2"/>
                    <a:pt x="185" y="0"/>
                  </a:cubicBezTo>
                  <a:cubicBezTo>
                    <a:pt x="124" y="1"/>
                    <a:pt x="63" y="1"/>
                    <a:pt x="1" y="3"/>
                  </a:cubicBezTo>
                  <a:close/>
                </a:path>
              </a:pathLst>
            </a:custGeom>
            <a:solidFill>
              <a:srgbClr val="95B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93" name="Freeform 186"/>
            <p:cNvSpPr/>
            <p:nvPr/>
          </p:nvSpPr>
          <p:spPr bwMode="auto">
            <a:xfrm>
              <a:off x="5505450" y="4238625"/>
              <a:ext cx="592138" cy="152400"/>
            </a:xfrm>
            <a:custGeom>
              <a:avLst/>
              <a:gdLst>
                <a:gd name="T0" fmla="*/ 183 w 183"/>
                <a:gd name="T1" fmla="*/ 31 h 47"/>
                <a:gd name="T2" fmla="*/ 1 w 183"/>
                <a:gd name="T3" fmla="*/ 0 h 47"/>
                <a:gd name="T4" fmla="*/ 0 w 183"/>
                <a:gd name="T5" fmla="*/ 18 h 47"/>
                <a:gd name="T6" fmla="*/ 181 w 183"/>
                <a:gd name="T7" fmla="*/ 47 h 47"/>
                <a:gd name="T8" fmla="*/ 183 w 183"/>
                <a:gd name="T9" fmla="*/ 3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47">
                  <a:moveTo>
                    <a:pt x="183" y="3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6"/>
                    <a:pt x="1" y="12"/>
                    <a:pt x="0" y="18"/>
                  </a:cubicBezTo>
                  <a:cubicBezTo>
                    <a:pt x="181" y="47"/>
                    <a:pt x="181" y="47"/>
                    <a:pt x="181" y="47"/>
                  </a:cubicBezTo>
                  <a:cubicBezTo>
                    <a:pt x="182" y="41"/>
                    <a:pt x="182" y="36"/>
                    <a:pt x="183" y="31"/>
                  </a:cubicBezTo>
                  <a:close/>
                </a:path>
              </a:pathLst>
            </a:custGeom>
            <a:solidFill>
              <a:srgbClr val="95B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94" name="Freeform 187"/>
            <p:cNvSpPr/>
            <p:nvPr/>
          </p:nvSpPr>
          <p:spPr bwMode="auto">
            <a:xfrm>
              <a:off x="5537200" y="3663950"/>
              <a:ext cx="673100" cy="268288"/>
            </a:xfrm>
            <a:custGeom>
              <a:avLst/>
              <a:gdLst>
                <a:gd name="T0" fmla="*/ 0 w 208"/>
                <a:gd name="T1" fmla="*/ 29 h 83"/>
                <a:gd name="T2" fmla="*/ 192 w 208"/>
                <a:gd name="T3" fmla="*/ 83 h 83"/>
                <a:gd name="T4" fmla="*/ 208 w 208"/>
                <a:gd name="T5" fmla="*/ 18 h 83"/>
                <a:gd name="T6" fmla="*/ 1 w 208"/>
                <a:gd name="T7" fmla="*/ 0 h 83"/>
                <a:gd name="T8" fmla="*/ 0 w 208"/>
                <a:gd name="T9" fmla="*/ 2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83">
                  <a:moveTo>
                    <a:pt x="0" y="29"/>
                  </a:moveTo>
                  <a:cubicBezTo>
                    <a:pt x="192" y="83"/>
                    <a:pt x="192" y="83"/>
                    <a:pt x="192" y="83"/>
                  </a:cubicBezTo>
                  <a:cubicBezTo>
                    <a:pt x="197" y="61"/>
                    <a:pt x="202" y="39"/>
                    <a:pt x="208" y="18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9"/>
                    <a:pt x="1" y="19"/>
                    <a:pt x="0" y="29"/>
                  </a:cubicBezTo>
                  <a:close/>
                </a:path>
              </a:pathLst>
            </a:custGeom>
            <a:solidFill>
              <a:srgbClr val="FFD4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95" name="Freeform 188"/>
            <p:cNvSpPr/>
            <p:nvPr/>
          </p:nvSpPr>
          <p:spPr bwMode="auto">
            <a:xfrm>
              <a:off x="4905375" y="1103313"/>
              <a:ext cx="106363" cy="536575"/>
            </a:xfrm>
            <a:custGeom>
              <a:avLst/>
              <a:gdLst>
                <a:gd name="T0" fmla="*/ 33 w 33"/>
                <a:gd name="T1" fmla="*/ 162 h 166"/>
                <a:gd name="T2" fmla="*/ 0 w 33"/>
                <a:gd name="T3" fmla="*/ 0 h 166"/>
                <a:gd name="T4" fmla="*/ 0 w 33"/>
                <a:gd name="T5" fmla="*/ 138 h 166"/>
                <a:gd name="T6" fmla="*/ 7 w 33"/>
                <a:gd name="T7" fmla="*/ 166 h 166"/>
                <a:gd name="T8" fmla="*/ 33 w 33"/>
                <a:gd name="T9" fmla="*/ 16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66">
                  <a:moveTo>
                    <a:pt x="33" y="162"/>
                  </a:moveTo>
                  <a:cubicBezTo>
                    <a:pt x="12" y="92"/>
                    <a:pt x="0" y="0"/>
                    <a:pt x="0" y="0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2" y="147"/>
                    <a:pt x="4" y="156"/>
                    <a:pt x="7" y="166"/>
                  </a:cubicBezTo>
                  <a:lnTo>
                    <a:pt x="33" y="162"/>
                  </a:lnTo>
                  <a:close/>
                </a:path>
              </a:pathLst>
            </a:custGeom>
            <a:solidFill>
              <a:srgbClr val="FF97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96" name="Freeform 189"/>
            <p:cNvSpPr/>
            <p:nvPr/>
          </p:nvSpPr>
          <p:spPr bwMode="auto">
            <a:xfrm>
              <a:off x="4927600" y="1627188"/>
              <a:ext cx="288925" cy="434975"/>
            </a:xfrm>
            <a:custGeom>
              <a:avLst/>
              <a:gdLst>
                <a:gd name="T0" fmla="*/ 26 w 89"/>
                <a:gd name="T1" fmla="*/ 0 h 135"/>
                <a:gd name="T2" fmla="*/ 0 w 89"/>
                <a:gd name="T3" fmla="*/ 4 h 135"/>
                <a:gd name="T4" fmla="*/ 37 w 89"/>
                <a:gd name="T5" fmla="*/ 135 h 135"/>
                <a:gd name="T6" fmla="*/ 89 w 89"/>
                <a:gd name="T7" fmla="*/ 133 h 135"/>
                <a:gd name="T8" fmla="*/ 69 w 89"/>
                <a:gd name="T9" fmla="*/ 101 h 135"/>
                <a:gd name="T10" fmla="*/ 26 w 89"/>
                <a:gd name="T1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135">
                  <a:moveTo>
                    <a:pt x="26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10" y="45"/>
                    <a:pt x="23" y="92"/>
                    <a:pt x="37" y="135"/>
                  </a:cubicBezTo>
                  <a:cubicBezTo>
                    <a:pt x="89" y="133"/>
                    <a:pt x="89" y="133"/>
                    <a:pt x="89" y="133"/>
                  </a:cubicBezTo>
                  <a:cubicBezTo>
                    <a:pt x="83" y="123"/>
                    <a:pt x="76" y="112"/>
                    <a:pt x="69" y="101"/>
                  </a:cubicBezTo>
                  <a:cubicBezTo>
                    <a:pt x="50" y="68"/>
                    <a:pt x="36" y="32"/>
                    <a:pt x="26" y="0"/>
                  </a:cubicBezTo>
                  <a:close/>
                </a:path>
              </a:pathLst>
            </a:custGeom>
            <a:solidFill>
              <a:srgbClr val="7C7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97" name="Freeform 190"/>
            <p:cNvSpPr/>
            <p:nvPr/>
          </p:nvSpPr>
          <p:spPr bwMode="auto">
            <a:xfrm>
              <a:off x="5048250" y="2055813"/>
              <a:ext cx="271463" cy="168275"/>
            </a:xfrm>
            <a:custGeom>
              <a:avLst/>
              <a:gdLst>
                <a:gd name="T0" fmla="*/ 0 w 84"/>
                <a:gd name="T1" fmla="*/ 2 h 52"/>
                <a:gd name="T2" fmla="*/ 18 w 84"/>
                <a:gd name="T3" fmla="*/ 52 h 52"/>
                <a:gd name="T4" fmla="*/ 84 w 84"/>
                <a:gd name="T5" fmla="*/ 44 h 52"/>
                <a:gd name="T6" fmla="*/ 52 w 84"/>
                <a:gd name="T7" fmla="*/ 0 h 52"/>
                <a:gd name="T8" fmla="*/ 0 w 84"/>
                <a:gd name="T9" fmla="*/ 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52">
                  <a:moveTo>
                    <a:pt x="0" y="2"/>
                  </a:moveTo>
                  <a:cubicBezTo>
                    <a:pt x="6" y="19"/>
                    <a:pt x="12" y="37"/>
                    <a:pt x="18" y="52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74" y="33"/>
                    <a:pt x="64" y="18"/>
                    <a:pt x="52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FD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98" name="Freeform 191"/>
            <p:cNvSpPr/>
            <p:nvPr/>
          </p:nvSpPr>
          <p:spPr bwMode="auto">
            <a:xfrm>
              <a:off x="5368925" y="1138238"/>
              <a:ext cx="236538" cy="87313"/>
            </a:xfrm>
            <a:custGeom>
              <a:avLst/>
              <a:gdLst>
                <a:gd name="T0" fmla="*/ 0 w 73"/>
                <a:gd name="T1" fmla="*/ 0 h 27"/>
                <a:gd name="T2" fmla="*/ 2 w 73"/>
                <a:gd name="T3" fmla="*/ 26 h 27"/>
                <a:gd name="T4" fmla="*/ 73 w 73"/>
                <a:gd name="T5" fmla="*/ 27 h 27"/>
                <a:gd name="T6" fmla="*/ 70 w 73"/>
                <a:gd name="T7" fmla="*/ 9 h 27"/>
                <a:gd name="T8" fmla="*/ 0 w 73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27">
                  <a:moveTo>
                    <a:pt x="0" y="0"/>
                  </a:moveTo>
                  <a:cubicBezTo>
                    <a:pt x="0" y="8"/>
                    <a:pt x="1" y="17"/>
                    <a:pt x="2" y="26"/>
                  </a:cubicBezTo>
                  <a:cubicBezTo>
                    <a:pt x="73" y="27"/>
                    <a:pt x="73" y="27"/>
                    <a:pt x="73" y="27"/>
                  </a:cubicBezTo>
                  <a:cubicBezTo>
                    <a:pt x="72" y="21"/>
                    <a:pt x="71" y="15"/>
                    <a:pt x="7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99" name="Freeform 192"/>
            <p:cNvSpPr/>
            <p:nvPr/>
          </p:nvSpPr>
          <p:spPr bwMode="auto">
            <a:xfrm>
              <a:off x="5346700" y="657225"/>
              <a:ext cx="249238" cy="509588"/>
            </a:xfrm>
            <a:custGeom>
              <a:avLst/>
              <a:gdLst>
                <a:gd name="T0" fmla="*/ 63 w 77"/>
                <a:gd name="T1" fmla="*/ 0 h 158"/>
                <a:gd name="T2" fmla="*/ 5 w 77"/>
                <a:gd name="T3" fmla="*/ 20 h 158"/>
                <a:gd name="T4" fmla="*/ 1 w 77"/>
                <a:gd name="T5" fmla="*/ 64 h 158"/>
                <a:gd name="T6" fmla="*/ 7 w 77"/>
                <a:gd name="T7" fmla="*/ 149 h 158"/>
                <a:gd name="T8" fmla="*/ 77 w 77"/>
                <a:gd name="T9" fmla="*/ 158 h 158"/>
                <a:gd name="T10" fmla="*/ 63 w 77"/>
                <a:gd name="T11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158">
                  <a:moveTo>
                    <a:pt x="63" y="0"/>
                  </a:moveTo>
                  <a:cubicBezTo>
                    <a:pt x="5" y="20"/>
                    <a:pt x="5" y="20"/>
                    <a:pt x="5" y="20"/>
                  </a:cubicBezTo>
                  <a:cubicBezTo>
                    <a:pt x="4" y="38"/>
                    <a:pt x="3" y="54"/>
                    <a:pt x="1" y="64"/>
                  </a:cubicBezTo>
                  <a:cubicBezTo>
                    <a:pt x="0" y="77"/>
                    <a:pt x="2" y="108"/>
                    <a:pt x="7" y="149"/>
                  </a:cubicBezTo>
                  <a:cubicBezTo>
                    <a:pt x="77" y="158"/>
                    <a:pt x="77" y="158"/>
                    <a:pt x="77" y="158"/>
                  </a:cubicBezTo>
                  <a:cubicBezTo>
                    <a:pt x="70" y="98"/>
                    <a:pt x="65" y="42"/>
                    <a:pt x="63" y="0"/>
                  </a:cubicBezTo>
                  <a:close/>
                </a:path>
              </a:pathLst>
            </a:custGeom>
            <a:solidFill>
              <a:srgbClr val="FFB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00" name="Freeform 193"/>
            <p:cNvSpPr/>
            <p:nvPr/>
          </p:nvSpPr>
          <p:spPr bwMode="auto">
            <a:xfrm>
              <a:off x="5362575" y="374650"/>
              <a:ext cx="187325" cy="346075"/>
            </a:xfrm>
            <a:custGeom>
              <a:avLst/>
              <a:gdLst>
                <a:gd name="T0" fmla="*/ 57 w 58"/>
                <a:gd name="T1" fmla="*/ 2 h 107"/>
                <a:gd name="T2" fmla="*/ 3 w 58"/>
                <a:gd name="T3" fmla="*/ 0 h 107"/>
                <a:gd name="T4" fmla="*/ 0 w 58"/>
                <a:gd name="T5" fmla="*/ 107 h 107"/>
                <a:gd name="T6" fmla="*/ 58 w 58"/>
                <a:gd name="T7" fmla="*/ 87 h 107"/>
                <a:gd name="T8" fmla="*/ 58 w 58"/>
                <a:gd name="T9" fmla="*/ 62 h 107"/>
                <a:gd name="T10" fmla="*/ 57 w 58"/>
                <a:gd name="T11" fmla="*/ 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107">
                  <a:moveTo>
                    <a:pt x="57" y="2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36"/>
                    <a:pt x="1" y="75"/>
                    <a:pt x="0" y="107"/>
                  </a:cubicBezTo>
                  <a:cubicBezTo>
                    <a:pt x="58" y="87"/>
                    <a:pt x="58" y="87"/>
                    <a:pt x="58" y="87"/>
                  </a:cubicBezTo>
                  <a:cubicBezTo>
                    <a:pt x="58" y="78"/>
                    <a:pt x="58" y="69"/>
                    <a:pt x="58" y="62"/>
                  </a:cubicBezTo>
                  <a:cubicBezTo>
                    <a:pt x="58" y="39"/>
                    <a:pt x="57" y="19"/>
                    <a:pt x="57" y="2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01" name="Freeform 194"/>
            <p:cNvSpPr/>
            <p:nvPr/>
          </p:nvSpPr>
          <p:spPr bwMode="auto">
            <a:xfrm>
              <a:off x="5372100" y="-9525"/>
              <a:ext cx="174625" cy="390525"/>
            </a:xfrm>
            <a:custGeom>
              <a:avLst/>
              <a:gdLst>
                <a:gd name="T0" fmla="*/ 49 w 54"/>
                <a:gd name="T1" fmla="*/ 10 h 121"/>
                <a:gd name="T2" fmla="*/ 6 w 54"/>
                <a:gd name="T3" fmla="*/ 25 h 121"/>
                <a:gd name="T4" fmla="*/ 0 w 54"/>
                <a:gd name="T5" fmla="*/ 119 h 121"/>
                <a:gd name="T6" fmla="*/ 54 w 54"/>
                <a:gd name="T7" fmla="*/ 121 h 121"/>
                <a:gd name="T8" fmla="*/ 49 w 54"/>
                <a:gd name="T9" fmla="*/ 1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21">
                  <a:moveTo>
                    <a:pt x="49" y="10"/>
                  </a:moveTo>
                  <a:cubicBezTo>
                    <a:pt x="49" y="10"/>
                    <a:pt x="12" y="0"/>
                    <a:pt x="6" y="25"/>
                  </a:cubicBezTo>
                  <a:cubicBezTo>
                    <a:pt x="3" y="36"/>
                    <a:pt x="2" y="75"/>
                    <a:pt x="0" y="119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53" y="39"/>
                    <a:pt x="49" y="10"/>
                    <a:pt x="49" y="10"/>
                  </a:cubicBezTo>
                  <a:close/>
                </a:path>
              </a:pathLst>
            </a:custGeom>
            <a:solidFill>
              <a:srgbClr val="B6BB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02" name="Freeform 195"/>
            <p:cNvSpPr/>
            <p:nvPr/>
          </p:nvSpPr>
          <p:spPr bwMode="auto">
            <a:xfrm>
              <a:off x="5375275" y="1222375"/>
              <a:ext cx="265113" cy="336550"/>
            </a:xfrm>
            <a:custGeom>
              <a:avLst/>
              <a:gdLst>
                <a:gd name="T0" fmla="*/ 0 w 82"/>
                <a:gd name="T1" fmla="*/ 0 h 104"/>
                <a:gd name="T2" fmla="*/ 13 w 82"/>
                <a:gd name="T3" fmla="*/ 104 h 104"/>
                <a:gd name="T4" fmla="*/ 82 w 82"/>
                <a:gd name="T5" fmla="*/ 92 h 104"/>
                <a:gd name="T6" fmla="*/ 71 w 82"/>
                <a:gd name="T7" fmla="*/ 1 h 104"/>
                <a:gd name="T8" fmla="*/ 0 w 82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04">
                  <a:moveTo>
                    <a:pt x="0" y="0"/>
                  </a:moveTo>
                  <a:cubicBezTo>
                    <a:pt x="4" y="32"/>
                    <a:pt x="8" y="68"/>
                    <a:pt x="13" y="104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78" y="62"/>
                    <a:pt x="74" y="31"/>
                    <a:pt x="7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49D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03" name="Freeform 196"/>
            <p:cNvSpPr/>
            <p:nvPr/>
          </p:nvSpPr>
          <p:spPr bwMode="auto">
            <a:xfrm>
              <a:off x="5416550" y="1519238"/>
              <a:ext cx="288925" cy="523875"/>
            </a:xfrm>
            <a:custGeom>
              <a:avLst/>
              <a:gdLst>
                <a:gd name="T0" fmla="*/ 0 w 89"/>
                <a:gd name="T1" fmla="*/ 12 h 162"/>
                <a:gd name="T2" fmla="*/ 15 w 89"/>
                <a:gd name="T3" fmla="*/ 162 h 162"/>
                <a:gd name="T4" fmla="*/ 89 w 89"/>
                <a:gd name="T5" fmla="*/ 159 h 162"/>
                <a:gd name="T6" fmla="*/ 69 w 89"/>
                <a:gd name="T7" fmla="*/ 0 h 162"/>
                <a:gd name="T8" fmla="*/ 0 w 89"/>
                <a:gd name="T9" fmla="*/ 1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62">
                  <a:moveTo>
                    <a:pt x="0" y="12"/>
                  </a:moveTo>
                  <a:cubicBezTo>
                    <a:pt x="6" y="65"/>
                    <a:pt x="12" y="119"/>
                    <a:pt x="15" y="162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84" y="114"/>
                    <a:pt x="77" y="58"/>
                    <a:pt x="69" y="0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FF74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04" name="Freeform 197"/>
            <p:cNvSpPr/>
            <p:nvPr/>
          </p:nvSpPr>
          <p:spPr bwMode="auto">
            <a:xfrm>
              <a:off x="5465763" y="2033588"/>
              <a:ext cx="252413" cy="149225"/>
            </a:xfrm>
            <a:custGeom>
              <a:avLst/>
              <a:gdLst>
                <a:gd name="T0" fmla="*/ 0 w 78"/>
                <a:gd name="T1" fmla="*/ 3 h 46"/>
                <a:gd name="T2" fmla="*/ 3 w 78"/>
                <a:gd name="T3" fmla="*/ 46 h 46"/>
                <a:gd name="T4" fmla="*/ 78 w 78"/>
                <a:gd name="T5" fmla="*/ 37 h 46"/>
                <a:gd name="T6" fmla="*/ 74 w 78"/>
                <a:gd name="T7" fmla="*/ 0 h 46"/>
                <a:gd name="T8" fmla="*/ 0 w 78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46">
                  <a:moveTo>
                    <a:pt x="0" y="3"/>
                  </a:moveTo>
                  <a:cubicBezTo>
                    <a:pt x="2" y="19"/>
                    <a:pt x="2" y="33"/>
                    <a:pt x="3" y="46"/>
                  </a:cubicBezTo>
                  <a:cubicBezTo>
                    <a:pt x="78" y="37"/>
                    <a:pt x="78" y="37"/>
                    <a:pt x="78" y="37"/>
                  </a:cubicBezTo>
                  <a:cubicBezTo>
                    <a:pt x="77" y="26"/>
                    <a:pt x="76" y="13"/>
                    <a:pt x="74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D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05" name="Freeform 198"/>
            <p:cNvSpPr/>
            <p:nvPr/>
          </p:nvSpPr>
          <p:spPr bwMode="auto">
            <a:xfrm>
              <a:off x="5106988" y="2198688"/>
              <a:ext cx="246063" cy="303213"/>
            </a:xfrm>
            <a:custGeom>
              <a:avLst/>
              <a:gdLst>
                <a:gd name="T0" fmla="*/ 76 w 76"/>
                <a:gd name="T1" fmla="*/ 14 h 94"/>
                <a:gd name="T2" fmla="*/ 66 w 76"/>
                <a:gd name="T3" fmla="*/ 0 h 94"/>
                <a:gd name="T4" fmla="*/ 0 w 76"/>
                <a:gd name="T5" fmla="*/ 8 h 94"/>
                <a:gd name="T6" fmla="*/ 8 w 76"/>
                <a:gd name="T7" fmla="*/ 28 h 94"/>
                <a:gd name="T8" fmla="*/ 43 w 76"/>
                <a:gd name="T9" fmla="*/ 94 h 94"/>
                <a:gd name="T10" fmla="*/ 71 w 76"/>
                <a:gd name="T11" fmla="*/ 26 h 94"/>
                <a:gd name="T12" fmla="*/ 76 w 76"/>
                <a:gd name="T13" fmla="*/ 1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94">
                  <a:moveTo>
                    <a:pt x="76" y="14"/>
                  </a:moveTo>
                  <a:cubicBezTo>
                    <a:pt x="72" y="9"/>
                    <a:pt x="69" y="5"/>
                    <a:pt x="6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" y="15"/>
                    <a:pt x="5" y="22"/>
                    <a:pt x="8" y="28"/>
                  </a:cubicBezTo>
                  <a:cubicBezTo>
                    <a:pt x="19" y="52"/>
                    <a:pt x="31" y="73"/>
                    <a:pt x="43" y="94"/>
                  </a:cubicBezTo>
                  <a:cubicBezTo>
                    <a:pt x="51" y="71"/>
                    <a:pt x="59" y="48"/>
                    <a:pt x="71" y="26"/>
                  </a:cubicBezTo>
                  <a:cubicBezTo>
                    <a:pt x="73" y="22"/>
                    <a:pt x="75" y="18"/>
                    <a:pt x="76" y="14"/>
                  </a:cubicBezTo>
                  <a:close/>
                </a:path>
              </a:pathLst>
            </a:custGeom>
            <a:solidFill>
              <a:srgbClr val="B18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06" name="Freeform 199"/>
            <p:cNvSpPr/>
            <p:nvPr/>
          </p:nvSpPr>
          <p:spPr bwMode="auto">
            <a:xfrm>
              <a:off x="5245100" y="2244725"/>
              <a:ext cx="174625" cy="439738"/>
            </a:xfrm>
            <a:custGeom>
              <a:avLst/>
              <a:gdLst>
                <a:gd name="T0" fmla="*/ 33 w 54"/>
                <a:gd name="T1" fmla="*/ 0 h 136"/>
                <a:gd name="T2" fmla="*/ 28 w 54"/>
                <a:gd name="T3" fmla="*/ 12 h 136"/>
                <a:gd name="T4" fmla="*/ 0 w 54"/>
                <a:gd name="T5" fmla="*/ 80 h 136"/>
                <a:gd name="T6" fmla="*/ 31 w 54"/>
                <a:gd name="T7" fmla="*/ 131 h 136"/>
                <a:gd name="T8" fmla="*/ 54 w 54"/>
                <a:gd name="T9" fmla="*/ 136 h 136"/>
                <a:gd name="T10" fmla="*/ 52 w 54"/>
                <a:gd name="T11" fmla="*/ 22 h 136"/>
                <a:gd name="T12" fmla="*/ 33 w 54"/>
                <a:gd name="T13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136">
                  <a:moveTo>
                    <a:pt x="33" y="0"/>
                  </a:moveTo>
                  <a:cubicBezTo>
                    <a:pt x="32" y="4"/>
                    <a:pt x="30" y="8"/>
                    <a:pt x="28" y="12"/>
                  </a:cubicBezTo>
                  <a:cubicBezTo>
                    <a:pt x="16" y="34"/>
                    <a:pt x="8" y="57"/>
                    <a:pt x="0" y="80"/>
                  </a:cubicBezTo>
                  <a:cubicBezTo>
                    <a:pt x="11" y="97"/>
                    <a:pt x="21" y="113"/>
                    <a:pt x="31" y="131"/>
                  </a:cubicBezTo>
                  <a:cubicBezTo>
                    <a:pt x="54" y="136"/>
                    <a:pt x="54" y="136"/>
                    <a:pt x="54" y="136"/>
                  </a:cubicBezTo>
                  <a:cubicBezTo>
                    <a:pt x="54" y="98"/>
                    <a:pt x="54" y="60"/>
                    <a:pt x="52" y="22"/>
                  </a:cubicBezTo>
                  <a:cubicBezTo>
                    <a:pt x="45" y="15"/>
                    <a:pt x="39" y="8"/>
                    <a:pt x="33" y="0"/>
                  </a:cubicBezTo>
                  <a:close/>
                </a:path>
              </a:pathLst>
            </a:custGeom>
            <a:solidFill>
              <a:srgbClr val="9AC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07" name="Freeform 200"/>
            <p:cNvSpPr/>
            <p:nvPr/>
          </p:nvSpPr>
          <p:spPr bwMode="auto">
            <a:xfrm>
              <a:off x="5659438" y="2606675"/>
              <a:ext cx="95250" cy="147638"/>
            </a:xfrm>
            <a:custGeom>
              <a:avLst/>
              <a:gdLst>
                <a:gd name="T0" fmla="*/ 29 w 29"/>
                <a:gd name="T1" fmla="*/ 46 h 46"/>
                <a:gd name="T2" fmla="*/ 26 w 29"/>
                <a:gd name="T3" fmla="*/ 0 h 46"/>
                <a:gd name="T4" fmla="*/ 0 w 29"/>
                <a:gd name="T5" fmla="*/ 40 h 46"/>
                <a:gd name="T6" fmla="*/ 29 w 29"/>
                <a:gd name="T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46">
                  <a:moveTo>
                    <a:pt x="29" y="46"/>
                  </a:moveTo>
                  <a:cubicBezTo>
                    <a:pt x="27" y="30"/>
                    <a:pt x="27" y="15"/>
                    <a:pt x="26" y="0"/>
                  </a:cubicBezTo>
                  <a:cubicBezTo>
                    <a:pt x="16" y="13"/>
                    <a:pt x="8" y="26"/>
                    <a:pt x="0" y="40"/>
                  </a:cubicBezTo>
                  <a:lnTo>
                    <a:pt x="29" y="46"/>
                  </a:lnTo>
                  <a:close/>
                </a:path>
              </a:pathLst>
            </a:custGeom>
            <a:solidFill>
              <a:srgbClr val="B18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08" name="Freeform 201"/>
            <p:cNvSpPr/>
            <p:nvPr/>
          </p:nvSpPr>
          <p:spPr bwMode="auto">
            <a:xfrm>
              <a:off x="5468938" y="2154238"/>
              <a:ext cx="265113" cy="244475"/>
            </a:xfrm>
            <a:custGeom>
              <a:avLst/>
              <a:gdLst>
                <a:gd name="T0" fmla="*/ 3 w 82"/>
                <a:gd name="T1" fmla="*/ 42 h 76"/>
                <a:gd name="T2" fmla="*/ 3 w 82"/>
                <a:gd name="T3" fmla="*/ 49 h 76"/>
                <a:gd name="T4" fmla="*/ 82 w 82"/>
                <a:gd name="T5" fmla="*/ 76 h 76"/>
                <a:gd name="T6" fmla="*/ 81 w 82"/>
                <a:gd name="T7" fmla="*/ 48 h 76"/>
                <a:gd name="T8" fmla="*/ 77 w 82"/>
                <a:gd name="T9" fmla="*/ 0 h 76"/>
                <a:gd name="T10" fmla="*/ 2 w 82"/>
                <a:gd name="T11" fmla="*/ 9 h 76"/>
                <a:gd name="T12" fmla="*/ 0 w 82"/>
                <a:gd name="T13" fmla="*/ 48 h 76"/>
                <a:gd name="T14" fmla="*/ 3 w 82"/>
                <a:gd name="T15" fmla="*/ 49 h 76"/>
                <a:gd name="T16" fmla="*/ 3 w 82"/>
                <a:gd name="T17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76">
                  <a:moveTo>
                    <a:pt x="3" y="42"/>
                  </a:moveTo>
                  <a:cubicBezTo>
                    <a:pt x="3" y="45"/>
                    <a:pt x="3" y="47"/>
                    <a:pt x="3" y="49"/>
                  </a:cubicBezTo>
                  <a:cubicBezTo>
                    <a:pt x="82" y="76"/>
                    <a:pt x="82" y="76"/>
                    <a:pt x="82" y="76"/>
                  </a:cubicBezTo>
                  <a:cubicBezTo>
                    <a:pt x="81" y="65"/>
                    <a:pt x="81" y="55"/>
                    <a:pt x="81" y="48"/>
                  </a:cubicBezTo>
                  <a:cubicBezTo>
                    <a:pt x="81" y="36"/>
                    <a:pt x="79" y="20"/>
                    <a:pt x="77" y="0"/>
                  </a:cubicBezTo>
                  <a:cubicBezTo>
                    <a:pt x="77" y="0"/>
                    <a:pt x="2" y="9"/>
                    <a:pt x="2" y="9"/>
                  </a:cubicBezTo>
                  <a:cubicBezTo>
                    <a:pt x="2" y="9"/>
                    <a:pt x="1" y="32"/>
                    <a:pt x="0" y="48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47"/>
                    <a:pt x="3" y="45"/>
                    <a:pt x="3" y="42"/>
                  </a:cubicBezTo>
                  <a:close/>
                </a:path>
              </a:pathLst>
            </a:custGeom>
            <a:solidFill>
              <a:srgbClr val="B18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09" name="Freeform 202"/>
            <p:cNvSpPr/>
            <p:nvPr/>
          </p:nvSpPr>
          <p:spPr bwMode="auto">
            <a:xfrm>
              <a:off x="5413375" y="2308225"/>
              <a:ext cx="188913" cy="414338"/>
            </a:xfrm>
            <a:custGeom>
              <a:avLst/>
              <a:gdLst>
                <a:gd name="T0" fmla="*/ 30 w 58"/>
                <a:gd name="T1" fmla="*/ 41 h 128"/>
                <a:gd name="T2" fmla="*/ 20 w 58"/>
                <a:gd name="T3" fmla="*/ 1 h 128"/>
                <a:gd name="T4" fmla="*/ 17 w 58"/>
                <a:gd name="T5" fmla="*/ 0 h 128"/>
                <a:gd name="T6" fmla="*/ 16 w 58"/>
                <a:gd name="T7" fmla="*/ 14 h 128"/>
                <a:gd name="T8" fmla="*/ 0 w 58"/>
                <a:gd name="T9" fmla="*/ 2 h 128"/>
                <a:gd name="T10" fmla="*/ 2 w 58"/>
                <a:gd name="T11" fmla="*/ 116 h 128"/>
                <a:gd name="T12" fmla="*/ 58 w 58"/>
                <a:gd name="T13" fmla="*/ 128 h 128"/>
                <a:gd name="T14" fmla="*/ 36 w 58"/>
                <a:gd name="T15" fmla="*/ 61 h 128"/>
                <a:gd name="T16" fmla="*/ 30 w 58"/>
                <a:gd name="T1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128">
                  <a:moveTo>
                    <a:pt x="30" y="41"/>
                  </a:moveTo>
                  <a:cubicBezTo>
                    <a:pt x="25" y="29"/>
                    <a:pt x="20" y="15"/>
                    <a:pt x="20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6" y="13"/>
                    <a:pt x="16" y="14"/>
                  </a:cubicBezTo>
                  <a:cubicBezTo>
                    <a:pt x="10" y="11"/>
                    <a:pt x="5" y="7"/>
                    <a:pt x="0" y="2"/>
                  </a:cubicBezTo>
                  <a:cubicBezTo>
                    <a:pt x="2" y="40"/>
                    <a:pt x="2" y="78"/>
                    <a:pt x="2" y="116"/>
                  </a:cubicBezTo>
                  <a:cubicBezTo>
                    <a:pt x="58" y="128"/>
                    <a:pt x="58" y="128"/>
                    <a:pt x="58" y="128"/>
                  </a:cubicBezTo>
                  <a:cubicBezTo>
                    <a:pt x="51" y="106"/>
                    <a:pt x="43" y="84"/>
                    <a:pt x="36" y="61"/>
                  </a:cubicBezTo>
                  <a:cubicBezTo>
                    <a:pt x="34" y="55"/>
                    <a:pt x="32" y="47"/>
                    <a:pt x="30" y="41"/>
                  </a:cubicBezTo>
                  <a:close/>
                </a:path>
              </a:pathLst>
            </a:custGeom>
            <a:solidFill>
              <a:srgbClr val="B18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10" name="Freeform 203"/>
            <p:cNvSpPr/>
            <p:nvPr/>
          </p:nvSpPr>
          <p:spPr bwMode="auto">
            <a:xfrm>
              <a:off x="5478463" y="2311400"/>
              <a:ext cx="266700" cy="423863"/>
            </a:xfrm>
            <a:custGeom>
              <a:avLst/>
              <a:gdLst>
                <a:gd name="T0" fmla="*/ 0 w 82"/>
                <a:gd name="T1" fmla="*/ 0 h 131"/>
                <a:gd name="T2" fmla="*/ 10 w 82"/>
                <a:gd name="T3" fmla="*/ 40 h 131"/>
                <a:gd name="T4" fmla="*/ 16 w 82"/>
                <a:gd name="T5" fmla="*/ 60 h 131"/>
                <a:gd name="T6" fmla="*/ 38 w 82"/>
                <a:gd name="T7" fmla="*/ 127 h 131"/>
                <a:gd name="T8" fmla="*/ 56 w 82"/>
                <a:gd name="T9" fmla="*/ 131 h 131"/>
                <a:gd name="T10" fmla="*/ 82 w 82"/>
                <a:gd name="T11" fmla="*/ 91 h 131"/>
                <a:gd name="T12" fmla="*/ 79 w 82"/>
                <a:gd name="T13" fmla="*/ 27 h 131"/>
                <a:gd name="T14" fmla="*/ 0 w 82"/>
                <a:gd name="T15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131">
                  <a:moveTo>
                    <a:pt x="0" y="0"/>
                  </a:moveTo>
                  <a:cubicBezTo>
                    <a:pt x="0" y="14"/>
                    <a:pt x="5" y="28"/>
                    <a:pt x="10" y="40"/>
                  </a:cubicBezTo>
                  <a:cubicBezTo>
                    <a:pt x="12" y="46"/>
                    <a:pt x="14" y="54"/>
                    <a:pt x="16" y="60"/>
                  </a:cubicBezTo>
                  <a:cubicBezTo>
                    <a:pt x="23" y="83"/>
                    <a:pt x="31" y="105"/>
                    <a:pt x="38" y="127"/>
                  </a:cubicBezTo>
                  <a:cubicBezTo>
                    <a:pt x="56" y="131"/>
                    <a:pt x="56" y="131"/>
                    <a:pt x="56" y="131"/>
                  </a:cubicBezTo>
                  <a:cubicBezTo>
                    <a:pt x="64" y="117"/>
                    <a:pt x="72" y="104"/>
                    <a:pt x="82" y="91"/>
                  </a:cubicBezTo>
                  <a:cubicBezTo>
                    <a:pt x="80" y="67"/>
                    <a:pt x="79" y="45"/>
                    <a:pt x="79" y="2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6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11" name="Freeform 204"/>
            <p:cNvSpPr/>
            <p:nvPr/>
          </p:nvSpPr>
          <p:spPr bwMode="auto">
            <a:xfrm>
              <a:off x="5346700" y="2667000"/>
              <a:ext cx="436563" cy="439738"/>
            </a:xfrm>
            <a:custGeom>
              <a:avLst/>
              <a:gdLst>
                <a:gd name="T0" fmla="*/ 0 w 135"/>
                <a:gd name="T1" fmla="*/ 0 h 136"/>
                <a:gd name="T2" fmla="*/ 51 w 135"/>
                <a:gd name="T3" fmla="*/ 135 h 136"/>
                <a:gd name="T4" fmla="*/ 135 w 135"/>
                <a:gd name="T5" fmla="*/ 136 h 136"/>
                <a:gd name="T6" fmla="*/ 126 w 135"/>
                <a:gd name="T7" fmla="*/ 27 h 136"/>
                <a:gd name="T8" fmla="*/ 0 w 135"/>
                <a:gd name="T9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36">
                  <a:moveTo>
                    <a:pt x="0" y="0"/>
                  </a:moveTo>
                  <a:cubicBezTo>
                    <a:pt x="21" y="36"/>
                    <a:pt x="39" y="76"/>
                    <a:pt x="51" y="135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131" y="102"/>
                    <a:pt x="128" y="63"/>
                    <a:pt x="126" y="2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9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12" name="Freeform 205"/>
            <p:cNvSpPr/>
            <p:nvPr/>
          </p:nvSpPr>
          <p:spPr bwMode="auto">
            <a:xfrm>
              <a:off x="5511800" y="3103563"/>
              <a:ext cx="296863" cy="242888"/>
            </a:xfrm>
            <a:custGeom>
              <a:avLst/>
              <a:gdLst>
                <a:gd name="T0" fmla="*/ 0 w 92"/>
                <a:gd name="T1" fmla="*/ 0 h 75"/>
                <a:gd name="T2" fmla="*/ 9 w 92"/>
                <a:gd name="T3" fmla="*/ 75 h 75"/>
                <a:gd name="T4" fmla="*/ 92 w 92"/>
                <a:gd name="T5" fmla="*/ 61 h 75"/>
                <a:gd name="T6" fmla="*/ 84 w 92"/>
                <a:gd name="T7" fmla="*/ 1 h 75"/>
                <a:gd name="T8" fmla="*/ 0 w 92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75">
                  <a:moveTo>
                    <a:pt x="0" y="0"/>
                  </a:moveTo>
                  <a:cubicBezTo>
                    <a:pt x="4" y="22"/>
                    <a:pt x="7" y="47"/>
                    <a:pt x="9" y="7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89" y="43"/>
                    <a:pt x="86" y="23"/>
                    <a:pt x="84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13" name="Freeform 206"/>
            <p:cNvSpPr/>
            <p:nvPr/>
          </p:nvSpPr>
          <p:spPr bwMode="auto">
            <a:xfrm>
              <a:off x="6059488" y="2838450"/>
              <a:ext cx="336550" cy="282575"/>
            </a:xfrm>
            <a:custGeom>
              <a:avLst/>
              <a:gdLst>
                <a:gd name="T0" fmla="*/ 27 w 104"/>
                <a:gd name="T1" fmla="*/ 0 h 87"/>
                <a:gd name="T2" fmla="*/ 0 w 104"/>
                <a:gd name="T3" fmla="*/ 85 h 87"/>
                <a:gd name="T4" fmla="*/ 94 w 104"/>
                <a:gd name="T5" fmla="*/ 87 h 87"/>
                <a:gd name="T6" fmla="*/ 104 w 104"/>
                <a:gd name="T7" fmla="*/ 17 h 87"/>
                <a:gd name="T8" fmla="*/ 27 w 104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87">
                  <a:moveTo>
                    <a:pt x="27" y="0"/>
                  </a:moveTo>
                  <a:cubicBezTo>
                    <a:pt x="18" y="29"/>
                    <a:pt x="9" y="58"/>
                    <a:pt x="0" y="85"/>
                  </a:cubicBezTo>
                  <a:cubicBezTo>
                    <a:pt x="94" y="87"/>
                    <a:pt x="94" y="87"/>
                    <a:pt x="94" y="87"/>
                  </a:cubicBezTo>
                  <a:cubicBezTo>
                    <a:pt x="98" y="67"/>
                    <a:pt x="101" y="43"/>
                    <a:pt x="104" y="17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A26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14" name="Freeform 207"/>
            <p:cNvSpPr/>
            <p:nvPr/>
          </p:nvSpPr>
          <p:spPr bwMode="auto">
            <a:xfrm>
              <a:off x="6359525" y="1487488"/>
              <a:ext cx="176213" cy="520700"/>
            </a:xfrm>
            <a:custGeom>
              <a:avLst/>
              <a:gdLst>
                <a:gd name="T0" fmla="*/ 52 w 54"/>
                <a:gd name="T1" fmla="*/ 34 h 161"/>
                <a:gd name="T2" fmla="*/ 13 w 54"/>
                <a:gd name="T3" fmla="*/ 0 h 161"/>
                <a:gd name="T4" fmla="*/ 0 w 54"/>
                <a:gd name="T5" fmla="*/ 160 h 161"/>
                <a:gd name="T6" fmla="*/ 46 w 54"/>
                <a:gd name="T7" fmla="*/ 161 h 161"/>
                <a:gd name="T8" fmla="*/ 52 w 54"/>
                <a:gd name="T9" fmla="*/ 3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61">
                  <a:moveTo>
                    <a:pt x="52" y="34"/>
                  </a:moveTo>
                  <a:cubicBezTo>
                    <a:pt x="46" y="19"/>
                    <a:pt x="13" y="0"/>
                    <a:pt x="13" y="0"/>
                  </a:cubicBezTo>
                  <a:cubicBezTo>
                    <a:pt x="13" y="0"/>
                    <a:pt x="9" y="86"/>
                    <a:pt x="0" y="160"/>
                  </a:cubicBezTo>
                  <a:cubicBezTo>
                    <a:pt x="46" y="161"/>
                    <a:pt x="46" y="161"/>
                    <a:pt x="46" y="161"/>
                  </a:cubicBezTo>
                  <a:cubicBezTo>
                    <a:pt x="50" y="93"/>
                    <a:pt x="54" y="39"/>
                    <a:pt x="52" y="34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15" name="Freeform 208"/>
            <p:cNvSpPr/>
            <p:nvPr/>
          </p:nvSpPr>
          <p:spPr bwMode="auto">
            <a:xfrm>
              <a:off x="6350000" y="1892300"/>
              <a:ext cx="255588" cy="184150"/>
            </a:xfrm>
            <a:custGeom>
              <a:avLst/>
              <a:gdLst>
                <a:gd name="T0" fmla="*/ 3 w 79"/>
                <a:gd name="T1" fmla="*/ 35 h 57"/>
                <a:gd name="T2" fmla="*/ 0 w 79"/>
                <a:gd name="T3" fmla="*/ 57 h 57"/>
                <a:gd name="T4" fmla="*/ 46 w 79"/>
                <a:gd name="T5" fmla="*/ 54 h 57"/>
                <a:gd name="T6" fmla="*/ 79 w 79"/>
                <a:gd name="T7" fmla="*/ 0 h 57"/>
                <a:gd name="T8" fmla="*/ 3 w 79"/>
                <a:gd name="T9" fmla="*/ 3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57">
                  <a:moveTo>
                    <a:pt x="3" y="35"/>
                  </a:moveTo>
                  <a:cubicBezTo>
                    <a:pt x="2" y="43"/>
                    <a:pt x="1" y="50"/>
                    <a:pt x="0" y="57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6" y="48"/>
                    <a:pt x="79" y="6"/>
                    <a:pt x="79" y="0"/>
                  </a:cubicBezTo>
                  <a:lnTo>
                    <a:pt x="3" y="35"/>
                  </a:ln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16" name="Freeform 209"/>
            <p:cNvSpPr/>
            <p:nvPr/>
          </p:nvSpPr>
          <p:spPr bwMode="auto">
            <a:xfrm>
              <a:off x="6224588" y="2463800"/>
              <a:ext cx="230188" cy="427038"/>
            </a:xfrm>
            <a:custGeom>
              <a:avLst/>
              <a:gdLst>
                <a:gd name="T0" fmla="*/ 0 w 71"/>
                <a:gd name="T1" fmla="*/ 37 h 132"/>
                <a:gd name="T2" fmla="*/ 53 w 71"/>
                <a:gd name="T3" fmla="*/ 132 h 132"/>
                <a:gd name="T4" fmla="*/ 71 w 71"/>
                <a:gd name="T5" fmla="*/ 14 h 132"/>
                <a:gd name="T6" fmla="*/ 10 w 71"/>
                <a:gd name="T7" fmla="*/ 0 h 132"/>
                <a:gd name="T8" fmla="*/ 0 w 71"/>
                <a:gd name="T9" fmla="*/ 3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32">
                  <a:moveTo>
                    <a:pt x="0" y="37"/>
                  </a:moveTo>
                  <a:cubicBezTo>
                    <a:pt x="53" y="132"/>
                    <a:pt x="53" y="132"/>
                    <a:pt x="53" y="132"/>
                  </a:cubicBezTo>
                  <a:cubicBezTo>
                    <a:pt x="57" y="93"/>
                    <a:pt x="64" y="53"/>
                    <a:pt x="71" y="1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11"/>
                    <a:pt x="3" y="24"/>
                    <a:pt x="0" y="37"/>
                  </a:cubicBezTo>
                  <a:close/>
                </a:path>
              </a:pathLst>
            </a:custGeom>
            <a:solidFill>
              <a:srgbClr val="D77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17" name="Freeform 210"/>
            <p:cNvSpPr/>
            <p:nvPr/>
          </p:nvSpPr>
          <p:spPr bwMode="auto">
            <a:xfrm>
              <a:off x="6324600" y="2114550"/>
              <a:ext cx="206375" cy="258763"/>
            </a:xfrm>
            <a:custGeom>
              <a:avLst/>
              <a:gdLst>
                <a:gd name="T0" fmla="*/ 3 w 64"/>
                <a:gd name="T1" fmla="*/ 15 h 80"/>
                <a:gd name="T2" fmla="*/ 0 w 64"/>
                <a:gd name="T3" fmla="*/ 31 h 80"/>
                <a:gd name="T4" fmla="*/ 48 w 64"/>
                <a:gd name="T5" fmla="*/ 80 h 80"/>
                <a:gd name="T6" fmla="*/ 64 w 64"/>
                <a:gd name="T7" fmla="*/ 0 h 80"/>
                <a:gd name="T8" fmla="*/ 3 w 64"/>
                <a:gd name="T9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80">
                  <a:moveTo>
                    <a:pt x="3" y="15"/>
                  </a:moveTo>
                  <a:cubicBezTo>
                    <a:pt x="2" y="21"/>
                    <a:pt x="1" y="26"/>
                    <a:pt x="0" y="31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54" y="53"/>
                    <a:pt x="59" y="27"/>
                    <a:pt x="64" y="0"/>
                  </a:cubicBezTo>
                  <a:lnTo>
                    <a:pt x="3" y="15"/>
                  </a:lnTo>
                  <a:close/>
                </a:path>
              </a:pathLst>
            </a:custGeom>
            <a:solidFill>
              <a:srgbClr val="D77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18" name="Freeform 211"/>
            <p:cNvSpPr/>
            <p:nvPr/>
          </p:nvSpPr>
          <p:spPr bwMode="auto">
            <a:xfrm>
              <a:off x="6334125" y="1939925"/>
              <a:ext cx="233363" cy="223838"/>
            </a:xfrm>
            <a:custGeom>
              <a:avLst/>
              <a:gdLst>
                <a:gd name="T0" fmla="*/ 72 w 72"/>
                <a:gd name="T1" fmla="*/ 0 h 69"/>
                <a:gd name="T2" fmla="*/ 5 w 72"/>
                <a:gd name="T3" fmla="*/ 42 h 69"/>
                <a:gd name="T4" fmla="*/ 0 w 72"/>
                <a:gd name="T5" fmla="*/ 69 h 69"/>
                <a:gd name="T6" fmla="*/ 61 w 72"/>
                <a:gd name="T7" fmla="*/ 54 h 69"/>
                <a:gd name="T8" fmla="*/ 72 w 72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69">
                  <a:moveTo>
                    <a:pt x="72" y="0"/>
                  </a:moveTo>
                  <a:cubicBezTo>
                    <a:pt x="67" y="24"/>
                    <a:pt x="23" y="35"/>
                    <a:pt x="5" y="42"/>
                  </a:cubicBezTo>
                  <a:cubicBezTo>
                    <a:pt x="4" y="52"/>
                    <a:pt x="2" y="61"/>
                    <a:pt x="0" y="69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65" y="36"/>
                    <a:pt x="68" y="18"/>
                    <a:pt x="72" y="0"/>
                  </a:cubicBezTo>
                  <a:close/>
                </a:path>
              </a:pathLst>
            </a:custGeom>
            <a:solidFill>
              <a:srgbClr val="B1CA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19" name="Freeform 212"/>
            <p:cNvSpPr/>
            <p:nvPr/>
          </p:nvSpPr>
          <p:spPr bwMode="auto">
            <a:xfrm>
              <a:off x="6256338" y="2214563"/>
              <a:ext cx="223838" cy="295275"/>
            </a:xfrm>
            <a:custGeom>
              <a:avLst/>
              <a:gdLst>
                <a:gd name="T0" fmla="*/ 21 w 69"/>
                <a:gd name="T1" fmla="*/ 0 h 91"/>
                <a:gd name="T2" fmla="*/ 20 w 69"/>
                <a:gd name="T3" fmla="*/ 3 h 91"/>
                <a:gd name="T4" fmla="*/ 0 w 69"/>
                <a:gd name="T5" fmla="*/ 77 h 91"/>
                <a:gd name="T6" fmla="*/ 61 w 69"/>
                <a:gd name="T7" fmla="*/ 91 h 91"/>
                <a:gd name="T8" fmla="*/ 69 w 69"/>
                <a:gd name="T9" fmla="*/ 49 h 91"/>
                <a:gd name="T10" fmla="*/ 21 w 69"/>
                <a:gd name="T11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91">
                  <a:moveTo>
                    <a:pt x="21" y="0"/>
                  </a:moveTo>
                  <a:cubicBezTo>
                    <a:pt x="21" y="1"/>
                    <a:pt x="20" y="2"/>
                    <a:pt x="20" y="3"/>
                  </a:cubicBezTo>
                  <a:cubicBezTo>
                    <a:pt x="17" y="18"/>
                    <a:pt x="9" y="45"/>
                    <a:pt x="0" y="77"/>
                  </a:cubicBezTo>
                  <a:cubicBezTo>
                    <a:pt x="61" y="91"/>
                    <a:pt x="61" y="91"/>
                    <a:pt x="61" y="91"/>
                  </a:cubicBezTo>
                  <a:cubicBezTo>
                    <a:pt x="64" y="77"/>
                    <a:pt x="67" y="63"/>
                    <a:pt x="69" y="49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B1CA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20" name="Freeform 213"/>
            <p:cNvSpPr/>
            <p:nvPr/>
          </p:nvSpPr>
          <p:spPr bwMode="auto">
            <a:xfrm>
              <a:off x="6146800" y="2582863"/>
              <a:ext cx="249238" cy="311150"/>
            </a:xfrm>
            <a:custGeom>
              <a:avLst/>
              <a:gdLst>
                <a:gd name="T0" fmla="*/ 0 w 77"/>
                <a:gd name="T1" fmla="*/ 79 h 96"/>
                <a:gd name="T2" fmla="*/ 77 w 77"/>
                <a:gd name="T3" fmla="*/ 96 h 96"/>
                <a:gd name="T4" fmla="*/ 77 w 77"/>
                <a:gd name="T5" fmla="*/ 95 h 96"/>
                <a:gd name="T6" fmla="*/ 24 w 77"/>
                <a:gd name="T7" fmla="*/ 0 h 96"/>
                <a:gd name="T8" fmla="*/ 0 w 77"/>
                <a:gd name="T9" fmla="*/ 7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96">
                  <a:moveTo>
                    <a:pt x="0" y="79"/>
                  </a:moveTo>
                  <a:cubicBezTo>
                    <a:pt x="77" y="96"/>
                    <a:pt x="77" y="96"/>
                    <a:pt x="77" y="96"/>
                  </a:cubicBezTo>
                  <a:cubicBezTo>
                    <a:pt x="77" y="96"/>
                    <a:pt x="77" y="96"/>
                    <a:pt x="77" y="9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6" y="25"/>
                    <a:pt x="8" y="52"/>
                    <a:pt x="0" y="79"/>
                  </a:cubicBezTo>
                  <a:close/>
                </a:path>
              </a:pathLst>
            </a:custGeom>
            <a:solidFill>
              <a:srgbClr val="B1CA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21" name="Freeform 214"/>
            <p:cNvSpPr/>
            <p:nvPr/>
          </p:nvSpPr>
          <p:spPr bwMode="auto">
            <a:xfrm>
              <a:off x="6000750" y="3113088"/>
              <a:ext cx="361950" cy="155575"/>
            </a:xfrm>
            <a:custGeom>
              <a:avLst/>
              <a:gdLst>
                <a:gd name="T0" fmla="*/ 18 w 112"/>
                <a:gd name="T1" fmla="*/ 0 h 48"/>
                <a:gd name="T2" fmla="*/ 0 w 112"/>
                <a:gd name="T3" fmla="*/ 48 h 48"/>
                <a:gd name="T4" fmla="*/ 107 w 112"/>
                <a:gd name="T5" fmla="*/ 29 h 48"/>
                <a:gd name="T6" fmla="*/ 112 w 112"/>
                <a:gd name="T7" fmla="*/ 2 h 48"/>
                <a:gd name="T8" fmla="*/ 18 w 112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48">
                  <a:moveTo>
                    <a:pt x="18" y="0"/>
                  </a:moveTo>
                  <a:cubicBezTo>
                    <a:pt x="12" y="17"/>
                    <a:pt x="6" y="33"/>
                    <a:pt x="0" y="48"/>
                  </a:cubicBezTo>
                  <a:cubicBezTo>
                    <a:pt x="107" y="29"/>
                    <a:pt x="107" y="29"/>
                    <a:pt x="107" y="29"/>
                  </a:cubicBezTo>
                  <a:cubicBezTo>
                    <a:pt x="109" y="21"/>
                    <a:pt x="111" y="12"/>
                    <a:pt x="112" y="2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22" name="Freeform 215"/>
            <p:cNvSpPr/>
            <p:nvPr/>
          </p:nvSpPr>
          <p:spPr bwMode="auto">
            <a:xfrm>
              <a:off x="5540375" y="3302000"/>
              <a:ext cx="274638" cy="90488"/>
            </a:xfrm>
            <a:custGeom>
              <a:avLst/>
              <a:gdLst>
                <a:gd name="T0" fmla="*/ 85 w 85"/>
                <a:gd name="T1" fmla="*/ 16 h 28"/>
                <a:gd name="T2" fmla="*/ 83 w 85"/>
                <a:gd name="T3" fmla="*/ 0 h 28"/>
                <a:gd name="T4" fmla="*/ 0 w 85"/>
                <a:gd name="T5" fmla="*/ 14 h 28"/>
                <a:gd name="T6" fmla="*/ 0 w 85"/>
                <a:gd name="T7" fmla="*/ 28 h 28"/>
                <a:gd name="T8" fmla="*/ 85 w 85"/>
                <a:gd name="T9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8">
                  <a:moveTo>
                    <a:pt x="85" y="16"/>
                  </a:moveTo>
                  <a:cubicBezTo>
                    <a:pt x="84" y="11"/>
                    <a:pt x="83" y="6"/>
                    <a:pt x="83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9"/>
                    <a:pt x="0" y="23"/>
                    <a:pt x="0" y="28"/>
                  </a:cubicBezTo>
                  <a:lnTo>
                    <a:pt x="85" y="16"/>
                  </a:lnTo>
                  <a:close/>
                </a:path>
              </a:pathLst>
            </a:custGeom>
            <a:solidFill>
              <a:srgbClr val="C0A9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23" name="Freeform 216"/>
            <p:cNvSpPr/>
            <p:nvPr/>
          </p:nvSpPr>
          <p:spPr bwMode="auto">
            <a:xfrm>
              <a:off x="5948363" y="3281363"/>
              <a:ext cx="382588" cy="117475"/>
            </a:xfrm>
            <a:custGeom>
              <a:avLst/>
              <a:gdLst>
                <a:gd name="T0" fmla="*/ 118 w 118"/>
                <a:gd name="T1" fmla="*/ 0 h 36"/>
                <a:gd name="T2" fmla="*/ 9 w 118"/>
                <a:gd name="T3" fmla="*/ 15 h 36"/>
                <a:gd name="T4" fmla="*/ 0 w 118"/>
                <a:gd name="T5" fmla="*/ 36 h 36"/>
                <a:gd name="T6" fmla="*/ 112 w 118"/>
                <a:gd name="T7" fmla="*/ 23 h 36"/>
                <a:gd name="T8" fmla="*/ 118 w 11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36">
                  <a:moveTo>
                    <a:pt x="118" y="0"/>
                  </a:moveTo>
                  <a:cubicBezTo>
                    <a:pt x="9" y="15"/>
                    <a:pt x="9" y="15"/>
                    <a:pt x="9" y="15"/>
                  </a:cubicBezTo>
                  <a:cubicBezTo>
                    <a:pt x="6" y="23"/>
                    <a:pt x="3" y="30"/>
                    <a:pt x="0" y="36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4" y="15"/>
                    <a:pt x="116" y="8"/>
                    <a:pt x="118" y="0"/>
                  </a:cubicBezTo>
                  <a:close/>
                </a:path>
              </a:pathLst>
            </a:custGeom>
            <a:solidFill>
              <a:srgbClr val="886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24" name="Freeform 217"/>
            <p:cNvSpPr/>
            <p:nvPr/>
          </p:nvSpPr>
          <p:spPr bwMode="auto">
            <a:xfrm>
              <a:off x="5540375" y="3352800"/>
              <a:ext cx="288925" cy="93663"/>
            </a:xfrm>
            <a:custGeom>
              <a:avLst/>
              <a:gdLst>
                <a:gd name="T0" fmla="*/ 89 w 89"/>
                <a:gd name="T1" fmla="*/ 19 h 29"/>
                <a:gd name="T2" fmla="*/ 85 w 89"/>
                <a:gd name="T3" fmla="*/ 0 h 29"/>
                <a:gd name="T4" fmla="*/ 0 w 89"/>
                <a:gd name="T5" fmla="*/ 12 h 29"/>
                <a:gd name="T6" fmla="*/ 1 w 89"/>
                <a:gd name="T7" fmla="*/ 29 h 29"/>
                <a:gd name="T8" fmla="*/ 89 w 89"/>
                <a:gd name="T9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29">
                  <a:moveTo>
                    <a:pt x="89" y="19"/>
                  </a:moveTo>
                  <a:cubicBezTo>
                    <a:pt x="88" y="13"/>
                    <a:pt x="86" y="7"/>
                    <a:pt x="85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7"/>
                    <a:pt x="1" y="23"/>
                    <a:pt x="1" y="29"/>
                  </a:cubicBezTo>
                  <a:lnTo>
                    <a:pt x="89" y="19"/>
                  </a:lnTo>
                  <a:close/>
                </a:path>
              </a:pathLst>
            </a:custGeom>
            <a:solidFill>
              <a:srgbClr val="886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25" name="Freeform 218"/>
            <p:cNvSpPr/>
            <p:nvPr/>
          </p:nvSpPr>
          <p:spPr bwMode="auto">
            <a:xfrm>
              <a:off x="5543550" y="3414713"/>
              <a:ext cx="301625" cy="77788"/>
            </a:xfrm>
            <a:custGeom>
              <a:avLst/>
              <a:gdLst>
                <a:gd name="T0" fmla="*/ 88 w 93"/>
                <a:gd name="T1" fmla="*/ 0 h 24"/>
                <a:gd name="T2" fmla="*/ 0 w 93"/>
                <a:gd name="T3" fmla="*/ 10 h 24"/>
                <a:gd name="T4" fmla="*/ 0 w 93"/>
                <a:gd name="T5" fmla="*/ 24 h 24"/>
                <a:gd name="T6" fmla="*/ 93 w 93"/>
                <a:gd name="T7" fmla="*/ 18 h 24"/>
                <a:gd name="T8" fmla="*/ 88 w 9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24">
                  <a:moveTo>
                    <a:pt x="88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5"/>
                    <a:pt x="0" y="19"/>
                    <a:pt x="0" y="24"/>
                  </a:cubicBezTo>
                  <a:cubicBezTo>
                    <a:pt x="93" y="18"/>
                    <a:pt x="93" y="18"/>
                    <a:pt x="93" y="18"/>
                  </a:cubicBezTo>
                  <a:cubicBezTo>
                    <a:pt x="92" y="13"/>
                    <a:pt x="90" y="7"/>
                    <a:pt x="88" y="0"/>
                  </a:cubicBezTo>
                  <a:close/>
                </a:path>
              </a:pathLst>
            </a:custGeom>
            <a:solidFill>
              <a:srgbClr val="C0A9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26" name="Freeform 219"/>
            <p:cNvSpPr/>
            <p:nvPr/>
          </p:nvSpPr>
          <p:spPr bwMode="auto">
            <a:xfrm>
              <a:off x="5913438" y="3355975"/>
              <a:ext cx="398463" cy="109538"/>
            </a:xfrm>
            <a:custGeom>
              <a:avLst/>
              <a:gdLst>
                <a:gd name="T0" fmla="*/ 123 w 123"/>
                <a:gd name="T1" fmla="*/ 0 h 34"/>
                <a:gd name="T2" fmla="*/ 11 w 123"/>
                <a:gd name="T3" fmla="*/ 13 h 34"/>
                <a:gd name="T4" fmla="*/ 0 w 123"/>
                <a:gd name="T5" fmla="*/ 34 h 34"/>
                <a:gd name="T6" fmla="*/ 115 w 123"/>
                <a:gd name="T7" fmla="*/ 26 h 34"/>
                <a:gd name="T8" fmla="*/ 123 w 12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34">
                  <a:moveTo>
                    <a:pt x="123" y="0"/>
                  </a:moveTo>
                  <a:cubicBezTo>
                    <a:pt x="11" y="13"/>
                    <a:pt x="11" y="13"/>
                    <a:pt x="11" y="13"/>
                  </a:cubicBezTo>
                  <a:cubicBezTo>
                    <a:pt x="7" y="22"/>
                    <a:pt x="4" y="29"/>
                    <a:pt x="0" y="34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8" y="17"/>
                    <a:pt x="120" y="8"/>
                    <a:pt x="123" y="0"/>
                  </a:cubicBezTo>
                  <a:close/>
                </a:path>
              </a:pathLst>
            </a:custGeom>
            <a:solidFill>
              <a:srgbClr val="C0A9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27" name="Freeform 220"/>
            <p:cNvSpPr/>
            <p:nvPr/>
          </p:nvSpPr>
          <p:spPr bwMode="auto">
            <a:xfrm>
              <a:off x="5543550" y="3440113"/>
              <a:ext cx="741363" cy="96838"/>
            </a:xfrm>
            <a:custGeom>
              <a:avLst/>
              <a:gdLst>
                <a:gd name="T0" fmla="*/ 229 w 229"/>
                <a:gd name="T1" fmla="*/ 0 h 30"/>
                <a:gd name="T2" fmla="*/ 114 w 229"/>
                <a:gd name="T3" fmla="*/ 8 h 30"/>
                <a:gd name="T4" fmla="*/ 100 w 229"/>
                <a:gd name="T5" fmla="*/ 20 h 30"/>
                <a:gd name="T6" fmla="*/ 93 w 229"/>
                <a:gd name="T7" fmla="*/ 10 h 30"/>
                <a:gd name="T8" fmla="*/ 0 w 229"/>
                <a:gd name="T9" fmla="*/ 16 h 30"/>
                <a:gd name="T10" fmla="*/ 0 w 229"/>
                <a:gd name="T11" fmla="*/ 27 h 30"/>
                <a:gd name="T12" fmla="*/ 221 w 229"/>
                <a:gd name="T13" fmla="*/ 30 h 30"/>
                <a:gd name="T14" fmla="*/ 229 w 229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9" h="30">
                  <a:moveTo>
                    <a:pt x="229" y="0"/>
                  </a:moveTo>
                  <a:cubicBezTo>
                    <a:pt x="114" y="8"/>
                    <a:pt x="114" y="8"/>
                    <a:pt x="114" y="8"/>
                  </a:cubicBezTo>
                  <a:cubicBezTo>
                    <a:pt x="108" y="19"/>
                    <a:pt x="103" y="23"/>
                    <a:pt x="100" y="20"/>
                  </a:cubicBezTo>
                  <a:cubicBezTo>
                    <a:pt x="97" y="19"/>
                    <a:pt x="95" y="15"/>
                    <a:pt x="93" y="1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0"/>
                    <a:pt x="0" y="24"/>
                    <a:pt x="0" y="27"/>
                  </a:cubicBezTo>
                  <a:cubicBezTo>
                    <a:pt x="221" y="30"/>
                    <a:pt x="221" y="30"/>
                    <a:pt x="221" y="30"/>
                  </a:cubicBezTo>
                  <a:cubicBezTo>
                    <a:pt x="224" y="20"/>
                    <a:pt x="227" y="10"/>
                    <a:pt x="229" y="0"/>
                  </a:cubicBezTo>
                  <a:close/>
                </a:path>
              </a:pathLst>
            </a:custGeom>
            <a:solidFill>
              <a:srgbClr val="886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28" name="Freeform 221"/>
            <p:cNvSpPr/>
            <p:nvPr/>
          </p:nvSpPr>
          <p:spPr bwMode="auto">
            <a:xfrm>
              <a:off x="5543550" y="3527425"/>
              <a:ext cx="715963" cy="93663"/>
            </a:xfrm>
            <a:custGeom>
              <a:avLst/>
              <a:gdLst>
                <a:gd name="T0" fmla="*/ 221 w 221"/>
                <a:gd name="T1" fmla="*/ 3 h 29"/>
                <a:gd name="T2" fmla="*/ 0 w 221"/>
                <a:gd name="T3" fmla="*/ 0 h 29"/>
                <a:gd name="T4" fmla="*/ 0 w 221"/>
                <a:gd name="T5" fmla="*/ 14 h 29"/>
                <a:gd name="T6" fmla="*/ 214 w 221"/>
                <a:gd name="T7" fmla="*/ 29 h 29"/>
                <a:gd name="T8" fmla="*/ 221 w 221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29">
                  <a:moveTo>
                    <a:pt x="221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9"/>
                    <a:pt x="0" y="14"/>
                  </a:cubicBezTo>
                  <a:cubicBezTo>
                    <a:pt x="214" y="29"/>
                    <a:pt x="214" y="29"/>
                    <a:pt x="214" y="29"/>
                  </a:cubicBezTo>
                  <a:cubicBezTo>
                    <a:pt x="216" y="20"/>
                    <a:pt x="219" y="11"/>
                    <a:pt x="221" y="3"/>
                  </a:cubicBezTo>
                  <a:close/>
                </a:path>
              </a:pathLst>
            </a:custGeom>
            <a:solidFill>
              <a:srgbClr val="C0A9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29" name="Freeform 222"/>
            <p:cNvSpPr/>
            <p:nvPr/>
          </p:nvSpPr>
          <p:spPr bwMode="auto">
            <a:xfrm>
              <a:off x="5543550" y="3573463"/>
              <a:ext cx="693738" cy="106363"/>
            </a:xfrm>
            <a:custGeom>
              <a:avLst/>
              <a:gdLst>
                <a:gd name="T0" fmla="*/ 214 w 214"/>
                <a:gd name="T1" fmla="*/ 15 h 33"/>
                <a:gd name="T2" fmla="*/ 0 w 214"/>
                <a:gd name="T3" fmla="*/ 0 h 33"/>
                <a:gd name="T4" fmla="*/ 0 w 214"/>
                <a:gd name="T5" fmla="*/ 15 h 33"/>
                <a:gd name="T6" fmla="*/ 209 w 214"/>
                <a:gd name="T7" fmla="*/ 33 h 33"/>
                <a:gd name="T8" fmla="*/ 214 w 214"/>
                <a:gd name="T9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33">
                  <a:moveTo>
                    <a:pt x="214" y="1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10"/>
                    <a:pt x="0" y="15"/>
                  </a:cubicBezTo>
                  <a:cubicBezTo>
                    <a:pt x="209" y="33"/>
                    <a:pt x="209" y="33"/>
                    <a:pt x="209" y="33"/>
                  </a:cubicBezTo>
                  <a:cubicBezTo>
                    <a:pt x="211" y="27"/>
                    <a:pt x="212" y="21"/>
                    <a:pt x="214" y="15"/>
                  </a:cubicBezTo>
                  <a:close/>
                </a:path>
              </a:pathLst>
            </a:custGeom>
            <a:solidFill>
              <a:srgbClr val="886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30" name="Freeform 223"/>
            <p:cNvSpPr/>
            <p:nvPr/>
          </p:nvSpPr>
          <p:spPr bwMode="auto">
            <a:xfrm>
              <a:off x="5540375" y="3621088"/>
              <a:ext cx="681038" cy="100013"/>
            </a:xfrm>
            <a:custGeom>
              <a:avLst/>
              <a:gdLst>
                <a:gd name="T0" fmla="*/ 1 w 210"/>
                <a:gd name="T1" fmla="*/ 0 h 31"/>
                <a:gd name="T2" fmla="*/ 1 w 210"/>
                <a:gd name="T3" fmla="*/ 8 h 31"/>
                <a:gd name="T4" fmla="*/ 0 w 210"/>
                <a:gd name="T5" fmla="*/ 13 h 31"/>
                <a:gd name="T6" fmla="*/ 207 w 210"/>
                <a:gd name="T7" fmla="*/ 31 h 31"/>
                <a:gd name="T8" fmla="*/ 210 w 210"/>
                <a:gd name="T9" fmla="*/ 18 h 31"/>
                <a:gd name="T10" fmla="*/ 1 w 210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0" h="31">
                  <a:moveTo>
                    <a:pt x="1" y="0"/>
                  </a:moveTo>
                  <a:cubicBezTo>
                    <a:pt x="1" y="2"/>
                    <a:pt x="1" y="5"/>
                    <a:pt x="1" y="8"/>
                  </a:cubicBezTo>
                  <a:cubicBezTo>
                    <a:pt x="0" y="10"/>
                    <a:pt x="0" y="11"/>
                    <a:pt x="0" y="13"/>
                  </a:cubicBezTo>
                  <a:cubicBezTo>
                    <a:pt x="207" y="31"/>
                    <a:pt x="207" y="31"/>
                    <a:pt x="207" y="31"/>
                  </a:cubicBezTo>
                  <a:cubicBezTo>
                    <a:pt x="208" y="27"/>
                    <a:pt x="209" y="22"/>
                    <a:pt x="210" y="1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C0A9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31" name="Freeform 224"/>
            <p:cNvSpPr/>
            <p:nvPr/>
          </p:nvSpPr>
          <p:spPr bwMode="auto">
            <a:xfrm>
              <a:off x="5978525" y="3208338"/>
              <a:ext cx="368300" cy="122238"/>
            </a:xfrm>
            <a:custGeom>
              <a:avLst/>
              <a:gdLst>
                <a:gd name="T0" fmla="*/ 112 w 114"/>
                <a:gd name="T1" fmla="*/ 8 h 38"/>
                <a:gd name="T2" fmla="*/ 114 w 114"/>
                <a:gd name="T3" fmla="*/ 0 h 38"/>
                <a:gd name="T4" fmla="*/ 7 w 114"/>
                <a:gd name="T5" fmla="*/ 19 h 38"/>
                <a:gd name="T6" fmla="*/ 0 w 114"/>
                <a:gd name="T7" fmla="*/ 38 h 38"/>
                <a:gd name="T8" fmla="*/ 109 w 114"/>
                <a:gd name="T9" fmla="*/ 23 h 38"/>
                <a:gd name="T10" fmla="*/ 112 w 114"/>
                <a:gd name="T11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38">
                  <a:moveTo>
                    <a:pt x="112" y="8"/>
                  </a:moveTo>
                  <a:cubicBezTo>
                    <a:pt x="113" y="6"/>
                    <a:pt x="114" y="3"/>
                    <a:pt x="114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5" y="26"/>
                    <a:pt x="2" y="32"/>
                    <a:pt x="0" y="38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10" y="18"/>
                    <a:pt x="111" y="13"/>
                    <a:pt x="112" y="8"/>
                  </a:cubicBezTo>
                  <a:close/>
                </a:path>
              </a:pathLst>
            </a:custGeom>
            <a:solidFill>
              <a:srgbClr val="C0A9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32" name="Freeform 225"/>
            <p:cNvSpPr/>
            <p:nvPr/>
          </p:nvSpPr>
          <p:spPr bwMode="auto">
            <a:xfrm>
              <a:off x="5530850" y="3757613"/>
              <a:ext cx="90488" cy="122238"/>
            </a:xfrm>
            <a:custGeom>
              <a:avLst/>
              <a:gdLst>
                <a:gd name="T0" fmla="*/ 2 w 28"/>
                <a:gd name="T1" fmla="*/ 0 h 38"/>
                <a:gd name="T2" fmla="*/ 0 w 28"/>
                <a:gd name="T3" fmla="*/ 32 h 38"/>
                <a:gd name="T4" fmla="*/ 24 w 28"/>
                <a:gd name="T5" fmla="*/ 38 h 38"/>
                <a:gd name="T6" fmla="*/ 28 w 28"/>
                <a:gd name="T7" fmla="*/ 7 h 38"/>
                <a:gd name="T8" fmla="*/ 2 w 2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8">
                  <a:moveTo>
                    <a:pt x="2" y="0"/>
                  </a:moveTo>
                  <a:cubicBezTo>
                    <a:pt x="2" y="10"/>
                    <a:pt x="1" y="21"/>
                    <a:pt x="0" y="32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8" y="7"/>
                    <a:pt x="28" y="7"/>
                    <a:pt x="28" y="7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F2B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33" name="Freeform 226"/>
            <p:cNvSpPr/>
            <p:nvPr/>
          </p:nvSpPr>
          <p:spPr bwMode="auto">
            <a:xfrm>
              <a:off x="5608638" y="3779838"/>
              <a:ext cx="115888" cy="125413"/>
            </a:xfrm>
            <a:custGeom>
              <a:avLst/>
              <a:gdLst>
                <a:gd name="T0" fmla="*/ 8 w 73"/>
                <a:gd name="T1" fmla="*/ 0 h 79"/>
                <a:gd name="T2" fmla="*/ 0 w 73"/>
                <a:gd name="T3" fmla="*/ 63 h 79"/>
                <a:gd name="T4" fmla="*/ 65 w 73"/>
                <a:gd name="T5" fmla="*/ 79 h 79"/>
                <a:gd name="T6" fmla="*/ 73 w 73"/>
                <a:gd name="T7" fmla="*/ 18 h 79"/>
                <a:gd name="T8" fmla="*/ 8 w 73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9">
                  <a:moveTo>
                    <a:pt x="8" y="0"/>
                  </a:moveTo>
                  <a:lnTo>
                    <a:pt x="0" y="63"/>
                  </a:lnTo>
                  <a:lnTo>
                    <a:pt x="65" y="79"/>
                  </a:lnTo>
                  <a:lnTo>
                    <a:pt x="73" y="1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0E6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34" name="Freeform 227"/>
            <p:cNvSpPr/>
            <p:nvPr/>
          </p:nvSpPr>
          <p:spPr bwMode="auto">
            <a:xfrm>
              <a:off x="5711825" y="3808413"/>
              <a:ext cx="106363" cy="123825"/>
            </a:xfrm>
            <a:custGeom>
              <a:avLst/>
              <a:gdLst>
                <a:gd name="T0" fmla="*/ 8 w 67"/>
                <a:gd name="T1" fmla="*/ 0 h 78"/>
                <a:gd name="T2" fmla="*/ 0 w 67"/>
                <a:gd name="T3" fmla="*/ 61 h 78"/>
                <a:gd name="T4" fmla="*/ 61 w 67"/>
                <a:gd name="T5" fmla="*/ 78 h 78"/>
                <a:gd name="T6" fmla="*/ 67 w 67"/>
                <a:gd name="T7" fmla="*/ 19 h 78"/>
                <a:gd name="T8" fmla="*/ 8 w 67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78">
                  <a:moveTo>
                    <a:pt x="8" y="0"/>
                  </a:moveTo>
                  <a:lnTo>
                    <a:pt x="0" y="61"/>
                  </a:lnTo>
                  <a:lnTo>
                    <a:pt x="61" y="78"/>
                  </a:lnTo>
                  <a:lnTo>
                    <a:pt x="67" y="1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2B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35" name="Freeform 228"/>
            <p:cNvSpPr/>
            <p:nvPr/>
          </p:nvSpPr>
          <p:spPr bwMode="auto">
            <a:xfrm>
              <a:off x="5922963" y="3867150"/>
              <a:ext cx="131763" cy="122238"/>
            </a:xfrm>
            <a:custGeom>
              <a:avLst/>
              <a:gdLst>
                <a:gd name="T0" fmla="*/ 6 w 83"/>
                <a:gd name="T1" fmla="*/ 0 h 77"/>
                <a:gd name="T2" fmla="*/ 0 w 83"/>
                <a:gd name="T3" fmla="*/ 57 h 77"/>
                <a:gd name="T4" fmla="*/ 75 w 83"/>
                <a:gd name="T5" fmla="*/ 77 h 77"/>
                <a:gd name="T6" fmla="*/ 83 w 83"/>
                <a:gd name="T7" fmla="*/ 22 h 77"/>
                <a:gd name="T8" fmla="*/ 6 w 83"/>
                <a:gd name="T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77">
                  <a:moveTo>
                    <a:pt x="6" y="0"/>
                  </a:moveTo>
                  <a:lnTo>
                    <a:pt x="0" y="57"/>
                  </a:lnTo>
                  <a:lnTo>
                    <a:pt x="75" y="77"/>
                  </a:lnTo>
                  <a:lnTo>
                    <a:pt x="83" y="2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2B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36" name="Freeform 229"/>
            <p:cNvSpPr/>
            <p:nvPr/>
          </p:nvSpPr>
          <p:spPr bwMode="auto">
            <a:xfrm>
              <a:off x="6042025" y="3902075"/>
              <a:ext cx="117475" cy="114300"/>
            </a:xfrm>
            <a:custGeom>
              <a:avLst/>
              <a:gdLst>
                <a:gd name="T0" fmla="*/ 36 w 36"/>
                <a:gd name="T1" fmla="*/ 9 h 35"/>
                <a:gd name="T2" fmla="*/ 4 w 36"/>
                <a:gd name="T3" fmla="*/ 0 h 35"/>
                <a:gd name="T4" fmla="*/ 0 w 36"/>
                <a:gd name="T5" fmla="*/ 27 h 35"/>
                <a:gd name="T6" fmla="*/ 31 w 36"/>
                <a:gd name="T7" fmla="*/ 35 h 35"/>
                <a:gd name="T8" fmla="*/ 36 w 36"/>
                <a:gd name="T9" fmla="*/ 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36" y="9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3" y="26"/>
                    <a:pt x="35" y="18"/>
                    <a:pt x="36" y="9"/>
                  </a:cubicBezTo>
                  <a:close/>
                </a:path>
              </a:pathLst>
            </a:custGeom>
            <a:solidFill>
              <a:srgbClr val="C0E6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37" name="Freeform 230"/>
            <p:cNvSpPr/>
            <p:nvPr/>
          </p:nvSpPr>
          <p:spPr bwMode="auto">
            <a:xfrm>
              <a:off x="5808663" y="3838575"/>
              <a:ext cx="123825" cy="119063"/>
            </a:xfrm>
            <a:custGeom>
              <a:avLst/>
              <a:gdLst>
                <a:gd name="T0" fmla="*/ 6 w 78"/>
                <a:gd name="T1" fmla="*/ 0 h 75"/>
                <a:gd name="T2" fmla="*/ 0 w 78"/>
                <a:gd name="T3" fmla="*/ 59 h 75"/>
                <a:gd name="T4" fmla="*/ 72 w 78"/>
                <a:gd name="T5" fmla="*/ 75 h 75"/>
                <a:gd name="T6" fmla="*/ 78 w 78"/>
                <a:gd name="T7" fmla="*/ 18 h 75"/>
                <a:gd name="T8" fmla="*/ 6 w 78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5">
                  <a:moveTo>
                    <a:pt x="6" y="0"/>
                  </a:moveTo>
                  <a:lnTo>
                    <a:pt x="0" y="59"/>
                  </a:lnTo>
                  <a:lnTo>
                    <a:pt x="72" y="75"/>
                  </a:lnTo>
                  <a:lnTo>
                    <a:pt x="78" y="1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0E6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38" name="Freeform 231"/>
            <p:cNvSpPr/>
            <p:nvPr/>
          </p:nvSpPr>
          <p:spPr bwMode="auto">
            <a:xfrm>
              <a:off x="5527675" y="3860800"/>
              <a:ext cx="615950" cy="227013"/>
            </a:xfrm>
            <a:custGeom>
              <a:avLst/>
              <a:gdLst>
                <a:gd name="T0" fmla="*/ 190 w 190"/>
                <a:gd name="T1" fmla="*/ 48 h 70"/>
                <a:gd name="T2" fmla="*/ 1 w 190"/>
                <a:gd name="T3" fmla="*/ 0 h 70"/>
                <a:gd name="T4" fmla="*/ 0 w 190"/>
                <a:gd name="T5" fmla="*/ 23 h 70"/>
                <a:gd name="T6" fmla="*/ 186 w 190"/>
                <a:gd name="T7" fmla="*/ 70 h 70"/>
                <a:gd name="T8" fmla="*/ 190 w 190"/>
                <a:gd name="T9" fmla="*/ 4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70">
                  <a:moveTo>
                    <a:pt x="190" y="48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7"/>
                    <a:pt x="1" y="15"/>
                    <a:pt x="0" y="23"/>
                  </a:cubicBezTo>
                  <a:cubicBezTo>
                    <a:pt x="186" y="70"/>
                    <a:pt x="186" y="70"/>
                    <a:pt x="186" y="70"/>
                  </a:cubicBezTo>
                  <a:cubicBezTo>
                    <a:pt x="188" y="62"/>
                    <a:pt x="189" y="55"/>
                    <a:pt x="190" y="48"/>
                  </a:cubicBezTo>
                  <a:close/>
                </a:path>
              </a:pathLst>
            </a:custGeom>
            <a:solidFill>
              <a:srgbClr val="5B8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39" name="Freeform 232"/>
            <p:cNvSpPr/>
            <p:nvPr/>
          </p:nvSpPr>
          <p:spPr bwMode="auto">
            <a:xfrm>
              <a:off x="5514975" y="3935413"/>
              <a:ext cx="614363" cy="319088"/>
            </a:xfrm>
            <a:custGeom>
              <a:avLst/>
              <a:gdLst>
                <a:gd name="T0" fmla="*/ 4 w 190"/>
                <a:gd name="T1" fmla="*/ 0 h 99"/>
                <a:gd name="T2" fmla="*/ 0 w 190"/>
                <a:gd name="T3" fmla="*/ 63 h 99"/>
                <a:gd name="T4" fmla="*/ 183 w 190"/>
                <a:gd name="T5" fmla="*/ 99 h 99"/>
                <a:gd name="T6" fmla="*/ 190 w 190"/>
                <a:gd name="T7" fmla="*/ 47 h 99"/>
                <a:gd name="T8" fmla="*/ 4 w 190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99">
                  <a:moveTo>
                    <a:pt x="4" y="0"/>
                  </a:moveTo>
                  <a:cubicBezTo>
                    <a:pt x="3" y="20"/>
                    <a:pt x="2" y="41"/>
                    <a:pt x="0" y="63"/>
                  </a:cubicBezTo>
                  <a:cubicBezTo>
                    <a:pt x="183" y="99"/>
                    <a:pt x="183" y="99"/>
                    <a:pt x="183" y="99"/>
                  </a:cubicBezTo>
                  <a:cubicBezTo>
                    <a:pt x="185" y="81"/>
                    <a:pt x="187" y="64"/>
                    <a:pt x="190" y="4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746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40" name="Freeform 233"/>
            <p:cNvSpPr/>
            <p:nvPr/>
          </p:nvSpPr>
          <p:spPr bwMode="auto">
            <a:xfrm>
              <a:off x="5508625" y="4138613"/>
              <a:ext cx="96838" cy="115888"/>
            </a:xfrm>
            <a:custGeom>
              <a:avLst/>
              <a:gdLst>
                <a:gd name="T0" fmla="*/ 2 w 30"/>
                <a:gd name="T1" fmla="*/ 0 h 36"/>
                <a:gd name="T2" fmla="*/ 0 w 30"/>
                <a:gd name="T3" fmla="*/ 31 h 36"/>
                <a:gd name="T4" fmla="*/ 30 w 30"/>
                <a:gd name="T5" fmla="*/ 36 h 36"/>
                <a:gd name="T6" fmla="*/ 30 w 30"/>
                <a:gd name="T7" fmla="*/ 6 h 36"/>
                <a:gd name="T8" fmla="*/ 2 w 30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6">
                  <a:moveTo>
                    <a:pt x="2" y="0"/>
                  </a:moveTo>
                  <a:cubicBezTo>
                    <a:pt x="2" y="10"/>
                    <a:pt x="1" y="20"/>
                    <a:pt x="0" y="31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6"/>
                    <a:pt x="30" y="6"/>
                    <a:pt x="30" y="6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C0E6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41" name="Freeform 234"/>
            <p:cNvSpPr/>
            <p:nvPr/>
          </p:nvSpPr>
          <p:spPr bwMode="auto">
            <a:xfrm>
              <a:off x="5605463" y="4157663"/>
              <a:ext cx="109538" cy="114300"/>
            </a:xfrm>
            <a:custGeom>
              <a:avLst/>
              <a:gdLst>
                <a:gd name="T0" fmla="*/ 0 w 69"/>
                <a:gd name="T1" fmla="*/ 0 h 72"/>
                <a:gd name="T2" fmla="*/ 0 w 69"/>
                <a:gd name="T3" fmla="*/ 61 h 72"/>
                <a:gd name="T4" fmla="*/ 65 w 69"/>
                <a:gd name="T5" fmla="*/ 72 h 72"/>
                <a:gd name="T6" fmla="*/ 69 w 69"/>
                <a:gd name="T7" fmla="*/ 15 h 72"/>
                <a:gd name="T8" fmla="*/ 0 w 69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2">
                  <a:moveTo>
                    <a:pt x="0" y="0"/>
                  </a:moveTo>
                  <a:lnTo>
                    <a:pt x="0" y="61"/>
                  </a:lnTo>
                  <a:lnTo>
                    <a:pt x="65" y="72"/>
                  </a:lnTo>
                  <a:lnTo>
                    <a:pt x="69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B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42" name="Freeform 235"/>
            <p:cNvSpPr/>
            <p:nvPr/>
          </p:nvSpPr>
          <p:spPr bwMode="auto">
            <a:xfrm>
              <a:off x="5708650" y="4181475"/>
              <a:ext cx="106363" cy="109538"/>
            </a:xfrm>
            <a:custGeom>
              <a:avLst/>
              <a:gdLst>
                <a:gd name="T0" fmla="*/ 4 w 67"/>
                <a:gd name="T1" fmla="*/ 0 h 69"/>
                <a:gd name="T2" fmla="*/ 0 w 67"/>
                <a:gd name="T3" fmla="*/ 57 h 69"/>
                <a:gd name="T4" fmla="*/ 61 w 67"/>
                <a:gd name="T5" fmla="*/ 69 h 69"/>
                <a:gd name="T6" fmla="*/ 67 w 67"/>
                <a:gd name="T7" fmla="*/ 12 h 69"/>
                <a:gd name="T8" fmla="*/ 4 w 67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9">
                  <a:moveTo>
                    <a:pt x="4" y="0"/>
                  </a:moveTo>
                  <a:lnTo>
                    <a:pt x="0" y="57"/>
                  </a:lnTo>
                  <a:lnTo>
                    <a:pt x="61" y="69"/>
                  </a:lnTo>
                  <a:lnTo>
                    <a:pt x="67" y="1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0E6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43" name="Freeform 236"/>
            <p:cNvSpPr/>
            <p:nvPr/>
          </p:nvSpPr>
          <p:spPr bwMode="auto">
            <a:xfrm>
              <a:off x="5805488" y="4200525"/>
              <a:ext cx="120650" cy="106363"/>
            </a:xfrm>
            <a:custGeom>
              <a:avLst/>
              <a:gdLst>
                <a:gd name="T0" fmla="*/ 6 w 76"/>
                <a:gd name="T1" fmla="*/ 0 h 67"/>
                <a:gd name="T2" fmla="*/ 0 w 76"/>
                <a:gd name="T3" fmla="*/ 57 h 67"/>
                <a:gd name="T4" fmla="*/ 72 w 76"/>
                <a:gd name="T5" fmla="*/ 67 h 67"/>
                <a:gd name="T6" fmla="*/ 76 w 76"/>
                <a:gd name="T7" fmla="*/ 12 h 67"/>
                <a:gd name="T8" fmla="*/ 6 w 76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67">
                  <a:moveTo>
                    <a:pt x="6" y="0"/>
                  </a:moveTo>
                  <a:lnTo>
                    <a:pt x="0" y="57"/>
                  </a:lnTo>
                  <a:lnTo>
                    <a:pt x="72" y="67"/>
                  </a:lnTo>
                  <a:lnTo>
                    <a:pt x="76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2B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44" name="Freeform 237"/>
            <p:cNvSpPr/>
            <p:nvPr/>
          </p:nvSpPr>
          <p:spPr bwMode="auto">
            <a:xfrm>
              <a:off x="6016625" y="4238625"/>
              <a:ext cx="90488" cy="100013"/>
            </a:xfrm>
            <a:custGeom>
              <a:avLst/>
              <a:gdLst>
                <a:gd name="T0" fmla="*/ 28 w 28"/>
                <a:gd name="T1" fmla="*/ 5 h 31"/>
                <a:gd name="T2" fmla="*/ 3 w 28"/>
                <a:gd name="T3" fmla="*/ 0 h 31"/>
                <a:gd name="T4" fmla="*/ 0 w 28"/>
                <a:gd name="T5" fmla="*/ 27 h 31"/>
                <a:gd name="T6" fmla="*/ 25 w 28"/>
                <a:gd name="T7" fmla="*/ 31 h 31"/>
                <a:gd name="T8" fmla="*/ 28 w 2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1">
                  <a:moveTo>
                    <a:pt x="28" y="5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6" y="22"/>
                    <a:pt x="27" y="14"/>
                    <a:pt x="28" y="5"/>
                  </a:cubicBezTo>
                  <a:close/>
                </a:path>
              </a:pathLst>
            </a:custGeom>
            <a:solidFill>
              <a:srgbClr val="F2B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45" name="Freeform 238"/>
            <p:cNvSpPr/>
            <p:nvPr/>
          </p:nvSpPr>
          <p:spPr bwMode="auto">
            <a:xfrm>
              <a:off x="5919788" y="4219575"/>
              <a:ext cx="106363" cy="106363"/>
            </a:xfrm>
            <a:custGeom>
              <a:avLst/>
              <a:gdLst>
                <a:gd name="T0" fmla="*/ 4 w 67"/>
                <a:gd name="T1" fmla="*/ 0 h 67"/>
                <a:gd name="T2" fmla="*/ 0 w 67"/>
                <a:gd name="T3" fmla="*/ 55 h 67"/>
                <a:gd name="T4" fmla="*/ 61 w 67"/>
                <a:gd name="T5" fmla="*/ 67 h 67"/>
                <a:gd name="T6" fmla="*/ 67 w 67"/>
                <a:gd name="T7" fmla="*/ 12 h 67"/>
                <a:gd name="T8" fmla="*/ 4 w 67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7">
                  <a:moveTo>
                    <a:pt x="4" y="0"/>
                  </a:moveTo>
                  <a:lnTo>
                    <a:pt x="0" y="55"/>
                  </a:lnTo>
                  <a:lnTo>
                    <a:pt x="61" y="67"/>
                  </a:lnTo>
                  <a:lnTo>
                    <a:pt x="67" y="1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0E6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46" name="Freeform 239"/>
            <p:cNvSpPr/>
            <p:nvPr/>
          </p:nvSpPr>
          <p:spPr bwMode="auto">
            <a:xfrm>
              <a:off x="5468938" y="4543425"/>
              <a:ext cx="615950" cy="241300"/>
            </a:xfrm>
            <a:custGeom>
              <a:avLst/>
              <a:gdLst>
                <a:gd name="T0" fmla="*/ 190 w 190"/>
                <a:gd name="T1" fmla="*/ 0 h 75"/>
                <a:gd name="T2" fmla="*/ 5 w 190"/>
                <a:gd name="T3" fmla="*/ 8 h 75"/>
                <a:gd name="T4" fmla="*/ 0 w 190"/>
                <a:gd name="T5" fmla="*/ 75 h 75"/>
                <a:gd name="T6" fmla="*/ 190 w 190"/>
                <a:gd name="T7" fmla="*/ 72 h 75"/>
                <a:gd name="T8" fmla="*/ 190 w 190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75">
                  <a:moveTo>
                    <a:pt x="190" y="0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4" y="30"/>
                    <a:pt x="2" y="52"/>
                    <a:pt x="0" y="75"/>
                  </a:cubicBezTo>
                  <a:cubicBezTo>
                    <a:pt x="190" y="72"/>
                    <a:pt x="190" y="72"/>
                    <a:pt x="190" y="72"/>
                  </a:cubicBezTo>
                  <a:cubicBezTo>
                    <a:pt x="189" y="45"/>
                    <a:pt x="189" y="20"/>
                    <a:pt x="190" y="0"/>
                  </a:cubicBezTo>
                  <a:close/>
                </a:path>
              </a:pathLst>
            </a:custGeom>
            <a:solidFill>
              <a:srgbClr val="FFA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47" name="Freeform 240"/>
            <p:cNvSpPr/>
            <p:nvPr/>
          </p:nvSpPr>
          <p:spPr bwMode="auto">
            <a:xfrm>
              <a:off x="5459413" y="4775200"/>
              <a:ext cx="631825" cy="298450"/>
            </a:xfrm>
            <a:custGeom>
              <a:avLst/>
              <a:gdLst>
                <a:gd name="T0" fmla="*/ 193 w 195"/>
                <a:gd name="T1" fmla="*/ 0 h 92"/>
                <a:gd name="T2" fmla="*/ 3 w 195"/>
                <a:gd name="T3" fmla="*/ 3 h 92"/>
                <a:gd name="T4" fmla="*/ 0 w 195"/>
                <a:gd name="T5" fmla="*/ 47 h 92"/>
                <a:gd name="T6" fmla="*/ 195 w 195"/>
                <a:gd name="T7" fmla="*/ 92 h 92"/>
                <a:gd name="T8" fmla="*/ 193 w 195"/>
                <a:gd name="T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92">
                  <a:moveTo>
                    <a:pt x="193" y="0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2" y="17"/>
                    <a:pt x="1" y="32"/>
                    <a:pt x="0" y="47"/>
                  </a:cubicBezTo>
                  <a:cubicBezTo>
                    <a:pt x="195" y="92"/>
                    <a:pt x="195" y="92"/>
                    <a:pt x="195" y="92"/>
                  </a:cubicBezTo>
                  <a:cubicBezTo>
                    <a:pt x="194" y="59"/>
                    <a:pt x="193" y="28"/>
                    <a:pt x="193" y="0"/>
                  </a:cubicBezTo>
                  <a:close/>
                </a:path>
              </a:pathLst>
            </a:custGeom>
            <a:solidFill>
              <a:srgbClr val="DC65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48" name="Freeform 241"/>
            <p:cNvSpPr/>
            <p:nvPr/>
          </p:nvSpPr>
          <p:spPr bwMode="auto">
            <a:xfrm>
              <a:off x="5446713" y="4927600"/>
              <a:ext cx="660400" cy="461963"/>
            </a:xfrm>
            <a:custGeom>
              <a:avLst/>
              <a:gdLst>
                <a:gd name="T0" fmla="*/ 4 w 204"/>
                <a:gd name="T1" fmla="*/ 0 h 143"/>
                <a:gd name="T2" fmla="*/ 0 w 204"/>
                <a:gd name="T3" fmla="*/ 52 h 143"/>
                <a:gd name="T4" fmla="*/ 204 w 204"/>
                <a:gd name="T5" fmla="*/ 143 h 143"/>
                <a:gd name="T6" fmla="*/ 199 w 204"/>
                <a:gd name="T7" fmla="*/ 45 h 143"/>
                <a:gd name="T8" fmla="*/ 4 w 204"/>
                <a:gd name="T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43">
                  <a:moveTo>
                    <a:pt x="4" y="0"/>
                  </a:moveTo>
                  <a:cubicBezTo>
                    <a:pt x="3" y="18"/>
                    <a:pt x="1" y="35"/>
                    <a:pt x="0" y="52"/>
                  </a:cubicBezTo>
                  <a:cubicBezTo>
                    <a:pt x="204" y="143"/>
                    <a:pt x="204" y="143"/>
                    <a:pt x="204" y="143"/>
                  </a:cubicBezTo>
                  <a:cubicBezTo>
                    <a:pt x="202" y="109"/>
                    <a:pt x="201" y="76"/>
                    <a:pt x="199" y="4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A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49" name="Freeform 242"/>
            <p:cNvSpPr/>
            <p:nvPr/>
          </p:nvSpPr>
          <p:spPr bwMode="auto">
            <a:xfrm>
              <a:off x="5394325" y="5095875"/>
              <a:ext cx="738188" cy="708025"/>
            </a:xfrm>
            <a:custGeom>
              <a:avLst/>
              <a:gdLst>
                <a:gd name="T0" fmla="*/ 16 w 228"/>
                <a:gd name="T1" fmla="*/ 0 h 219"/>
                <a:gd name="T2" fmla="*/ 0 w 228"/>
                <a:gd name="T3" fmla="*/ 199 h 219"/>
                <a:gd name="T4" fmla="*/ 228 w 228"/>
                <a:gd name="T5" fmla="*/ 219 h 219"/>
                <a:gd name="T6" fmla="*/ 220 w 228"/>
                <a:gd name="T7" fmla="*/ 91 h 219"/>
                <a:gd name="T8" fmla="*/ 16 w 228"/>
                <a:gd name="T9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219">
                  <a:moveTo>
                    <a:pt x="16" y="0"/>
                  </a:moveTo>
                  <a:cubicBezTo>
                    <a:pt x="11" y="68"/>
                    <a:pt x="5" y="135"/>
                    <a:pt x="0" y="199"/>
                  </a:cubicBezTo>
                  <a:cubicBezTo>
                    <a:pt x="76" y="206"/>
                    <a:pt x="152" y="214"/>
                    <a:pt x="228" y="219"/>
                  </a:cubicBezTo>
                  <a:cubicBezTo>
                    <a:pt x="225" y="177"/>
                    <a:pt x="222" y="133"/>
                    <a:pt x="220" y="91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AC9D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50" name="Freeform 243"/>
            <p:cNvSpPr/>
            <p:nvPr/>
          </p:nvSpPr>
          <p:spPr bwMode="auto">
            <a:xfrm>
              <a:off x="5407025" y="5186363"/>
              <a:ext cx="198438" cy="358775"/>
            </a:xfrm>
            <a:custGeom>
              <a:avLst/>
              <a:gdLst>
                <a:gd name="T0" fmla="*/ 10 w 61"/>
                <a:gd name="T1" fmla="*/ 0 h 111"/>
                <a:gd name="T2" fmla="*/ 9 w 61"/>
                <a:gd name="T3" fmla="*/ 0 h 111"/>
                <a:gd name="T4" fmla="*/ 0 w 61"/>
                <a:gd name="T5" fmla="*/ 110 h 111"/>
                <a:gd name="T6" fmla="*/ 10 w 61"/>
                <a:gd name="T7" fmla="*/ 111 h 111"/>
                <a:gd name="T8" fmla="*/ 61 w 61"/>
                <a:gd name="T9" fmla="*/ 56 h 111"/>
                <a:gd name="T10" fmla="*/ 10 w 61"/>
                <a:gd name="T11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111">
                  <a:moveTo>
                    <a:pt x="10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3" y="111"/>
                    <a:pt x="7" y="111"/>
                    <a:pt x="10" y="111"/>
                  </a:cubicBezTo>
                  <a:cubicBezTo>
                    <a:pt x="38" y="111"/>
                    <a:pt x="61" y="87"/>
                    <a:pt x="61" y="56"/>
                  </a:cubicBezTo>
                  <a:cubicBezTo>
                    <a:pt x="61" y="25"/>
                    <a:pt x="38" y="0"/>
                    <a:pt x="10" y="0"/>
                  </a:cubicBezTo>
                  <a:close/>
                </a:path>
              </a:pathLst>
            </a:custGeom>
            <a:solidFill>
              <a:srgbClr val="68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51" name="Freeform 244"/>
            <p:cNvSpPr/>
            <p:nvPr/>
          </p:nvSpPr>
          <p:spPr bwMode="auto">
            <a:xfrm>
              <a:off x="5443538" y="5651500"/>
              <a:ext cx="293688" cy="120650"/>
            </a:xfrm>
            <a:custGeom>
              <a:avLst/>
              <a:gdLst>
                <a:gd name="T0" fmla="*/ 44 w 91"/>
                <a:gd name="T1" fmla="*/ 0 h 37"/>
                <a:gd name="T2" fmla="*/ 0 w 91"/>
                <a:gd name="T3" fmla="*/ 28 h 37"/>
                <a:gd name="T4" fmla="*/ 91 w 91"/>
                <a:gd name="T5" fmla="*/ 37 h 37"/>
                <a:gd name="T6" fmla="*/ 44 w 91"/>
                <a:gd name="T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37">
                  <a:moveTo>
                    <a:pt x="44" y="0"/>
                  </a:moveTo>
                  <a:cubicBezTo>
                    <a:pt x="25" y="0"/>
                    <a:pt x="8" y="11"/>
                    <a:pt x="0" y="28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84" y="15"/>
                    <a:pt x="66" y="0"/>
                    <a:pt x="44" y="0"/>
                  </a:cubicBezTo>
                  <a:close/>
                </a:path>
              </a:pathLst>
            </a:custGeom>
            <a:solidFill>
              <a:srgbClr val="68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52" name="Freeform 245"/>
            <p:cNvSpPr/>
            <p:nvPr/>
          </p:nvSpPr>
          <p:spPr bwMode="auto">
            <a:xfrm>
              <a:off x="5792788" y="5254625"/>
              <a:ext cx="298450" cy="206375"/>
            </a:xfrm>
            <a:custGeom>
              <a:avLst/>
              <a:gdLst>
                <a:gd name="T0" fmla="*/ 92 w 92"/>
                <a:gd name="T1" fmla="*/ 40 h 64"/>
                <a:gd name="T2" fmla="*/ 1 w 92"/>
                <a:gd name="T3" fmla="*/ 0 h 64"/>
                <a:gd name="T4" fmla="*/ 0 w 92"/>
                <a:gd name="T5" fmla="*/ 9 h 64"/>
                <a:gd name="T6" fmla="*/ 51 w 92"/>
                <a:gd name="T7" fmla="*/ 64 h 64"/>
                <a:gd name="T8" fmla="*/ 92 w 92"/>
                <a:gd name="T9" fmla="*/ 41 h 64"/>
                <a:gd name="T10" fmla="*/ 92 w 92"/>
                <a:gd name="T11" fmla="*/ 4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64">
                  <a:moveTo>
                    <a:pt x="92" y="4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3"/>
                    <a:pt x="0" y="6"/>
                    <a:pt x="0" y="9"/>
                  </a:cubicBezTo>
                  <a:cubicBezTo>
                    <a:pt x="0" y="39"/>
                    <a:pt x="23" y="64"/>
                    <a:pt x="51" y="64"/>
                  </a:cubicBezTo>
                  <a:cubicBezTo>
                    <a:pt x="68" y="64"/>
                    <a:pt x="83" y="55"/>
                    <a:pt x="92" y="41"/>
                  </a:cubicBezTo>
                  <a:lnTo>
                    <a:pt x="92" y="40"/>
                  </a:lnTo>
                  <a:close/>
                </a:path>
              </a:pathLst>
            </a:custGeom>
            <a:solidFill>
              <a:srgbClr val="68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53" name="Oval 246"/>
            <p:cNvSpPr>
              <a:spLocks noChangeArrowheads="1"/>
            </p:cNvSpPr>
            <p:nvPr/>
          </p:nvSpPr>
          <p:spPr bwMode="auto">
            <a:xfrm>
              <a:off x="5676900" y="5448300"/>
              <a:ext cx="180975" cy="203200"/>
            </a:xfrm>
            <a:prstGeom prst="ellipse">
              <a:avLst/>
            </a:prstGeom>
            <a:solidFill>
              <a:srgbClr val="68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54" name="Freeform 247"/>
            <p:cNvSpPr/>
            <p:nvPr/>
          </p:nvSpPr>
          <p:spPr bwMode="auto">
            <a:xfrm>
              <a:off x="5932488" y="5567363"/>
              <a:ext cx="193675" cy="239713"/>
            </a:xfrm>
            <a:custGeom>
              <a:avLst/>
              <a:gdLst>
                <a:gd name="T0" fmla="*/ 50 w 60"/>
                <a:gd name="T1" fmla="*/ 0 h 74"/>
                <a:gd name="T2" fmla="*/ 0 w 60"/>
                <a:gd name="T3" fmla="*/ 55 h 74"/>
                <a:gd name="T4" fmla="*/ 1 w 60"/>
                <a:gd name="T5" fmla="*/ 68 h 74"/>
                <a:gd name="T6" fmla="*/ 60 w 60"/>
                <a:gd name="T7" fmla="*/ 74 h 74"/>
                <a:gd name="T8" fmla="*/ 54 w 60"/>
                <a:gd name="T9" fmla="*/ 0 h 74"/>
                <a:gd name="T10" fmla="*/ 50 w 60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74">
                  <a:moveTo>
                    <a:pt x="50" y="0"/>
                  </a:moveTo>
                  <a:cubicBezTo>
                    <a:pt x="22" y="0"/>
                    <a:pt x="0" y="24"/>
                    <a:pt x="0" y="55"/>
                  </a:cubicBezTo>
                  <a:cubicBezTo>
                    <a:pt x="0" y="60"/>
                    <a:pt x="0" y="64"/>
                    <a:pt x="1" y="68"/>
                  </a:cubicBezTo>
                  <a:cubicBezTo>
                    <a:pt x="60" y="74"/>
                    <a:pt x="60" y="74"/>
                    <a:pt x="60" y="74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3" y="0"/>
                    <a:pt x="51" y="0"/>
                    <a:pt x="50" y="0"/>
                  </a:cubicBezTo>
                  <a:close/>
                </a:path>
              </a:pathLst>
            </a:custGeom>
            <a:solidFill>
              <a:srgbClr val="68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55" name="Oval 248"/>
            <p:cNvSpPr>
              <a:spLocks noChangeArrowheads="1"/>
            </p:cNvSpPr>
            <p:nvPr/>
          </p:nvSpPr>
          <p:spPr bwMode="auto">
            <a:xfrm>
              <a:off x="5430838" y="5781675"/>
              <a:ext cx="44450" cy="44450"/>
            </a:xfrm>
            <a:prstGeom prst="ellipse">
              <a:avLst/>
            </a:prstGeom>
            <a:solidFill>
              <a:srgbClr val="9FA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56" name="Oval 249"/>
            <p:cNvSpPr>
              <a:spLocks noChangeArrowheads="1"/>
            </p:cNvSpPr>
            <p:nvPr/>
          </p:nvSpPr>
          <p:spPr bwMode="auto">
            <a:xfrm>
              <a:off x="5783263" y="5838825"/>
              <a:ext cx="46038" cy="49213"/>
            </a:xfrm>
            <a:prstGeom prst="ellipse">
              <a:avLst/>
            </a:prstGeom>
            <a:solidFill>
              <a:srgbClr val="9FA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57" name="Oval 250"/>
            <p:cNvSpPr>
              <a:spLocks noChangeArrowheads="1"/>
            </p:cNvSpPr>
            <p:nvPr/>
          </p:nvSpPr>
          <p:spPr bwMode="auto">
            <a:xfrm>
              <a:off x="5614988" y="5819775"/>
              <a:ext cx="44450" cy="46038"/>
            </a:xfrm>
            <a:prstGeom prst="ellipse">
              <a:avLst/>
            </a:prstGeom>
            <a:solidFill>
              <a:srgbClr val="9FA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58" name="Oval 251"/>
            <p:cNvSpPr>
              <a:spLocks noChangeArrowheads="1"/>
            </p:cNvSpPr>
            <p:nvPr/>
          </p:nvSpPr>
          <p:spPr bwMode="auto">
            <a:xfrm>
              <a:off x="5481638" y="5894388"/>
              <a:ext cx="46038" cy="46038"/>
            </a:xfrm>
            <a:prstGeom prst="ellipse">
              <a:avLst/>
            </a:prstGeom>
            <a:solidFill>
              <a:srgbClr val="9FA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59" name="Oval 252"/>
            <p:cNvSpPr>
              <a:spLocks noChangeArrowheads="1"/>
            </p:cNvSpPr>
            <p:nvPr/>
          </p:nvSpPr>
          <p:spPr bwMode="auto">
            <a:xfrm>
              <a:off x="5646738" y="5984875"/>
              <a:ext cx="46038" cy="46038"/>
            </a:xfrm>
            <a:prstGeom prst="ellipse">
              <a:avLst/>
            </a:prstGeom>
            <a:solidFill>
              <a:srgbClr val="9FA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60" name="Oval 253"/>
            <p:cNvSpPr>
              <a:spLocks noChangeArrowheads="1"/>
            </p:cNvSpPr>
            <p:nvPr/>
          </p:nvSpPr>
          <p:spPr bwMode="auto">
            <a:xfrm>
              <a:off x="5384800" y="6003925"/>
              <a:ext cx="46038" cy="46038"/>
            </a:xfrm>
            <a:prstGeom prst="ellipse">
              <a:avLst/>
            </a:prstGeom>
            <a:solidFill>
              <a:srgbClr val="9FA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61" name="Oval 254"/>
            <p:cNvSpPr>
              <a:spLocks noChangeArrowheads="1"/>
            </p:cNvSpPr>
            <p:nvPr/>
          </p:nvSpPr>
          <p:spPr bwMode="auto">
            <a:xfrm>
              <a:off x="5861050" y="5965825"/>
              <a:ext cx="49213" cy="44450"/>
            </a:xfrm>
            <a:prstGeom prst="ellipse">
              <a:avLst/>
            </a:prstGeom>
            <a:solidFill>
              <a:srgbClr val="9FA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62" name="Oval 255"/>
            <p:cNvSpPr>
              <a:spLocks noChangeArrowheads="1"/>
            </p:cNvSpPr>
            <p:nvPr/>
          </p:nvSpPr>
          <p:spPr bwMode="auto">
            <a:xfrm>
              <a:off x="6013450" y="5826125"/>
              <a:ext cx="46038" cy="49213"/>
            </a:xfrm>
            <a:prstGeom prst="ellipse">
              <a:avLst/>
            </a:prstGeom>
            <a:solidFill>
              <a:srgbClr val="9FA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63" name="Oval 256"/>
            <p:cNvSpPr>
              <a:spLocks noChangeArrowheads="1"/>
            </p:cNvSpPr>
            <p:nvPr/>
          </p:nvSpPr>
          <p:spPr bwMode="auto">
            <a:xfrm>
              <a:off x="6078538" y="5984875"/>
              <a:ext cx="44450" cy="46038"/>
            </a:xfrm>
            <a:prstGeom prst="ellipse">
              <a:avLst/>
            </a:prstGeom>
            <a:solidFill>
              <a:srgbClr val="9FA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64" name="Oval 257"/>
            <p:cNvSpPr>
              <a:spLocks noChangeArrowheads="1"/>
            </p:cNvSpPr>
            <p:nvPr/>
          </p:nvSpPr>
          <p:spPr bwMode="auto">
            <a:xfrm>
              <a:off x="5537200" y="4649788"/>
              <a:ext cx="55563" cy="50800"/>
            </a:xfrm>
            <a:prstGeom prst="ellipse">
              <a:avLst/>
            </a:prstGeom>
            <a:solidFill>
              <a:srgbClr val="DC65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65" name="Oval 258"/>
            <p:cNvSpPr>
              <a:spLocks noChangeArrowheads="1"/>
            </p:cNvSpPr>
            <p:nvPr/>
          </p:nvSpPr>
          <p:spPr bwMode="auto">
            <a:xfrm>
              <a:off x="5537200" y="4843463"/>
              <a:ext cx="55563" cy="52388"/>
            </a:xfrm>
            <a:prstGeom prst="ellipse">
              <a:avLst/>
            </a:prstGeom>
            <a:solidFill>
              <a:srgbClr val="FFA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66" name="Oval 259"/>
            <p:cNvSpPr>
              <a:spLocks noChangeArrowheads="1"/>
            </p:cNvSpPr>
            <p:nvPr/>
          </p:nvSpPr>
          <p:spPr bwMode="auto">
            <a:xfrm>
              <a:off x="5670550" y="4862513"/>
              <a:ext cx="50800" cy="55563"/>
            </a:xfrm>
            <a:prstGeom prst="ellipse">
              <a:avLst/>
            </a:prstGeom>
            <a:solidFill>
              <a:srgbClr val="FFA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67" name="Oval 260"/>
            <p:cNvSpPr>
              <a:spLocks noChangeArrowheads="1"/>
            </p:cNvSpPr>
            <p:nvPr/>
          </p:nvSpPr>
          <p:spPr bwMode="auto">
            <a:xfrm>
              <a:off x="5811838" y="4868863"/>
              <a:ext cx="55563" cy="55563"/>
            </a:xfrm>
            <a:prstGeom prst="ellipse">
              <a:avLst/>
            </a:prstGeom>
            <a:solidFill>
              <a:srgbClr val="FFA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68" name="Oval 261"/>
            <p:cNvSpPr>
              <a:spLocks noChangeArrowheads="1"/>
            </p:cNvSpPr>
            <p:nvPr/>
          </p:nvSpPr>
          <p:spPr bwMode="auto">
            <a:xfrm>
              <a:off x="5970588" y="4895850"/>
              <a:ext cx="52388" cy="53975"/>
            </a:xfrm>
            <a:prstGeom prst="ellipse">
              <a:avLst/>
            </a:prstGeom>
            <a:solidFill>
              <a:srgbClr val="FFA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69" name="Oval 262"/>
            <p:cNvSpPr>
              <a:spLocks noChangeArrowheads="1"/>
            </p:cNvSpPr>
            <p:nvPr/>
          </p:nvSpPr>
          <p:spPr bwMode="auto">
            <a:xfrm>
              <a:off x="5689600" y="4643438"/>
              <a:ext cx="52388" cy="50800"/>
            </a:xfrm>
            <a:prstGeom prst="ellipse">
              <a:avLst/>
            </a:prstGeom>
            <a:solidFill>
              <a:srgbClr val="DC65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70" name="Oval 263"/>
            <p:cNvSpPr>
              <a:spLocks noChangeArrowheads="1"/>
            </p:cNvSpPr>
            <p:nvPr/>
          </p:nvSpPr>
          <p:spPr bwMode="auto">
            <a:xfrm>
              <a:off x="5832475" y="4643438"/>
              <a:ext cx="53975" cy="50800"/>
            </a:xfrm>
            <a:prstGeom prst="ellipse">
              <a:avLst/>
            </a:prstGeom>
            <a:solidFill>
              <a:srgbClr val="DC65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71" name="Oval 264"/>
            <p:cNvSpPr>
              <a:spLocks noChangeArrowheads="1"/>
            </p:cNvSpPr>
            <p:nvPr/>
          </p:nvSpPr>
          <p:spPr bwMode="auto">
            <a:xfrm>
              <a:off x="6003925" y="4630738"/>
              <a:ext cx="50800" cy="50800"/>
            </a:xfrm>
            <a:prstGeom prst="ellipse">
              <a:avLst/>
            </a:prstGeom>
            <a:solidFill>
              <a:srgbClr val="DC65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72" name="Oval 265"/>
            <p:cNvSpPr>
              <a:spLocks noChangeArrowheads="1"/>
            </p:cNvSpPr>
            <p:nvPr/>
          </p:nvSpPr>
          <p:spPr bwMode="auto">
            <a:xfrm>
              <a:off x="5491163" y="5008563"/>
              <a:ext cx="55563" cy="52388"/>
            </a:xfrm>
            <a:prstGeom prst="ellipse">
              <a:avLst/>
            </a:prstGeom>
            <a:solidFill>
              <a:srgbClr val="DC65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73" name="Oval 266"/>
            <p:cNvSpPr>
              <a:spLocks noChangeArrowheads="1"/>
            </p:cNvSpPr>
            <p:nvPr/>
          </p:nvSpPr>
          <p:spPr bwMode="auto">
            <a:xfrm>
              <a:off x="5643563" y="5073650"/>
              <a:ext cx="52388" cy="50800"/>
            </a:xfrm>
            <a:prstGeom prst="ellipse">
              <a:avLst/>
            </a:prstGeom>
            <a:solidFill>
              <a:srgbClr val="DC65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74" name="Oval 267"/>
            <p:cNvSpPr>
              <a:spLocks noChangeArrowheads="1"/>
            </p:cNvSpPr>
            <p:nvPr/>
          </p:nvSpPr>
          <p:spPr bwMode="auto">
            <a:xfrm>
              <a:off x="5818188" y="5145088"/>
              <a:ext cx="55563" cy="50800"/>
            </a:xfrm>
            <a:prstGeom prst="ellipse">
              <a:avLst/>
            </a:prstGeom>
            <a:solidFill>
              <a:srgbClr val="DC65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75" name="Oval 268"/>
            <p:cNvSpPr>
              <a:spLocks noChangeArrowheads="1"/>
            </p:cNvSpPr>
            <p:nvPr/>
          </p:nvSpPr>
          <p:spPr bwMode="auto">
            <a:xfrm>
              <a:off x="6003925" y="5195888"/>
              <a:ext cx="50800" cy="55563"/>
            </a:xfrm>
            <a:prstGeom prst="ellipse">
              <a:avLst/>
            </a:prstGeom>
            <a:solidFill>
              <a:srgbClr val="DC65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76" name="Freeform 269"/>
            <p:cNvSpPr/>
            <p:nvPr/>
          </p:nvSpPr>
          <p:spPr bwMode="auto">
            <a:xfrm>
              <a:off x="5537200" y="3648075"/>
              <a:ext cx="622300" cy="284163"/>
            </a:xfrm>
            <a:custGeom>
              <a:avLst/>
              <a:gdLst>
                <a:gd name="T0" fmla="*/ 4 w 392"/>
                <a:gd name="T1" fmla="*/ 0 h 179"/>
                <a:gd name="T2" fmla="*/ 49 w 392"/>
                <a:gd name="T3" fmla="*/ 85 h 179"/>
                <a:gd name="T4" fmla="*/ 118 w 392"/>
                <a:gd name="T5" fmla="*/ 10 h 179"/>
                <a:gd name="T6" fmla="*/ 161 w 392"/>
                <a:gd name="T7" fmla="*/ 109 h 179"/>
                <a:gd name="T8" fmla="*/ 241 w 392"/>
                <a:gd name="T9" fmla="*/ 30 h 179"/>
                <a:gd name="T10" fmla="*/ 278 w 392"/>
                <a:gd name="T11" fmla="*/ 146 h 179"/>
                <a:gd name="T12" fmla="*/ 371 w 392"/>
                <a:gd name="T13" fmla="*/ 42 h 179"/>
                <a:gd name="T14" fmla="*/ 392 w 392"/>
                <a:gd name="T15" fmla="*/ 179 h 179"/>
                <a:gd name="T16" fmla="*/ 0 w 392"/>
                <a:gd name="T17" fmla="*/ 69 h 179"/>
                <a:gd name="T18" fmla="*/ 4 w 392"/>
                <a:gd name="T1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2" h="179">
                  <a:moveTo>
                    <a:pt x="4" y="0"/>
                  </a:moveTo>
                  <a:lnTo>
                    <a:pt x="49" y="85"/>
                  </a:lnTo>
                  <a:lnTo>
                    <a:pt x="118" y="10"/>
                  </a:lnTo>
                  <a:lnTo>
                    <a:pt x="161" y="109"/>
                  </a:lnTo>
                  <a:lnTo>
                    <a:pt x="241" y="30"/>
                  </a:lnTo>
                  <a:lnTo>
                    <a:pt x="278" y="146"/>
                  </a:lnTo>
                  <a:lnTo>
                    <a:pt x="371" y="42"/>
                  </a:lnTo>
                  <a:lnTo>
                    <a:pt x="392" y="179"/>
                  </a:lnTo>
                  <a:lnTo>
                    <a:pt x="0" y="6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7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77" name="Freeform 270"/>
            <p:cNvSpPr/>
            <p:nvPr/>
          </p:nvSpPr>
          <p:spPr bwMode="auto">
            <a:xfrm>
              <a:off x="5527675" y="3860800"/>
              <a:ext cx="601663" cy="236538"/>
            </a:xfrm>
            <a:custGeom>
              <a:avLst/>
              <a:gdLst>
                <a:gd name="T0" fmla="*/ 165 w 186"/>
                <a:gd name="T1" fmla="*/ 42 h 73"/>
                <a:gd name="T2" fmla="*/ 158 w 186"/>
                <a:gd name="T3" fmla="*/ 40 h 73"/>
                <a:gd name="T4" fmla="*/ 125 w 186"/>
                <a:gd name="T5" fmla="*/ 50 h 73"/>
                <a:gd name="T6" fmla="*/ 114 w 186"/>
                <a:gd name="T7" fmla="*/ 28 h 73"/>
                <a:gd name="T8" fmla="*/ 111 w 186"/>
                <a:gd name="T9" fmla="*/ 28 h 73"/>
                <a:gd name="T10" fmla="*/ 82 w 186"/>
                <a:gd name="T11" fmla="*/ 38 h 73"/>
                <a:gd name="T12" fmla="*/ 62 w 186"/>
                <a:gd name="T13" fmla="*/ 15 h 73"/>
                <a:gd name="T14" fmla="*/ 56 w 186"/>
                <a:gd name="T15" fmla="*/ 14 h 73"/>
                <a:gd name="T16" fmla="*/ 26 w 186"/>
                <a:gd name="T17" fmla="*/ 25 h 73"/>
                <a:gd name="T18" fmla="*/ 2 w 186"/>
                <a:gd name="T19" fmla="*/ 0 h 73"/>
                <a:gd name="T20" fmla="*/ 2 w 186"/>
                <a:gd name="T21" fmla="*/ 0 h 73"/>
                <a:gd name="T22" fmla="*/ 0 w 186"/>
                <a:gd name="T23" fmla="*/ 23 h 73"/>
                <a:gd name="T24" fmla="*/ 28 w 186"/>
                <a:gd name="T25" fmla="*/ 38 h 73"/>
                <a:gd name="T26" fmla="*/ 55 w 186"/>
                <a:gd name="T27" fmla="*/ 26 h 73"/>
                <a:gd name="T28" fmla="*/ 77 w 186"/>
                <a:gd name="T29" fmla="*/ 51 h 73"/>
                <a:gd name="T30" fmla="*/ 106 w 186"/>
                <a:gd name="T31" fmla="*/ 40 h 73"/>
                <a:gd name="T32" fmla="*/ 127 w 186"/>
                <a:gd name="T33" fmla="*/ 61 h 73"/>
                <a:gd name="T34" fmla="*/ 159 w 186"/>
                <a:gd name="T35" fmla="*/ 51 h 73"/>
                <a:gd name="T36" fmla="*/ 185 w 186"/>
                <a:gd name="T37" fmla="*/ 73 h 73"/>
                <a:gd name="T38" fmla="*/ 186 w 186"/>
                <a:gd name="T39" fmla="*/ 62 h 73"/>
                <a:gd name="T40" fmla="*/ 165 w 186"/>
                <a:gd name="T41" fmla="*/ 4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6" h="73">
                  <a:moveTo>
                    <a:pt x="165" y="42"/>
                  </a:moveTo>
                  <a:cubicBezTo>
                    <a:pt x="158" y="40"/>
                    <a:pt x="158" y="40"/>
                    <a:pt x="158" y="40"/>
                  </a:cubicBezTo>
                  <a:cubicBezTo>
                    <a:pt x="150" y="47"/>
                    <a:pt x="137" y="56"/>
                    <a:pt x="125" y="50"/>
                  </a:cubicBezTo>
                  <a:cubicBezTo>
                    <a:pt x="115" y="44"/>
                    <a:pt x="113" y="35"/>
                    <a:pt x="114" y="28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105" y="33"/>
                    <a:pt x="96" y="40"/>
                    <a:pt x="82" y="38"/>
                  </a:cubicBezTo>
                  <a:cubicBezTo>
                    <a:pt x="68" y="36"/>
                    <a:pt x="63" y="24"/>
                    <a:pt x="62" y="15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1" y="20"/>
                    <a:pt x="42" y="26"/>
                    <a:pt x="26" y="25"/>
                  </a:cubicBezTo>
                  <a:cubicBezTo>
                    <a:pt x="9" y="23"/>
                    <a:pt x="4" y="9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9" y="39"/>
                    <a:pt x="28" y="38"/>
                  </a:cubicBezTo>
                  <a:cubicBezTo>
                    <a:pt x="47" y="36"/>
                    <a:pt x="55" y="26"/>
                    <a:pt x="55" y="26"/>
                  </a:cubicBezTo>
                  <a:cubicBezTo>
                    <a:pt x="55" y="26"/>
                    <a:pt x="57" y="48"/>
                    <a:pt x="77" y="51"/>
                  </a:cubicBezTo>
                  <a:cubicBezTo>
                    <a:pt x="96" y="54"/>
                    <a:pt x="106" y="40"/>
                    <a:pt x="106" y="40"/>
                  </a:cubicBezTo>
                  <a:cubicBezTo>
                    <a:pt x="106" y="40"/>
                    <a:pt x="110" y="57"/>
                    <a:pt x="127" y="61"/>
                  </a:cubicBezTo>
                  <a:cubicBezTo>
                    <a:pt x="144" y="65"/>
                    <a:pt x="159" y="51"/>
                    <a:pt x="159" y="51"/>
                  </a:cubicBezTo>
                  <a:cubicBezTo>
                    <a:pt x="166" y="69"/>
                    <a:pt x="185" y="73"/>
                    <a:pt x="185" y="73"/>
                  </a:cubicBezTo>
                  <a:cubicBezTo>
                    <a:pt x="186" y="62"/>
                    <a:pt x="186" y="62"/>
                    <a:pt x="186" y="62"/>
                  </a:cubicBezTo>
                  <a:cubicBezTo>
                    <a:pt x="173" y="59"/>
                    <a:pt x="167" y="49"/>
                    <a:pt x="165" y="42"/>
                  </a:cubicBezTo>
                  <a:close/>
                </a:path>
              </a:pathLst>
            </a:custGeom>
            <a:solidFill>
              <a:srgbClr val="F08D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78" name="Freeform 271"/>
            <p:cNvSpPr/>
            <p:nvPr/>
          </p:nvSpPr>
          <p:spPr bwMode="auto">
            <a:xfrm>
              <a:off x="5524500" y="3863975"/>
              <a:ext cx="601663" cy="261938"/>
            </a:xfrm>
            <a:custGeom>
              <a:avLst/>
              <a:gdLst>
                <a:gd name="T0" fmla="*/ 170 w 186"/>
                <a:gd name="T1" fmla="*/ 60 h 81"/>
                <a:gd name="T2" fmla="*/ 163 w 186"/>
                <a:gd name="T3" fmla="*/ 42 h 81"/>
                <a:gd name="T4" fmla="*/ 126 w 186"/>
                <a:gd name="T5" fmla="*/ 58 h 81"/>
                <a:gd name="T6" fmla="*/ 115 w 186"/>
                <a:gd name="T7" fmla="*/ 48 h 81"/>
                <a:gd name="T8" fmla="*/ 110 w 186"/>
                <a:gd name="T9" fmla="*/ 34 h 81"/>
                <a:gd name="T10" fmla="*/ 83 w 186"/>
                <a:gd name="T11" fmla="*/ 47 h 81"/>
                <a:gd name="T12" fmla="*/ 60 w 186"/>
                <a:gd name="T13" fmla="*/ 18 h 81"/>
                <a:gd name="T14" fmla="*/ 46 w 186"/>
                <a:gd name="T15" fmla="*/ 30 h 81"/>
                <a:gd name="T16" fmla="*/ 27 w 186"/>
                <a:gd name="T17" fmla="*/ 33 h 81"/>
                <a:gd name="T18" fmla="*/ 2 w 186"/>
                <a:gd name="T19" fmla="*/ 0 h 81"/>
                <a:gd name="T20" fmla="*/ 0 w 186"/>
                <a:gd name="T21" fmla="*/ 31 h 81"/>
                <a:gd name="T22" fmla="*/ 28 w 186"/>
                <a:gd name="T23" fmla="*/ 46 h 81"/>
                <a:gd name="T24" fmla="*/ 56 w 186"/>
                <a:gd name="T25" fmla="*/ 35 h 81"/>
                <a:gd name="T26" fmla="*/ 77 w 186"/>
                <a:gd name="T27" fmla="*/ 60 h 81"/>
                <a:gd name="T28" fmla="*/ 106 w 186"/>
                <a:gd name="T29" fmla="*/ 49 h 81"/>
                <a:gd name="T30" fmla="*/ 127 w 186"/>
                <a:gd name="T31" fmla="*/ 70 h 81"/>
                <a:gd name="T32" fmla="*/ 159 w 186"/>
                <a:gd name="T33" fmla="*/ 60 h 81"/>
                <a:gd name="T34" fmla="*/ 186 w 186"/>
                <a:gd name="T35" fmla="*/ 81 h 81"/>
                <a:gd name="T36" fmla="*/ 186 w 186"/>
                <a:gd name="T37" fmla="*/ 70 h 81"/>
                <a:gd name="T38" fmla="*/ 170 w 186"/>
                <a:gd name="T39" fmla="*/ 6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6" h="81">
                  <a:moveTo>
                    <a:pt x="170" y="60"/>
                  </a:moveTo>
                  <a:cubicBezTo>
                    <a:pt x="166" y="54"/>
                    <a:pt x="163" y="49"/>
                    <a:pt x="163" y="42"/>
                  </a:cubicBezTo>
                  <a:cubicBezTo>
                    <a:pt x="154" y="52"/>
                    <a:pt x="141" y="66"/>
                    <a:pt x="126" y="58"/>
                  </a:cubicBezTo>
                  <a:cubicBezTo>
                    <a:pt x="122" y="56"/>
                    <a:pt x="117" y="52"/>
                    <a:pt x="115" y="48"/>
                  </a:cubicBezTo>
                  <a:cubicBezTo>
                    <a:pt x="113" y="46"/>
                    <a:pt x="108" y="36"/>
                    <a:pt x="110" y="34"/>
                  </a:cubicBezTo>
                  <a:cubicBezTo>
                    <a:pt x="104" y="44"/>
                    <a:pt x="94" y="48"/>
                    <a:pt x="83" y="47"/>
                  </a:cubicBezTo>
                  <a:cubicBezTo>
                    <a:pt x="69" y="45"/>
                    <a:pt x="61" y="31"/>
                    <a:pt x="60" y="18"/>
                  </a:cubicBezTo>
                  <a:cubicBezTo>
                    <a:pt x="55" y="22"/>
                    <a:pt x="52" y="27"/>
                    <a:pt x="46" y="30"/>
                  </a:cubicBezTo>
                  <a:cubicBezTo>
                    <a:pt x="40" y="33"/>
                    <a:pt x="33" y="34"/>
                    <a:pt x="27" y="33"/>
                  </a:cubicBezTo>
                  <a:cubicBezTo>
                    <a:pt x="3" y="31"/>
                    <a:pt x="2" y="7"/>
                    <a:pt x="2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9" y="47"/>
                    <a:pt x="28" y="46"/>
                  </a:cubicBezTo>
                  <a:cubicBezTo>
                    <a:pt x="47" y="45"/>
                    <a:pt x="56" y="35"/>
                    <a:pt x="56" y="35"/>
                  </a:cubicBezTo>
                  <a:cubicBezTo>
                    <a:pt x="56" y="35"/>
                    <a:pt x="58" y="57"/>
                    <a:pt x="77" y="60"/>
                  </a:cubicBezTo>
                  <a:cubicBezTo>
                    <a:pt x="97" y="62"/>
                    <a:pt x="106" y="49"/>
                    <a:pt x="106" y="49"/>
                  </a:cubicBezTo>
                  <a:cubicBezTo>
                    <a:pt x="106" y="49"/>
                    <a:pt x="110" y="66"/>
                    <a:pt x="127" y="70"/>
                  </a:cubicBezTo>
                  <a:cubicBezTo>
                    <a:pt x="144" y="74"/>
                    <a:pt x="159" y="60"/>
                    <a:pt x="159" y="60"/>
                  </a:cubicBezTo>
                  <a:cubicBezTo>
                    <a:pt x="166" y="77"/>
                    <a:pt x="186" y="81"/>
                    <a:pt x="186" y="81"/>
                  </a:cubicBezTo>
                  <a:cubicBezTo>
                    <a:pt x="186" y="70"/>
                    <a:pt x="186" y="70"/>
                    <a:pt x="186" y="70"/>
                  </a:cubicBezTo>
                  <a:cubicBezTo>
                    <a:pt x="186" y="72"/>
                    <a:pt x="171" y="61"/>
                    <a:pt x="170" y="60"/>
                  </a:cubicBezTo>
                  <a:close/>
                </a:path>
              </a:pathLst>
            </a:custGeom>
            <a:solidFill>
              <a:srgbClr val="D4D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79" name="Oval 272"/>
            <p:cNvSpPr>
              <a:spLocks noChangeArrowheads="1"/>
            </p:cNvSpPr>
            <p:nvPr/>
          </p:nvSpPr>
          <p:spPr bwMode="auto">
            <a:xfrm>
              <a:off x="5592763" y="3883025"/>
              <a:ext cx="25400" cy="25400"/>
            </a:xfrm>
            <a:prstGeom prst="ellipse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80" name="Oval 273"/>
            <p:cNvSpPr>
              <a:spLocks noChangeArrowheads="1"/>
            </p:cNvSpPr>
            <p:nvPr/>
          </p:nvSpPr>
          <p:spPr bwMode="auto">
            <a:xfrm>
              <a:off x="5792788" y="3938588"/>
              <a:ext cx="25400" cy="25400"/>
            </a:xfrm>
            <a:prstGeom prst="ellipse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81" name="Oval 274"/>
            <p:cNvSpPr>
              <a:spLocks noChangeArrowheads="1"/>
            </p:cNvSpPr>
            <p:nvPr/>
          </p:nvSpPr>
          <p:spPr bwMode="auto">
            <a:xfrm>
              <a:off x="5942013" y="3979863"/>
              <a:ext cx="25400" cy="26988"/>
            </a:xfrm>
            <a:prstGeom prst="ellipse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82" name="Oval 275"/>
            <p:cNvSpPr>
              <a:spLocks noChangeArrowheads="1"/>
            </p:cNvSpPr>
            <p:nvPr/>
          </p:nvSpPr>
          <p:spPr bwMode="auto">
            <a:xfrm>
              <a:off x="6113463" y="4016375"/>
              <a:ext cx="26988" cy="25400"/>
            </a:xfrm>
            <a:prstGeom prst="ellipse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83" name="Oval 276"/>
            <p:cNvSpPr>
              <a:spLocks noChangeArrowheads="1"/>
            </p:cNvSpPr>
            <p:nvPr/>
          </p:nvSpPr>
          <p:spPr bwMode="auto">
            <a:xfrm>
              <a:off x="5659438" y="4029075"/>
              <a:ext cx="26988" cy="25400"/>
            </a:xfrm>
            <a:prstGeom prst="ellipse">
              <a:avLst/>
            </a:prstGeom>
            <a:solidFill>
              <a:srgbClr val="F08D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84" name="Oval 277"/>
            <p:cNvSpPr>
              <a:spLocks noChangeArrowheads="1"/>
            </p:cNvSpPr>
            <p:nvPr/>
          </p:nvSpPr>
          <p:spPr bwMode="auto">
            <a:xfrm>
              <a:off x="5842000" y="4070350"/>
              <a:ext cx="25400" cy="26988"/>
            </a:xfrm>
            <a:prstGeom prst="ellipse">
              <a:avLst/>
            </a:prstGeom>
            <a:solidFill>
              <a:srgbClr val="F08D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85" name="Oval 278"/>
            <p:cNvSpPr>
              <a:spLocks noChangeArrowheads="1"/>
            </p:cNvSpPr>
            <p:nvPr/>
          </p:nvSpPr>
          <p:spPr bwMode="auto">
            <a:xfrm>
              <a:off x="6000750" y="4103688"/>
              <a:ext cx="25400" cy="25400"/>
            </a:xfrm>
            <a:prstGeom prst="ellipse">
              <a:avLst/>
            </a:prstGeom>
            <a:solidFill>
              <a:srgbClr val="F08D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86" name="Oval 279"/>
            <p:cNvSpPr>
              <a:spLocks noChangeArrowheads="1"/>
            </p:cNvSpPr>
            <p:nvPr/>
          </p:nvSpPr>
          <p:spPr bwMode="auto">
            <a:xfrm>
              <a:off x="5416550" y="2722563"/>
              <a:ext cx="42863" cy="41275"/>
            </a:xfrm>
            <a:prstGeom prst="ellipse">
              <a:avLst/>
            </a:prstGeom>
            <a:solidFill>
              <a:srgbClr val="C5ED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87" name="Oval 280"/>
            <p:cNvSpPr>
              <a:spLocks noChangeArrowheads="1"/>
            </p:cNvSpPr>
            <p:nvPr/>
          </p:nvSpPr>
          <p:spPr bwMode="auto">
            <a:xfrm>
              <a:off x="5692775" y="2760663"/>
              <a:ext cx="41275" cy="46038"/>
            </a:xfrm>
            <a:prstGeom prst="ellipse">
              <a:avLst/>
            </a:prstGeom>
            <a:solidFill>
              <a:srgbClr val="C5ED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88" name="Oval 281"/>
            <p:cNvSpPr>
              <a:spLocks noChangeArrowheads="1"/>
            </p:cNvSpPr>
            <p:nvPr/>
          </p:nvSpPr>
          <p:spPr bwMode="auto">
            <a:xfrm>
              <a:off x="5553075" y="2790825"/>
              <a:ext cx="46038" cy="44450"/>
            </a:xfrm>
            <a:prstGeom prst="ellipse">
              <a:avLst/>
            </a:prstGeom>
            <a:solidFill>
              <a:srgbClr val="C5ED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89" name="Oval 282"/>
            <p:cNvSpPr>
              <a:spLocks noChangeArrowheads="1"/>
            </p:cNvSpPr>
            <p:nvPr/>
          </p:nvSpPr>
          <p:spPr bwMode="auto">
            <a:xfrm>
              <a:off x="5643563" y="2887663"/>
              <a:ext cx="42863" cy="44450"/>
            </a:xfrm>
            <a:prstGeom prst="ellipse">
              <a:avLst/>
            </a:prstGeom>
            <a:solidFill>
              <a:srgbClr val="C5ED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90" name="Oval 283"/>
            <p:cNvSpPr>
              <a:spLocks noChangeArrowheads="1"/>
            </p:cNvSpPr>
            <p:nvPr/>
          </p:nvSpPr>
          <p:spPr bwMode="auto">
            <a:xfrm>
              <a:off x="5829300" y="2859088"/>
              <a:ext cx="44450" cy="44450"/>
            </a:xfrm>
            <a:prstGeom prst="ellipse">
              <a:avLst/>
            </a:prstGeom>
            <a:solidFill>
              <a:srgbClr val="C5ED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91" name="Oval 284"/>
            <p:cNvSpPr>
              <a:spLocks noChangeArrowheads="1"/>
            </p:cNvSpPr>
            <p:nvPr/>
          </p:nvSpPr>
          <p:spPr bwMode="auto">
            <a:xfrm>
              <a:off x="5848350" y="3025775"/>
              <a:ext cx="44450" cy="42863"/>
            </a:xfrm>
            <a:prstGeom prst="ellipse">
              <a:avLst/>
            </a:prstGeom>
            <a:solidFill>
              <a:srgbClr val="C5ED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92" name="Oval 285"/>
            <p:cNvSpPr>
              <a:spLocks noChangeArrowheads="1"/>
            </p:cNvSpPr>
            <p:nvPr/>
          </p:nvSpPr>
          <p:spPr bwMode="auto">
            <a:xfrm>
              <a:off x="5543550" y="3006725"/>
              <a:ext cx="46038" cy="42863"/>
            </a:xfrm>
            <a:prstGeom prst="ellipse">
              <a:avLst/>
            </a:prstGeom>
            <a:solidFill>
              <a:srgbClr val="C5ED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93" name="Oval 286"/>
            <p:cNvSpPr>
              <a:spLocks noChangeArrowheads="1"/>
            </p:cNvSpPr>
            <p:nvPr/>
          </p:nvSpPr>
          <p:spPr bwMode="auto">
            <a:xfrm>
              <a:off x="5683250" y="3025775"/>
              <a:ext cx="41275" cy="42863"/>
            </a:xfrm>
            <a:prstGeom prst="ellipse">
              <a:avLst/>
            </a:prstGeom>
            <a:solidFill>
              <a:srgbClr val="C5ED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94" name="Oval 287"/>
            <p:cNvSpPr>
              <a:spLocks noChangeArrowheads="1"/>
            </p:cNvSpPr>
            <p:nvPr/>
          </p:nvSpPr>
          <p:spPr bwMode="auto">
            <a:xfrm>
              <a:off x="6162675" y="2887663"/>
              <a:ext cx="44450" cy="44450"/>
            </a:xfrm>
            <a:prstGeom prst="ellipse">
              <a:avLst/>
            </a:prstGeom>
            <a:solidFill>
              <a:srgbClr val="C5ED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95" name="Oval 288"/>
            <p:cNvSpPr>
              <a:spLocks noChangeArrowheads="1"/>
            </p:cNvSpPr>
            <p:nvPr/>
          </p:nvSpPr>
          <p:spPr bwMode="auto">
            <a:xfrm>
              <a:off x="6230938" y="2978150"/>
              <a:ext cx="44450" cy="41275"/>
            </a:xfrm>
            <a:prstGeom prst="ellipse">
              <a:avLst/>
            </a:prstGeom>
            <a:solidFill>
              <a:srgbClr val="C5ED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96" name="Oval 289"/>
            <p:cNvSpPr>
              <a:spLocks noChangeArrowheads="1"/>
            </p:cNvSpPr>
            <p:nvPr/>
          </p:nvSpPr>
          <p:spPr bwMode="auto">
            <a:xfrm>
              <a:off x="6321425" y="3065463"/>
              <a:ext cx="41275" cy="41275"/>
            </a:xfrm>
            <a:prstGeom prst="ellipse">
              <a:avLst/>
            </a:prstGeom>
            <a:solidFill>
              <a:srgbClr val="C5ED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97" name="Oval 290"/>
            <p:cNvSpPr>
              <a:spLocks noChangeArrowheads="1"/>
            </p:cNvSpPr>
            <p:nvPr/>
          </p:nvSpPr>
          <p:spPr bwMode="auto">
            <a:xfrm>
              <a:off x="6340475" y="2906713"/>
              <a:ext cx="42863" cy="46038"/>
            </a:xfrm>
            <a:prstGeom prst="ellipse">
              <a:avLst/>
            </a:prstGeom>
            <a:solidFill>
              <a:srgbClr val="C5ED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98" name="Oval 291"/>
            <p:cNvSpPr>
              <a:spLocks noChangeArrowheads="1"/>
            </p:cNvSpPr>
            <p:nvPr/>
          </p:nvSpPr>
          <p:spPr bwMode="auto">
            <a:xfrm>
              <a:off x="6113463" y="3046413"/>
              <a:ext cx="46038" cy="41275"/>
            </a:xfrm>
            <a:prstGeom prst="ellipse">
              <a:avLst/>
            </a:prstGeom>
            <a:solidFill>
              <a:srgbClr val="C5ED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99" name="Freeform 292"/>
            <p:cNvSpPr/>
            <p:nvPr/>
          </p:nvSpPr>
          <p:spPr bwMode="auto">
            <a:xfrm>
              <a:off x="6262688" y="0"/>
              <a:ext cx="285750" cy="1606550"/>
            </a:xfrm>
            <a:custGeom>
              <a:avLst/>
              <a:gdLst>
                <a:gd name="T0" fmla="*/ 43 w 88"/>
                <a:gd name="T1" fmla="*/ 497 h 497"/>
                <a:gd name="T2" fmla="*/ 0 w 88"/>
                <a:gd name="T3" fmla="*/ 0 h 497"/>
                <a:gd name="T4" fmla="*/ 24 w 88"/>
                <a:gd name="T5" fmla="*/ 3 h 497"/>
                <a:gd name="T6" fmla="*/ 82 w 88"/>
                <a:gd name="T7" fmla="*/ 491 h 497"/>
                <a:gd name="T8" fmla="*/ 43 w 88"/>
                <a:gd name="T9" fmla="*/ 497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497">
                  <a:moveTo>
                    <a:pt x="43" y="497"/>
                  </a:moveTo>
                  <a:cubicBezTo>
                    <a:pt x="43" y="497"/>
                    <a:pt x="12" y="33"/>
                    <a:pt x="0" y="0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88" y="383"/>
                    <a:pt x="82" y="491"/>
                  </a:cubicBezTo>
                  <a:lnTo>
                    <a:pt x="43" y="497"/>
                  </a:ln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00" name="Line 293"/>
            <p:cNvSpPr>
              <a:spLocks noChangeShapeType="1"/>
            </p:cNvSpPr>
            <p:nvPr/>
          </p:nvSpPr>
          <p:spPr bwMode="auto">
            <a:xfrm>
              <a:off x="6069013" y="597852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01" name="Line 294"/>
            <p:cNvSpPr>
              <a:spLocks noChangeShapeType="1"/>
            </p:cNvSpPr>
            <p:nvPr/>
          </p:nvSpPr>
          <p:spPr bwMode="auto">
            <a:xfrm>
              <a:off x="6069013" y="597852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02" name="Freeform 295"/>
            <p:cNvSpPr/>
            <p:nvPr/>
          </p:nvSpPr>
          <p:spPr bwMode="auto">
            <a:xfrm>
              <a:off x="5440363" y="1519238"/>
              <a:ext cx="304800" cy="508000"/>
            </a:xfrm>
            <a:custGeom>
              <a:avLst/>
              <a:gdLst>
                <a:gd name="T0" fmla="*/ 126 w 192"/>
                <a:gd name="T1" fmla="*/ 0 h 320"/>
                <a:gd name="T2" fmla="*/ 0 w 192"/>
                <a:gd name="T3" fmla="*/ 92 h 320"/>
                <a:gd name="T4" fmla="*/ 141 w 192"/>
                <a:gd name="T5" fmla="*/ 92 h 320"/>
                <a:gd name="T6" fmla="*/ 12 w 192"/>
                <a:gd name="T7" fmla="*/ 173 h 320"/>
                <a:gd name="T8" fmla="*/ 159 w 192"/>
                <a:gd name="T9" fmla="*/ 198 h 320"/>
                <a:gd name="T10" fmla="*/ 18 w 192"/>
                <a:gd name="T11" fmla="*/ 253 h 320"/>
                <a:gd name="T12" fmla="*/ 192 w 192"/>
                <a:gd name="T13" fmla="*/ 320 h 320"/>
                <a:gd name="T14" fmla="*/ 126 w 192"/>
                <a:gd name="T15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320">
                  <a:moveTo>
                    <a:pt x="126" y="0"/>
                  </a:moveTo>
                  <a:lnTo>
                    <a:pt x="0" y="92"/>
                  </a:lnTo>
                  <a:lnTo>
                    <a:pt x="141" y="92"/>
                  </a:lnTo>
                  <a:lnTo>
                    <a:pt x="12" y="173"/>
                  </a:lnTo>
                  <a:lnTo>
                    <a:pt x="159" y="198"/>
                  </a:lnTo>
                  <a:lnTo>
                    <a:pt x="18" y="253"/>
                  </a:lnTo>
                  <a:lnTo>
                    <a:pt x="192" y="32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7451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03" name="Freeform 296"/>
            <p:cNvSpPr/>
            <p:nvPr/>
          </p:nvSpPr>
          <p:spPr bwMode="auto">
            <a:xfrm>
              <a:off x="5546725" y="6172200"/>
              <a:ext cx="333375" cy="227013"/>
            </a:xfrm>
            <a:custGeom>
              <a:avLst/>
              <a:gdLst>
                <a:gd name="T0" fmla="*/ 149 w 210"/>
                <a:gd name="T1" fmla="*/ 0 h 143"/>
                <a:gd name="T2" fmla="*/ 0 w 210"/>
                <a:gd name="T3" fmla="*/ 94 h 143"/>
                <a:gd name="T4" fmla="*/ 210 w 210"/>
                <a:gd name="T5" fmla="*/ 143 h 143"/>
                <a:gd name="T6" fmla="*/ 149 w 210"/>
                <a:gd name="T7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" h="143">
                  <a:moveTo>
                    <a:pt x="149" y="0"/>
                  </a:moveTo>
                  <a:lnTo>
                    <a:pt x="0" y="94"/>
                  </a:lnTo>
                  <a:lnTo>
                    <a:pt x="210" y="143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7451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04" name="Freeform 297"/>
            <p:cNvSpPr/>
            <p:nvPr/>
          </p:nvSpPr>
          <p:spPr bwMode="auto">
            <a:xfrm>
              <a:off x="5556250" y="6611938"/>
              <a:ext cx="431800" cy="177800"/>
            </a:xfrm>
            <a:custGeom>
              <a:avLst/>
              <a:gdLst>
                <a:gd name="T0" fmla="*/ 0 w 272"/>
                <a:gd name="T1" fmla="*/ 112 h 112"/>
                <a:gd name="T2" fmla="*/ 161 w 272"/>
                <a:gd name="T3" fmla="*/ 0 h 112"/>
                <a:gd name="T4" fmla="*/ 272 w 272"/>
                <a:gd name="T5" fmla="*/ 100 h 112"/>
                <a:gd name="T6" fmla="*/ 0 w 272"/>
                <a:gd name="T7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112">
                  <a:moveTo>
                    <a:pt x="0" y="112"/>
                  </a:moveTo>
                  <a:lnTo>
                    <a:pt x="161" y="0"/>
                  </a:lnTo>
                  <a:lnTo>
                    <a:pt x="272" y="100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A7C5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05" name="Freeform 298"/>
            <p:cNvSpPr/>
            <p:nvPr/>
          </p:nvSpPr>
          <p:spPr bwMode="auto">
            <a:xfrm>
              <a:off x="5391150" y="6456363"/>
              <a:ext cx="233363" cy="227013"/>
            </a:xfrm>
            <a:custGeom>
              <a:avLst/>
              <a:gdLst>
                <a:gd name="T0" fmla="*/ 0 w 147"/>
                <a:gd name="T1" fmla="*/ 0 h 143"/>
                <a:gd name="T2" fmla="*/ 147 w 147"/>
                <a:gd name="T3" fmla="*/ 37 h 143"/>
                <a:gd name="T4" fmla="*/ 6 w 147"/>
                <a:gd name="T5" fmla="*/ 143 h 143"/>
                <a:gd name="T6" fmla="*/ 0 w 147"/>
                <a:gd name="T7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" h="143">
                  <a:moveTo>
                    <a:pt x="0" y="0"/>
                  </a:moveTo>
                  <a:lnTo>
                    <a:pt x="147" y="37"/>
                  </a:lnTo>
                  <a:lnTo>
                    <a:pt x="6" y="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9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06" name="Freeform 299"/>
            <p:cNvSpPr/>
            <p:nvPr/>
          </p:nvSpPr>
          <p:spPr bwMode="auto">
            <a:xfrm>
              <a:off x="5967413" y="6103938"/>
              <a:ext cx="217488" cy="508000"/>
            </a:xfrm>
            <a:custGeom>
              <a:avLst/>
              <a:gdLst>
                <a:gd name="T0" fmla="*/ 119 w 137"/>
                <a:gd name="T1" fmla="*/ 0 h 320"/>
                <a:gd name="T2" fmla="*/ 0 w 137"/>
                <a:gd name="T3" fmla="*/ 25 h 320"/>
                <a:gd name="T4" fmla="*/ 137 w 137"/>
                <a:gd name="T5" fmla="*/ 320 h 320"/>
                <a:gd name="T6" fmla="*/ 119 w 137"/>
                <a:gd name="T7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" h="320">
                  <a:moveTo>
                    <a:pt x="119" y="0"/>
                  </a:moveTo>
                  <a:lnTo>
                    <a:pt x="0" y="25"/>
                  </a:lnTo>
                  <a:lnTo>
                    <a:pt x="137" y="32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DE62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07" name="Freeform 300"/>
            <p:cNvSpPr/>
            <p:nvPr/>
          </p:nvSpPr>
          <p:spPr bwMode="auto">
            <a:xfrm>
              <a:off x="5575300" y="2422525"/>
              <a:ext cx="179388" cy="184150"/>
            </a:xfrm>
            <a:custGeom>
              <a:avLst/>
              <a:gdLst>
                <a:gd name="T0" fmla="*/ 0 w 113"/>
                <a:gd name="T1" fmla="*/ 0 h 116"/>
                <a:gd name="T2" fmla="*/ 43 w 113"/>
                <a:gd name="T3" fmla="*/ 116 h 116"/>
                <a:gd name="T4" fmla="*/ 113 w 113"/>
                <a:gd name="T5" fmla="*/ 48 h 116"/>
                <a:gd name="T6" fmla="*/ 0 w 113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116">
                  <a:moveTo>
                    <a:pt x="0" y="0"/>
                  </a:moveTo>
                  <a:lnTo>
                    <a:pt x="43" y="116"/>
                  </a:lnTo>
                  <a:lnTo>
                    <a:pt x="113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51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08" name="Oval 301"/>
            <p:cNvSpPr>
              <a:spLocks noChangeArrowheads="1"/>
            </p:cNvSpPr>
            <p:nvPr/>
          </p:nvSpPr>
          <p:spPr bwMode="auto">
            <a:xfrm>
              <a:off x="5419725" y="1274763"/>
              <a:ext cx="39688" cy="38100"/>
            </a:xfrm>
            <a:prstGeom prst="ellipse">
              <a:avLst/>
            </a:prstGeom>
            <a:solidFill>
              <a:srgbClr val="FF8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09" name="Oval 302"/>
            <p:cNvSpPr>
              <a:spLocks noChangeArrowheads="1"/>
            </p:cNvSpPr>
            <p:nvPr/>
          </p:nvSpPr>
          <p:spPr bwMode="auto">
            <a:xfrm>
              <a:off x="5537200" y="1284288"/>
              <a:ext cx="38100" cy="38100"/>
            </a:xfrm>
            <a:prstGeom prst="ellipse">
              <a:avLst/>
            </a:prstGeom>
            <a:solidFill>
              <a:srgbClr val="FF8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10" name="Oval 303"/>
            <p:cNvSpPr>
              <a:spLocks noChangeArrowheads="1"/>
            </p:cNvSpPr>
            <p:nvPr/>
          </p:nvSpPr>
          <p:spPr bwMode="auto">
            <a:xfrm>
              <a:off x="5478463" y="1371600"/>
              <a:ext cx="39688" cy="38100"/>
            </a:xfrm>
            <a:prstGeom prst="ellipse">
              <a:avLst/>
            </a:prstGeom>
            <a:solidFill>
              <a:srgbClr val="FF8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11" name="Oval 304"/>
            <p:cNvSpPr>
              <a:spLocks noChangeArrowheads="1"/>
            </p:cNvSpPr>
            <p:nvPr/>
          </p:nvSpPr>
          <p:spPr bwMode="auto">
            <a:xfrm>
              <a:off x="5575300" y="1422400"/>
              <a:ext cx="39688" cy="39688"/>
            </a:xfrm>
            <a:prstGeom prst="ellipse">
              <a:avLst/>
            </a:prstGeom>
            <a:solidFill>
              <a:srgbClr val="FF8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12" name="Oval 305"/>
            <p:cNvSpPr>
              <a:spLocks noChangeArrowheads="1"/>
            </p:cNvSpPr>
            <p:nvPr/>
          </p:nvSpPr>
          <p:spPr bwMode="auto">
            <a:xfrm>
              <a:off x="5440363" y="1481138"/>
              <a:ext cx="38100" cy="38100"/>
            </a:xfrm>
            <a:prstGeom prst="ellipse">
              <a:avLst/>
            </a:prstGeom>
            <a:solidFill>
              <a:srgbClr val="FF8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13" name="Freeform 306"/>
            <p:cNvSpPr/>
            <p:nvPr/>
          </p:nvSpPr>
          <p:spPr bwMode="auto">
            <a:xfrm>
              <a:off x="5310188" y="2320925"/>
              <a:ext cx="58738" cy="295275"/>
            </a:xfrm>
            <a:custGeom>
              <a:avLst/>
              <a:gdLst>
                <a:gd name="T0" fmla="*/ 0 w 37"/>
                <a:gd name="T1" fmla="*/ 119 h 186"/>
                <a:gd name="T2" fmla="*/ 31 w 37"/>
                <a:gd name="T3" fmla="*/ 0 h 186"/>
                <a:gd name="T4" fmla="*/ 37 w 37"/>
                <a:gd name="T5" fmla="*/ 186 h 186"/>
                <a:gd name="T6" fmla="*/ 6 w 37"/>
                <a:gd name="T7" fmla="*/ 137 h 186"/>
                <a:gd name="T8" fmla="*/ 0 w 37"/>
                <a:gd name="T9" fmla="*/ 119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86">
                  <a:moveTo>
                    <a:pt x="0" y="119"/>
                  </a:moveTo>
                  <a:lnTo>
                    <a:pt x="31" y="0"/>
                  </a:lnTo>
                  <a:lnTo>
                    <a:pt x="37" y="186"/>
                  </a:lnTo>
                  <a:lnTo>
                    <a:pt x="6" y="137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906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14" name="Freeform 307"/>
            <p:cNvSpPr/>
            <p:nvPr/>
          </p:nvSpPr>
          <p:spPr bwMode="auto">
            <a:xfrm>
              <a:off x="5310188" y="2320925"/>
              <a:ext cx="58738" cy="295275"/>
            </a:xfrm>
            <a:custGeom>
              <a:avLst/>
              <a:gdLst>
                <a:gd name="T0" fmla="*/ 0 w 37"/>
                <a:gd name="T1" fmla="*/ 119 h 186"/>
                <a:gd name="T2" fmla="*/ 31 w 37"/>
                <a:gd name="T3" fmla="*/ 0 h 186"/>
                <a:gd name="T4" fmla="*/ 37 w 37"/>
                <a:gd name="T5" fmla="*/ 186 h 186"/>
                <a:gd name="T6" fmla="*/ 6 w 37"/>
                <a:gd name="T7" fmla="*/ 137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186">
                  <a:moveTo>
                    <a:pt x="0" y="119"/>
                  </a:moveTo>
                  <a:lnTo>
                    <a:pt x="31" y="0"/>
                  </a:lnTo>
                  <a:lnTo>
                    <a:pt x="37" y="186"/>
                  </a:lnTo>
                  <a:lnTo>
                    <a:pt x="6" y="1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</p:grpSp>
      <p:grpSp>
        <p:nvGrpSpPr>
          <p:cNvPr id="151" name="组合 150"/>
          <p:cNvGrpSpPr/>
          <p:nvPr/>
        </p:nvGrpSpPr>
        <p:grpSpPr>
          <a:xfrm>
            <a:off x="1" y="5810249"/>
            <a:ext cx="12163671" cy="1390650"/>
            <a:chOff x="2636838" y="2563813"/>
            <a:chExt cx="6913563" cy="1538288"/>
          </a:xfrm>
        </p:grpSpPr>
        <p:sp>
          <p:nvSpPr>
            <p:cNvPr id="152" name="Freeform 273"/>
            <p:cNvSpPr/>
            <p:nvPr/>
          </p:nvSpPr>
          <p:spPr bwMode="auto">
            <a:xfrm>
              <a:off x="2636838" y="2563813"/>
              <a:ext cx="6913563" cy="1538288"/>
            </a:xfrm>
            <a:custGeom>
              <a:avLst/>
              <a:gdLst>
                <a:gd name="T0" fmla="*/ 0 w 1631"/>
                <a:gd name="T1" fmla="*/ 59 h 360"/>
                <a:gd name="T2" fmla="*/ 520 w 1631"/>
                <a:gd name="T3" fmla="*/ 122 h 360"/>
                <a:gd name="T4" fmla="*/ 1631 w 1631"/>
                <a:gd name="T5" fmla="*/ 285 h 360"/>
                <a:gd name="T6" fmla="*/ 1631 w 1631"/>
                <a:gd name="T7" fmla="*/ 360 h 360"/>
                <a:gd name="T8" fmla="*/ 0 w 1631"/>
                <a:gd name="T9" fmla="*/ 360 h 360"/>
                <a:gd name="T10" fmla="*/ 0 w 1631"/>
                <a:gd name="T11" fmla="*/ 59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31" h="360">
                  <a:moveTo>
                    <a:pt x="0" y="59"/>
                  </a:moveTo>
                  <a:cubicBezTo>
                    <a:pt x="0" y="59"/>
                    <a:pt x="225" y="0"/>
                    <a:pt x="520" y="122"/>
                  </a:cubicBezTo>
                  <a:cubicBezTo>
                    <a:pt x="814" y="244"/>
                    <a:pt x="1278" y="294"/>
                    <a:pt x="1631" y="285"/>
                  </a:cubicBezTo>
                  <a:cubicBezTo>
                    <a:pt x="1631" y="360"/>
                    <a:pt x="1631" y="360"/>
                    <a:pt x="1631" y="360"/>
                  </a:cubicBezTo>
                  <a:cubicBezTo>
                    <a:pt x="0" y="360"/>
                    <a:pt x="0" y="360"/>
                    <a:pt x="0" y="360"/>
                  </a:cubicBezTo>
                  <a:lnTo>
                    <a:pt x="0" y="59"/>
                  </a:lnTo>
                  <a:close/>
                </a:path>
              </a:pathLst>
            </a:custGeom>
            <a:solidFill>
              <a:srgbClr val="58A7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53" name="Freeform 274"/>
            <p:cNvSpPr/>
            <p:nvPr/>
          </p:nvSpPr>
          <p:spPr bwMode="auto">
            <a:xfrm>
              <a:off x="2636838" y="2859088"/>
              <a:ext cx="6884988" cy="1243013"/>
            </a:xfrm>
            <a:custGeom>
              <a:avLst/>
              <a:gdLst>
                <a:gd name="T0" fmla="*/ 0 w 1624"/>
                <a:gd name="T1" fmla="*/ 47 h 291"/>
                <a:gd name="T2" fmla="*/ 585 w 1624"/>
                <a:gd name="T3" fmla="*/ 122 h 291"/>
                <a:gd name="T4" fmla="*/ 1624 w 1624"/>
                <a:gd name="T5" fmla="*/ 250 h 291"/>
                <a:gd name="T6" fmla="*/ 1624 w 1624"/>
                <a:gd name="T7" fmla="*/ 291 h 291"/>
                <a:gd name="T8" fmla="*/ 0 w 1624"/>
                <a:gd name="T9" fmla="*/ 291 h 291"/>
                <a:gd name="T10" fmla="*/ 0 w 1624"/>
                <a:gd name="T11" fmla="*/ 4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24" h="291">
                  <a:moveTo>
                    <a:pt x="0" y="47"/>
                  </a:moveTo>
                  <a:cubicBezTo>
                    <a:pt x="0" y="47"/>
                    <a:pt x="261" y="0"/>
                    <a:pt x="585" y="122"/>
                  </a:cubicBezTo>
                  <a:cubicBezTo>
                    <a:pt x="909" y="244"/>
                    <a:pt x="1435" y="288"/>
                    <a:pt x="1624" y="250"/>
                  </a:cubicBezTo>
                  <a:cubicBezTo>
                    <a:pt x="1624" y="291"/>
                    <a:pt x="1624" y="291"/>
                    <a:pt x="1624" y="291"/>
                  </a:cubicBezTo>
                  <a:cubicBezTo>
                    <a:pt x="0" y="291"/>
                    <a:pt x="0" y="291"/>
                    <a:pt x="0" y="291"/>
                  </a:cubicBezTo>
                  <a:lnTo>
                    <a:pt x="0" y="47"/>
                  </a:lnTo>
                  <a:close/>
                </a:path>
              </a:pathLst>
            </a:custGeom>
            <a:solidFill>
              <a:srgbClr val="DDCA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54" name="Freeform 275"/>
            <p:cNvSpPr/>
            <p:nvPr/>
          </p:nvSpPr>
          <p:spPr bwMode="auto">
            <a:xfrm>
              <a:off x="2636838" y="3084513"/>
              <a:ext cx="4510088" cy="1004888"/>
            </a:xfrm>
            <a:custGeom>
              <a:avLst/>
              <a:gdLst>
                <a:gd name="T0" fmla="*/ 585 w 1064"/>
                <a:gd name="T1" fmla="*/ 122 h 235"/>
                <a:gd name="T2" fmla="*/ 0 w 1064"/>
                <a:gd name="T3" fmla="*/ 47 h 235"/>
                <a:gd name="T4" fmla="*/ 0 w 1064"/>
                <a:gd name="T5" fmla="*/ 235 h 235"/>
                <a:gd name="T6" fmla="*/ 1064 w 1064"/>
                <a:gd name="T7" fmla="*/ 235 h 235"/>
                <a:gd name="T8" fmla="*/ 585 w 1064"/>
                <a:gd name="T9" fmla="*/ 122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4" h="235">
                  <a:moveTo>
                    <a:pt x="585" y="122"/>
                  </a:moveTo>
                  <a:cubicBezTo>
                    <a:pt x="261" y="0"/>
                    <a:pt x="0" y="47"/>
                    <a:pt x="0" y="4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1064" y="235"/>
                    <a:pt x="1064" y="235"/>
                    <a:pt x="1064" y="235"/>
                  </a:cubicBezTo>
                  <a:cubicBezTo>
                    <a:pt x="895" y="211"/>
                    <a:pt x="722" y="174"/>
                    <a:pt x="585" y="122"/>
                  </a:cubicBezTo>
                  <a:close/>
                </a:path>
              </a:pathLst>
            </a:custGeom>
            <a:solidFill>
              <a:srgbClr val="F6A6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55" name="Freeform 276"/>
            <p:cNvSpPr/>
            <p:nvPr/>
          </p:nvSpPr>
          <p:spPr bwMode="auto">
            <a:xfrm>
              <a:off x="2636838" y="3379788"/>
              <a:ext cx="3733800" cy="704850"/>
            </a:xfrm>
            <a:custGeom>
              <a:avLst/>
              <a:gdLst>
                <a:gd name="T0" fmla="*/ 484 w 881"/>
                <a:gd name="T1" fmla="*/ 86 h 165"/>
                <a:gd name="T2" fmla="*/ 0 w 881"/>
                <a:gd name="T3" fmla="*/ 33 h 165"/>
                <a:gd name="T4" fmla="*/ 0 w 881"/>
                <a:gd name="T5" fmla="*/ 165 h 165"/>
                <a:gd name="T6" fmla="*/ 881 w 881"/>
                <a:gd name="T7" fmla="*/ 165 h 165"/>
                <a:gd name="T8" fmla="*/ 484 w 881"/>
                <a:gd name="T9" fmla="*/ 8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1" h="165">
                  <a:moveTo>
                    <a:pt x="484" y="86"/>
                  </a:moveTo>
                  <a:cubicBezTo>
                    <a:pt x="216" y="0"/>
                    <a:pt x="0" y="33"/>
                    <a:pt x="0" y="3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881" y="165"/>
                    <a:pt x="881" y="165"/>
                    <a:pt x="881" y="165"/>
                  </a:cubicBezTo>
                  <a:cubicBezTo>
                    <a:pt x="741" y="148"/>
                    <a:pt x="598" y="122"/>
                    <a:pt x="484" y="86"/>
                  </a:cubicBezTo>
                  <a:close/>
                </a:path>
              </a:pathLst>
            </a:custGeom>
            <a:solidFill>
              <a:srgbClr val="956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56" name="Freeform 277"/>
            <p:cNvSpPr/>
            <p:nvPr/>
          </p:nvSpPr>
          <p:spPr bwMode="auto">
            <a:xfrm>
              <a:off x="2636838" y="3594100"/>
              <a:ext cx="2624138" cy="495300"/>
            </a:xfrm>
            <a:custGeom>
              <a:avLst/>
              <a:gdLst>
                <a:gd name="T0" fmla="*/ 340 w 619"/>
                <a:gd name="T1" fmla="*/ 61 h 116"/>
                <a:gd name="T2" fmla="*/ 0 w 619"/>
                <a:gd name="T3" fmla="*/ 24 h 116"/>
                <a:gd name="T4" fmla="*/ 0 w 619"/>
                <a:gd name="T5" fmla="*/ 116 h 116"/>
                <a:gd name="T6" fmla="*/ 619 w 619"/>
                <a:gd name="T7" fmla="*/ 116 h 116"/>
                <a:gd name="T8" fmla="*/ 340 w 619"/>
                <a:gd name="T9" fmla="*/ 6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9" h="116">
                  <a:moveTo>
                    <a:pt x="340" y="61"/>
                  </a:moveTo>
                  <a:cubicBezTo>
                    <a:pt x="152" y="0"/>
                    <a:pt x="0" y="24"/>
                    <a:pt x="0" y="24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619" y="116"/>
                    <a:pt x="619" y="116"/>
                    <a:pt x="619" y="116"/>
                  </a:cubicBezTo>
                  <a:cubicBezTo>
                    <a:pt x="521" y="104"/>
                    <a:pt x="420" y="86"/>
                    <a:pt x="340" y="61"/>
                  </a:cubicBezTo>
                  <a:close/>
                </a:path>
              </a:pathLst>
            </a:custGeom>
            <a:solidFill>
              <a:srgbClr val="FFF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</p:grpSp>
      <p:sp>
        <p:nvSpPr>
          <p:cNvPr id="317" name="Text Box 343"/>
          <p:cNvSpPr txBox="1">
            <a:spLocks noChangeArrowheads="1"/>
          </p:cNvSpPr>
          <p:nvPr/>
        </p:nvSpPr>
        <p:spPr bwMode="auto">
          <a:xfrm>
            <a:off x="284242" y="327818"/>
            <a:ext cx="868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vi-VN" sz="3600" b="1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vi-VN" sz="36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vi-VN" sz="36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computer</a:t>
            </a:r>
          </a:p>
        </p:txBody>
      </p:sp>
      <p:sp>
        <p:nvSpPr>
          <p:cNvPr id="318" name="Text Box 343"/>
          <p:cNvSpPr txBox="1">
            <a:spLocks noChangeArrowheads="1"/>
          </p:cNvSpPr>
          <p:nvPr/>
        </p:nvSpPr>
        <p:spPr bwMode="auto">
          <a:xfrm>
            <a:off x="240319" y="984249"/>
            <a:ext cx="103832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vi-VN" sz="3600" b="1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vi-VN" sz="36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36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vi-VN" sz="36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vi-VN" sz="36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altLang="vi-VN" sz="36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vi-VN" sz="36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altLang="vi-VN" sz="36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6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vi-VN" sz="36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vi-VN" sz="36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3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19" y="1824324"/>
            <a:ext cx="9508765" cy="41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" grpId="0"/>
      <p:bldP spid="3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组合 90"/>
          <p:cNvGrpSpPr/>
          <p:nvPr/>
        </p:nvGrpSpPr>
        <p:grpSpPr>
          <a:xfrm>
            <a:off x="-17756" y="6069493"/>
            <a:ext cx="12200878" cy="841776"/>
            <a:chOff x="-758239" y="2576513"/>
            <a:chExt cx="6473825" cy="1692275"/>
          </a:xfrm>
        </p:grpSpPr>
        <p:sp>
          <p:nvSpPr>
            <p:cNvPr id="5" name="Freeform 5"/>
            <p:cNvSpPr/>
            <p:nvPr/>
          </p:nvSpPr>
          <p:spPr bwMode="auto">
            <a:xfrm>
              <a:off x="3997911" y="3297238"/>
              <a:ext cx="1717675" cy="950913"/>
            </a:xfrm>
            <a:custGeom>
              <a:avLst/>
              <a:gdLst>
                <a:gd name="T0" fmla="*/ 0 w 405"/>
                <a:gd name="T1" fmla="*/ 221 h 223"/>
                <a:gd name="T2" fmla="*/ 166 w 405"/>
                <a:gd name="T3" fmla="*/ 25 h 223"/>
                <a:gd name="T4" fmla="*/ 405 w 405"/>
                <a:gd name="T5" fmla="*/ 223 h 223"/>
                <a:gd name="T6" fmla="*/ 0 w 405"/>
                <a:gd name="T7" fmla="*/ 221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5" h="223">
                  <a:moveTo>
                    <a:pt x="0" y="221"/>
                  </a:moveTo>
                  <a:cubicBezTo>
                    <a:pt x="0" y="221"/>
                    <a:pt x="28" y="49"/>
                    <a:pt x="166" y="25"/>
                  </a:cubicBezTo>
                  <a:cubicBezTo>
                    <a:pt x="304" y="0"/>
                    <a:pt x="405" y="223"/>
                    <a:pt x="405" y="223"/>
                  </a:cubicBezTo>
                  <a:lnTo>
                    <a:pt x="0" y="221"/>
                  </a:lnTo>
                  <a:close/>
                </a:path>
              </a:pathLst>
            </a:custGeom>
            <a:solidFill>
              <a:srgbClr val="8DC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899111" y="2865438"/>
              <a:ext cx="3260725" cy="1377950"/>
            </a:xfrm>
            <a:custGeom>
              <a:avLst/>
              <a:gdLst>
                <a:gd name="T0" fmla="*/ 0 w 769"/>
                <a:gd name="T1" fmla="*/ 323 h 323"/>
                <a:gd name="T2" fmla="*/ 363 w 769"/>
                <a:gd name="T3" fmla="*/ 18 h 323"/>
                <a:gd name="T4" fmla="*/ 769 w 769"/>
                <a:gd name="T5" fmla="*/ 323 h 323"/>
                <a:gd name="T6" fmla="*/ 0 w 769"/>
                <a:gd name="T7" fmla="*/ 323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9" h="323">
                  <a:moveTo>
                    <a:pt x="0" y="323"/>
                  </a:moveTo>
                  <a:cubicBezTo>
                    <a:pt x="0" y="323"/>
                    <a:pt x="127" y="0"/>
                    <a:pt x="363" y="18"/>
                  </a:cubicBezTo>
                  <a:cubicBezTo>
                    <a:pt x="600" y="37"/>
                    <a:pt x="734" y="222"/>
                    <a:pt x="769" y="323"/>
                  </a:cubicBezTo>
                  <a:lnTo>
                    <a:pt x="0" y="323"/>
                  </a:lnTo>
                  <a:close/>
                </a:path>
              </a:pathLst>
            </a:custGeom>
            <a:solidFill>
              <a:srgbClr val="B895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1373773" y="3259138"/>
              <a:ext cx="2335213" cy="984250"/>
            </a:xfrm>
            <a:custGeom>
              <a:avLst/>
              <a:gdLst>
                <a:gd name="T0" fmla="*/ 0 w 551"/>
                <a:gd name="T1" fmla="*/ 231 h 231"/>
                <a:gd name="T2" fmla="*/ 261 w 551"/>
                <a:gd name="T3" fmla="*/ 13 h 231"/>
                <a:gd name="T4" fmla="*/ 551 w 551"/>
                <a:gd name="T5" fmla="*/ 231 h 231"/>
                <a:gd name="T6" fmla="*/ 0 w 551"/>
                <a:gd name="T7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1" h="231">
                  <a:moveTo>
                    <a:pt x="0" y="231"/>
                  </a:moveTo>
                  <a:cubicBezTo>
                    <a:pt x="0" y="231"/>
                    <a:pt x="91" y="0"/>
                    <a:pt x="261" y="13"/>
                  </a:cubicBezTo>
                  <a:cubicBezTo>
                    <a:pt x="430" y="27"/>
                    <a:pt x="526" y="159"/>
                    <a:pt x="551" y="231"/>
                  </a:cubicBezTo>
                  <a:lnTo>
                    <a:pt x="0" y="231"/>
                  </a:lnTo>
                  <a:close/>
                </a:path>
              </a:pathLst>
            </a:custGeom>
            <a:solidFill>
              <a:srgbClr val="B8D4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1607136" y="3846513"/>
              <a:ext cx="546100" cy="388938"/>
            </a:xfrm>
            <a:custGeom>
              <a:avLst/>
              <a:gdLst>
                <a:gd name="T0" fmla="*/ 0 w 129"/>
                <a:gd name="T1" fmla="*/ 91 h 91"/>
                <a:gd name="T2" fmla="*/ 129 w 129"/>
                <a:gd name="T3" fmla="*/ 91 h 91"/>
                <a:gd name="T4" fmla="*/ 52 w 129"/>
                <a:gd name="T5" fmla="*/ 0 h 91"/>
                <a:gd name="T6" fmla="*/ 0 w 129"/>
                <a:gd name="T7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9" h="91">
                  <a:moveTo>
                    <a:pt x="0" y="91"/>
                  </a:moveTo>
                  <a:cubicBezTo>
                    <a:pt x="129" y="91"/>
                    <a:pt x="129" y="91"/>
                    <a:pt x="129" y="91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18" y="46"/>
                    <a:pt x="0" y="91"/>
                    <a:pt x="0" y="91"/>
                  </a:cubicBezTo>
                  <a:close/>
                </a:path>
              </a:pathLst>
            </a:custGeom>
            <a:solidFill>
              <a:srgbClr val="FF6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2437398" y="3454400"/>
              <a:ext cx="377825" cy="781050"/>
            </a:xfrm>
            <a:custGeom>
              <a:avLst/>
              <a:gdLst>
                <a:gd name="T0" fmla="*/ 21 w 89"/>
                <a:gd name="T1" fmla="*/ 1 h 183"/>
                <a:gd name="T2" fmla="*/ 0 w 89"/>
                <a:gd name="T3" fmla="*/ 1 h 183"/>
                <a:gd name="T4" fmla="*/ 25 w 89"/>
                <a:gd name="T5" fmla="*/ 183 h 183"/>
                <a:gd name="T6" fmla="*/ 60 w 89"/>
                <a:gd name="T7" fmla="*/ 183 h 183"/>
                <a:gd name="T8" fmla="*/ 89 w 89"/>
                <a:gd name="T9" fmla="*/ 15 h 183"/>
                <a:gd name="T10" fmla="*/ 21 w 89"/>
                <a:gd name="T11" fmla="*/ 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183">
                  <a:moveTo>
                    <a:pt x="21" y="1"/>
                  </a:moveTo>
                  <a:cubicBezTo>
                    <a:pt x="14" y="0"/>
                    <a:pt x="7" y="0"/>
                    <a:pt x="0" y="1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60" y="183"/>
                    <a:pt x="60" y="183"/>
                    <a:pt x="60" y="183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68" y="8"/>
                    <a:pt x="46" y="3"/>
                    <a:pt x="21" y="1"/>
                  </a:cubicBezTo>
                  <a:close/>
                </a:path>
              </a:pathLst>
            </a:custGeom>
            <a:solidFill>
              <a:srgbClr val="81AE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2692986" y="3517900"/>
              <a:ext cx="431800" cy="717550"/>
            </a:xfrm>
            <a:custGeom>
              <a:avLst/>
              <a:gdLst>
                <a:gd name="T0" fmla="*/ 29 w 102"/>
                <a:gd name="T1" fmla="*/ 0 h 168"/>
                <a:gd name="T2" fmla="*/ 0 w 102"/>
                <a:gd name="T3" fmla="*/ 168 h 168"/>
                <a:gd name="T4" fmla="*/ 48 w 102"/>
                <a:gd name="T5" fmla="*/ 168 h 168"/>
                <a:gd name="T6" fmla="*/ 102 w 102"/>
                <a:gd name="T7" fmla="*/ 38 h 168"/>
                <a:gd name="T8" fmla="*/ 29 w 102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68">
                  <a:moveTo>
                    <a:pt x="29" y="0"/>
                  </a:moveTo>
                  <a:cubicBezTo>
                    <a:pt x="0" y="168"/>
                    <a:pt x="0" y="168"/>
                    <a:pt x="0" y="168"/>
                  </a:cubicBezTo>
                  <a:cubicBezTo>
                    <a:pt x="48" y="168"/>
                    <a:pt x="48" y="168"/>
                    <a:pt x="48" y="16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81" y="22"/>
                    <a:pt x="57" y="9"/>
                    <a:pt x="29" y="0"/>
                  </a:cubicBezTo>
                  <a:close/>
                </a:path>
              </a:pathLst>
            </a:custGeom>
            <a:solidFill>
              <a:srgbClr val="FF6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2896186" y="3681413"/>
              <a:ext cx="482600" cy="554038"/>
            </a:xfrm>
            <a:custGeom>
              <a:avLst/>
              <a:gdLst>
                <a:gd name="T0" fmla="*/ 54 w 114"/>
                <a:gd name="T1" fmla="*/ 0 h 130"/>
                <a:gd name="T2" fmla="*/ 0 w 114"/>
                <a:gd name="T3" fmla="*/ 130 h 130"/>
                <a:gd name="T4" fmla="*/ 57 w 114"/>
                <a:gd name="T5" fmla="*/ 130 h 130"/>
                <a:gd name="T6" fmla="*/ 114 w 114"/>
                <a:gd name="T7" fmla="*/ 57 h 130"/>
                <a:gd name="T8" fmla="*/ 54 w 114"/>
                <a:gd name="T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30">
                  <a:moveTo>
                    <a:pt x="54" y="0"/>
                  </a:moveTo>
                  <a:cubicBezTo>
                    <a:pt x="0" y="130"/>
                    <a:pt x="0" y="130"/>
                    <a:pt x="0" y="130"/>
                  </a:cubicBezTo>
                  <a:cubicBezTo>
                    <a:pt x="57" y="130"/>
                    <a:pt x="57" y="130"/>
                    <a:pt x="57" y="130"/>
                  </a:cubicBezTo>
                  <a:cubicBezTo>
                    <a:pt x="114" y="57"/>
                    <a:pt x="114" y="57"/>
                    <a:pt x="114" y="57"/>
                  </a:cubicBezTo>
                  <a:cubicBezTo>
                    <a:pt x="98" y="37"/>
                    <a:pt x="78" y="17"/>
                    <a:pt x="54" y="0"/>
                  </a:cubicBezTo>
                  <a:close/>
                </a:path>
              </a:pathLst>
            </a:custGeom>
            <a:solidFill>
              <a:srgbClr val="81AE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3137486" y="3924300"/>
              <a:ext cx="419100" cy="311150"/>
            </a:xfrm>
            <a:custGeom>
              <a:avLst/>
              <a:gdLst>
                <a:gd name="T0" fmla="*/ 57 w 99"/>
                <a:gd name="T1" fmla="*/ 0 h 73"/>
                <a:gd name="T2" fmla="*/ 0 w 99"/>
                <a:gd name="T3" fmla="*/ 73 h 73"/>
                <a:gd name="T4" fmla="*/ 99 w 99"/>
                <a:gd name="T5" fmla="*/ 73 h 73"/>
                <a:gd name="T6" fmla="*/ 57 w 99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73">
                  <a:moveTo>
                    <a:pt x="57" y="0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99" y="73"/>
                    <a:pt x="99" y="73"/>
                    <a:pt x="99" y="73"/>
                  </a:cubicBezTo>
                  <a:cubicBezTo>
                    <a:pt x="92" y="52"/>
                    <a:pt x="78" y="26"/>
                    <a:pt x="57" y="0"/>
                  </a:cubicBezTo>
                  <a:close/>
                </a:path>
              </a:pathLst>
            </a:custGeom>
            <a:solidFill>
              <a:srgbClr val="FF6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2064336" y="3459163"/>
              <a:ext cx="479425" cy="776288"/>
            </a:xfrm>
            <a:custGeom>
              <a:avLst/>
              <a:gdLst>
                <a:gd name="T0" fmla="*/ 0 w 113"/>
                <a:gd name="T1" fmla="*/ 34 h 182"/>
                <a:gd name="T2" fmla="*/ 81 w 113"/>
                <a:gd name="T3" fmla="*/ 182 h 182"/>
                <a:gd name="T4" fmla="*/ 113 w 113"/>
                <a:gd name="T5" fmla="*/ 182 h 182"/>
                <a:gd name="T6" fmla="*/ 88 w 113"/>
                <a:gd name="T7" fmla="*/ 0 h 182"/>
                <a:gd name="T8" fmla="*/ 0 w 113"/>
                <a:gd name="T9" fmla="*/ 3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82">
                  <a:moveTo>
                    <a:pt x="0" y="34"/>
                  </a:moveTo>
                  <a:cubicBezTo>
                    <a:pt x="81" y="182"/>
                    <a:pt x="81" y="182"/>
                    <a:pt x="81" y="182"/>
                  </a:cubicBezTo>
                  <a:cubicBezTo>
                    <a:pt x="113" y="182"/>
                    <a:pt x="113" y="182"/>
                    <a:pt x="113" y="182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55" y="2"/>
                    <a:pt x="25" y="15"/>
                    <a:pt x="0" y="34"/>
                  </a:cubicBezTo>
                  <a:close/>
                </a:path>
              </a:pathLst>
            </a:custGeom>
            <a:solidFill>
              <a:srgbClr val="FF6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1827798" y="3603625"/>
              <a:ext cx="581025" cy="631825"/>
            </a:xfrm>
            <a:custGeom>
              <a:avLst/>
              <a:gdLst>
                <a:gd name="T0" fmla="*/ 0 w 137"/>
                <a:gd name="T1" fmla="*/ 57 h 148"/>
                <a:gd name="T2" fmla="*/ 77 w 137"/>
                <a:gd name="T3" fmla="*/ 148 h 148"/>
                <a:gd name="T4" fmla="*/ 137 w 137"/>
                <a:gd name="T5" fmla="*/ 148 h 148"/>
                <a:gd name="T6" fmla="*/ 56 w 137"/>
                <a:gd name="T7" fmla="*/ 0 h 148"/>
                <a:gd name="T8" fmla="*/ 0 w 137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48">
                  <a:moveTo>
                    <a:pt x="0" y="57"/>
                  </a:moveTo>
                  <a:cubicBezTo>
                    <a:pt x="77" y="148"/>
                    <a:pt x="77" y="148"/>
                    <a:pt x="77" y="148"/>
                  </a:cubicBezTo>
                  <a:cubicBezTo>
                    <a:pt x="137" y="148"/>
                    <a:pt x="137" y="148"/>
                    <a:pt x="137" y="148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34" y="17"/>
                    <a:pt x="16" y="37"/>
                    <a:pt x="0" y="57"/>
                  </a:cubicBezTo>
                  <a:close/>
                </a:path>
              </a:pathLst>
            </a:custGeom>
            <a:solidFill>
              <a:srgbClr val="81AE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5" name="Freeform 15"/>
            <p:cNvSpPr/>
            <p:nvPr/>
          </p:nvSpPr>
          <p:spPr bwMode="auto">
            <a:xfrm>
              <a:off x="1972261" y="3706813"/>
              <a:ext cx="1279525" cy="541338"/>
            </a:xfrm>
            <a:custGeom>
              <a:avLst/>
              <a:gdLst>
                <a:gd name="T0" fmla="*/ 0 w 302"/>
                <a:gd name="T1" fmla="*/ 127 h 127"/>
                <a:gd name="T2" fmla="*/ 142 w 302"/>
                <a:gd name="T3" fmla="*/ 7 h 127"/>
                <a:gd name="T4" fmla="*/ 302 w 302"/>
                <a:gd name="T5" fmla="*/ 127 h 127"/>
                <a:gd name="T6" fmla="*/ 0 w 302"/>
                <a:gd name="T7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2" h="127">
                  <a:moveTo>
                    <a:pt x="0" y="127"/>
                  </a:moveTo>
                  <a:cubicBezTo>
                    <a:pt x="0" y="127"/>
                    <a:pt x="49" y="0"/>
                    <a:pt x="142" y="7"/>
                  </a:cubicBezTo>
                  <a:cubicBezTo>
                    <a:pt x="235" y="15"/>
                    <a:pt x="288" y="87"/>
                    <a:pt x="302" y="127"/>
                  </a:cubicBezTo>
                  <a:lnTo>
                    <a:pt x="0" y="127"/>
                  </a:lnTo>
                  <a:close/>
                </a:path>
              </a:pathLst>
            </a:custGeom>
            <a:solidFill>
              <a:srgbClr val="FFDC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6" name="Freeform 16"/>
            <p:cNvSpPr/>
            <p:nvPr/>
          </p:nvSpPr>
          <p:spPr bwMode="auto">
            <a:xfrm>
              <a:off x="-750302" y="3143250"/>
              <a:ext cx="2581275" cy="1087438"/>
            </a:xfrm>
            <a:custGeom>
              <a:avLst/>
              <a:gdLst>
                <a:gd name="T0" fmla="*/ 0 w 609"/>
                <a:gd name="T1" fmla="*/ 69 h 255"/>
                <a:gd name="T2" fmla="*/ 609 w 609"/>
                <a:gd name="T3" fmla="*/ 255 h 255"/>
                <a:gd name="T4" fmla="*/ 0 w 609"/>
                <a:gd name="T5" fmla="*/ 255 h 255"/>
                <a:gd name="T6" fmla="*/ 0 w 609"/>
                <a:gd name="T7" fmla="*/ 69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9" h="255">
                  <a:moveTo>
                    <a:pt x="0" y="69"/>
                  </a:moveTo>
                  <a:cubicBezTo>
                    <a:pt x="0" y="69"/>
                    <a:pt x="374" y="0"/>
                    <a:pt x="609" y="255"/>
                  </a:cubicBezTo>
                  <a:cubicBezTo>
                    <a:pt x="0" y="255"/>
                    <a:pt x="0" y="255"/>
                    <a:pt x="0" y="255"/>
                  </a:cubicBezTo>
                  <a:lnTo>
                    <a:pt x="0" y="69"/>
                  </a:lnTo>
                  <a:close/>
                </a:path>
              </a:pathLst>
            </a:custGeom>
            <a:solidFill>
              <a:srgbClr val="6F9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-758239" y="3540125"/>
              <a:ext cx="2157413" cy="708025"/>
            </a:xfrm>
            <a:custGeom>
              <a:avLst/>
              <a:gdLst>
                <a:gd name="T0" fmla="*/ 0 w 509"/>
                <a:gd name="T1" fmla="*/ 45 h 166"/>
                <a:gd name="T2" fmla="*/ 509 w 509"/>
                <a:gd name="T3" fmla="*/ 166 h 166"/>
                <a:gd name="T4" fmla="*/ 2 w 509"/>
                <a:gd name="T5" fmla="*/ 166 h 166"/>
                <a:gd name="T6" fmla="*/ 0 w 509"/>
                <a:gd name="T7" fmla="*/ 4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9" h="166">
                  <a:moveTo>
                    <a:pt x="0" y="45"/>
                  </a:moveTo>
                  <a:cubicBezTo>
                    <a:pt x="0" y="45"/>
                    <a:pt x="266" y="0"/>
                    <a:pt x="509" y="166"/>
                  </a:cubicBezTo>
                  <a:cubicBezTo>
                    <a:pt x="2" y="166"/>
                    <a:pt x="2" y="166"/>
                    <a:pt x="2" y="166"/>
                  </a:cubicBezTo>
                  <a:lnTo>
                    <a:pt x="0" y="45"/>
                  </a:lnTo>
                  <a:close/>
                </a:path>
              </a:pathLst>
            </a:custGeom>
            <a:solidFill>
              <a:srgbClr val="CAB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-742364" y="3859213"/>
              <a:ext cx="1679575" cy="401638"/>
            </a:xfrm>
            <a:custGeom>
              <a:avLst/>
              <a:gdLst>
                <a:gd name="T0" fmla="*/ 0 w 396"/>
                <a:gd name="T1" fmla="*/ 25 h 94"/>
                <a:gd name="T2" fmla="*/ 396 w 396"/>
                <a:gd name="T3" fmla="*/ 94 h 94"/>
                <a:gd name="T4" fmla="*/ 1 w 396"/>
                <a:gd name="T5" fmla="*/ 94 h 94"/>
                <a:gd name="T6" fmla="*/ 0 w 396"/>
                <a:gd name="T7" fmla="*/ 2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6" h="94">
                  <a:moveTo>
                    <a:pt x="0" y="25"/>
                  </a:moveTo>
                  <a:cubicBezTo>
                    <a:pt x="0" y="25"/>
                    <a:pt x="206" y="0"/>
                    <a:pt x="396" y="94"/>
                  </a:cubicBezTo>
                  <a:cubicBezTo>
                    <a:pt x="1" y="94"/>
                    <a:pt x="1" y="94"/>
                    <a:pt x="1" y="94"/>
                  </a:cubicBezTo>
                  <a:lnTo>
                    <a:pt x="0" y="25"/>
                  </a:ln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-758239" y="3411538"/>
              <a:ext cx="2365375" cy="828675"/>
            </a:xfrm>
            <a:custGeom>
              <a:avLst/>
              <a:gdLst>
                <a:gd name="T0" fmla="*/ 2 w 558"/>
                <a:gd name="T1" fmla="*/ 6 h 194"/>
                <a:gd name="T2" fmla="*/ 65 w 558"/>
                <a:gd name="T3" fmla="*/ 71 h 194"/>
                <a:gd name="T4" fmla="*/ 100 w 558"/>
                <a:gd name="T5" fmla="*/ 2 h 194"/>
                <a:gd name="T6" fmla="*/ 130 w 558"/>
                <a:gd name="T7" fmla="*/ 67 h 194"/>
                <a:gd name="T8" fmla="*/ 175 w 558"/>
                <a:gd name="T9" fmla="*/ 0 h 194"/>
                <a:gd name="T10" fmla="*/ 205 w 558"/>
                <a:gd name="T11" fmla="*/ 77 h 194"/>
                <a:gd name="T12" fmla="*/ 254 w 558"/>
                <a:gd name="T13" fmla="*/ 10 h 194"/>
                <a:gd name="T14" fmla="*/ 280 w 558"/>
                <a:gd name="T15" fmla="*/ 95 h 194"/>
                <a:gd name="T16" fmla="*/ 347 w 558"/>
                <a:gd name="T17" fmla="*/ 32 h 194"/>
                <a:gd name="T18" fmla="*/ 355 w 558"/>
                <a:gd name="T19" fmla="*/ 115 h 194"/>
                <a:gd name="T20" fmla="*/ 424 w 558"/>
                <a:gd name="T21" fmla="*/ 65 h 194"/>
                <a:gd name="T22" fmla="*/ 414 w 558"/>
                <a:gd name="T23" fmla="*/ 140 h 194"/>
                <a:gd name="T24" fmla="*/ 491 w 558"/>
                <a:gd name="T25" fmla="*/ 93 h 194"/>
                <a:gd name="T26" fmla="*/ 483 w 558"/>
                <a:gd name="T27" fmla="*/ 172 h 194"/>
                <a:gd name="T28" fmla="*/ 558 w 558"/>
                <a:gd name="T29" fmla="*/ 144 h 194"/>
                <a:gd name="T30" fmla="*/ 554 w 558"/>
                <a:gd name="T31" fmla="*/ 194 h 194"/>
                <a:gd name="T32" fmla="*/ 509 w 558"/>
                <a:gd name="T33" fmla="*/ 194 h 194"/>
                <a:gd name="T34" fmla="*/ 0 w 558"/>
                <a:gd name="T35" fmla="*/ 75 h 194"/>
                <a:gd name="T36" fmla="*/ 2 w 558"/>
                <a:gd name="T37" fmla="*/ 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58" h="194">
                  <a:moveTo>
                    <a:pt x="2" y="6"/>
                  </a:moveTo>
                  <a:cubicBezTo>
                    <a:pt x="65" y="71"/>
                    <a:pt x="65" y="71"/>
                    <a:pt x="65" y="71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130" y="67"/>
                    <a:pt x="130" y="67"/>
                    <a:pt x="130" y="67"/>
                  </a:cubicBezTo>
                  <a:cubicBezTo>
                    <a:pt x="175" y="0"/>
                    <a:pt x="175" y="0"/>
                    <a:pt x="175" y="0"/>
                  </a:cubicBezTo>
                  <a:cubicBezTo>
                    <a:pt x="205" y="77"/>
                    <a:pt x="205" y="77"/>
                    <a:pt x="205" y="77"/>
                  </a:cubicBezTo>
                  <a:cubicBezTo>
                    <a:pt x="254" y="10"/>
                    <a:pt x="254" y="10"/>
                    <a:pt x="254" y="10"/>
                  </a:cubicBezTo>
                  <a:cubicBezTo>
                    <a:pt x="280" y="95"/>
                    <a:pt x="280" y="95"/>
                    <a:pt x="280" y="95"/>
                  </a:cubicBezTo>
                  <a:cubicBezTo>
                    <a:pt x="347" y="32"/>
                    <a:pt x="347" y="32"/>
                    <a:pt x="347" y="32"/>
                  </a:cubicBezTo>
                  <a:cubicBezTo>
                    <a:pt x="355" y="115"/>
                    <a:pt x="355" y="115"/>
                    <a:pt x="355" y="115"/>
                  </a:cubicBezTo>
                  <a:cubicBezTo>
                    <a:pt x="424" y="65"/>
                    <a:pt x="424" y="65"/>
                    <a:pt x="424" y="65"/>
                  </a:cubicBezTo>
                  <a:cubicBezTo>
                    <a:pt x="414" y="140"/>
                    <a:pt x="414" y="140"/>
                    <a:pt x="414" y="140"/>
                  </a:cubicBezTo>
                  <a:cubicBezTo>
                    <a:pt x="491" y="93"/>
                    <a:pt x="491" y="93"/>
                    <a:pt x="491" y="93"/>
                  </a:cubicBezTo>
                  <a:cubicBezTo>
                    <a:pt x="483" y="172"/>
                    <a:pt x="483" y="172"/>
                    <a:pt x="483" y="172"/>
                  </a:cubicBezTo>
                  <a:cubicBezTo>
                    <a:pt x="558" y="144"/>
                    <a:pt x="558" y="144"/>
                    <a:pt x="558" y="144"/>
                  </a:cubicBezTo>
                  <a:cubicBezTo>
                    <a:pt x="554" y="194"/>
                    <a:pt x="554" y="194"/>
                    <a:pt x="554" y="194"/>
                  </a:cubicBezTo>
                  <a:cubicBezTo>
                    <a:pt x="509" y="194"/>
                    <a:pt x="509" y="194"/>
                    <a:pt x="509" y="194"/>
                  </a:cubicBezTo>
                  <a:cubicBezTo>
                    <a:pt x="509" y="194"/>
                    <a:pt x="292" y="38"/>
                    <a:pt x="0" y="75"/>
                  </a:cubicBezTo>
                  <a:lnTo>
                    <a:pt x="2" y="6"/>
                  </a:lnTo>
                  <a:close/>
                </a:path>
              </a:pathLst>
            </a:custGeom>
            <a:solidFill>
              <a:srgbClr val="F08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0" name="Oval 20"/>
            <p:cNvSpPr>
              <a:spLocks noChangeArrowheads="1"/>
            </p:cNvSpPr>
            <p:nvPr/>
          </p:nvSpPr>
          <p:spPr bwMode="auto">
            <a:xfrm>
              <a:off x="-631239" y="3808413"/>
              <a:ext cx="63500" cy="63500"/>
            </a:xfrm>
            <a:prstGeom prst="ellipse">
              <a:avLst/>
            </a:prstGeom>
            <a:solidFill>
              <a:srgbClr val="FF68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auto">
            <a:xfrm>
              <a:off x="-567739" y="3471863"/>
              <a:ext cx="63500" cy="63500"/>
            </a:xfrm>
            <a:prstGeom prst="ellipse">
              <a:avLst/>
            </a:prstGeom>
            <a:solidFill>
              <a:srgbClr val="C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2" name="Oval 22"/>
            <p:cNvSpPr>
              <a:spLocks noChangeArrowheads="1"/>
            </p:cNvSpPr>
            <p:nvPr/>
          </p:nvSpPr>
          <p:spPr bwMode="auto">
            <a:xfrm>
              <a:off x="-232777" y="3459163"/>
              <a:ext cx="63500" cy="63500"/>
            </a:xfrm>
            <a:prstGeom prst="ellipse">
              <a:avLst/>
            </a:prstGeom>
            <a:solidFill>
              <a:srgbClr val="C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>
              <a:off x="127586" y="3497263"/>
              <a:ext cx="63500" cy="63500"/>
            </a:xfrm>
            <a:prstGeom prst="ellipse">
              <a:avLst/>
            </a:prstGeom>
            <a:solidFill>
              <a:srgbClr val="C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462548" y="3560763"/>
              <a:ext cx="68263" cy="68263"/>
            </a:xfrm>
            <a:prstGeom prst="ellipse">
              <a:avLst/>
            </a:prstGeom>
            <a:solidFill>
              <a:srgbClr val="C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810211" y="3681413"/>
              <a:ext cx="68263" cy="63500"/>
            </a:xfrm>
            <a:prstGeom prst="ellipse">
              <a:avLst/>
            </a:prstGeom>
            <a:solidFill>
              <a:srgbClr val="C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6" name="Oval 26"/>
            <p:cNvSpPr>
              <a:spLocks noChangeArrowheads="1"/>
            </p:cNvSpPr>
            <p:nvPr/>
          </p:nvSpPr>
          <p:spPr bwMode="auto">
            <a:xfrm>
              <a:off x="1068973" y="3795713"/>
              <a:ext cx="63500" cy="63500"/>
            </a:xfrm>
            <a:prstGeom prst="ellipse">
              <a:avLst/>
            </a:prstGeom>
            <a:solidFill>
              <a:srgbClr val="C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7" name="Oval 27"/>
            <p:cNvSpPr>
              <a:spLocks noChangeArrowheads="1"/>
            </p:cNvSpPr>
            <p:nvPr/>
          </p:nvSpPr>
          <p:spPr bwMode="auto">
            <a:xfrm>
              <a:off x="1365836" y="3952875"/>
              <a:ext cx="63500" cy="65088"/>
            </a:xfrm>
            <a:prstGeom prst="ellipse">
              <a:avLst/>
            </a:prstGeom>
            <a:solidFill>
              <a:srgbClr val="C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1649998" y="4144963"/>
              <a:ext cx="63500" cy="65088"/>
            </a:xfrm>
            <a:prstGeom prst="ellipse">
              <a:avLst/>
            </a:prstGeom>
            <a:solidFill>
              <a:srgbClr val="C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auto">
            <a:xfrm>
              <a:off x="-296277" y="3808413"/>
              <a:ext cx="63500" cy="63500"/>
            </a:xfrm>
            <a:prstGeom prst="ellipse">
              <a:avLst/>
            </a:prstGeom>
            <a:solidFill>
              <a:srgbClr val="FF68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0" name="Oval 30"/>
            <p:cNvSpPr>
              <a:spLocks noChangeArrowheads="1"/>
            </p:cNvSpPr>
            <p:nvPr/>
          </p:nvSpPr>
          <p:spPr bwMode="auto">
            <a:xfrm>
              <a:off x="25986" y="3846513"/>
              <a:ext cx="63500" cy="65088"/>
            </a:xfrm>
            <a:prstGeom prst="ellipse">
              <a:avLst/>
            </a:prstGeom>
            <a:solidFill>
              <a:srgbClr val="FF68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1" name="Oval 31"/>
            <p:cNvSpPr>
              <a:spLocks noChangeArrowheads="1"/>
            </p:cNvSpPr>
            <p:nvPr/>
          </p:nvSpPr>
          <p:spPr bwMode="auto">
            <a:xfrm>
              <a:off x="360948" y="3898900"/>
              <a:ext cx="63500" cy="68263"/>
            </a:xfrm>
            <a:prstGeom prst="ellipse">
              <a:avLst/>
            </a:prstGeom>
            <a:solidFill>
              <a:srgbClr val="FF68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2" name="Oval 32"/>
            <p:cNvSpPr>
              <a:spLocks noChangeArrowheads="1"/>
            </p:cNvSpPr>
            <p:nvPr/>
          </p:nvSpPr>
          <p:spPr bwMode="auto">
            <a:xfrm>
              <a:off x="670511" y="4005263"/>
              <a:ext cx="63500" cy="63500"/>
            </a:xfrm>
            <a:prstGeom prst="ellipse">
              <a:avLst/>
            </a:prstGeom>
            <a:solidFill>
              <a:srgbClr val="FF68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3" name="Oval 33"/>
            <p:cNvSpPr>
              <a:spLocks noChangeArrowheads="1"/>
            </p:cNvSpPr>
            <p:nvPr/>
          </p:nvSpPr>
          <p:spPr bwMode="auto">
            <a:xfrm>
              <a:off x="967373" y="4132263"/>
              <a:ext cx="63500" cy="65088"/>
            </a:xfrm>
            <a:prstGeom prst="ellipse">
              <a:avLst/>
            </a:prstGeom>
            <a:solidFill>
              <a:srgbClr val="FF68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4" name="Oval 34"/>
            <p:cNvSpPr>
              <a:spLocks noChangeArrowheads="1"/>
            </p:cNvSpPr>
            <p:nvPr/>
          </p:nvSpPr>
          <p:spPr bwMode="auto">
            <a:xfrm>
              <a:off x="1386473" y="3671888"/>
              <a:ext cx="76200" cy="77788"/>
            </a:xfrm>
            <a:prstGeom prst="ellipse">
              <a:avLst/>
            </a:prstGeom>
            <a:solidFill>
              <a:srgbClr val="B8D4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5" name="Oval 35"/>
            <p:cNvSpPr>
              <a:spLocks noChangeArrowheads="1"/>
            </p:cNvSpPr>
            <p:nvPr/>
          </p:nvSpPr>
          <p:spPr bwMode="auto">
            <a:xfrm>
              <a:off x="1632536" y="3411538"/>
              <a:ext cx="76200" cy="80963"/>
            </a:xfrm>
            <a:prstGeom prst="ellipse">
              <a:avLst/>
            </a:prstGeom>
            <a:solidFill>
              <a:srgbClr val="B8D4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6" name="Oval 36"/>
            <p:cNvSpPr>
              <a:spLocks noChangeArrowheads="1"/>
            </p:cNvSpPr>
            <p:nvPr/>
          </p:nvSpPr>
          <p:spPr bwMode="auto">
            <a:xfrm>
              <a:off x="1911936" y="3219450"/>
              <a:ext cx="80963" cy="77788"/>
            </a:xfrm>
            <a:prstGeom prst="ellipse">
              <a:avLst/>
            </a:prstGeom>
            <a:solidFill>
              <a:srgbClr val="B8D4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7" name="Oval 37"/>
            <p:cNvSpPr>
              <a:spLocks noChangeArrowheads="1"/>
            </p:cNvSpPr>
            <p:nvPr/>
          </p:nvSpPr>
          <p:spPr bwMode="auto">
            <a:xfrm>
              <a:off x="2289761" y="3087688"/>
              <a:ext cx="76200" cy="80963"/>
            </a:xfrm>
            <a:prstGeom prst="ellipse">
              <a:avLst/>
            </a:prstGeom>
            <a:solidFill>
              <a:srgbClr val="B8D4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8" name="Oval 38"/>
            <p:cNvSpPr>
              <a:spLocks noChangeArrowheads="1"/>
            </p:cNvSpPr>
            <p:nvPr/>
          </p:nvSpPr>
          <p:spPr bwMode="auto">
            <a:xfrm>
              <a:off x="2751723" y="3155950"/>
              <a:ext cx="76200" cy="76200"/>
            </a:xfrm>
            <a:prstGeom prst="ellipse">
              <a:avLst/>
            </a:prstGeom>
            <a:solidFill>
              <a:srgbClr val="B8D4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9" name="Oval 39"/>
            <p:cNvSpPr>
              <a:spLocks noChangeArrowheads="1"/>
            </p:cNvSpPr>
            <p:nvPr/>
          </p:nvSpPr>
          <p:spPr bwMode="auto">
            <a:xfrm>
              <a:off x="3137486" y="3335338"/>
              <a:ext cx="80963" cy="76200"/>
            </a:xfrm>
            <a:prstGeom prst="ellipse">
              <a:avLst/>
            </a:prstGeom>
            <a:solidFill>
              <a:srgbClr val="B8D4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0" name="Oval 40"/>
            <p:cNvSpPr>
              <a:spLocks noChangeArrowheads="1"/>
            </p:cNvSpPr>
            <p:nvPr/>
          </p:nvSpPr>
          <p:spPr bwMode="auto">
            <a:xfrm>
              <a:off x="3485148" y="3608388"/>
              <a:ext cx="80963" cy="76200"/>
            </a:xfrm>
            <a:prstGeom prst="ellipse">
              <a:avLst/>
            </a:prstGeom>
            <a:solidFill>
              <a:srgbClr val="B8D4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1" name="Oval 41"/>
            <p:cNvSpPr>
              <a:spLocks noChangeArrowheads="1"/>
            </p:cNvSpPr>
            <p:nvPr/>
          </p:nvSpPr>
          <p:spPr bwMode="auto">
            <a:xfrm>
              <a:off x="3756611" y="3932238"/>
              <a:ext cx="80963" cy="76200"/>
            </a:xfrm>
            <a:prstGeom prst="ellipse">
              <a:avLst/>
            </a:prstGeom>
            <a:solidFill>
              <a:srgbClr val="B8D4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2" name="Freeform 42"/>
            <p:cNvSpPr/>
            <p:nvPr/>
          </p:nvSpPr>
          <p:spPr bwMode="auto">
            <a:xfrm>
              <a:off x="1013411" y="3292475"/>
              <a:ext cx="190500" cy="490538"/>
            </a:xfrm>
            <a:custGeom>
              <a:avLst/>
              <a:gdLst>
                <a:gd name="T0" fmla="*/ 18 w 45"/>
                <a:gd name="T1" fmla="*/ 95 h 115"/>
                <a:gd name="T2" fmla="*/ 2 w 45"/>
                <a:gd name="T3" fmla="*/ 0 h 115"/>
                <a:gd name="T4" fmla="*/ 8 w 45"/>
                <a:gd name="T5" fmla="*/ 0 h 115"/>
                <a:gd name="T6" fmla="*/ 45 w 45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15">
                  <a:moveTo>
                    <a:pt x="18" y="95"/>
                  </a:moveTo>
                  <a:cubicBezTo>
                    <a:pt x="12" y="65"/>
                    <a:pt x="0" y="32"/>
                    <a:pt x="2" y="0"/>
                  </a:cubicBezTo>
                  <a:cubicBezTo>
                    <a:pt x="4" y="0"/>
                    <a:pt x="6" y="0"/>
                    <a:pt x="8" y="0"/>
                  </a:cubicBezTo>
                  <a:cubicBezTo>
                    <a:pt x="12" y="38"/>
                    <a:pt x="31" y="84"/>
                    <a:pt x="45" y="115"/>
                  </a:cubicBezTo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3" name="Freeform 43"/>
            <p:cNvSpPr/>
            <p:nvPr/>
          </p:nvSpPr>
          <p:spPr bwMode="auto">
            <a:xfrm>
              <a:off x="1089611" y="3330575"/>
              <a:ext cx="119063" cy="227013"/>
            </a:xfrm>
            <a:custGeom>
              <a:avLst/>
              <a:gdLst>
                <a:gd name="T0" fmla="*/ 0 w 28"/>
                <a:gd name="T1" fmla="*/ 37 h 53"/>
                <a:gd name="T2" fmla="*/ 23 w 28"/>
                <a:gd name="T3" fmla="*/ 0 h 53"/>
                <a:gd name="T4" fmla="*/ 0 w 28"/>
                <a:gd name="T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53">
                  <a:moveTo>
                    <a:pt x="0" y="37"/>
                  </a:moveTo>
                  <a:cubicBezTo>
                    <a:pt x="8" y="25"/>
                    <a:pt x="15" y="11"/>
                    <a:pt x="23" y="0"/>
                  </a:cubicBezTo>
                  <a:cubicBezTo>
                    <a:pt x="28" y="10"/>
                    <a:pt x="10" y="45"/>
                    <a:pt x="0" y="53"/>
                  </a:cubicBezTo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4" name="Freeform 44"/>
            <p:cNvSpPr/>
            <p:nvPr/>
          </p:nvSpPr>
          <p:spPr bwMode="auto">
            <a:xfrm>
              <a:off x="767348" y="2852738"/>
              <a:ext cx="398463" cy="563563"/>
            </a:xfrm>
            <a:custGeom>
              <a:avLst/>
              <a:gdLst>
                <a:gd name="T0" fmla="*/ 72 w 94"/>
                <a:gd name="T1" fmla="*/ 33 h 132"/>
                <a:gd name="T2" fmla="*/ 35 w 94"/>
                <a:gd name="T3" fmla="*/ 111 h 132"/>
                <a:gd name="T4" fmla="*/ 91 w 94"/>
                <a:gd name="T5" fmla="*/ 86 h 132"/>
                <a:gd name="T6" fmla="*/ 72 w 94"/>
                <a:gd name="T7" fmla="*/ 3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32">
                  <a:moveTo>
                    <a:pt x="72" y="33"/>
                  </a:moveTo>
                  <a:cubicBezTo>
                    <a:pt x="20" y="0"/>
                    <a:pt x="0" y="84"/>
                    <a:pt x="35" y="111"/>
                  </a:cubicBezTo>
                  <a:cubicBezTo>
                    <a:pt x="60" y="132"/>
                    <a:pt x="86" y="116"/>
                    <a:pt x="91" y="86"/>
                  </a:cubicBezTo>
                  <a:cubicBezTo>
                    <a:pt x="94" y="65"/>
                    <a:pt x="93" y="46"/>
                    <a:pt x="72" y="33"/>
                  </a:cubicBezTo>
                  <a:close/>
                </a:path>
              </a:pathLst>
            </a:custGeom>
            <a:solidFill>
              <a:srgbClr val="5B8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5" name="Freeform 45"/>
            <p:cNvSpPr/>
            <p:nvPr/>
          </p:nvSpPr>
          <p:spPr bwMode="auto">
            <a:xfrm>
              <a:off x="1157873" y="3198813"/>
              <a:ext cx="241300" cy="260350"/>
            </a:xfrm>
            <a:custGeom>
              <a:avLst/>
              <a:gdLst>
                <a:gd name="T0" fmla="*/ 35 w 57"/>
                <a:gd name="T1" fmla="*/ 15 h 61"/>
                <a:gd name="T2" fmla="*/ 1 w 57"/>
                <a:gd name="T3" fmla="*/ 32 h 61"/>
                <a:gd name="T4" fmla="*/ 35 w 57"/>
                <a:gd name="T5" fmla="*/ 1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61">
                  <a:moveTo>
                    <a:pt x="35" y="15"/>
                  </a:moveTo>
                  <a:cubicBezTo>
                    <a:pt x="57" y="44"/>
                    <a:pt x="4" y="61"/>
                    <a:pt x="1" y="32"/>
                  </a:cubicBezTo>
                  <a:cubicBezTo>
                    <a:pt x="0" y="14"/>
                    <a:pt x="23" y="0"/>
                    <a:pt x="35" y="15"/>
                  </a:cubicBezTo>
                  <a:close/>
                </a:path>
              </a:pathLst>
            </a:custGeom>
            <a:solidFill>
              <a:srgbClr val="5B8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6" name="Oval 46"/>
            <p:cNvSpPr>
              <a:spLocks noChangeArrowheads="1"/>
            </p:cNvSpPr>
            <p:nvPr/>
          </p:nvSpPr>
          <p:spPr bwMode="auto">
            <a:xfrm>
              <a:off x="995948" y="3044825"/>
              <a:ext cx="38100" cy="38100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7" name="Oval 47"/>
            <p:cNvSpPr>
              <a:spLocks noChangeArrowheads="1"/>
            </p:cNvSpPr>
            <p:nvPr/>
          </p:nvSpPr>
          <p:spPr bwMode="auto">
            <a:xfrm>
              <a:off x="856248" y="3113088"/>
              <a:ext cx="38100" cy="38100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8" name="Oval 48"/>
            <p:cNvSpPr>
              <a:spLocks noChangeArrowheads="1"/>
            </p:cNvSpPr>
            <p:nvPr/>
          </p:nvSpPr>
          <p:spPr bwMode="auto">
            <a:xfrm>
              <a:off x="957848" y="3130550"/>
              <a:ext cx="42863" cy="38100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9" name="Oval 49"/>
            <p:cNvSpPr>
              <a:spLocks noChangeArrowheads="1"/>
            </p:cNvSpPr>
            <p:nvPr/>
          </p:nvSpPr>
          <p:spPr bwMode="auto">
            <a:xfrm>
              <a:off x="1107073" y="3095625"/>
              <a:ext cx="38100" cy="39688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0" name="Oval 50"/>
            <p:cNvSpPr>
              <a:spLocks noChangeArrowheads="1"/>
            </p:cNvSpPr>
            <p:nvPr/>
          </p:nvSpPr>
          <p:spPr bwMode="auto">
            <a:xfrm>
              <a:off x="1030873" y="3254375"/>
              <a:ext cx="38100" cy="38100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1" name="Oval 51"/>
            <p:cNvSpPr>
              <a:spLocks noChangeArrowheads="1"/>
            </p:cNvSpPr>
            <p:nvPr/>
          </p:nvSpPr>
          <p:spPr bwMode="auto">
            <a:xfrm>
              <a:off x="1251536" y="3271838"/>
              <a:ext cx="38100" cy="38100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2" name="Oval 52"/>
            <p:cNvSpPr>
              <a:spLocks noChangeArrowheads="1"/>
            </p:cNvSpPr>
            <p:nvPr/>
          </p:nvSpPr>
          <p:spPr bwMode="auto">
            <a:xfrm>
              <a:off x="1175336" y="3330575"/>
              <a:ext cx="38100" cy="38100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3" name="Oval 53"/>
            <p:cNvSpPr>
              <a:spLocks noChangeArrowheads="1"/>
            </p:cNvSpPr>
            <p:nvPr/>
          </p:nvSpPr>
          <p:spPr bwMode="auto">
            <a:xfrm>
              <a:off x="891173" y="3244850"/>
              <a:ext cx="38100" cy="39688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4" name="Freeform 54"/>
            <p:cNvSpPr/>
            <p:nvPr/>
          </p:nvSpPr>
          <p:spPr bwMode="auto">
            <a:xfrm>
              <a:off x="68848" y="3054350"/>
              <a:ext cx="639763" cy="392113"/>
            </a:xfrm>
            <a:custGeom>
              <a:avLst/>
              <a:gdLst>
                <a:gd name="T0" fmla="*/ 126 w 151"/>
                <a:gd name="T1" fmla="*/ 18 h 92"/>
                <a:gd name="T2" fmla="*/ 127 w 151"/>
                <a:gd name="T3" fmla="*/ 57 h 92"/>
                <a:gd name="T4" fmla="*/ 140 w 151"/>
                <a:gd name="T5" fmla="*/ 61 h 92"/>
                <a:gd name="T6" fmla="*/ 151 w 151"/>
                <a:gd name="T7" fmla="*/ 66 h 92"/>
                <a:gd name="T8" fmla="*/ 150 w 151"/>
                <a:gd name="T9" fmla="*/ 92 h 92"/>
                <a:gd name="T10" fmla="*/ 136 w 151"/>
                <a:gd name="T11" fmla="*/ 89 h 92"/>
                <a:gd name="T12" fmla="*/ 92 w 151"/>
                <a:gd name="T13" fmla="*/ 83 h 92"/>
                <a:gd name="T14" fmla="*/ 41 w 151"/>
                <a:gd name="T15" fmla="*/ 74 h 92"/>
                <a:gd name="T16" fmla="*/ 2 w 151"/>
                <a:gd name="T17" fmla="*/ 65 h 92"/>
                <a:gd name="T18" fmla="*/ 1 w 151"/>
                <a:gd name="T19" fmla="*/ 54 h 92"/>
                <a:gd name="T20" fmla="*/ 6 w 151"/>
                <a:gd name="T21" fmla="*/ 44 h 92"/>
                <a:gd name="T22" fmla="*/ 21 w 151"/>
                <a:gd name="T23" fmla="*/ 44 h 92"/>
                <a:gd name="T24" fmla="*/ 31 w 151"/>
                <a:gd name="T25" fmla="*/ 42 h 92"/>
                <a:gd name="T26" fmla="*/ 36 w 151"/>
                <a:gd name="T27" fmla="*/ 7 h 92"/>
                <a:gd name="T28" fmla="*/ 47 w 151"/>
                <a:gd name="T29" fmla="*/ 1 h 92"/>
                <a:gd name="T30" fmla="*/ 97 w 151"/>
                <a:gd name="T31" fmla="*/ 9 h 92"/>
                <a:gd name="T32" fmla="*/ 112 w 151"/>
                <a:gd name="T33" fmla="*/ 13 h 92"/>
                <a:gd name="T34" fmla="*/ 126 w 151"/>
                <a:gd name="T35" fmla="*/ 1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1" h="92">
                  <a:moveTo>
                    <a:pt x="126" y="18"/>
                  </a:moveTo>
                  <a:cubicBezTo>
                    <a:pt x="140" y="25"/>
                    <a:pt x="128" y="46"/>
                    <a:pt x="127" y="57"/>
                  </a:cubicBezTo>
                  <a:cubicBezTo>
                    <a:pt x="131" y="59"/>
                    <a:pt x="136" y="60"/>
                    <a:pt x="140" y="61"/>
                  </a:cubicBezTo>
                  <a:cubicBezTo>
                    <a:pt x="144" y="63"/>
                    <a:pt x="147" y="66"/>
                    <a:pt x="151" y="66"/>
                  </a:cubicBezTo>
                  <a:cubicBezTo>
                    <a:pt x="151" y="68"/>
                    <a:pt x="149" y="91"/>
                    <a:pt x="150" y="92"/>
                  </a:cubicBezTo>
                  <a:cubicBezTo>
                    <a:pt x="145" y="90"/>
                    <a:pt x="141" y="90"/>
                    <a:pt x="136" y="89"/>
                  </a:cubicBezTo>
                  <a:cubicBezTo>
                    <a:pt x="121" y="86"/>
                    <a:pt x="106" y="85"/>
                    <a:pt x="92" y="83"/>
                  </a:cubicBezTo>
                  <a:cubicBezTo>
                    <a:pt x="75" y="80"/>
                    <a:pt x="58" y="76"/>
                    <a:pt x="41" y="74"/>
                  </a:cubicBezTo>
                  <a:cubicBezTo>
                    <a:pt x="29" y="72"/>
                    <a:pt x="14" y="70"/>
                    <a:pt x="2" y="65"/>
                  </a:cubicBezTo>
                  <a:cubicBezTo>
                    <a:pt x="1" y="62"/>
                    <a:pt x="1" y="57"/>
                    <a:pt x="1" y="54"/>
                  </a:cubicBezTo>
                  <a:cubicBezTo>
                    <a:pt x="1" y="47"/>
                    <a:pt x="0" y="45"/>
                    <a:pt x="6" y="44"/>
                  </a:cubicBezTo>
                  <a:cubicBezTo>
                    <a:pt x="11" y="43"/>
                    <a:pt x="16" y="44"/>
                    <a:pt x="21" y="44"/>
                  </a:cubicBezTo>
                  <a:cubicBezTo>
                    <a:pt x="24" y="43"/>
                    <a:pt x="28" y="42"/>
                    <a:pt x="31" y="42"/>
                  </a:cubicBezTo>
                  <a:cubicBezTo>
                    <a:pt x="30" y="42"/>
                    <a:pt x="35" y="10"/>
                    <a:pt x="36" y="7"/>
                  </a:cubicBezTo>
                  <a:cubicBezTo>
                    <a:pt x="37" y="1"/>
                    <a:pt x="41" y="0"/>
                    <a:pt x="47" y="1"/>
                  </a:cubicBezTo>
                  <a:cubicBezTo>
                    <a:pt x="64" y="2"/>
                    <a:pt x="80" y="6"/>
                    <a:pt x="97" y="9"/>
                  </a:cubicBezTo>
                  <a:cubicBezTo>
                    <a:pt x="102" y="10"/>
                    <a:pt x="107" y="12"/>
                    <a:pt x="112" y="13"/>
                  </a:cubicBezTo>
                  <a:cubicBezTo>
                    <a:pt x="117" y="15"/>
                    <a:pt x="121" y="16"/>
                    <a:pt x="126" y="18"/>
                  </a:cubicBezTo>
                  <a:close/>
                </a:path>
              </a:pathLst>
            </a:custGeom>
            <a:solidFill>
              <a:srgbClr val="F5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5" name="Freeform 55"/>
            <p:cNvSpPr/>
            <p:nvPr/>
          </p:nvSpPr>
          <p:spPr bwMode="auto">
            <a:xfrm>
              <a:off x="203786" y="3267075"/>
              <a:ext cx="165100" cy="192088"/>
            </a:xfrm>
            <a:custGeom>
              <a:avLst/>
              <a:gdLst>
                <a:gd name="T0" fmla="*/ 29 w 39"/>
                <a:gd name="T1" fmla="*/ 39 h 45"/>
                <a:gd name="T2" fmla="*/ 36 w 39"/>
                <a:gd name="T3" fmla="*/ 29 h 45"/>
                <a:gd name="T4" fmla="*/ 4 w 39"/>
                <a:gd name="T5" fmla="*/ 13 h 45"/>
                <a:gd name="T6" fmla="*/ 1 w 39"/>
                <a:gd name="T7" fmla="*/ 32 h 45"/>
                <a:gd name="T8" fmla="*/ 29 w 39"/>
                <a:gd name="T9" fmla="*/ 3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5">
                  <a:moveTo>
                    <a:pt x="29" y="39"/>
                  </a:moveTo>
                  <a:cubicBezTo>
                    <a:pt x="32" y="37"/>
                    <a:pt x="35" y="33"/>
                    <a:pt x="36" y="29"/>
                  </a:cubicBezTo>
                  <a:cubicBezTo>
                    <a:pt x="39" y="11"/>
                    <a:pt x="17" y="0"/>
                    <a:pt x="4" y="13"/>
                  </a:cubicBezTo>
                  <a:cubicBezTo>
                    <a:pt x="1" y="18"/>
                    <a:pt x="0" y="26"/>
                    <a:pt x="1" y="32"/>
                  </a:cubicBezTo>
                  <a:cubicBezTo>
                    <a:pt x="5" y="43"/>
                    <a:pt x="20" y="45"/>
                    <a:pt x="29" y="39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6" name="Freeform 56"/>
            <p:cNvSpPr/>
            <p:nvPr/>
          </p:nvSpPr>
          <p:spPr bwMode="auto">
            <a:xfrm>
              <a:off x="249823" y="3327400"/>
              <a:ext cx="63500" cy="71438"/>
            </a:xfrm>
            <a:custGeom>
              <a:avLst/>
              <a:gdLst>
                <a:gd name="T0" fmla="*/ 11 w 15"/>
                <a:gd name="T1" fmla="*/ 15 h 17"/>
                <a:gd name="T2" fmla="*/ 14 w 15"/>
                <a:gd name="T3" fmla="*/ 11 h 17"/>
                <a:gd name="T4" fmla="*/ 2 w 15"/>
                <a:gd name="T5" fmla="*/ 5 h 17"/>
                <a:gd name="T6" fmla="*/ 1 w 15"/>
                <a:gd name="T7" fmla="*/ 12 h 17"/>
                <a:gd name="T8" fmla="*/ 11 w 15"/>
                <a:gd name="T9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7">
                  <a:moveTo>
                    <a:pt x="11" y="15"/>
                  </a:moveTo>
                  <a:cubicBezTo>
                    <a:pt x="13" y="14"/>
                    <a:pt x="13" y="13"/>
                    <a:pt x="14" y="11"/>
                  </a:cubicBezTo>
                  <a:cubicBezTo>
                    <a:pt x="15" y="4"/>
                    <a:pt x="7" y="0"/>
                    <a:pt x="2" y="5"/>
                  </a:cubicBezTo>
                  <a:cubicBezTo>
                    <a:pt x="1" y="7"/>
                    <a:pt x="0" y="10"/>
                    <a:pt x="1" y="12"/>
                  </a:cubicBezTo>
                  <a:cubicBezTo>
                    <a:pt x="2" y="17"/>
                    <a:pt x="8" y="17"/>
                    <a:pt x="11" y="15"/>
                  </a:cubicBezTo>
                  <a:close/>
                </a:path>
              </a:pathLst>
            </a:custGeom>
            <a:solidFill>
              <a:srgbClr val="CAB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7" name="Freeform 57"/>
            <p:cNvSpPr/>
            <p:nvPr/>
          </p:nvSpPr>
          <p:spPr bwMode="auto">
            <a:xfrm>
              <a:off x="470486" y="3327400"/>
              <a:ext cx="169863" cy="190500"/>
            </a:xfrm>
            <a:custGeom>
              <a:avLst/>
              <a:gdLst>
                <a:gd name="T0" fmla="*/ 29 w 40"/>
                <a:gd name="T1" fmla="*/ 39 h 45"/>
                <a:gd name="T2" fmla="*/ 36 w 40"/>
                <a:gd name="T3" fmla="*/ 29 h 45"/>
                <a:gd name="T4" fmla="*/ 5 w 40"/>
                <a:gd name="T5" fmla="*/ 14 h 45"/>
                <a:gd name="T6" fmla="*/ 2 w 40"/>
                <a:gd name="T7" fmla="*/ 32 h 45"/>
                <a:gd name="T8" fmla="*/ 29 w 40"/>
                <a:gd name="T9" fmla="*/ 3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5">
                  <a:moveTo>
                    <a:pt x="29" y="39"/>
                  </a:moveTo>
                  <a:cubicBezTo>
                    <a:pt x="33" y="37"/>
                    <a:pt x="35" y="34"/>
                    <a:pt x="36" y="29"/>
                  </a:cubicBezTo>
                  <a:cubicBezTo>
                    <a:pt x="40" y="11"/>
                    <a:pt x="18" y="0"/>
                    <a:pt x="5" y="14"/>
                  </a:cubicBezTo>
                  <a:cubicBezTo>
                    <a:pt x="1" y="18"/>
                    <a:pt x="0" y="27"/>
                    <a:pt x="2" y="32"/>
                  </a:cubicBezTo>
                  <a:cubicBezTo>
                    <a:pt x="6" y="44"/>
                    <a:pt x="20" y="45"/>
                    <a:pt x="29" y="39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8" name="Freeform 58"/>
            <p:cNvSpPr/>
            <p:nvPr/>
          </p:nvSpPr>
          <p:spPr bwMode="auto">
            <a:xfrm>
              <a:off x="521286" y="3386138"/>
              <a:ext cx="63500" cy="77788"/>
            </a:xfrm>
            <a:custGeom>
              <a:avLst/>
              <a:gdLst>
                <a:gd name="T0" fmla="*/ 11 w 15"/>
                <a:gd name="T1" fmla="*/ 15 h 18"/>
                <a:gd name="T2" fmla="*/ 13 w 15"/>
                <a:gd name="T3" fmla="*/ 11 h 18"/>
                <a:gd name="T4" fmla="*/ 2 w 15"/>
                <a:gd name="T5" fmla="*/ 5 h 18"/>
                <a:gd name="T6" fmla="*/ 0 w 15"/>
                <a:gd name="T7" fmla="*/ 12 h 18"/>
                <a:gd name="T8" fmla="*/ 11 w 15"/>
                <a:gd name="T9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8">
                  <a:moveTo>
                    <a:pt x="11" y="15"/>
                  </a:moveTo>
                  <a:cubicBezTo>
                    <a:pt x="12" y="14"/>
                    <a:pt x="13" y="13"/>
                    <a:pt x="13" y="11"/>
                  </a:cubicBezTo>
                  <a:cubicBezTo>
                    <a:pt x="15" y="4"/>
                    <a:pt x="6" y="0"/>
                    <a:pt x="2" y="5"/>
                  </a:cubicBezTo>
                  <a:cubicBezTo>
                    <a:pt x="0" y="7"/>
                    <a:pt x="0" y="10"/>
                    <a:pt x="0" y="12"/>
                  </a:cubicBezTo>
                  <a:cubicBezTo>
                    <a:pt x="2" y="17"/>
                    <a:pt x="7" y="18"/>
                    <a:pt x="11" y="15"/>
                  </a:cubicBezTo>
                  <a:close/>
                </a:path>
              </a:pathLst>
            </a:custGeom>
            <a:solidFill>
              <a:srgbClr val="CAB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9" name="Freeform 59"/>
            <p:cNvSpPr/>
            <p:nvPr/>
          </p:nvSpPr>
          <p:spPr bwMode="auto">
            <a:xfrm>
              <a:off x="246648" y="3105150"/>
              <a:ext cx="130175" cy="127000"/>
            </a:xfrm>
            <a:custGeom>
              <a:avLst/>
              <a:gdLst>
                <a:gd name="T0" fmla="*/ 4 w 31"/>
                <a:gd name="T1" fmla="*/ 3 h 30"/>
                <a:gd name="T2" fmla="*/ 1 w 31"/>
                <a:gd name="T3" fmla="*/ 26 h 30"/>
                <a:gd name="T4" fmla="*/ 13 w 31"/>
                <a:gd name="T5" fmla="*/ 28 h 30"/>
                <a:gd name="T6" fmla="*/ 25 w 31"/>
                <a:gd name="T7" fmla="*/ 30 h 30"/>
                <a:gd name="T8" fmla="*/ 29 w 31"/>
                <a:gd name="T9" fmla="*/ 17 h 30"/>
                <a:gd name="T10" fmla="*/ 31 w 31"/>
                <a:gd name="T11" fmla="*/ 4 h 30"/>
                <a:gd name="T12" fmla="*/ 4 w 31"/>
                <a:gd name="T13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4" y="3"/>
                  </a:moveTo>
                  <a:cubicBezTo>
                    <a:pt x="2" y="8"/>
                    <a:pt x="0" y="20"/>
                    <a:pt x="1" y="26"/>
                  </a:cubicBezTo>
                  <a:cubicBezTo>
                    <a:pt x="4" y="27"/>
                    <a:pt x="9" y="28"/>
                    <a:pt x="13" y="28"/>
                  </a:cubicBezTo>
                  <a:cubicBezTo>
                    <a:pt x="16" y="29"/>
                    <a:pt x="22" y="30"/>
                    <a:pt x="25" y="30"/>
                  </a:cubicBezTo>
                  <a:cubicBezTo>
                    <a:pt x="30" y="29"/>
                    <a:pt x="29" y="22"/>
                    <a:pt x="29" y="17"/>
                  </a:cubicBezTo>
                  <a:cubicBezTo>
                    <a:pt x="29" y="13"/>
                    <a:pt x="30" y="8"/>
                    <a:pt x="31" y="4"/>
                  </a:cubicBezTo>
                  <a:cubicBezTo>
                    <a:pt x="23" y="0"/>
                    <a:pt x="12" y="1"/>
                    <a:pt x="4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0" name="Freeform 60"/>
            <p:cNvSpPr/>
            <p:nvPr/>
          </p:nvSpPr>
          <p:spPr bwMode="auto">
            <a:xfrm>
              <a:off x="394286" y="3108325"/>
              <a:ext cx="200025" cy="171450"/>
            </a:xfrm>
            <a:custGeom>
              <a:avLst/>
              <a:gdLst>
                <a:gd name="T0" fmla="*/ 2 w 47"/>
                <a:gd name="T1" fmla="*/ 5 h 40"/>
                <a:gd name="T2" fmla="*/ 1 w 47"/>
                <a:gd name="T3" fmla="*/ 31 h 40"/>
                <a:gd name="T4" fmla="*/ 44 w 47"/>
                <a:gd name="T5" fmla="*/ 40 h 40"/>
                <a:gd name="T6" fmla="*/ 47 w 47"/>
                <a:gd name="T7" fmla="*/ 24 h 40"/>
                <a:gd name="T8" fmla="*/ 39 w 47"/>
                <a:gd name="T9" fmla="*/ 10 h 40"/>
                <a:gd name="T10" fmla="*/ 4 w 47"/>
                <a:gd name="T11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0">
                  <a:moveTo>
                    <a:pt x="2" y="5"/>
                  </a:moveTo>
                  <a:cubicBezTo>
                    <a:pt x="2" y="14"/>
                    <a:pt x="0" y="22"/>
                    <a:pt x="1" y="31"/>
                  </a:cubicBezTo>
                  <a:cubicBezTo>
                    <a:pt x="14" y="34"/>
                    <a:pt x="30" y="40"/>
                    <a:pt x="44" y="40"/>
                  </a:cubicBezTo>
                  <a:cubicBezTo>
                    <a:pt x="45" y="35"/>
                    <a:pt x="47" y="29"/>
                    <a:pt x="47" y="24"/>
                  </a:cubicBezTo>
                  <a:cubicBezTo>
                    <a:pt x="47" y="17"/>
                    <a:pt x="46" y="13"/>
                    <a:pt x="39" y="10"/>
                  </a:cubicBezTo>
                  <a:cubicBezTo>
                    <a:pt x="33" y="8"/>
                    <a:pt x="7" y="0"/>
                    <a:pt x="4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1" name="Freeform 61"/>
            <p:cNvSpPr/>
            <p:nvPr/>
          </p:nvSpPr>
          <p:spPr bwMode="auto">
            <a:xfrm>
              <a:off x="2345323" y="2576513"/>
              <a:ext cx="766763" cy="349250"/>
            </a:xfrm>
            <a:custGeom>
              <a:avLst/>
              <a:gdLst>
                <a:gd name="T0" fmla="*/ 180 w 181"/>
                <a:gd name="T1" fmla="*/ 46 h 82"/>
                <a:gd name="T2" fmla="*/ 179 w 181"/>
                <a:gd name="T3" fmla="*/ 33 h 82"/>
                <a:gd name="T4" fmla="*/ 178 w 181"/>
                <a:gd name="T5" fmla="*/ 25 h 82"/>
                <a:gd name="T6" fmla="*/ 158 w 181"/>
                <a:gd name="T7" fmla="*/ 16 h 82"/>
                <a:gd name="T8" fmla="*/ 140 w 181"/>
                <a:gd name="T9" fmla="*/ 12 h 82"/>
                <a:gd name="T10" fmla="*/ 76 w 181"/>
                <a:gd name="T11" fmla="*/ 4 h 82"/>
                <a:gd name="T12" fmla="*/ 32 w 181"/>
                <a:gd name="T13" fmla="*/ 3 h 82"/>
                <a:gd name="T14" fmla="*/ 3 w 181"/>
                <a:gd name="T15" fmla="*/ 9 h 82"/>
                <a:gd name="T16" fmla="*/ 1 w 181"/>
                <a:gd name="T17" fmla="*/ 17 h 82"/>
                <a:gd name="T18" fmla="*/ 0 w 181"/>
                <a:gd name="T19" fmla="*/ 32 h 82"/>
                <a:gd name="T20" fmla="*/ 1 w 181"/>
                <a:gd name="T21" fmla="*/ 61 h 82"/>
                <a:gd name="T22" fmla="*/ 19 w 181"/>
                <a:gd name="T23" fmla="*/ 64 h 82"/>
                <a:gd name="T24" fmla="*/ 36 w 181"/>
                <a:gd name="T25" fmla="*/ 66 h 82"/>
                <a:gd name="T26" fmla="*/ 71 w 181"/>
                <a:gd name="T27" fmla="*/ 69 h 82"/>
                <a:gd name="T28" fmla="*/ 137 w 181"/>
                <a:gd name="T29" fmla="*/ 76 h 82"/>
                <a:gd name="T30" fmla="*/ 169 w 181"/>
                <a:gd name="T31" fmla="*/ 79 h 82"/>
                <a:gd name="T32" fmla="*/ 178 w 181"/>
                <a:gd name="T33" fmla="*/ 80 h 82"/>
                <a:gd name="T34" fmla="*/ 180 w 181"/>
                <a:gd name="T35" fmla="*/ 67 h 82"/>
                <a:gd name="T36" fmla="*/ 180 w 181"/>
                <a:gd name="T37" fmla="*/ 49 h 82"/>
                <a:gd name="T38" fmla="*/ 180 w 181"/>
                <a:gd name="T39" fmla="*/ 4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1" h="82">
                  <a:moveTo>
                    <a:pt x="180" y="46"/>
                  </a:moveTo>
                  <a:cubicBezTo>
                    <a:pt x="180" y="41"/>
                    <a:pt x="179" y="37"/>
                    <a:pt x="179" y="33"/>
                  </a:cubicBezTo>
                  <a:cubicBezTo>
                    <a:pt x="179" y="30"/>
                    <a:pt x="180" y="28"/>
                    <a:pt x="178" y="25"/>
                  </a:cubicBezTo>
                  <a:cubicBezTo>
                    <a:pt x="173" y="19"/>
                    <a:pt x="166" y="18"/>
                    <a:pt x="158" y="16"/>
                  </a:cubicBezTo>
                  <a:cubicBezTo>
                    <a:pt x="152" y="14"/>
                    <a:pt x="146" y="12"/>
                    <a:pt x="140" y="12"/>
                  </a:cubicBezTo>
                  <a:cubicBezTo>
                    <a:pt x="118" y="9"/>
                    <a:pt x="97" y="6"/>
                    <a:pt x="76" y="4"/>
                  </a:cubicBezTo>
                  <a:cubicBezTo>
                    <a:pt x="62" y="3"/>
                    <a:pt x="47" y="2"/>
                    <a:pt x="32" y="3"/>
                  </a:cubicBezTo>
                  <a:cubicBezTo>
                    <a:pt x="23" y="3"/>
                    <a:pt x="9" y="0"/>
                    <a:pt x="3" y="9"/>
                  </a:cubicBezTo>
                  <a:cubicBezTo>
                    <a:pt x="1" y="11"/>
                    <a:pt x="1" y="15"/>
                    <a:pt x="1" y="17"/>
                  </a:cubicBezTo>
                  <a:cubicBezTo>
                    <a:pt x="1" y="22"/>
                    <a:pt x="0" y="27"/>
                    <a:pt x="0" y="32"/>
                  </a:cubicBezTo>
                  <a:cubicBezTo>
                    <a:pt x="0" y="42"/>
                    <a:pt x="0" y="52"/>
                    <a:pt x="1" y="61"/>
                  </a:cubicBezTo>
                  <a:cubicBezTo>
                    <a:pt x="2" y="62"/>
                    <a:pt x="17" y="63"/>
                    <a:pt x="19" y="64"/>
                  </a:cubicBezTo>
                  <a:cubicBezTo>
                    <a:pt x="24" y="64"/>
                    <a:pt x="30" y="65"/>
                    <a:pt x="36" y="66"/>
                  </a:cubicBezTo>
                  <a:cubicBezTo>
                    <a:pt x="47" y="67"/>
                    <a:pt x="59" y="68"/>
                    <a:pt x="71" y="69"/>
                  </a:cubicBezTo>
                  <a:cubicBezTo>
                    <a:pt x="93" y="72"/>
                    <a:pt x="115" y="73"/>
                    <a:pt x="137" y="76"/>
                  </a:cubicBezTo>
                  <a:cubicBezTo>
                    <a:pt x="148" y="77"/>
                    <a:pt x="159" y="78"/>
                    <a:pt x="169" y="79"/>
                  </a:cubicBezTo>
                  <a:cubicBezTo>
                    <a:pt x="172" y="80"/>
                    <a:pt x="176" y="82"/>
                    <a:pt x="178" y="80"/>
                  </a:cubicBezTo>
                  <a:cubicBezTo>
                    <a:pt x="181" y="78"/>
                    <a:pt x="180" y="70"/>
                    <a:pt x="180" y="67"/>
                  </a:cubicBezTo>
                  <a:cubicBezTo>
                    <a:pt x="180" y="61"/>
                    <a:pt x="180" y="55"/>
                    <a:pt x="180" y="49"/>
                  </a:cubicBezTo>
                  <a:cubicBezTo>
                    <a:pt x="180" y="48"/>
                    <a:pt x="180" y="47"/>
                    <a:pt x="180" y="46"/>
                  </a:cubicBezTo>
                  <a:close/>
                </a:path>
              </a:pathLst>
            </a:custGeom>
            <a:solidFill>
              <a:srgbClr val="FFC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2" name="Freeform 62"/>
            <p:cNvSpPr/>
            <p:nvPr/>
          </p:nvSpPr>
          <p:spPr bwMode="auto">
            <a:xfrm>
              <a:off x="2302461" y="2836863"/>
              <a:ext cx="855663" cy="157163"/>
            </a:xfrm>
            <a:custGeom>
              <a:avLst/>
              <a:gdLst>
                <a:gd name="T0" fmla="*/ 191 w 202"/>
                <a:gd name="T1" fmla="*/ 19 h 37"/>
                <a:gd name="T2" fmla="*/ 187 w 202"/>
                <a:gd name="T3" fmla="*/ 19 h 37"/>
                <a:gd name="T4" fmla="*/ 176 w 202"/>
                <a:gd name="T5" fmla="*/ 18 h 37"/>
                <a:gd name="T6" fmla="*/ 159 w 202"/>
                <a:gd name="T7" fmla="*/ 16 h 37"/>
                <a:gd name="T8" fmla="*/ 126 w 202"/>
                <a:gd name="T9" fmla="*/ 13 h 37"/>
                <a:gd name="T10" fmla="*/ 59 w 202"/>
                <a:gd name="T11" fmla="*/ 6 h 37"/>
                <a:gd name="T12" fmla="*/ 33 w 202"/>
                <a:gd name="T13" fmla="*/ 3 h 37"/>
                <a:gd name="T14" fmla="*/ 7 w 202"/>
                <a:gd name="T15" fmla="*/ 0 h 37"/>
                <a:gd name="T16" fmla="*/ 3 w 202"/>
                <a:gd name="T17" fmla="*/ 2 h 37"/>
                <a:gd name="T18" fmla="*/ 3 w 202"/>
                <a:gd name="T19" fmla="*/ 15 h 37"/>
                <a:gd name="T20" fmla="*/ 16 w 202"/>
                <a:gd name="T21" fmla="*/ 17 h 37"/>
                <a:gd name="T22" fmla="*/ 50 w 202"/>
                <a:gd name="T23" fmla="*/ 20 h 37"/>
                <a:gd name="T24" fmla="*/ 100 w 202"/>
                <a:gd name="T25" fmla="*/ 27 h 37"/>
                <a:gd name="T26" fmla="*/ 138 w 202"/>
                <a:gd name="T27" fmla="*/ 32 h 37"/>
                <a:gd name="T28" fmla="*/ 173 w 202"/>
                <a:gd name="T29" fmla="*/ 34 h 37"/>
                <a:gd name="T30" fmla="*/ 190 w 202"/>
                <a:gd name="T31" fmla="*/ 35 h 37"/>
                <a:gd name="T32" fmla="*/ 200 w 202"/>
                <a:gd name="T33" fmla="*/ 36 h 37"/>
                <a:gd name="T34" fmla="*/ 201 w 202"/>
                <a:gd name="T35" fmla="*/ 28 h 37"/>
                <a:gd name="T36" fmla="*/ 199 w 202"/>
                <a:gd name="T37" fmla="*/ 21 h 37"/>
                <a:gd name="T38" fmla="*/ 191 w 202"/>
                <a:gd name="T3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2" h="37">
                  <a:moveTo>
                    <a:pt x="191" y="19"/>
                  </a:moveTo>
                  <a:cubicBezTo>
                    <a:pt x="190" y="19"/>
                    <a:pt x="188" y="19"/>
                    <a:pt x="187" y="19"/>
                  </a:cubicBezTo>
                  <a:cubicBezTo>
                    <a:pt x="183" y="18"/>
                    <a:pt x="180" y="18"/>
                    <a:pt x="176" y="18"/>
                  </a:cubicBezTo>
                  <a:cubicBezTo>
                    <a:pt x="170" y="17"/>
                    <a:pt x="165" y="17"/>
                    <a:pt x="159" y="16"/>
                  </a:cubicBezTo>
                  <a:cubicBezTo>
                    <a:pt x="148" y="15"/>
                    <a:pt x="137" y="14"/>
                    <a:pt x="126" y="13"/>
                  </a:cubicBezTo>
                  <a:cubicBezTo>
                    <a:pt x="104" y="11"/>
                    <a:pt x="81" y="9"/>
                    <a:pt x="59" y="6"/>
                  </a:cubicBezTo>
                  <a:cubicBezTo>
                    <a:pt x="51" y="5"/>
                    <a:pt x="42" y="4"/>
                    <a:pt x="33" y="3"/>
                  </a:cubicBezTo>
                  <a:cubicBezTo>
                    <a:pt x="25" y="2"/>
                    <a:pt x="16" y="0"/>
                    <a:pt x="7" y="0"/>
                  </a:cubicBezTo>
                  <a:cubicBezTo>
                    <a:pt x="5" y="0"/>
                    <a:pt x="4" y="0"/>
                    <a:pt x="3" y="2"/>
                  </a:cubicBezTo>
                  <a:cubicBezTo>
                    <a:pt x="0" y="6"/>
                    <a:pt x="3" y="10"/>
                    <a:pt x="3" y="15"/>
                  </a:cubicBezTo>
                  <a:cubicBezTo>
                    <a:pt x="7" y="16"/>
                    <a:pt x="11" y="17"/>
                    <a:pt x="16" y="17"/>
                  </a:cubicBezTo>
                  <a:cubicBezTo>
                    <a:pt x="27" y="17"/>
                    <a:pt x="38" y="18"/>
                    <a:pt x="50" y="20"/>
                  </a:cubicBezTo>
                  <a:cubicBezTo>
                    <a:pt x="66" y="23"/>
                    <a:pt x="83" y="26"/>
                    <a:pt x="100" y="27"/>
                  </a:cubicBezTo>
                  <a:cubicBezTo>
                    <a:pt x="112" y="28"/>
                    <a:pt x="125" y="30"/>
                    <a:pt x="138" y="32"/>
                  </a:cubicBezTo>
                  <a:cubicBezTo>
                    <a:pt x="150" y="33"/>
                    <a:pt x="161" y="34"/>
                    <a:pt x="173" y="34"/>
                  </a:cubicBezTo>
                  <a:cubicBezTo>
                    <a:pt x="178" y="35"/>
                    <a:pt x="184" y="35"/>
                    <a:pt x="190" y="35"/>
                  </a:cubicBezTo>
                  <a:cubicBezTo>
                    <a:pt x="192" y="35"/>
                    <a:pt x="198" y="37"/>
                    <a:pt x="200" y="36"/>
                  </a:cubicBezTo>
                  <a:cubicBezTo>
                    <a:pt x="202" y="35"/>
                    <a:pt x="201" y="30"/>
                    <a:pt x="201" y="28"/>
                  </a:cubicBezTo>
                  <a:cubicBezTo>
                    <a:pt x="201" y="25"/>
                    <a:pt x="201" y="22"/>
                    <a:pt x="199" y="21"/>
                  </a:cubicBezTo>
                  <a:cubicBezTo>
                    <a:pt x="196" y="19"/>
                    <a:pt x="194" y="19"/>
                    <a:pt x="191" y="19"/>
                  </a:cubicBezTo>
                  <a:close/>
                </a:path>
              </a:pathLst>
            </a:custGeom>
            <a:solidFill>
              <a:srgbClr val="776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3" name="Freeform 63"/>
            <p:cNvSpPr/>
            <p:nvPr/>
          </p:nvSpPr>
          <p:spPr bwMode="auto">
            <a:xfrm>
              <a:off x="2353261" y="2844800"/>
              <a:ext cx="7938" cy="12700"/>
            </a:xfrm>
            <a:custGeom>
              <a:avLst/>
              <a:gdLst>
                <a:gd name="T0" fmla="*/ 2 w 2"/>
                <a:gd name="T1" fmla="*/ 1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8D6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4" name="Freeform 64"/>
            <p:cNvSpPr/>
            <p:nvPr/>
          </p:nvSpPr>
          <p:spPr bwMode="auto">
            <a:xfrm>
              <a:off x="2391361" y="2836863"/>
              <a:ext cx="169863" cy="190500"/>
            </a:xfrm>
            <a:custGeom>
              <a:avLst/>
              <a:gdLst>
                <a:gd name="T0" fmla="*/ 30 w 40"/>
                <a:gd name="T1" fmla="*/ 39 h 45"/>
                <a:gd name="T2" fmla="*/ 37 w 40"/>
                <a:gd name="T3" fmla="*/ 29 h 45"/>
                <a:gd name="T4" fmla="*/ 5 w 40"/>
                <a:gd name="T5" fmla="*/ 13 h 45"/>
                <a:gd name="T6" fmla="*/ 2 w 40"/>
                <a:gd name="T7" fmla="*/ 31 h 45"/>
                <a:gd name="T8" fmla="*/ 30 w 40"/>
                <a:gd name="T9" fmla="*/ 3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5">
                  <a:moveTo>
                    <a:pt x="30" y="39"/>
                  </a:moveTo>
                  <a:cubicBezTo>
                    <a:pt x="33" y="36"/>
                    <a:pt x="36" y="33"/>
                    <a:pt x="37" y="29"/>
                  </a:cubicBezTo>
                  <a:cubicBezTo>
                    <a:pt x="40" y="10"/>
                    <a:pt x="18" y="0"/>
                    <a:pt x="5" y="13"/>
                  </a:cubicBezTo>
                  <a:cubicBezTo>
                    <a:pt x="2" y="17"/>
                    <a:pt x="0" y="26"/>
                    <a:pt x="2" y="31"/>
                  </a:cubicBezTo>
                  <a:cubicBezTo>
                    <a:pt x="6" y="43"/>
                    <a:pt x="21" y="45"/>
                    <a:pt x="30" y="39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5" name="Freeform 65"/>
            <p:cNvSpPr/>
            <p:nvPr/>
          </p:nvSpPr>
          <p:spPr bwMode="auto">
            <a:xfrm>
              <a:off x="2442161" y="2895600"/>
              <a:ext cx="63500" cy="73025"/>
            </a:xfrm>
            <a:custGeom>
              <a:avLst/>
              <a:gdLst>
                <a:gd name="T0" fmla="*/ 11 w 15"/>
                <a:gd name="T1" fmla="*/ 15 h 17"/>
                <a:gd name="T2" fmla="*/ 14 w 15"/>
                <a:gd name="T3" fmla="*/ 11 h 17"/>
                <a:gd name="T4" fmla="*/ 2 w 15"/>
                <a:gd name="T5" fmla="*/ 5 h 17"/>
                <a:gd name="T6" fmla="*/ 1 w 15"/>
                <a:gd name="T7" fmla="*/ 12 h 17"/>
                <a:gd name="T8" fmla="*/ 11 w 15"/>
                <a:gd name="T9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7">
                  <a:moveTo>
                    <a:pt x="11" y="15"/>
                  </a:moveTo>
                  <a:cubicBezTo>
                    <a:pt x="13" y="14"/>
                    <a:pt x="13" y="12"/>
                    <a:pt x="14" y="11"/>
                  </a:cubicBezTo>
                  <a:cubicBezTo>
                    <a:pt x="15" y="4"/>
                    <a:pt x="7" y="0"/>
                    <a:pt x="2" y="5"/>
                  </a:cubicBezTo>
                  <a:cubicBezTo>
                    <a:pt x="1" y="6"/>
                    <a:pt x="0" y="10"/>
                    <a:pt x="1" y="12"/>
                  </a:cubicBezTo>
                  <a:cubicBezTo>
                    <a:pt x="2" y="16"/>
                    <a:pt x="8" y="17"/>
                    <a:pt x="11" y="15"/>
                  </a:cubicBezTo>
                  <a:close/>
                </a:path>
              </a:pathLst>
            </a:custGeom>
            <a:solidFill>
              <a:srgbClr val="CAB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6" name="Freeform 66"/>
            <p:cNvSpPr/>
            <p:nvPr/>
          </p:nvSpPr>
          <p:spPr bwMode="auto">
            <a:xfrm>
              <a:off x="2866023" y="2905125"/>
              <a:ext cx="169863" cy="190500"/>
            </a:xfrm>
            <a:custGeom>
              <a:avLst/>
              <a:gdLst>
                <a:gd name="T0" fmla="*/ 29 w 40"/>
                <a:gd name="T1" fmla="*/ 39 h 45"/>
                <a:gd name="T2" fmla="*/ 36 w 40"/>
                <a:gd name="T3" fmla="*/ 29 h 45"/>
                <a:gd name="T4" fmla="*/ 5 w 40"/>
                <a:gd name="T5" fmla="*/ 13 h 45"/>
                <a:gd name="T6" fmla="*/ 2 w 40"/>
                <a:gd name="T7" fmla="*/ 31 h 45"/>
                <a:gd name="T8" fmla="*/ 29 w 40"/>
                <a:gd name="T9" fmla="*/ 3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5">
                  <a:moveTo>
                    <a:pt x="29" y="39"/>
                  </a:moveTo>
                  <a:cubicBezTo>
                    <a:pt x="33" y="37"/>
                    <a:pt x="35" y="33"/>
                    <a:pt x="36" y="29"/>
                  </a:cubicBezTo>
                  <a:cubicBezTo>
                    <a:pt x="40" y="11"/>
                    <a:pt x="18" y="0"/>
                    <a:pt x="5" y="13"/>
                  </a:cubicBezTo>
                  <a:cubicBezTo>
                    <a:pt x="1" y="17"/>
                    <a:pt x="0" y="26"/>
                    <a:pt x="2" y="31"/>
                  </a:cubicBezTo>
                  <a:cubicBezTo>
                    <a:pt x="6" y="43"/>
                    <a:pt x="20" y="45"/>
                    <a:pt x="29" y="39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7" name="Freeform 67"/>
            <p:cNvSpPr/>
            <p:nvPr/>
          </p:nvSpPr>
          <p:spPr bwMode="auto">
            <a:xfrm>
              <a:off x="2916823" y="2963863"/>
              <a:ext cx="63500" cy="73025"/>
            </a:xfrm>
            <a:custGeom>
              <a:avLst/>
              <a:gdLst>
                <a:gd name="T0" fmla="*/ 11 w 15"/>
                <a:gd name="T1" fmla="*/ 15 h 17"/>
                <a:gd name="T2" fmla="*/ 13 w 15"/>
                <a:gd name="T3" fmla="*/ 11 h 17"/>
                <a:gd name="T4" fmla="*/ 1 w 15"/>
                <a:gd name="T5" fmla="*/ 5 h 17"/>
                <a:gd name="T6" fmla="*/ 0 w 15"/>
                <a:gd name="T7" fmla="*/ 12 h 17"/>
                <a:gd name="T8" fmla="*/ 11 w 15"/>
                <a:gd name="T9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7">
                  <a:moveTo>
                    <a:pt x="11" y="15"/>
                  </a:moveTo>
                  <a:cubicBezTo>
                    <a:pt x="12" y="14"/>
                    <a:pt x="13" y="13"/>
                    <a:pt x="13" y="11"/>
                  </a:cubicBezTo>
                  <a:cubicBezTo>
                    <a:pt x="15" y="4"/>
                    <a:pt x="6" y="0"/>
                    <a:pt x="1" y="5"/>
                  </a:cubicBezTo>
                  <a:cubicBezTo>
                    <a:pt x="0" y="7"/>
                    <a:pt x="0" y="10"/>
                    <a:pt x="0" y="12"/>
                  </a:cubicBezTo>
                  <a:cubicBezTo>
                    <a:pt x="2" y="16"/>
                    <a:pt x="7" y="17"/>
                    <a:pt x="11" y="15"/>
                  </a:cubicBezTo>
                  <a:close/>
                </a:path>
              </a:pathLst>
            </a:custGeom>
            <a:solidFill>
              <a:srgbClr val="CAB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8" name="Freeform 68"/>
            <p:cNvSpPr/>
            <p:nvPr/>
          </p:nvSpPr>
          <p:spPr bwMode="auto">
            <a:xfrm>
              <a:off x="4066173" y="3390900"/>
              <a:ext cx="1573213" cy="877888"/>
            </a:xfrm>
            <a:custGeom>
              <a:avLst/>
              <a:gdLst>
                <a:gd name="T0" fmla="*/ 193 w 371"/>
                <a:gd name="T1" fmla="*/ 4 h 206"/>
                <a:gd name="T2" fmla="*/ 158 w 371"/>
                <a:gd name="T3" fmla="*/ 65 h 206"/>
                <a:gd name="T4" fmla="*/ 104 w 371"/>
                <a:gd name="T5" fmla="*/ 16 h 206"/>
                <a:gd name="T6" fmla="*/ 97 w 371"/>
                <a:gd name="T7" fmla="*/ 15 h 206"/>
                <a:gd name="T8" fmla="*/ 94 w 371"/>
                <a:gd name="T9" fmla="*/ 20 h 206"/>
                <a:gd name="T10" fmla="*/ 94 w 371"/>
                <a:gd name="T11" fmla="*/ 21 h 206"/>
                <a:gd name="T12" fmla="*/ 100 w 371"/>
                <a:gd name="T13" fmla="*/ 92 h 206"/>
                <a:gd name="T14" fmla="*/ 35 w 371"/>
                <a:gd name="T15" fmla="*/ 75 h 206"/>
                <a:gd name="T16" fmla="*/ 29 w 371"/>
                <a:gd name="T17" fmla="*/ 77 h 206"/>
                <a:gd name="T18" fmla="*/ 28 w 371"/>
                <a:gd name="T19" fmla="*/ 81 h 206"/>
                <a:gd name="T20" fmla="*/ 28 w 371"/>
                <a:gd name="T21" fmla="*/ 84 h 206"/>
                <a:gd name="T22" fmla="*/ 59 w 371"/>
                <a:gd name="T23" fmla="*/ 145 h 206"/>
                <a:gd name="T24" fmla="*/ 2 w 371"/>
                <a:gd name="T25" fmla="*/ 136 h 206"/>
                <a:gd name="T26" fmla="*/ 0 w 371"/>
                <a:gd name="T27" fmla="*/ 148 h 206"/>
                <a:gd name="T28" fmla="*/ 69 w 371"/>
                <a:gd name="T29" fmla="*/ 159 h 206"/>
                <a:gd name="T30" fmla="*/ 75 w 371"/>
                <a:gd name="T31" fmla="*/ 156 h 206"/>
                <a:gd name="T32" fmla="*/ 76 w 371"/>
                <a:gd name="T33" fmla="*/ 153 h 206"/>
                <a:gd name="T34" fmla="*/ 76 w 371"/>
                <a:gd name="T35" fmla="*/ 150 h 206"/>
                <a:gd name="T36" fmla="*/ 45 w 371"/>
                <a:gd name="T37" fmla="*/ 90 h 206"/>
                <a:gd name="T38" fmla="*/ 105 w 371"/>
                <a:gd name="T39" fmla="*/ 106 h 206"/>
                <a:gd name="T40" fmla="*/ 111 w 371"/>
                <a:gd name="T41" fmla="*/ 105 h 206"/>
                <a:gd name="T42" fmla="*/ 113 w 371"/>
                <a:gd name="T43" fmla="*/ 100 h 206"/>
                <a:gd name="T44" fmla="*/ 113 w 371"/>
                <a:gd name="T45" fmla="*/ 100 h 206"/>
                <a:gd name="T46" fmla="*/ 107 w 371"/>
                <a:gd name="T47" fmla="*/ 35 h 206"/>
                <a:gd name="T48" fmla="*/ 155 w 371"/>
                <a:gd name="T49" fmla="*/ 79 h 206"/>
                <a:gd name="T50" fmla="*/ 160 w 371"/>
                <a:gd name="T51" fmla="*/ 81 h 206"/>
                <a:gd name="T52" fmla="*/ 165 w 371"/>
                <a:gd name="T53" fmla="*/ 78 h 206"/>
                <a:gd name="T54" fmla="*/ 195 w 371"/>
                <a:gd name="T55" fmla="*/ 25 h 206"/>
                <a:gd name="T56" fmla="*/ 205 w 371"/>
                <a:gd name="T57" fmla="*/ 83 h 206"/>
                <a:gd name="T58" fmla="*/ 208 w 371"/>
                <a:gd name="T59" fmla="*/ 88 h 206"/>
                <a:gd name="T60" fmla="*/ 214 w 371"/>
                <a:gd name="T61" fmla="*/ 88 h 206"/>
                <a:gd name="T62" fmla="*/ 263 w 371"/>
                <a:gd name="T63" fmla="*/ 55 h 206"/>
                <a:gd name="T64" fmla="*/ 252 w 371"/>
                <a:gd name="T65" fmla="*/ 114 h 206"/>
                <a:gd name="T66" fmla="*/ 252 w 371"/>
                <a:gd name="T67" fmla="*/ 115 h 206"/>
                <a:gd name="T68" fmla="*/ 254 w 371"/>
                <a:gd name="T69" fmla="*/ 119 h 206"/>
                <a:gd name="T70" fmla="*/ 259 w 371"/>
                <a:gd name="T71" fmla="*/ 121 h 206"/>
                <a:gd name="T72" fmla="*/ 313 w 371"/>
                <a:gd name="T73" fmla="*/ 109 h 206"/>
                <a:gd name="T74" fmla="*/ 288 w 371"/>
                <a:gd name="T75" fmla="*/ 161 h 206"/>
                <a:gd name="T76" fmla="*/ 287 w 371"/>
                <a:gd name="T77" fmla="*/ 164 h 206"/>
                <a:gd name="T78" fmla="*/ 288 w 371"/>
                <a:gd name="T79" fmla="*/ 167 h 206"/>
                <a:gd name="T80" fmla="*/ 294 w 371"/>
                <a:gd name="T81" fmla="*/ 170 h 206"/>
                <a:gd name="T82" fmla="*/ 348 w 371"/>
                <a:gd name="T83" fmla="*/ 164 h 206"/>
                <a:gd name="T84" fmla="*/ 315 w 371"/>
                <a:gd name="T85" fmla="*/ 197 h 206"/>
                <a:gd name="T86" fmla="*/ 323 w 371"/>
                <a:gd name="T87" fmla="*/ 206 h 206"/>
                <a:gd name="T88" fmla="*/ 369 w 371"/>
                <a:gd name="T89" fmla="*/ 161 h 206"/>
                <a:gd name="T90" fmla="*/ 370 w 371"/>
                <a:gd name="T91" fmla="*/ 154 h 206"/>
                <a:gd name="T92" fmla="*/ 364 w 371"/>
                <a:gd name="T93" fmla="*/ 151 h 206"/>
                <a:gd name="T94" fmla="*/ 303 w 371"/>
                <a:gd name="T95" fmla="*/ 156 h 206"/>
                <a:gd name="T96" fmla="*/ 330 w 371"/>
                <a:gd name="T97" fmla="*/ 103 h 206"/>
                <a:gd name="T98" fmla="*/ 330 w 371"/>
                <a:gd name="T99" fmla="*/ 100 h 206"/>
                <a:gd name="T100" fmla="*/ 329 w 371"/>
                <a:gd name="T101" fmla="*/ 96 h 206"/>
                <a:gd name="T102" fmla="*/ 323 w 371"/>
                <a:gd name="T103" fmla="*/ 94 h 206"/>
                <a:gd name="T104" fmla="*/ 266 w 371"/>
                <a:gd name="T105" fmla="*/ 107 h 206"/>
                <a:gd name="T106" fmla="*/ 277 w 371"/>
                <a:gd name="T107" fmla="*/ 43 h 206"/>
                <a:gd name="T108" fmla="*/ 278 w 371"/>
                <a:gd name="T109" fmla="*/ 42 h 206"/>
                <a:gd name="T110" fmla="*/ 275 w 371"/>
                <a:gd name="T111" fmla="*/ 37 h 206"/>
                <a:gd name="T112" fmla="*/ 268 w 371"/>
                <a:gd name="T113" fmla="*/ 37 h 206"/>
                <a:gd name="T114" fmla="*/ 215 w 371"/>
                <a:gd name="T115" fmla="*/ 72 h 206"/>
                <a:gd name="T116" fmla="*/ 205 w 371"/>
                <a:gd name="T117" fmla="*/ 6 h 206"/>
                <a:gd name="T118" fmla="*/ 200 w 371"/>
                <a:gd name="T119" fmla="*/ 1 h 206"/>
                <a:gd name="T120" fmla="*/ 193 w 371"/>
                <a:gd name="T121" fmla="*/ 4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71" h="206">
                  <a:moveTo>
                    <a:pt x="193" y="4"/>
                  </a:moveTo>
                  <a:cubicBezTo>
                    <a:pt x="193" y="4"/>
                    <a:pt x="164" y="54"/>
                    <a:pt x="158" y="65"/>
                  </a:cubicBezTo>
                  <a:cubicBezTo>
                    <a:pt x="149" y="57"/>
                    <a:pt x="104" y="16"/>
                    <a:pt x="104" y="16"/>
                  </a:cubicBezTo>
                  <a:cubicBezTo>
                    <a:pt x="102" y="14"/>
                    <a:pt x="99" y="14"/>
                    <a:pt x="97" y="15"/>
                  </a:cubicBezTo>
                  <a:cubicBezTo>
                    <a:pt x="95" y="16"/>
                    <a:pt x="94" y="18"/>
                    <a:pt x="94" y="20"/>
                  </a:cubicBezTo>
                  <a:cubicBezTo>
                    <a:pt x="94" y="20"/>
                    <a:pt x="94" y="21"/>
                    <a:pt x="94" y="21"/>
                  </a:cubicBezTo>
                  <a:cubicBezTo>
                    <a:pt x="94" y="21"/>
                    <a:pt x="99" y="78"/>
                    <a:pt x="100" y="92"/>
                  </a:cubicBezTo>
                  <a:cubicBezTo>
                    <a:pt x="87" y="89"/>
                    <a:pt x="35" y="75"/>
                    <a:pt x="35" y="75"/>
                  </a:cubicBezTo>
                  <a:cubicBezTo>
                    <a:pt x="33" y="75"/>
                    <a:pt x="30" y="75"/>
                    <a:pt x="29" y="77"/>
                  </a:cubicBezTo>
                  <a:cubicBezTo>
                    <a:pt x="28" y="78"/>
                    <a:pt x="28" y="80"/>
                    <a:pt x="28" y="81"/>
                  </a:cubicBezTo>
                  <a:cubicBezTo>
                    <a:pt x="28" y="82"/>
                    <a:pt x="28" y="83"/>
                    <a:pt x="28" y="84"/>
                  </a:cubicBezTo>
                  <a:cubicBezTo>
                    <a:pt x="28" y="84"/>
                    <a:pt x="51" y="129"/>
                    <a:pt x="59" y="145"/>
                  </a:cubicBezTo>
                  <a:cubicBezTo>
                    <a:pt x="43" y="142"/>
                    <a:pt x="2" y="136"/>
                    <a:pt x="2" y="136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69" y="159"/>
                    <a:pt x="69" y="159"/>
                    <a:pt x="69" y="159"/>
                  </a:cubicBezTo>
                  <a:cubicBezTo>
                    <a:pt x="71" y="159"/>
                    <a:pt x="74" y="158"/>
                    <a:pt x="75" y="156"/>
                  </a:cubicBezTo>
                  <a:cubicBezTo>
                    <a:pt x="76" y="155"/>
                    <a:pt x="76" y="154"/>
                    <a:pt x="76" y="153"/>
                  </a:cubicBezTo>
                  <a:cubicBezTo>
                    <a:pt x="76" y="152"/>
                    <a:pt x="76" y="151"/>
                    <a:pt x="76" y="150"/>
                  </a:cubicBezTo>
                  <a:cubicBezTo>
                    <a:pt x="76" y="150"/>
                    <a:pt x="54" y="107"/>
                    <a:pt x="45" y="90"/>
                  </a:cubicBezTo>
                  <a:cubicBezTo>
                    <a:pt x="63" y="95"/>
                    <a:pt x="105" y="106"/>
                    <a:pt x="105" y="106"/>
                  </a:cubicBezTo>
                  <a:cubicBezTo>
                    <a:pt x="107" y="106"/>
                    <a:pt x="109" y="106"/>
                    <a:pt x="111" y="105"/>
                  </a:cubicBezTo>
                  <a:cubicBezTo>
                    <a:pt x="112" y="104"/>
                    <a:pt x="113" y="102"/>
                    <a:pt x="113" y="100"/>
                  </a:cubicBezTo>
                  <a:cubicBezTo>
                    <a:pt x="113" y="100"/>
                    <a:pt x="113" y="100"/>
                    <a:pt x="113" y="100"/>
                  </a:cubicBezTo>
                  <a:cubicBezTo>
                    <a:pt x="113" y="100"/>
                    <a:pt x="109" y="55"/>
                    <a:pt x="107" y="35"/>
                  </a:cubicBezTo>
                  <a:cubicBezTo>
                    <a:pt x="122" y="49"/>
                    <a:pt x="155" y="79"/>
                    <a:pt x="155" y="79"/>
                  </a:cubicBezTo>
                  <a:cubicBezTo>
                    <a:pt x="157" y="80"/>
                    <a:pt x="159" y="81"/>
                    <a:pt x="160" y="81"/>
                  </a:cubicBezTo>
                  <a:cubicBezTo>
                    <a:pt x="162" y="80"/>
                    <a:pt x="164" y="79"/>
                    <a:pt x="165" y="78"/>
                  </a:cubicBezTo>
                  <a:cubicBezTo>
                    <a:pt x="165" y="78"/>
                    <a:pt x="185" y="43"/>
                    <a:pt x="195" y="25"/>
                  </a:cubicBezTo>
                  <a:cubicBezTo>
                    <a:pt x="199" y="45"/>
                    <a:pt x="205" y="83"/>
                    <a:pt x="205" y="83"/>
                  </a:cubicBezTo>
                  <a:cubicBezTo>
                    <a:pt x="205" y="85"/>
                    <a:pt x="206" y="87"/>
                    <a:pt x="208" y="88"/>
                  </a:cubicBezTo>
                  <a:cubicBezTo>
                    <a:pt x="210" y="89"/>
                    <a:pt x="212" y="89"/>
                    <a:pt x="214" y="88"/>
                  </a:cubicBezTo>
                  <a:cubicBezTo>
                    <a:pt x="214" y="88"/>
                    <a:pt x="247" y="65"/>
                    <a:pt x="263" y="55"/>
                  </a:cubicBezTo>
                  <a:cubicBezTo>
                    <a:pt x="259" y="73"/>
                    <a:pt x="252" y="114"/>
                    <a:pt x="252" y="114"/>
                  </a:cubicBezTo>
                  <a:cubicBezTo>
                    <a:pt x="252" y="114"/>
                    <a:pt x="252" y="115"/>
                    <a:pt x="252" y="115"/>
                  </a:cubicBezTo>
                  <a:cubicBezTo>
                    <a:pt x="252" y="117"/>
                    <a:pt x="253" y="118"/>
                    <a:pt x="254" y="119"/>
                  </a:cubicBezTo>
                  <a:cubicBezTo>
                    <a:pt x="255" y="121"/>
                    <a:pt x="257" y="121"/>
                    <a:pt x="259" y="121"/>
                  </a:cubicBezTo>
                  <a:cubicBezTo>
                    <a:pt x="259" y="121"/>
                    <a:pt x="297" y="112"/>
                    <a:pt x="313" y="109"/>
                  </a:cubicBezTo>
                  <a:cubicBezTo>
                    <a:pt x="306" y="124"/>
                    <a:pt x="288" y="161"/>
                    <a:pt x="288" y="161"/>
                  </a:cubicBezTo>
                  <a:cubicBezTo>
                    <a:pt x="287" y="162"/>
                    <a:pt x="287" y="163"/>
                    <a:pt x="287" y="164"/>
                  </a:cubicBezTo>
                  <a:cubicBezTo>
                    <a:pt x="287" y="165"/>
                    <a:pt x="287" y="166"/>
                    <a:pt x="288" y="167"/>
                  </a:cubicBezTo>
                  <a:cubicBezTo>
                    <a:pt x="289" y="169"/>
                    <a:pt x="292" y="170"/>
                    <a:pt x="294" y="170"/>
                  </a:cubicBezTo>
                  <a:cubicBezTo>
                    <a:pt x="294" y="170"/>
                    <a:pt x="328" y="166"/>
                    <a:pt x="348" y="164"/>
                  </a:cubicBezTo>
                  <a:cubicBezTo>
                    <a:pt x="335" y="177"/>
                    <a:pt x="315" y="197"/>
                    <a:pt x="315" y="197"/>
                  </a:cubicBezTo>
                  <a:cubicBezTo>
                    <a:pt x="323" y="206"/>
                    <a:pt x="323" y="206"/>
                    <a:pt x="323" y="206"/>
                  </a:cubicBezTo>
                  <a:cubicBezTo>
                    <a:pt x="369" y="161"/>
                    <a:pt x="369" y="161"/>
                    <a:pt x="369" y="161"/>
                  </a:cubicBezTo>
                  <a:cubicBezTo>
                    <a:pt x="371" y="159"/>
                    <a:pt x="371" y="157"/>
                    <a:pt x="370" y="154"/>
                  </a:cubicBezTo>
                  <a:cubicBezTo>
                    <a:pt x="369" y="152"/>
                    <a:pt x="367" y="151"/>
                    <a:pt x="364" y="151"/>
                  </a:cubicBezTo>
                  <a:cubicBezTo>
                    <a:pt x="364" y="151"/>
                    <a:pt x="319" y="155"/>
                    <a:pt x="303" y="156"/>
                  </a:cubicBezTo>
                  <a:cubicBezTo>
                    <a:pt x="310" y="143"/>
                    <a:pt x="330" y="103"/>
                    <a:pt x="330" y="103"/>
                  </a:cubicBezTo>
                  <a:cubicBezTo>
                    <a:pt x="330" y="102"/>
                    <a:pt x="330" y="101"/>
                    <a:pt x="330" y="100"/>
                  </a:cubicBezTo>
                  <a:cubicBezTo>
                    <a:pt x="330" y="99"/>
                    <a:pt x="330" y="97"/>
                    <a:pt x="329" y="96"/>
                  </a:cubicBezTo>
                  <a:cubicBezTo>
                    <a:pt x="328" y="94"/>
                    <a:pt x="325" y="94"/>
                    <a:pt x="323" y="94"/>
                  </a:cubicBezTo>
                  <a:cubicBezTo>
                    <a:pt x="323" y="94"/>
                    <a:pt x="279" y="104"/>
                    <a:pt x="266" y="107"/>
                  </a:cubicBezTo>
                  <a:cubicBezTo>
                    <a:pt x="268" y="93"/>
                    <a:pt x="277" y="43"/>
                    <a:pt x="277" y="43"/>
                  </a:cubicBezTo>
                  <a:cubicBezTo>
                    <a:pt x="278" y="43"/>
                    <a:pt x="278" y="42"/>
                    <a:pt x="278" y="42"/>
                  </a:cubicBezTo>
                  <a:cubicBezTo>
                    <a:pt x="278" y="40"/>
                    <a:pt x="277" y="38"/>
                    <a:pt x="275" y="37"/>
                  </a:cubicBezTo>
                  <a:cubicBezTo>
                    <a:pt x="273" y="36"/>
                    <a:pt x="270" y="36"/>
                    <a:pt x="268" y="37"/>
                  </a:cubicBezTo>
                  <a:cubicBezTo>
                    <a:pt x="268" y="37"/>
                    <a:pt x="227" y="64"/>
                    <a:pt x="215" y="72"/>
                  </a:cubicBezTo>
                  <a:cubicBezTo>
                    <a:pt x="213" y="58"/>
                    <a:pt x="205" y="6"/>
                    <a:pt x="205" y="6"/>
                  </a:cubicBezTo>
                  <a:cubicBezTo>
                    <a:pt x="204" y="3"/>
                    <a:pt x="202" y="1"/>
                    <a:pt x="200" y="1"/>
                  </a:cubicBezTo>
                  <a:cubicBezTo>
                    <a:pt x="197" y="0"/>
                    <a:pt x="195" y="2"/>
                    <a:pt x="193" y="4"/>
                  </a:cubicBezTo>
                  <a:close/>
                </a:path>
              </a:pathLst>
            </a:custGeom>
            <a:solidFill>
              <a:srgbClr val="EDEB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9" name="Freeform 69"/>
            <p:cNvSpPr/>
            <p:nvPr/>
          </p:nvSpPr>
          <p:spPr bwMode="auto">
            <a:xfrm>
              <a:off x="4294773" y="3641725"/>
              <a:ext cx="1089025" cy="611188"/>
            </a:xfrm>
            <a:custGeom>
              <a:avLst/>
              <a:gdLst>
                <a:gd name="T0" fmla="*/ 0 w 257"/>
                <a:gd name="T1" fmla="*/ 142 h 143"/>
                <a:gd name="T2" fmla="*/ 105 w 257"/>
                <a:gd name="T3" fmla="*/ 16 h 143"/>
                <a:gd name="T4" fmla="*/ 257 w 257"/>
                <a:gd name="T5" fmla="*/ 143 h 143"/>
                <a:gd name="T6" fmla="*/ 0 w 257"/>
                <a:gd name="T7" fmla="*/ 14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7" h="143">
                  <a:moveTo>
                    <a:pt x="0" y="142"/>
                  </a:moveTo>
                  <a:cubicBezTo>
                    <a:pt x="0" y="142"/>
                    <a:pt x="18" y="31"/>
                    <a:pt x="105" y="16"/>
                  </a:cubicBezTo>
                  <a:cubicBezTo>
                    <a:pt x="193" y="0"/>
                    <a:pt x="257" y="143"/>
                    <a:pt x="257" y="143"/>
                  </a:cubicBezTo>
                  <a:lnTo>
                    <a:pt x="0" y="142"/>
                  </a:lnTo>
                  <a:close/>
                </a:path>
              </a:pathLst>
            </a:custGeom>
            <a:solidFill>
              <a:srgbClr val="9A9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0" name="Freeform 70"/>
            <p:cNvSpPr/>
            <p:nvPr/>
          </p:nvSpPr>
          <p:spPr bwMode="auto">
            <a:xfrm>
              <a:off x="4672598" y="3881438"/>
              <a:ext cx="279400" cy="58738"/>
            </a:xfrm>
            <a:custGeom>
              <a:avLst/>
              <a:gdLst>
                <a:gd name="T0" fmla="*/ 23 w 66"/>
                <a:gd name="T1" fmla="*/ 3 h 14"/>
                <a:gd name="T2" fmla="*/ 0 w 66"/>
                <a:gd name="T3" fmla="*/ 12 h 14"/>
                <a:gd name="T4" fmla="*/ 66 w 66"/>
                <a:gd name="T5" fmla="*/ 14 h 14"/>
                <a:gd name="T6" fmla="*/ 23 w 66"/>
                <a:gd name="T7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14">
                  <a:moveTo>
                    <a:pt x="23" y="3"/>
                  </a:moveTo>
                  <a:cubicBezTo>
                    <a:pt x="14" y="5"/>
                    <a:pt x="7" y="8"/>
                    <a:pt x="0" y="12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53" y="5"/>
                    <a:pt x="39" y="0"/>
                    <a:pt x="23" y="3"/>
                  </a:cubicBezTo>
                  <a:close/>
                </a:path>
              </a:pathLst>
            </a:custGeom>
            <a:solidFill>
              <a:srgbClr val="FF9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1" name="Freeform 71"/>
            <p:cNvSpPr/>
            <p:nvPr/>
          </p:nvSpPr>
          <p:spPr bwMode="auto">
            <a:xfrm>
              <a:off x="4609098" y="3932238"/>
              <a:ext cx="393700" cy="50800"/>
            </a:xfrm>
            <a:custGeom>
              <a:avLst/>
              <a:gdLst>
                <a:gd name="T0" fmla="*/ 15 w 93"/>
                <a:gd name="T1" fmla="*/ 0 h 12"/>
                <a:gd name="T2" fmla="*/ 0 w 93"/>
                <a:gd name="T3" fmla="*/ 11 h 12"/>
                <a:gd name="T4" fmla="*/ 93 w 93"/>
                <a:gd name="T5" fmla="*/ 12 h 12"/>
                <a:gd name="T6" fmla="*/ 81 w 93"/>
                <a:gd name="T7" fmla="*/ 2 h 12"/>
                <a:gd name="T8" fmla="*/ 15 w 93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2">
                  <a:moveTo>
                    <a:pt x="15" y="0"/>
                  </a:moveTo>
                  <a:cubicBezTo>
                    <a:pt x="9" y="3"/>
                    <a:pt x="5" y="7"/>
                    <a:pt x="0" y="11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89" y="8"/>
                    <a:pt x="85" y="5"/>
                    <a:pt x="81" y="2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975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2" name="Freeform 72"/>
            <p:cNvSpPr/>
            <p:nvPr/>
          </p:nvSpPr>
          <p:spPr bwMode="auto">
            <a:xfrm>
              <a:off x="4561473" y="3979863"/>
              <a:ext cx="496888" cy="63500"/>
            </a:xfrm>
            <a:custGeom>
              <a:avLst/>
              <a:gdLst>
                <a:gd name="T0" fmla="*/ 104 w 117"/>
                <a:gd name="T1" fmla="*/ 1 h 15"/>
                <a:gd name="T2" fmla="*/ 11 w 117"/>
                <a:gd name="T3" fmla="*/ 0 h 15"/>
                <a:gd name="T4" fmla="*/ 0 w 117"/>
                <a:gd name="T5" fmla="*/ 14 h 15"/>
                <a:gd name="T6" fmla="*/ 117 w 117"/>
                <a:gd name="T7" fmla="*/ 15 h 15"/>
                <a:gd name="T8" fmla="*/ 104 w 117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5">
                  <a:moveTo>
                    <a:pt x="104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7" y="4"/>
                    <a:pt x="3" y="9"/>
                    <a:pt x="0" y="14"/>
                  </a:cubicBezTo>
                  <a:cubicBezTo>
                    <a:pt x="117" y="15"/>
                    <a:pt x="117" y="15"/>
                    <a:pt x="117" y="15"/>
                  </a:cubicBezTo>
                  <a:cubicBezTo>
                    <a:pt x="113" y="10"/>
                    <a:pt x="109" y="5"/>
                    <a:pt x="104" y="1"/>
                  </a:cubicBezTo>
                  <a:close/>
                </a:path>
              </a:pathLst>
            </a:custGeom>
            <a:solidFill>
              <a:srgbClr val="FF9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3" name="Freeform 73"/>
            <p:cNvSpPr/>
            <p:nvPr/>
          </p:nvSpPr>
          <p:spPr bwMode="auto">
            <a:xfrm>
              <a:off x="4528136" y="4038600"/>
              <a:ext cx="576263" cy="65088"/>
            </a:xfrm>
            <a:custGeom>
              <a:avLst/>
              <a:gdLst>
                <a:gd name="T0" fmla="*/ 125 w 136"/>
                <a:gd name="T1" fmla="*/ 1 h 15"/>
                <a:gd name="T2" fmla="*/ 8 w 136"/>
                <a:gd name="T3" fmla="*/ 0 h 15"/>
                <a:gd name="T4" fmla="*/ 0 w 136"/>
                <a:gd name="T5" fmla="*/ 14 h 15"/>
                <a:gd name="T6" fmla="*/ 136 w 136"/>
                <a:gd name="T7" fmla="*/ 15 h 15"/>
                <a:gd name="T8" fmla="*/ 125 w 136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5">
                  <a:moveTo>
                    <a:pt x="125" y="1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5" y="5"/>
                    <a:pt x="2" y="9"/>
                    <a:pt x="0" y="14"/>
                  </a:cubicBezTo>
                  <a:cubicBezTo>
                    <a:pt x="136" y="15"/>
                    <a:pt x="136" y="15"/>
                    <a:pt x="136" y="15"/>
                  </a:cubicBezTo>
                  <a:cubicBezTo>
                    <a:pt x="133" y="10"/>
                    <a:pt x="129" y="5"/>
                    <a:pt x="125" y="1"/>
                  </a:cubicBezTo>
                  <a:close/>
                </a:path>
              </a:pathLst>
            </a:custGeom>
            <a:solidFill>
              <a:srgbClr val="975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4" name="Freeform 74"/>
            <p:cNvSpPr/>
            <p:nvPr/>
          </p:nvSpPr>
          <p:spPr bwMode="auto">
            <a:xfrm>
              <a:off x="4502736" y="4098925"/>
              <a:ext cx="644525" cy="68263"/>
            </a:xfrm>
            <a:custGeom>
              <a:avLst/>
              <a:gdLst>
                <a:gd name="T0" fmla="*/ 142 w 152"/>
                <a:gd name="T1" fmla="*/ 1 h 16"/>
                <a:gd name="T2" fmla="*/ 6 w 152"/>
                <a:gd name="T3" fmla="*/ 0 h 16"/>
                <a:gd name="T4" fmla="*/ 0 w 152"/>
                <a:gd name="T5" fmla="*/ 12 h 16"/>
                <a:gd name="T6" fmla="*/ 152 w 152"/>
                <a:gd name="T7" fmla="*/ 16 h 16"/>
                <a:gd name="T8" fmla="*/ 142 w 152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6">
                  <a:moveTo>
                    <a:pt x="142" y="1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4"/>
                    <a:pt x="2" y="9"/>
                    <a:pt x="0" y="12"/>
                  </a:cubicBezTo>
                  <a:cubicBezTo>
                    <a:pt x="152" y="16"/>
                    <a:pt x="152" y="16"/>
                    <a:pt x="152" y="16"/>
                  </a:cubicBezTo>
                  <a:cubicBezTo>
                    <a:pt x="149" y="12"/>
                    <a:pt x="146" y="6"/>
                    <a:pt x="142" y="1"/>
                  </a:cubicBezTo>
                  <a:close/>
                </a:path>
              </a:pathLst>
            </a:custGeom>
            <a:solidFill>
              <a:srgbClr val="FF9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5" name="Freeform 75"/>
            <p:cNvSpPr/>
            <p:nvPr/>
          </p:nvSpPr>
          <p:spPr bwMode="auto">
            <a:xfrm>
              <a:off x="4485273" y="4149725"/>
              <a:ext cx="687388" cy="63500"/>
            </a:xfrm>
            <a:custGeom>
              <a:avLst/>
              <a:gdLst>
                <a:gd name="T0" fmla="*/ 156 w 162"/>
                <a:gd name="T1" fmla="*/ 4 h 15"/>
                <a:gd name="T2" fmla="*/ 4 w 162"/>
                <a:gd name="T3" fmla="*/ 0 h 15"/>
                <a:gd name="T4" fmla="*/ 0 w 162"/>
                <a:gd name="T5" fmla="*/ 13 h 15"/>
                <a:gd name="T6" fmla="*/ 162 w 162"/>
                <a:gd name="T7" fmla="*/ 15 h 15"/>
                <a:gd name="T8" fmla="*/ 156 w 162"/>
                <a:gd name="T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5">
                  <a:moveTo>
                    <a:pt x="156" y="4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5"/>
                    <a:pt x="1" y="10"/>
                    <a:pt x="0" y="13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1" y="12"/>
                    <a:pt x="159" y="8"/>
                    <a:pt x="156" y="4"/>
                  </a:cubicBezTo>
                  <a:close/>
                </a:path>
              </a:pathLst>
            </a:custGeom>
            <a:solidFill>
              <a:srgbClr val="975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6" name="Freeform 76"/>
            <p:cNvSpPr/>
            <p:nvPr/>
          </p:nvSpPr>
          <p:spPr bwMode="auto">
            <a:xfrm>
              <a:off x="4477336" y="4205288"/>
              <a:ext cx="711200" cy="42863"/>
            </a:xfrm>
            <a:custGeom>
              <a:avLst/>
              <a:gdLst>
                <a:gd name="T0" fmla="*/ 2 w 168"/>
                <a:gd name="T1" fmla="*/ 0 h 10"/>
                <a:gd name="T2" fmla="*/ 0 w 168"/>
                <a:gd name="T3" fmla="*/ 9 h 10"/>
                <a:gd name="T4" fmla="*/ 168 w 168"/>
                <a:gd name="T5" fmla="*/ 10 h 10"/>
                <a:gd name="T6" fmla="*/ 164 w 168"/>
                <a:gd name="T7" fmla="*/ 2 h 10"/>
                <a:gd name="T8" fmla="*/ 2 w 16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10">
                  <a:moveTo>
                    <a:pt x="2" y="0"/>
                  </a:moveTo>
                  <a:cubicBezTo>
                    <a:pt x="1" y="6"/>
                    <a:pt x="0" y="9"/>
                    <a:pt x="0" y="9"/>
                  </a:cubicBezTo>
                  <a:cubicBezTo>
                    <a:pt x="168" y="10"/>
                    <a:pt x="168" y="10"/>
                    <a:pt x="168" y="10"/>
                  </a:cubicBezTo>
                  <a:cubicBezTo>
                    <a:pt x="168" y="10"/>
                    <a:pt x="167" y="7"/>
                    <a:pt x="164" y="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FF9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7" name="Oval 77"/>
            <p:cNvSpPr>
              <a:spLocks noChangeArrowheads="1"/>
            </p:cNvSpPr>
            <p:nvPr/>
          </p:nvSpPr>
          <p:spPr bwMode="auto">
            <a:xfrm>
              <a:off x="4401136" y="4137025"/>
              <a:ext cx="33338" cy="34925"/>
            </a:xfrm>
            <a:prstGeom prst="ellipse">
              <a:avLst/>
            </a:prstGeom>
            <a:solidFill>
              <a:srgbClr val="FFE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8" name="Oval 78"/>
            <p:cNvSpPr>
              <a:spLocks noChangeArrowheads="1"/>
            </p:cNvSpPr>
            <p:nvPr/>
          </p:nvSpPr>
          <p:spPr bwMode="auto">
            <a:xfrm>
              <a:off x="4493211" y="3940175"/>
              <a:ext cx="34925" cy="39688"/>
            </a:xfrm>
            <a:prstGeom prst="ellipse">
              <a:avLst/>
            </a:prstGeom>
            <a:solidFill>
              <a:srgbClr val="FFE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9" name="Oval 79"/>
            <p:cNvSpPr>
              <a:spLocks noChangeArrowheads="1"/>
            </p:cNvSpPr>
            <p:nvPr/>
          </p:nvSpPr>
          <p:spPr bwMode="auto">
            <a:xfrm>
              <a:off x="4680536" y="3808413"/>
              <a:ext cx="33338" cy="34925"/>
            </a:xfrm>
            <a:prstGeom prst="ellipse">
              <a:avLst/>
            </a:prstGeom>
            <a:solidFill>
              <a:srgbClr val="FFE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0" name="Oval 80"/>
            <p:cNvSpPr>
              <a:spLocks noChangeArrowheads="1"/>
            </p:cNvSpPr>
            <p:nvPr/>
          </p:nvSpPr>
          <p:spPr bwMode="auto">
            <a:xfrm>
              <a:off x="4863098" y="3808413"/>
              <a:ext cx="33338" cy="34925"/>
            </a:xfrm>
            <a:prstGeom prst="ellipse">
              <a:avLst/>
            </a:prstGeom>
            <a:solidFill>
              <a:srgbClr val="FFE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1" name="Oval 81"/>
            <p:cNvSpPr>
              <a:spLocks noChangeArrowheads="1"/>
            </p:cNvSpPr>
            <p:nvPr/>
          </p:nvSpPr>
          <p:spPr bwMode="auto">
            <a:xfrm>
              <a:off x="5048836" y="3911600"/>
              <a:ext cx="34925" cy="33338"/>
            </a:xfrm>
            <a:prstGeom prst="ellipse">
              <a:avLst/>
            </a:prstGeom>
            <a:solidFill>
              <a:srgbClr val="FFE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2" name="Oval 82"/>
            <p:cNvSpPr>
              <a:spLocks noChangeArrowheads="1"/>
            </p:cNvSpPr>
            <p:nvPr/>
          </p:nvSpPr>
          <p:spPr bwMode="auto">
            <a:xfrm>
              <a:off x="5159961" y="4060825"/>
              <a:ext cx="33338" cy="33338"/>
            </a:xfrm>
            <a:prstGeom prst="ellipse">
              <a:avLst/>
            </a:prstGeom>
            <a:solidFill>
              <a:srgbClr val="FFE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3" name="Oval 83"/>
            <p:cNvSpPr>
              <a:spLocks noChangeArrowheads="1"/>
            </p:cNvSpPr>
            <p:nvPr/>
          </p:nvSpPr>
          <p:spPr bwMode="auto">
            <a:xfrm>
              <a:off x="5252036" y="4175125"/>
              <a:ext cx="34925" cy="34925"/>
            </a:xfrm>
            <a:prstGeom prst="ellipse">
              <a:avLst/>
            </a:prstGeom>
            <a:solidFill>
              <a:srgbClr val="FFE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4" name="Freeform 84"/>
            <p:cNvSpPr/>
            <p:nvPr/>
          </p:nvSpPr>
          <p:spPr bwMode="auto">
            <a:xfrm>
              <a:off x="2373898" y="2619375"/>
              <a:ext cx="80963" cy="134938"/>
            </a:xfrm>
            <a:custGeom>
              <a:avLst/>
              <a:gdLst>
                <a:gd name="T0" fmla="*/ 19 w 19"/>
                <a:gd name="T1" fmla="*/ 0 h 32"/>
                <a:gd name="T2" fmla="*/ 1 w 19"/>
                <a:gd name="T3" fmla="*/ 5 h 32"/>
                <a:gd name="T4" fmla="*/ 0 w 19"/>
                <a:gd name="T5" fmla="*/ 30 h 32"/>
                <a:gd name="T6" fmla="*/ 19 w 19"/>
                <a:gd name="T7" fmla="*/ 32 h 32"/>
                <a:gd name="T8" fmla="*/ 19 w 19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2">
                  <a:moveTo>
                    <a:pt x="19" y="0"/>
                  </a:moveTo>
                  <a:cubicBezTo>
                    <a:pt x="19" y="0"/>
                    <a:pt x="3" y="2"/>
                    <a:pt x="1" y="5"/>
                  </a:cubicBezTo>
                  <a:cubicBezTo>
                    <a:pt x="0" y="9"/>
                    <a:pt x="0" y="30"/>
                    <a:pt x="0" y="30"/>
                  </a:cubicBezTo>
                  <a:cubicBezTo>
                    <a:pt x="0" y="30"/>
                    <a:pt x="17" y="32"/>
                    <a:pt x="19" y="32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5" name="Freeform 85"/>
            <p:cNvSpPr/>
            <p:nvPr/>
          </p:nvSpPr>
          <p:spPr bwMode="auto">
            <a:xfrm>
              <a:off x="2485023" y="2622550"/>
              <a:ext cx="101600" cy="141288"/>
            </a:xfrm>
            <a:custGeom>
              <a:avLst/>
              <a:gdLst>
                <a:gd name="T0" fmla="*/ 1 w 24"/>
                <a:gd name="T1" fmla="*/ 0 h 33"/>
                <a:gd name="T2" fmla="*/ 0 w 24"/>
                <a:gd name="T3" fmla="*/ 31 h 33"/>
                <a:gd name="T4" fmla="*/ 24 w 24"/>
                <a:gd name="T5" fmla="*/ 33 h 33"/>
                <a:gd name="T6" fmla="*/ 24 w 24"/>
                <a:gd name="T7" fmla="*/ 2 h 33"/>
                <a:gd name="T8" fmla="*/ 1 w 24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3">
                  <a:moveTo>
                    <a:pt x="1" y="0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14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6" name="Freeform 86"/>
            <p:cNvSpPr/>
            <p:nvPr/>
          </p:nvSpPr>
          <p:spPr bwMode="auto">
            <a:xfrm>
              <a:off x="2619961" y="2632075"/>
              <a:ext cx="101600" cy="139700"/>
            </a:xfrm>
            <a:custGeom>
              <a:avLst/>
              <a:gdLst>
                <a:gd name="T0" fmla="*/ 1 w 24"/>
                <a:gd name="T1" fmla="*/ 1 h 33"/>
                <a:gd name="T2" fmla="*/ 0 w 24"/>
                <a:gd name="T3" fmla="*/ 31 h 33"/>
                <a:gd name="T4" fmla="*/ 24 w 24"/>
                <a:gd name="T5" fmla="*/ 33 h 33"/>
                <a:gd name="T6" fmla="*/ 24 w 24"/>
                <a:gd name="T7" fmla="*/ 3 h 33"/>
                <a:gd name="T8" fmla="*/ 1 w 24"/>
                <a:gd name="T9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3">
                  <a:moveTo>
                    <a:pt x="1" y="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15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7" name="Freeform 87"/>
            <p:cNvSpPr/>
            <p:nvPr/>
          </p:nvSpPr>
          <p:spPr bwMode="auto">
            <a:xfrm>
              <a:off x="2769186" y="2644775"/>
              <a:ext cx="101600" cy="139700"/>
            </a:xfrm>
            <a:custGeom>
              <a:avLst/>
              <a:gdLst>
                <a:gd name="T0" fmla="*/ 1 w 24"/>
                <a:gd name="T1" fmla="*/ 1 h 33"/>
                <a:gd name="T2" fmla="*/ 0 w 24"/>
                <a:gd name="T3" fmla="*/ 31 h 33"/>
                <a:gd name="T4" fmla="*/ 24 w 24"/>
                <a:gd name="T5" fmla="*/ 33 h 33"/>
                <a:gd name="T6" fmla="*/ 24 w 24"/>
                <a:gd name="T7" fmla="*/ 2 h 33"/>
                <a:gd name="T8" fmla="*/ 1 w 24"/>
                <a:gd name="T9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3">
                  <a:moveTo>
                    <a:pt x="1" y="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15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8" name="Freeform 88"/>
            <p:cNvSpPr/>
            <p:nvPr/>
          </p:nvSpPr>
          <p:spPr bwMode="auto">
            <a:xfrm>
              <a:off x="2908886" y="2660650"/>
              <a:ext cx="177800" cy="141288"/>
            </a:xfrm>
            <a:custGeom>
              <a:avLst/>
              <a:gdLst>
                <a:gd name="T0" fmla="*/ 1 w 42"/>
                <a:gd name="T1" fmla="*/ 0 h 33"/>
                <a:gd name="T2" fmla="*/ 0 w 42"/>
                <a:gd name="T3" fmla="*/ 29 h 33"/>
                <a:gd name="T4" fmla="*/ 40 w 42"/>
                <a:gd name="T5" fmla="*/ 33 h 33"/>
                <a:gd name="T6" fmla="*/ 38 w 42"/>
                <a:gd name="T7" fmla="*/ 8 h 33"/>
                <a:gd name="T8" fmla="*/ 1 w 42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3">
                  <a:moveTo>
                    <a:pt x="1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3"/>
                    <a:pt x="42" y="11"/>
                    <a:pt x="38" y="8"/>
                  </a:cubicBezTo>
                  <a:cubicBezTo>
                    <a:pt x="34" y="5"/>
                    <a:pt x="8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9" name="Freeform 89"/>
            <p:cNvSpPr/>
            <p:nvPr/>
          </p:nvSpPr>
          <p:spPr bwMode="auto">
            <a:xfrm>
              <a:off x="2353261" y="2784475"/>
              <a:ext cx="750888" cy="98425"/>
            </a:xfrm>
            <a:custGeom>
              <a:avLst/>
              <a:gdLst>
                <a:gd name="T0" fmla="*/ 5 w 473"/>
                <a:gd name="T1" fmla="*/ 0 h 62"/>
                <a:gd name="T2" fmla="*/ 473 w 473"/>
                <a:gd name="T3" fmla="*/ 38 h 62"/>
                <a:gd name="T4" fmla="*/ 473 w 473"/>
                <a:gd name="T5" fmla="*/ 62 h 62"/>
                <a:gd name="T6" fmla="*/ 0 w 473"/>
                <a:gd name="T7" fmla="*/ 19 h 62"/>
                <a:gd name="T8" fmla="*/ 5 w 473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3" h="62">
                  <a:moveTo>
                    <a:pt x="5" y="0"/>
                  </a:moveTo>
                  <a:lnTo>
                    <a:pt x="473" y="38"/>
                  </a:lnTo>
                  <a:lnTo>
                    <a:pt x="473" y="62"/>
                  </a:lnTo>
                  <a:lnTo>
                    <a:pt x="0" y="1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37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</p:grpSp>
      <p:sp>
        <p:nvSpPr>
          <p:cNvPr id="102" name="Text Box 343"/>
          <p:cNvSpPr txBox="1">
            <a:spLocks noChangeArrowheads="1"/>
          </p:cNvSpPr>
          <p:nvPr/>
        </p:nvSpPr>
        <p:spPr bwMode="auto">
          <a:xfrm>
            <a:off x="221594" y="213480"/>
            <a:ext cx="745299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4400" b="1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vi-VN" sz="44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vi-VN" sz="44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44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vi-VN" sz="44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44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3" name="Rectangle 102"/>
          <p:cNvSpPr>
            <a:spLocks noChangeArrowheads="1"/>
          </p:cNvSpPr>
          <p:nvPr/>
        </p:nvSpPr>
        <p:spPr bwMode="auto">
          <a:xfrm>
            <a:off x="264160" y="1229360"/>
            <a:ext cx="11380470" cy="13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en-US" altLang="vi-VN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vi-VN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vi-VN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vi-VN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altLang="vi-VN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vi-VN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altLang="vi-VN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vi-VN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vi-VN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altLang="vi-VN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vi-VN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46458" y="3015724"/>
            <a:ext cx="4112260" cy="1938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eriod"/>
            </a:pP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</a:p>
          <a:p>
            <a:pPr marL="342900" indent="-342900">
              <a:buAutoNum type="alphaUcPeriod"/>
            </a:pP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computer</a:t>
            </a:r>
          </a:p>
        </p:txBody>
      </p:sp>
      <p:pic>
        <p:nvPicPr>
          <p:cNvPr id="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761" y="2575774"/>
            <a:ext cx="5510266" cy="3426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751221" y="4244465"/>
            <a:ext cx="744234" cy="68905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rgbClr val="FF0000"/>
                </a:solidFill>
                <a:latin typeface="+mj-lt"/>
              </a:rPr>
              <a:t>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3" grpId="0"/>
      <p:bldP spid="2" grpId="0"/>
      <p:bldP spid="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0220" y="282932"/>
            <a:ext cx="107499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altLang="vi-VN" sz="3200" b="1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vi-VN" sz="32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32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vi-VN" sz="32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vi-VN" sz="32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vi-VN" sz="32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altLang="vi-VN" sz="32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2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………………,  </a:t>
            </a:r>
            <a:r>
              <a:rPr lang="en-US" altLang="vi-VN" sz="3200" b="1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vi-VN" sz="32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32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vi-VN" sz="32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vi-VN" sz="32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vi-VN" sz="32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altLang="vi-VN" sz="32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2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2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……………........... </a:t>
            </a:r>
            <a:r>
              <a:rPr lang="en-US" altLang="vi-VN" sz="3200" b="1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vi-VN" sz="32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endParaRPr lang="en-US" altLang="vi-VN" sz="3200" b="1" i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343"/>
          <p:cNvSpPr txBox="1">
            <a:spLocks noChangeArrowheads="1"/>
          </p:cNvSpPr>
          <p:nvPr/>
        </p:nvSpPr>
        <p:spPr bwMode="auto">
          <a:xfrm>
            <a:off x="-83462" y="2320770"/>
            <a:ext cx="7293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800" b="1" i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altLang="vi-VN" sz="4800" b="1" i="1" dirty="0">
              <a:solidFill>
                <a:srgbClr val="FF0000"/>
              </a:solidFill>
            </a:endParaRPr>
          </a:p>
        </p:txBody>
      </p:sp>
      <p:grpSp>
        <p:nvGrpSpPr>
          <p:cNvPr id="5" name="组合 90"/>
          <p:cNvGrpSpPr/>
          <p:nvPr/>
        </p:nvGrpSpPr>
        <p:grpSpPr>
          <a:xfrm>
            <a:off x="-17756" y="4881282"/>
            <a:ext cx="12200878" cy="2029987"/>
            <a:chOff x="-758239" y="2576513"/>
            <a:chExt cx="6473825" cy="1692275"/>
          </a:xfrm>
        </p:grpSpPr>
        <p:sp>
          <p:nvSpPr>
            <p:cNvPr id="6" name="Freeform 5"/>
            <p:cNvSpPr/>
            <p:nvPr/>
          </p:nvSpPr>
          <p:spPr bwMode="auto">
            <a:xfrm>
              <a:off x="3997911" y="3297238"/>
              <a:ext cx="1717675" cy="950913"/>
            </a:xfrm>
            <a:custGeom>
              <a:avLst/>
              <a:gdLst>
                <a:gd name="T0" fmla="*/ 0 w 405"/>
                <a:gd name="T1" fmla="*/ 221 h 223"/>
                <a:gd name="T2" fmla="*/ 166 w 405"/>
                <a:gd name="T3" fmla="*/ 25 h 223"/>
                <a:gd name="T4" fmla="*/ 405 w 405"/>
                <a:gd name="T5" fmla="*/ 223 h 223"/>
                <a:gd name="T6" fmla="*/ 0 w 405"/>
                <a:gd name="T7" fmla="*/ 221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5" h="223">
                  <a:moveTo>
                    <a:pt x="0" y="221"/>
                  </a:moveTo>
                  <a:cubicBezTo>
                    <a:pt x="0" y="221"/>
                    <a:pt x="28" y="49"/>
                    <a:pt x="166" y="25"/>
                  </a:cubicBezTo>
                  <a:cubicBezTo>
                    <a:pt x="304" y="0"/>
                    <a:pt x="405" y="223"/>
                    <a:pt x="405" y="223"/>
                  </a:cubicBezTo>
                  <a:lnTo>
                    <a:pt x="0" y="221"/>
                  </a:lnTo>
                  <a:close/>
                </a:path>
              </a:pathLst>
            </a:custGeom>
            <a:solidFill>
              <a:srgbClr val="8DC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899111" y="2865438"/>
              <a:ext cx="3260725" cy="1377950"/>
            </a:xfrm>
            <a:custGeom>
              <a:avLst/>
              <a:gdLst>
                <a:gd name="T0" fmla="*/ 0 w 769"/>
                <a:gd name="T1" fmla="*/ 323 h 323"/>
                <a:gd name="T2" fmla="*/ 363 w 769"/>
                <a:gd name="T3" fmla="*/ 18 h 323"/>
                <a:gd name="T4" fmla="*/ 769 w 769"/>
                <a:gd name="T5" fmla="*/ 323 h 323"/>
                <a:gd name="T6" fmla="*/ 0 w 769"/>
                <a:gd name="T7" fmla="*/ 323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9" h="323">
                  <a:moveTo>
                    <a:pt x="0" y="323"/>
                  </a:moveTo>
                  <a:cubicBezTo>
                    <a:pt x="0" y="323"/>
                    <a:pt x="127" y="0"/>
                    <a:pt x="363" y="18"/>
                  </a:cubicBezTo>
                  <a:cubicBezTo>
                    <a:pt x="600" y="37"/>
                    <a:pt x="734" y="222"/>
                    <a:pt x="769" y="323"/>
                  </a:cubicBezTo>
                  <a:lnTo>
                    <a:pt x="0" y="323"/>
                  </a:lnTo>
                  <a:close/>
                </a:path>
              </a:pathLst>
            </a:custGeom>
            <a:solidFill>
              <a:srgbClr val="B895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1373773" y="3259138"/>
              <a:ext cx="2335213" cy="984250"/>
            </a:xfrm>
            <a:custGeom>
              <a:avLst/>
              <a:gdLst>
                <a:gd name="T0" fmla="*/ 0 w 551"/>
                <a:gd name="T1" fmla="*/ 231 h 231"/>
                <a:gd name="T2" fmla="*/ 261 w 551"/>
                <a:gd name="T3" fmla="*/ 13 h 231"/>
                <a:gd name="T4" fmla="*/ 551 w 551"/>
                <a:gd name="T5" fmla="*/ 231 h 231"/>
                <a:gd name="T6" fmla="*/ 0 w 551"/>
                <a:gd name="T7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1" h="231">
                  <a:moveTo>
                    <a:pt x="0" y="231"/>
                  </a:moveTo>
                  <a:cubicBezTo>
                    <a:pt x="0" y="231"/>
                    <a:pt x="91" y="0"/>
                    <a:pt x="261" y="13"/>
                  </a:cubicBezTo>
                  <a:cubicBezTo>
                    <a:pt x="430" y="27"/>
                    <a:pt x="526" y="159"/>
                    <a:pt x="551" y="231"/>
                  </a:cubicBezTo>
                  <a:lnTo>
                    <a:pt x="0" y="231"/>
                  </a:lnTo>
                  <a:close/>
                </a:path>
              </a:pathLst>
            </a:custGeom>
            <a:solidFill>
              <a:srgbClr val="B8D4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1607136" y="3846513"/>
              <a:ext cx="546100" cy="388938"/>
            </a:xfrm>
            <a:custGeom>
              <a:avLst/>
              <a:gdLst>
                <a:gd name="T0" fmla="*/ 0 w 129"/>
                <a:gd name="T1" fmla="*/ 91 h 91"/>
                <a:gd name="T2" fmla="*/ 129 w 129"/>
                <a:gd name="T3" fmla="*/ 91 h 91"/>
                <a:gd name="T4" fmla="*/ 52 w 129"/>
                <a:gd name="T5" fmla="*/ 0 h 91"/>
                <a:gd name="T6" fmla="*/ 0 w 129"/>
                <a:gd name="T7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9" h="91">
                  <a:moveTo>
                    <a:pt x="0" y="91"/>
                  </a:moveTo>
                  <a:cubicBezTo>
                    <a:pt x="129" y="91"/>
                    <a:pt x="129" y="91"/>
                    <a:pt x="129" y="91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18" y="46"/>
                    <a:pt x="0" y="91"/>
                    <a:pt x="0" y="91"/>
                  </a:cubicBezTo>
                  <a:close/>
                </a:path>
              </a:pathLst>
            </a:custGeom>
            <a:solidFill>
              <a:srgbClr val="FF6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2437398" y="3454400"/>
              <a:ext cx="377825" cy="781050"/>
            </a:xfrm>
            <a:custGeom>
              <a:avLst/>
              <a:gdLst>
                <a:gd name="T0" fmla="*/ 21 w 89"/>
                <a:gd name="T1" fmla="*/ 1 h 183"/>
                <a:gd name="T2" fmla="*/ 0 w 89"/>
                <a:gd name="T3" fmla="*/ 1 h 183"/>
                <a:gd name="T4" fmla="*/ 25 w 89"/>
                <a:gd name="T5" fmla="*/ 183 h 183"/>
                <a:gd name="T6" fmla="*/ 60 w 89"/>
                <a:gd name="T7" fmla="*/ 183 h 183"/>
                <a:gd name="T8" fmla="*/ 89 w 89"/>
                <a:gd name="T9" fmla="*/ 15 h 183"/>
                <a:gd name="T10" fmla="*/ 21 w 89"/>
                <a:gd name="T11" fmla="*/ 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183">
                  <a:moveTo>
                    <a:pt x="21" y="1"/>
                  </a:moveTo>
                  <a:cubicBezTo>
                    <a:pt x="14" y="0"/>
                    <a:pt x="7" y="0"/>
                    <a:pt x="0" y="1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60" y="183"/>
                    <a:pt x="60" y="183"/>
                    <a:pt x="60" y="183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68" y="8"/>
                    <a:pt x="46" y="3"/>
                    <a:pt x="21" y="1"/>
                  </a:cubicBezTo>
                  <a:close/>
                </a:path>
              </a:pathLst>
            </a:custGeom>
            <a:solidFill>
              <a:srgbClr val="81AE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2692986" y="3517900"/>
              <a:ext cx="431800" cy="717550"/>
            </a:xfrm>
            <a:custGeom>
              <a:avLst/>
              <a:gdLst>
                <a:gd name="T0" fmla="*/ 29 w 102"/>
                <a:gd name="T1" fmla="*/ 0 h 168"/>
                <a:gd name="T2" fmla="*/ 0 w 102"/>
                <a:gd name="T3" fmla="*/ 168 h 168"/>
                <a:gd name="T4" fmla="*/ 48 w 102"/>
                <a:gd name="T5" fmla="*/ 168 h 168"/>
                <a:gd name="T6" fmla="*/ 102 w 102"/>
                <a:gd name="T7" fmla="*/ 38 h 168"/>
                <a:gd name="T8" fmla="*/ 29 w 102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68">
                  <a:moveTo>
                    <a:pt x="29" y="0"/>
                  </a:moveTo>
                  <a:cubicBezTo>
                    <a:pt x="0" y="168"/>
                    <a:pt x="0" y="168"/>
                    <a:pt x="0" y="168"/>
                  </a:cubicBezTo>
                  <a:cubicBezTo>
                    <a:pt x="48" y="168"/>
                    <a:pt x="48" y="168"/>
                    <a:pt x="48" y="16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81" y="22"/>
                    <a:pt x="57" y="9"/>
                    <a:pt x="29" y="0"/>
                  </a:cubicBezTo>
                  <a:close/>
                </a:path>
              </a:pathLst>
            </a:custGeom>
            <a:solidFill>
              <a:srgbClr val="FF6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2896186" y="3681413"/>
              <a:ext cx="482600" cy="554038"/>
            </a:xfrm>
            <a:custGeom>
              <a:avLst/>
              <a:gdLst>
                <a:gd name="T0" fmla="*/ 54 w 114"/>
                <a:gd name="T1" fmla="*/ 0 h 130"/>
                <a:gd name="T2" fmla="*/ 0 w 114"/>
                <a:gd name="T3" fmla="*/ 130 h 130"/>
                <a:gd name="T4" fmla="*/ 57 w 114"/>
                <a:gd name="T5" fmla="*/ 130 h 130"/>
                <a:gd name="T6" fmla="*/ 114 w 114"/>
                <a:gd name="T7" fmla="*/ 57 h 130"/>
                <a:gd name="T8" fmla="*/ 54 w 114"/>
                <a:gd name="T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30">
                  <a:moveTo>
                    <a:pt x="54" y="0"/>
                  </a:moveTo>
                  <a:cubicBezTo>
                    <a:pt x="0" y="130"/>
                    <a:pt x="0" y="130"/>
                    <a:pt x="0" y="130"/>
                  </a:cubicBezTo>
                  <a:cubicBezTo>
                    <a:pt x="57" y="130"/>
                    <a:pt x="57" y="130"/>
                    <a:pt x="57" y="130"/>
                  </a:cubicBezTo>
                  <a:cubicBezTo>
                    <a:pt x="114" y="57"/>
                    <a:pt x="114" y="57"/>
                    <a:pt x="114" y="57"/>
                  </a:cubicBezTo>
                  <a:cubicBezTo>
                    <a:pt x="98" y="37"/>
                    <a:pt x="78" y="17"/>
                    <a:pt x="54" y="0"/>
                  </a:cubicBezTo>
                  <a:close/>
                </a:path>
              </a:pathLst>
            </a:custGeom>
            <a:solidFill>
              <a:srgbClr val="81AE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3137486" y="3924300"/>
              <a:ext cx="419100" cy="311150"/>
            </a:xfrm>
            <a:custGeom>
              <a:avLst/>
              <a:gdLst>
                <a:gd name="T0" fmla="*/ 57 w 99"/>
                <a:gd name="T1" fmla="*/ 0 h 73"/>
                <a:gd name="T2" fmla="*/ 0 w 99"/>
                <a:gd name="T3" fmla="*/ 73 h 73"/>
                <a:gd name="T4" fmla="*/ 99 w 99"/>
                <a:gd name="T5" fmla="*/ 73 h 73"/>
                <a:gd name="T6" fmla="*/ 57 w 99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73">
                  <a:moveTo>
                    <a:pt x="57" y="0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99" y="73"/>
                    <a:pt x="99" y="73"/>
                    <a:pt x="99" y="73"/>
                  </a:cubicBezTo>
                  <a:cubicBezTo>
                    <a:pt x="92" y="52"/>
                    <a:pt x="78" y="26"/>
                    <a:pt x="57" y="0"/>
                  </a:cubicBezTo>
                  <a:close/>
                </a:path>
              </a:pathLst>
            </a:custGeom>
            <a:solidFill>
              <a:srgbClr val="FF6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2064336" y="3459163"/>
              <a:ext cx="479425" cy="776288"/>
            </a:xfrm>
            <a:custGeom>
              <a:avLst/>
              <a:gdLst>
                <a:gd name="T0" fmla="*/ 0 w 113"/>
                <a:gd name="T1" fmla="*/ 34 h 182"/>
                <a:gd name="T2" fmla="*/ 81 w 113"/>
                <a:gd name="T3" fmla="*/ 182 h 182"/>
                <a:gd name="T4" fmla="*/ 113 w 113"/>
                <a:gd name="T5" fmla="*/ 182 h 182"/>
                <a:gd name="T6" fmla="*/ 88 w 113"/>
                <a:gd name="T7" fmla="*/ 0 h 182"/>
                <a:gd name="T8" fmla="*/ 0 w 113"/>
                <a:gd name="T9" fmla="*/ 3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82">
                  <a:moveTo>
                    <a:pt x="0" y="34"/>
                  </a:moveTo>
                  <a:cubicBezTo>
                    <a:pt x="81" y="182"/>
                    <a:pt x="81" y="182"/>
                    <a:pt x="81" y="182"/>
                  </a:cubicBezTo>
                  <a:cubicBezTo>
                    <a:pt x="113" y="182"/>
                    <a:pt x="113" y="182"/>
                    <a:pt x="113" y="182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55" y="2"/>
                    <a:pt x="25" y="15"/>
                    <a:pt x="0" y="34"/>
                  </a:cubicBezTo>
                  <a:close/>
                </a:path>
              </a:pathLst>
            </a:custGeom>
            <a:solidFill>
              <a:srgbClr val="FF6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27798" y="3603625"/>
              <a:ext cx="581025" cy="631825"/>
            </a:xfrm>
            <a:custGeom>
              <a:avLst/>
              <a:gdLst>
                <a:gd name="T0" fmla="*/ 0 w 137"/>
                <a:gd name="T1" fmla="*/ 57 h 148"/>
                <a:gd name="T2" fmla="*/ 77 w 137"/>
                <a:gd name="T3" fmla="*/ 148 h 148"/>
                <a:gd name="T4" fmla="*/ 137 w 137"/>
                <a:gd name="T5" fmla="*/ 148 h 148"/>
                <a:gd name="T6" fmla="*/ 56 w 137"/>
                <a:gd name="T7" fmla="*/ 0 h 148"/>
                <a:gd name="T8" fmla="*/ 0 w 137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48">
                  <a:moveTo>
                    <a:pt x="0" y="57"/>
                  </a:moveTo>
                  <a:cubicBezTo>
                    <a:pt x="77" y="148"/>
                    <a:pt x="77" y="148"/>
                    <a:pt x="77" y="148"/>
                  </a:cubicBezTo>
                  <a:cubicBezTo>
                    <a:pt x="137" y="148"/>
                    <a:pt x="137" y="148"/>
                    <a:pt x="137" y="148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34" y="17"/>
                    <a:pt x="16" y="37"/>
                    <a:pt x="0" y="57"/>
                  </a:cubicBezTo>
                  <a:close/>
                </a:path>
              </a:pathLst>
            </a:custGeom>
            <a:solidFill>
              <a:srgbClr val="81AE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72261" y="3706813"/>
              <a:ext cx="1279525" cy="541338"/>
            </a:xfrm>
            <a:custGeom>
              <a:avLst/>
              <a:gdLst>
                <a:gd name="T0" fmla="*/ 0 w 302"/>
                <a:gd name="T1" fmla="*/ 127 h 127"/>
                <a:gd name="T2" fmla="*/ 142 w 302"/>
                <a:gd name="T3" fmla="*/ 7 h 127"/>
                <a:gd name="T4" fmla="*/ 302 w 302"/>
                <a:gd name="T5" fmla="*/ 127 h 127"/>
                <a:gd name="T6" fmla="*/ 0 w 302"/>
                <a:gd name="T7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2" h="127">
                  <a:moveTo>
                    <a:pt x="0" y="127"/>
                  </a:moveTo>
                  <a:cubicBezTo>
                    <a:pt x="0" y="127"/>
                    <a:pt x="49" y="0"/>
                    <a:pt x="142" y="7"/>
                  </a:cubicBezTo>
                  <a:cubicBezTo>
                    <a:pt x="235" y="15"/>
                    <a:pt x="288" y="87"/>
                    <a:pt x="302" y="127"/>
                  </a:cubicBezTo>
                  <a:lnTo>
                    <a:pt x="0" y="127"/>
                  </a:lnTo>
                  <a:close/>
                </a:path>
              </a:pathLst>
            </a:custGeom>
            <a:solidFill>
              <a:srgbClr val="FFDC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-750302" y="3143250"/>
              <a:ext cx="2581275" cy="1087438"/>
            </a:xfrm>
            <a:custGeom>
              <a:avLst/>
              <a:gdLst>
                <a:gd name="T0" fmla="*/ 0 w 609"/>
                <a:gd name="T1" fmla="*/ 69 h 255"/>
                <a:gd name="T2" fmla="*/ 609 w 609"/>
                <a:gd name="T3" fmla="*/ 255 h 255"/>
                <a:gd name="T4" fmla="*/ 0 w 609"/>
                <a:gd name="T5" fmla="*/ 255 h 255"/>
                <a:gd name="T6" fmla="*/ 0 w 609"/>
                <a:gd name="T7" fmla="*/ 69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9" h="255">
                  <a:moveTo>
                    <a:pt x="0" y="69"/>
                  </a:moveTo>
                  <a:cubicBezTo>
                    <a:pt x="0" y="69"/>
                    <a:pt x="374" y="0"/>
                    <a:pt x="609" y="255"/>
                  </a:cubicBezTo>
                  <a:cubicBezTo>
                    <a:pt x="0" y="255"/>
                    <a:pt x="0" y="255"/>
                    <a:pt x="0" y="255"/>
                  </a:cubicBezTo>
                  <a:lnTo>
                    <a:pt x="0" y="69"/>
                  </a:lnTo>
                  <a:close/>
                </a:path>
              </a:pathLst>
            </a:custGeom>
            <a:solidFill>
              <a:srgbClr val="6F9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-758239" y="3540125"/>
              <a:ext cx="2157413" cy="708025"/>
            </a:xfrm>
            <a:custGeom>
              <a:avLst/>
              <a:gdLst>
                <a:gd name="T0" fmla="*/ 0 w 509"/>
                <a:gd name="T1" fmla="*/ 45 h 166"/>
                <a:gd name="T2" fmla="*/ 509 w 509"/>
                <a:gd name="T3" fmla="*/ 166 h 166"/>
                <a:gd name="T4" fmla="*/ 2 w 509"/>
                <a:gd name="T5" fmla="*/ 166 h 166"/>
                <a:gd name="T6" fmla="*/ 0 w 509"/>
                <a:gd name="T7" fmla="*/ 4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9" h="166">
                  <a:moveTo>
                    <a:pt x="0" y="45"/>
                  </a:moveTo>
                  <a:cubicBezTo>
                    <a:pt x="0" y="45"/>
                    <a:pt x="266" y="0"/>
                    <a:pt x="509" y="166"/>
                  </a:cubicBezTo>
                  <a:cubicBezTo>
                    <a:pt x="2" y="166"/>
                    <a:pt x="2" y="166"/>
                    <a:pt x="2" y="166"/>
                  </a:cubicBezTo>
                  <a:lnTo>
                    <a:pt x="0" y="45"/>
                  </a:lnTo>
                  <a:close/>
                </a:path>
              </a:pathLst>
            </a:custGeom>
            <a:solidFill>
              <a:srgbClr val="CAB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-742364" y="3859213"/>
              <a:ext cx="1679575" cy="401638"/>
            </a:xfrm>
            <a:custGeom>
              <a:avLst/>
              <a:gdLst>
                <a:gd name="T0" fmla="*/ 0 w 396"/>
                <a:gd name="T1" fmla="*/ 25 h 94"/>
                <a:gd name="T2" fmla="*/ 396 w 396"/>
                <a:gd name="T3" fmla="*/ 94 h 94"/>
                <a:gd name="T4" fmla="*/ 1 w 396"/>
                <a:gd name="T5" fmla="*/ 94 h 94"/>
                <a:gd name="T6" fmla="*/ 0 w 396"/>
                <a:gd name="T7" fmla="*/ 2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6" h="94">
                  <a:moveTo>
                    <a:pt x="0" y="25"/>
                  </a:moveTo>
                  <a:cubicBezTo>
                    <a:pt x="0" y="25"/>
                    <a:pt x="206" y="0"/>
                    <a:pt x="396" y="94"/>
                  </a:cubicBezTo>
                  <a:cubicBezTo>
                    <a:pt x="1" y="94"/>
                    <a:pt x="1" y="94"/>
                    <a:pt x="1" y="94"/>
                  </a:cubicBezTo>
                  <a:lnTo>
                    <a:pt x="0" y="25"/>
                  </a:ln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-758239" y="3411538"/>
              <a:ext cx="2365375" cy="828675"/>
            </a:xfrm>
            <a:custGeom>
              <a:avLst/>
              <a:gdLst>
                <a:gd name="T0" fmla="*/ 2 w 558"/>
                <a:gd name="T1" fmla="*/ 6 h 194"/>
                <a:gd name="T2" fmla="*/ 65 w 558"/>
                <a:gd name="T3" fmla="*/ 71 h 194"/>
                <a:gd name="T4" fmla="*/ 100 w 558"/>
                <a:gd name="T5" fmla="*/ 2 h 194"/>
                <a:gd name="T6" fmla="*/ 130 w 558"/>
                <a:gd name="T7" fmla="*/ 67 h 194"/>
                <a:gd name="T8" fmla="*/ 175 w 558"/>
                <a:gd name="T9" fmla="*/ 0 h 194"/>
                <a:gd name="T10" fmla="*/ 205 w 558"/>
                <a:gd name="T11" fmla="*/ 77 h 194"/>
                <a:gd name="T12" fmla="*/ 254 w 558"/>
                <a:gd name="T13" fmla="*/ 10 h 194"/>
                <a:gd name="T14" fmla="*/ 280 w 558"/>
                <a:gd name="T15" fmla="*/ 95 h 194"/>
                <a:gd name="T16" fmla="*/ 347 w 558"/>
                <a:gd name="T17" fmla="*/ 32 h 194"/>
                <a:gd name="T18" fmla="*/ 355 w 558"/>
                <a:gd name="T19" fmla="*/ 115 h 194"/>
                <a:gd name="T20" fmla="*/ 424 w 558"/>
                <a:gd name="T21" fmla="*/ 65 h 194"/>
                <a:gd name="T22" fmla="*/ 414 w 558"/>
                <a:gd name="T23" fmla="*/ 140 h 194"/>
                <a:gd name="T24" fmla="*/ 491 w 558"/>
                <a:gd name="T25" fmla="*/ 93 h 194"/>
                <a:gd name="T26" fmla="*/ 483 w 558"/>
                <a:gd name="T27" fmla="*/ 172 h 194"/>
                <a:gd name="T28" fmla="*/ 558 w 558"/>
                <a:gd name="T29" fmla="*/ 144 h 194"/>
                <a:gd name="T30" fmla="*/ 554 w 558"/>
                <a:gd name="T31" fmla="*/ 194 h 194"/>
                <a:gd name="T32" fmla="*/ 509 w 558"/>
                <a:gd name="T33" fmla="*/ 194 h 194"/>
                <a:gd name="T34" fmla="*/ 0 w 558"/>
                <a:gd name="T35" fmla="*/ 75 h 194"/>
                <a:gd name="T36" fmla="*/ 2 w 558"/>
                <a:gd name="T37" fmla="*/ 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58" h="194">
                  <a:moveTo>
                    <a:pt x="2" y="6"/>
                  </a:moveTo>
                  <a:cubicBezTo>
                    <a:pt x="65" y="71"/>
                    <a:pt x="65" y="71"/>
                    <a:pt x="65" y="71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130" y="67"/>
                    <a:pt x="130" y="67"/>
                    <a:pt x="130" y="67"/>
                  </a:cubicBezTo>
                  <a:cubicBezTo>
                    <a:pt x="175" y="0"/>
                    <a:pt x="175" y="0"/>
                    <a:pt x="175" y="0"/>
                  </a:cubicBezTo>
                  <a:cubicBezTo>
                    <a:pt x="205" y="77"/>
                    <a:pt x="205" y="77"/>
                    <a:pt x="205" y="77"/>
                  </a:cubicBezTo>
                  <a:cubicBezTo>
                    <a:pt x="254" y="10"/>
                    <a:pt x="254" y="10"/>
                    <a:pt x="254" y="10"/>
                  </a:cubicBezTo>
                  <a:cubicBezTo>
                    <a:pt x="280" y="95"/>
                    <a:pt x="280" y="95"/>
                    <a:pt x="280" y="95"/>
                  </a:cubicBezTo>
                  <a:cubicBezTo>
                    <a:pt x="347" y="32"/>
                    <a:pt x="347" y="32"/>
                    <a:pt x="347" y="32"/>
                  </a:cubicBezTo>
                  <a:cubicBezTo>
                    <a:pt x="355" y="115"/>
                    <a:pt x="355" y="115"/>
                    <a:pt x="355" y="115"/>
                  </a:cubicBezTo>
                  <a:cubicBezTo>
                    <a:pt x="424" y="65"/>
                    <a:pt x="424" y="65"/>
                    <a:pt x="424" y="65"/>
                  </a:cubicBezTo>
                  <a:cubicBezTo>
                    <a:pt x="414" y="140"/>
                    <a:pt x="414" y="140"/>
                    <a:pt x="414" y="140"/>
                  </a:cubicBezTo>
                  <a:cubicBezTo>
                    <a:pt x="491" y="93"/>
                    <a:pt x="491" y="93"/>
                    <a:pt x="491" y="93"/>
                  </a:cubicBezTo>
                  <a:cubicBezTo>
                    <a:pt x="483" y="172"/>
                    <a:pt x="483" y="172"/>
                    <a:pt x="483" y="172"/>
                  </a:cubicBezTo>
                  <a:cubicBezTo>
                    <a:pt x="558" y="144"/>
                    <a:pt x="558" y="144"/>
                    <a:pt x="558" y="144"/>
                  </a:cubicBezTo>
                  <a:cubicBezTo>
                    <a:pt x="554" y="194"/>
                    <a:pt x="554" y="194"/>
                    <a:pt x="554" y="194"/>
                  </a:cubicBezTo>
                  <a:cubicBezTo>
                    <a:pt x="509" y="194"/>
                    <a:pt x="509" y="194"/>
                    <a:pt x="509" y="194"/>
                  </a:cubicBezTo>
                  <a:cubicBezTo>
                    <a:pt x="509" y="194"/>
                    <a:pt x="292" y="38"/>
                    <a:pt x="0" y="75"/>
                  </a:cubicBezTo>
                  <a:lnTo>
                    <a:pt x="2" y="6"/>
                  </a:lnTo>
                  <a:close/>
                </a:path>
              </a:pathLst>
            </a:custGeom>
            <a:solidFill>
              <a:srgbClr val="F08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-631239" y="3808413"/>
              <a:ext cx="63500" cy="63500"/>
            </a:xfrm>
            <a:prstGeom prst="ellipse">
              <a:avLst/>
            </a:prstGeom>
            <a:solidFill>
              <a:srgbClr val="FF68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-567739" y="3471863"/>
              <a:ext cx="63500" cy="63500"/>
            </a:xfrm>
            <a:prstGeom prst="ellipse">
              <a:avLst/>
            </a:prstGeom>
            <a:solidFill>
              <a:srgbClr val="C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-232777" y="3459163"/>
              <a:ext cx="63500" cy="63500"/>
            </a:xfrm>
            <a:prstGeom prst="ellipse">
              <a:avLst/>
            </a:prstGeom>
            <a:solidFill>
              <a:srgbClr val="C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127586" y="3497263"/>
              <a:ext cx="63500" cy="63500"/>
            </a:xfrm>
            <a:prstGeom prst="ellipse">
              <a:avLst/>
            </a:prstGeom>
            <a:solidFill>
              <a:srgbClr val="C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462548" y="3560763"/>
              <a:ext cx="68263" cy="68263"/>
            </a:xfrm>
            <a:prstGeom prst="ellipse">
              <a:avLst/>
            </a:prstGeom>
            <a:solidFill>
              <a:srgbClr val="C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810211" y="3681413"/>
              <a:ext cx="68263" cy="63500"/>
            </a:xfrm>
            <a:prstGeom prst="ellipse">
              <a:avLst/>
            </a:prstGeom>
            <a:solidFill>
              <a:srgbClr val="C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1068973" y="3795713"/>
              <a:ext cx="63500" cy="63500"/>
            </a:xfrm>
            <a:prstGeom prst="ellipse">
              <a:avLst/>
            </a:prstGeom>
            <a:solidFill>
              <a:srgbClr val="C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1365836" y="3952875"/>
              <a:ext cx="63500" cy="65088"/>
            </a:xfrm>
            <a:prstGeom prst="ellipse">
              <a:avLst/>
            </a:prstGeom>
            <a:solidFill>
              <a:srgbClr val="C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1649998" y="4144963"/>
              <a:ext cx="63500" cy="65088"/>
            </a:xfrm>
            <a:prstGeom prst="ellipse">
              <a:avLst/>
            </a:prstGeom>
            <a:solidFill>
              <a:srgbClr val="C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-296277" y="3808413"/>
              <a:ext cx="63500" cy="63500"/>
            </a:xfrm>
            <a:prstGeom prst="ellipse">
              <a:avLst/>
            </a:prstGeom>
            <a:solidFill>
              <a:srgbClr val="FF68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25986" y="3846513"/>
              <a:ext cx="63500" cy="65088"/>
            </a:xfrm>
            <a:prstGeom prst="ellipse">
              <a:avLst/>
            </a:prstGeom>
            <a:solidFill>
              <a:srgbClr val="FF68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360948" y="3898900"/>
              <a:ext cx="63500" cy="68263"/>
            </a:xfrm>
            <a:prstGeom prst="ellipse">
              <a:avLst/>
            </a:prstGeom>
            <a:solidFill>
              <a:srgbClr val="FF68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670511" y="4005263"/>
              <a:ext cx="63500" cy="63500"/>
            </a:xfrm>
            <a:prstGeom prst="ellipse">
              <a:avLst/>
            </a:prstGeom>
            <a:solidFill>
              <a:srgbClr val="FF68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967373" y="4132263"/>
              <a:ext cx="63500" cy="65088"/>
            </a:xfrm>
            <a:prstGeom prst="ellipse">
              <a:avLst/>
            </a:prstGeom>
            <a:solidFill>
              <a:srgbClr val="FF68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1386473" y="3671888"/>
              <a:ext cx="76200" cy="77788"/>
            </a:xfrm>
            <a:prstGeom prst="ellipse">
              <a:avLst/>
            </a:prstGeom>
            <a:solidFill>
              <a:srgbClr val="B8D4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1632536" y="3411538"/>
              <a:ext cx="76200" cy="80963"/>
            </a:xfrm>
            <a:prstGeom prst="ellipse">
              <a:avLst/>
            </a:prstGeom>
            <a:solidFill>
              <a:srgbClr val="B8D4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1911936" y="3219450"/>
              <a:ext cx="80963" cy="77788"/>
            </a:xfrm>
            <a:prstGeom prst="ellipse">
              <a:avLst/>
            </a:prstGeom>
            <a:solidFill>
              <a:srgbClr val="B8D4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2289761" y="3087688"/>
              <a:ext cx="76200" cy="80963"/>
            </a:xfrm>
            <a:prstGeom prst="ellipse">
              <a:avLst/>
            </a:prstGeom>
            <a:solidFill>
              <a:srgbClr val="B8D4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2751723" y="3155950"/>
              <a:ext cx="76200" cy="76200"/>
            </a:xfrm>
            <a:prstGeom prst="ellipse">
              <a:avLst/>
            </a:prstGeom>
            <a:solidFill>
              <a:srgbClr val="B8D4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3137486" y="3335338"/>
              <a:ext cx="80963" cy="76200"/>
            </a:xfrm>
            <a:prstGeom prst="ellipse">
              <a:avLst/>
            </a:prstGeom>
            <a:solidFill>
              <a:srgbClr val="B8D4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3485148" y="3608388"/>
              <a:ext cx="80963" cy="76200"/>
            </a:xfrm>
            <a:prstGeom prst="ellipse">
              <a:avLst/>
            </a:prstGeom>
            <a:solidFill>
              <a:srgbClr val="B8D4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3756611" y="3932238"/>
              <a:ext cx="80963" cy="76200"/>
            </a:xfrm>
            <a:prstGeom prst="ellipse">
              <a:avLst/>
            </a:prstGeom>
            <a:solidFill>
              <a:srgbClr val="B8D4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3" name="Freeform 42"/>
            <p:cNvSpPr/>
            <p:nvPr/>
          </p:nvSpPr>
          <p:spPr bwMode="auto">
            <a:xfrm>
              <a:off x="1013411" y="3292475"/>
              <a:ext cx="190500" cy="490538"/>
            </a:xfrm>
            <a:custGeom>
              <a:avLst/>
              <a:gdLst>
                <a:gd name="T0" fmla="*/ 18 w 45"/>
                <a:gd name="T1" fmla="*/ 95 h 115"/>
                <a:gd name="T2" fmla="*/ 2 w 45"/>
                <a:gd name="T3" fmla="*/ 0 h 115"/>
                <a:gd name="T4" fmla="*/ 8 w 45"/>
                <a:gd name="T5" fmla="*/ 0 h 115"/>
                <a:gd name="T6" fmla="*/ 45 w 45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15">
                  <a:moveTo>
                    <a:pt x="18" y="95"/>
                  </a:moveTo>
                  <a:cubicBezTo>
                    <a:pt x="12" y="65"/>
                    <a:pt x="0" y="32"/>
                    <a:pt x="2" y="0"/>
                  </a:cubicBezTo>
                  <a:cubicBezTo>
                    <a:pt x="4" y="0"/>
                    <a:pt x="6" y="0"/>
                    <a:pt x="8" y="0"/>
                  </a:cubicBezTo>
                  <a:cubicBezTo>
                    <a:pt x="12" y="38"/>
                    <a:pt x="31" y="84"/>
                    <a:pt x="45" y="115"/>
                  </a:cubicBezTo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4" name="Freeform 43"/>
            <p:cNvSpPr/>
            <p:nvPr/>
          </p:nvSpPr>
          <p:spPr bwMode="auto">
            <a:xfrm>
              <a:off x="1089611" y="3330575"/>
              <a:ext cx="119063" cy="227013"/>
            </a:xfrm>
            <a:custGeom>
              <a:avLst/>
              <a:gdLst>
                <a:gd name="T0" fmla="*/ 0 w 28"/>
                <a:gd name="T1" fmla="*/ 37 h 53"/>
                <a:gd name="T2" fmla="*/ 23 w 28"/>
                <a:gd name="T3" fmla="*/ 0 h 53"/>
                <a:gd name="T4" fmla="*/ 0 w 28"/>
                <a:gd name="T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53">
                  <a:moveTo>
                    <a:pt x="0" y="37"/>
                  </a:moveTo>
                  <a:cubicBezTo>
                    <a:pt x="8" y="25"/>
                    <a:pt x="15" y="11"/>
                    <a:pt x="23" y="0"/>
                  </a:cubicBezTo>
                  <a:cubicBezTo>
                    <a:pt x="28" y="10"/>
                    <a:pt x="10" y="45"/>
                    <a:pt x="0" y="53"/>
                  </a:cubicBezTo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5" name="Freeform 44"/>
            <p:cNvSpPr/>
            <p:nvPr/>
          </p:nvSpPr>
          <p:spPr bwMode="auto">
            <a:xfrm>
              <a:off x="767348" y="2852738"/>
              <a:ext cx="398463" cy="563563"/>
            </a:xfrm>
            <a:custGeom>
              <a:avLst/>
              <a:gdLst>
                <a:gd name="T0" fmla="*/ 72 w 94"/>
                <a:gd name="T1" fmla="*/ 33 h 132"/>
                <a:gd name="T2" fmla="*/ 35 w 94"/>
                <a:gd name="T3" fmla="*/ 111 h 132"/>
                <a:gd name="T4" fmla="*/ 91 w 94"/>
                <a:gd name="T5" fmla="*/ 86 h 132"/>
                <a:gd name="T6" fmla="*/ 72 w 94"/>
                <a:gd name="T7" fmla="*/ 3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32">
                  <a:moveTo>
                    <a:pt x="72" y="33"/>
                  </a:moveTo>
                  <a:cubicBezTo>
                    <a:pt x="20" y="0"/>
                    <a:pt x="0" y="84"/>
                    <a:pt x="35" y="111"/>
                  </a:cubicBezTo>
                  <a:cubicBezTo>
                    <a:pt x="60" y="132"/>
                    <a:pt x="86" y="116"/>
                    <a:pt x="91" y="86"/>
                  </a:cubicBezTo>
                  <a:cubicBezTo>
                    <a:pt x="94" y="65"/>
                    <a:pt x="93" y="46"/>
                    <a:pt x="72" y="33"/>
                  </a:cubicBezTo>
                  <a:close/>
                </a:path>
              </a:pathLst>
            </a:custGeom>
            <a:solidFill>
              <a:srgbClr val="5B8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6" name="Freeform 45"/>
            <p:cNvSpPr/>
            <p:nvPr/>
          </p:nvSpPr>
          <p:spPr bwMode="auto">
            <a:xfrm>
              <a:off x="1157873" y="3198813"/>
              <a:ext cx="241300" cy="260350"/>
            </a:xfrm>
            <a:custGeom>
              <a:avLst/>
              <a:gdLst>
                <a:gd name="T0" fmla="*/ 35 w 57"/>
                <a:gd name="T1" fmla="*/ 15 h 61"/>
                <a:gd name="T2" fmla="*/ 1 w 57"/>
                <a:gd name="T3" fmla="*/ 32 h 61"/>
                <a:gd name="T4" fmla="*/ 35 w 57"/>
                <a:gd name="T5" fmla="*/ 1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61">
                  <a:moveTo>
                    <a:pt x="35" y="15"/>
                  </a:moveTo>
                  <a:cubicBezTo>
                    <a:pt x="57" y="44"/>
                    <a:pt x="4" y="61"/>
                    <a:pt x="1" y="32"/>
                  </a:cubicBezTo>
                  <a:cubicBezTo>
                    <a:pt x="0" y="14"/>
                    <a:pt x="23" y="0"/>
                    <a:pt x="35" y="15"/>
                  </a:cubicBezTo>
                  <a:close/>
                </a:path>
              </a:pathLst>
            </a:custGeom>
            <a:solidFill>
              <a:srgbClr val="5B8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995948" y="3044825"/>
              <a:ext cx="38100" cy="38100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856248" y="3113088"/>
              <a:ext cx="38100" cy="38100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957848" y="3130550"/>
              <a:ext cx="42863" cy="38100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1107073" y="3095625"/>
              <a:ext cx="38100" cy="39688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1030873" y="3254375"/>
              <a:ext cx="38100" cy="38100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1251536" y="3271838"/>
              <a:ext cx="38100" cy="38100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1175336" y="3330575"/>
              <a:ext cx="38100" cy="38100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891173" y="3244850"/>
              <a:ext cx="38100" cy="39688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5" name="Freeform 54"/>
            <p:cNvSpPr/>
            <p:nvPr/>
          </p:nvSpPr>
          <p:spPr bwMode="auto">
            <a:xfrm>
              <a:off x="68848" y="3054350"/>
              <a:ext cx="639763" cy="392113"/>
            </a:xfrm>
            <a:custGeom>
              <a:avLst/>
              <a:gdLst>
                <a:gd name="T0" fmla="*/ 126 w 151"/>
                <a:gd name="T1" fmla="*/ 18 h 92"/>
                <a:gd name="T2" fmla="*/ 127 w 151"/>
                <a:gd name="T3" fmla="*/ 57 h 92"/>
                <a:gd name="T4" fmla="*/ 140 w 151"/>
                <a:gd name="T5" fmla="*/ 61 h 92"/>
                <a:gd name="T6" fmla="*/ 151 w 151"/>
                <a:gd name="T7" fmla="*/ 66 h 92"/>
                <a:gd name="T8" fmla="*/ 150 w 151"/>
                <a:gd name="T9" fmla="*/ 92 h 92"/>
                <a:gd name="T10" fmla="*/ 136 w 151"/>
                <a:gd name="T11" fmla="*/ 89 h 92"/>
                <a:gd name="T12" fmla="*/ 92 w 151"/>
                <a:gd name="T13" fmla="*/ 83 h 92"/>
                <a:gd name="T14" fmla="*/ 41 w 151"/>
                <a:gd name="T15" fmla="*/ 74 h 92"/>
                <a:gd name="T16" fmla="*/ 2 w 151"/>
                <a:gd name="T17" fmla="*/ 65 h 92"/>
                <a:gd name="T18" fmla="*/ 1 w 151"/>
                <a:gd name="T19" fmla="*/ 54 h 92"/>
                <a:gd name="T20" fmla="*/ 6 w 151"/>
                <a:gd name="T21" fmla="*/ 44 h 92"/>
                <a:gd name="T22" fmla="*/ 21 w 151"/>
                <a:gd name="T23" fmla="*/ 44 h 92"/>
                <a:gd name="T24" fmla="*/ 31 w 151"/>
                <a:gd name="T25" fmla="*/ 42 h 92"/>
                <a:gd name="T26" fmla="*/ 36 w 151"/>
                <a:gd name="T27" fmla="*/ 7 h 92"/>
                <a:gd name="T28" fmla="*/ 47 w 151"/>
                <a:gd name="T29" fmla="*/ 1 h 92"/>
                <a:gd name="T30" fmla="*/ 97 w 151"/>
                <a:gd name="T31" fmla="*/ 9 h 92"/>
                <a:gd name="T32" fmla="*/ 112 w 151"/>
                <a:gd name="T33" fmla="*/ 13 h 92"/>
                <a:gd name="T34" fmla="*/ 126 w 151"/>
                <a:gd name="T35" fmla="*/ 1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1" h="92">
                  <a:moveTo>
                    <a:pt x="126" y="18"/>
                  </a:moveTo>
                  <a:cubicBezTo>
                    <a:pt x="140" y="25"/>
                    <a:pt x="128" y="46"/>
                    <a:pt x="127" y="57"/>
                  </a:cubicBezTo>
                  <a:cubicBezTo>
                    <a:pt x="131" y="59"/>
                    <a:pt x="136" y="60"/>
                    <a:pt x="140" y="61"/>
                  </a:cubicBezTo>
                  <a:cubicBezTo>
                    <a:pt x="144" y="63"/>
                    <a:pt x="147" y="66"/>
                    <a:pt x="151" y="66"/>
                  </a:cubicBezTo>
                  <a:cubicBezTo>
                    <a:pt x="151" y="68"/>
                    <a:pt x="149" y="91"/>
                    <a:pt x="150" y="92"/>
                  </a:cubicBezTo>
                  <a:cubicBezTo>
                    <a:pt x="145" y="90"/>
                    <a:pt x="141" y="90"/>
                    <a:pt x="136" y="89"/>
                  </a:cubicBezTo>
                  <a:cubicBezTo>
                    <a:pt x="121" y="86"/>
                    <a:pt x="106" y="85"/>
                    <a:pt x="92" y="83"/>
                  </a:cubicBezTo>
                  <a:cubicBezTo>
                    <a:pt x="75" y="80"/>
                    <a:pt x="58" y="76"/>
                    <a:pt x="41" y="74"/>
                  </a:cubicBezTo>
                  <a:cubicBezTo>
                    <a:pt x="29" y="72"/>
                    <a:pt x="14" y="70"/>
                    <a:pt x="2" y="65"/>
                  </a:cubicBezTo>
                  <a:cubicBezTo>
                    <a:pt x="1" y="62"/>
                    <a:pt x="1" y="57"/>
                    <a:pt x="1" y="54"/>
                  </a:cubicBezTo>
                  <a:cubicBezTo>
                    <a:pt x="1" y="47"/>
                    <a:pt x="0" y="45"/>
                    <a:pt x="6" y="44"/>
                  </a:cubicBezTo>
                  <a:cubicBezTo>
                    <a:pt x="11" y="43"/>
                    <a:pt x="16" y="44"/>
                    <a:pt x="21" y="44"/>
                  </a:cubicBezTo>
                  <a:cubicBezTo>
                    <a:pt x="24" y="43"/>
                    <a:pt x="28" y="42"/>
                    <a:pt x="31" y="42"/>
                  </a:cubicBezTo>
                  <a:cubicBezTo>
                    <a:pt x="30" y="42"/>
                    <a:pt x="35" y="10"/>
                    <a:pt x="36" y="7"/>
                  </a:cubicBezTo>
                  <a:cubicBezTo>
                    <a:pt x="37" y="1"/>
                    <a:pt x="41" y="0"/>
                    <a:pt x="47" y="1"/>
                  </a:cubicBezTo>
                  <a:cubicBezTo>
                    <a:pt x="64" y="2"/>
                    <a:pt x="80" y="6"/>
                    <a:pt x="97" y="9"/>
                  </a:cubicBezTo>
                  <a:cubicBezTo>
                    <a:pt x="102" y="10"/>
                    <a:pt x="107" y="12"/>
                    <a:pt x="112" y="13"/>
                  </a:cubicBezTo>
                  <a:cubicBezTo>
                    <a:pt x="117" y="15"/>
                    <a:pt x="121" y="16"/>
                    <a:pt x="126" y="18"/>
                  </a:cubicBezTo>
                  <a:close/>
                </a:path>
              </a:pathLst>
            </a:custGeom>
            <a:solidFill>
              <a:srgbClr val="F5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6" name="Freeform 55"/>
            <p:cNvSpPr/>
            <p:nvPr/>
          </p:nvSpPr>
          <p:spPr bwMode="auto">
            <a:xfrm>
              <a:off x="203786" y="3267075"/>
              <a:ext cx="165100" cy="192088"/>
            </a:xfrm>
            <a:custGeom>
              <a:avLst/>
              <a:gdLst>
                <a:gd name="T0" fmla="*/ 29 w 39"/>
                <a:gd name="T1" fmla="*/ 39 h 45"/>
                <a:gd name="T2" fmla="*/ 36 w 39"/>
                <a:gd name="T3" fmla="*/ 29 h 45"/>
                <a:gd name="T4" fmla="*/ 4 w 39"/>
                <a:gd name="T5" fmla="*/ 13 h 45"/>
                <a:gd name="T6" fmla="*/ 1 w 39"/>
                <a:gd name="T7" fmla="*/ 32 h 45"/>
                <a:gd name="T8" fmla="*/ 29 w 39"/>
                <a:gd name="T9" fmla="*/ 3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5">
                  <a:moveTo>
                    <a:pt x="29" y="39"/>
                  </a:moveTo>
                  <a:cubicBezTo>
                    <a:pt x="32" y="37"/>
                    <a:pt x="35" y="33"/>
                    <a:pt x="36" y="29"/>
                  </a:cubicBezTo>
                  <a:cubicBezTo>
                    <a:pt x="39" y="11"/>
                    <a:pt x="17" y="0"/>
                    <a:pt x="4" y="13"/>
                  </a:cubicBezTo>
                  <a:cubicBezTo>
                    <a:pt x="1" y="18"/>
                    <a:pt x="0" y="26"/>
                    <a:pt x="1" y="32"/>
                  </a:cubicBezTo>
                  <a:cubicBezTo>
                    <a:pt x="5" y="43"/>
                    <a:pt x="20" y="45"/>
                    <a:pt x="29" y="39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249823" y="3327400"/>
              <a:ext cx="63500" cy="71438"/>
            </a:xfrm>
            <a:custGeom>
              <a:avLst/>
              <a:gdLst>
                <a:gd name="T0" fmla="*/ 11 w 15"/>
                <a:gd name="T1" fmla="*/ 15 h 17"/>
                <a:gd name="T2" fmla="*/ 14 w 15"/>
                <a:gd name="T3" fmla="*/ 11 h 17"/>
                <a:gd name="T4" fmla="*/ 2 w 15"/>
                <a:gd name="T5" fmla="*/ 5 h 17"/>
                <a:gd name="T6" fmla="*/ 1 w 15"/>
                <a:gd name="T7" fmla="*/ 12 h 17"/>
                <a:gd name="T8" fmla="*/ 11 w 15"/>
                <a:gd name="T9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7">
                  <a:moveTo>
                    <a:pt x="11" y="15"/>
                  </a:moveTo>
                  <a:cubicBezTo>
                    <a:pt x="13" y="14"/>
                    <a:pt x="13" y="13"/>
                    <a:pt x="14" y="11"/>
                  </a:cubicBezTo>
                  <a:cubicBezTo>
                    <a:pt x="15" y="4"/>
                    <a:pt x="7" y="0"/>
                    <a:pt x="2" y="5"/>
                  </a:cubicBezTo>
                  <a:cubicBezTo>
                    <a:pt x="1" y="7"/>
                    <a:pt x="0" y="10"/>
                    <a:pt x="1" y="12"/>
                  </a:cubicBezTo>
                  <a:cubicBezTo>
                    <a:pt x="2" y="17"/>
                    <a:pt x="8" y="17"/>
                    <a:pt x="11" y="15"/>
                  </a:cubicBezTo>
                  <a:close/>
                </a:path>
              </a:pathLst>
            </a:custGeom>
            <a:solidFill>
              <a:srgbClr val="CAB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8" name="Freeform 57"/>
            <p:cNvSpPr/>
            <p:nvPr/>
          </p:nvSpPr>
          <p:spPr bwMode="auto">
            <a:xfrm>
              <a:off x="470486" y="3327400"/>
              <a:ext cx="169863" cy="190500"/>
            </a:xfrm>
            <a:custGeom>
              <a:avLst/>
              <a:gdLst>
                <a:gd name="T0" fmla="*/ 29 w 40"/>
                <a:gd name="T1" fmla="*/ 39 h 45"/>
                <a:gd name="T2" fmla="*/ 36 w 40"/>
                <a:gd name="T3" fmla="*/ 29 h 45"/>
                <a:gd name="T4" fmla="*/ 5 w 40"/>
                <a:gd name="T5" fmla="*/ 14 h 45"/>
                <a:gd name="T6" fmla="*/ 2 w 40"/>
                <a:gd name="T7" fmla="*/ 32 h 45"/>
                <a:gd name="T8" fmla="*/ 29 w 40"/>
                <a:gd name="T9" fmla="*/ 3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5">
                  <a:moveTo>
                    <a:pt x="29" y="39"/>
                  </a:moveTo>
                  <a:cubicBezTo>
                    <a:pt x="33" y="37"/>
                    <a:pt x="35" y="34"/>
                    <a:pt x="36" y="29"/>
                  </a:cubicBezTo>
                  <a:cubicBezTo>
                    <a:pt x="40" y="11"/>
                    <a:pt x="18" y="0"/>
                    <a:pt x="5" y="14"/>
                  </a:cubicBezTo>
                  <a:cubicBezTo>
                    <a:pt x="1" y="18"/>
                    <a:pt x="0" y="27"/>
                    <a:pt x="2" y="32"/>
                  </a:cubicBezTo>
                  <a:cubicBezTo>
                    <a:pt x="6" y="44"/>
                    <a:pt x="20" y="45"/>
                    <a:pt x="29" y="39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9" name="Freeform 58"/>
            <p:cNvSpPr/>
            <p:nvPr/>
          </p:nvSpPr>
          <p:spPr bwMode="auto">
            <a:xfrm>
              <a:off x="521286" y="3386138"/>
              <a:ext cx="63500" cy="77788"/>
            </a:xfrm>
            <a:custGeom>
              <a:avLst/>
              <a:gdLst>
                <a:gd name="T0" fmla="*/ 11 w 15"/>
                <a:gd name="T1" fmla="*/ 15 h 18"/>
                <a:gd name="T2" fmla="*/ 13 w 15"/>
                <a:gd name="T3" fmla="*/ 11 h 18"/>
                <a:gd name="T4" fmla="*/ 2 w 15"/>
                <a:gd name="T5" fmla="*/ 5 h 18"/>
                <a:gd name="T6" fmla="*/ 0 w 15"/>
                <a:gd name="T7" fmla="*/ 12 h 18"/>
                <a:gd name="T8" fmla="*/ 11 w 15"/>
                <a:gd name="T9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8">
                  <a:moveTo>
                    <a:pt x="11" y="15"/>
                  </a:moveTo>
                  <a:cubicBezTo>
                    <a:pt x="12" y="14"/>
                    <a:pt x="13" y="13"/>
                    <a:pt x="13" y="11"/>
                  </a:cubicBezTo>
                  <a:cubicBezTo>
                    <a:pt x="15" y="4"/>
                    <a:pt x="6" y="0"/>
                    <a:pt x="2" y="5"/>
                  </a:cubicBezTo>
                  <a:cubicBezTo>
                    <a:pt x="0" y="7"/>
                    <a:pt x="0" y="10"/>
                    <a:pt x="0" y="12"/>
                  </a:cubicBezTo>
                  <a:cubicBezTo>
                    <a:pt x="2" y="17"/>
                    <a:pt x="7" y="18"/>
                    <a:pt x="11" y="15"/>
                  </a:cubicBezTo>
                  <a:close/>
                </a:path>
              </a:pathLst>
            </a:custGeom>
            <a:solidFill>
              <a:srgbClr val="CAB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0" name="Freeform 59"/>
            <p:cNvSpPr/>
            <p:nvPr/>
          </p:nvSpPr>
          <p:spPr bwMode="auto">
            <a:xfrm>
              <a:off x="246648" y="3105150"/>
              <a:ext cx="130175" cy="127000"/>
            </a:xfrm>
            <a:custGeom>
              <a:avLst/>
              <a:gdLst>
                <a:gd name="T0" fmla="*/ 4 w 31"/>
                <a:gd name="T1" fmla="*/ 3 h 30"/>
                <a:gd name="T2" fmla="*/ 1 w 31"/>
                <a:gd name="T3" fmla="*/ 26 h 30"/>
                <a:gd name="T4" fmla="*/ 13 w 31"/>
                <a:gd name="T5" fmla="*/ 28 h 30"/>
                <a:gd name="T6" fmla="*/ 25 w 31"/>
                <a:gd name="T7" fmla="*/ 30 h 30"/>
                <a:gd name="T8" fmla="*/ 29 w 31"/>
                <a:gd name="T9" fmla="*/ 17 h 30"/>
                <a:gd name="T10" fmla="*/ 31 w 31"/>
                <a:gd name="T11" fmla="*/ 4 h 30"/>
                <a:gd name="T12" fmla="*/ 4 w 31"/>
                <a:gd name="T13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4" y="3"/>
                  </a:moveTo>
                  <a:cubicBezTo>
                    <a:pt x="2" y="8"/>
                    <a:pt x="0" y="20"/>
                    <a:pt x="1" y="26"/>
                  </a:cubicBezTo>
                  <a:cubicBezTo>
                    <a:pt x="4" y="27"/>
                    <a:pt x="9" y="28"/>
                    <a:pt x="13" y="28"/>
                  </a:cubicBezTo>
                  <a:cubicBezTo>
                    <a:pt x="16" y="29"/>
                    <a:pt x="22" y="30"/>
                    <a:pt x="25" y="30"/>
                  </a:cubicBezTo>
                  <a:cubicBezTo>
                    <a:pt x="30" y="29"/>
                    <a:pt x="29" y="22"/>
                    <a:pt x="29" y="17"/>
                  </a:cubicBezTo>
                  <a:cubicBezTo>
                    <a:pt x="29" y="13"/>
                    <a:pt x="30" y="8"/>
                    <a:pt x="31" y="4"/>
                  </a:cubicBezTo>
                  <a:cubicBezTo>
                    <a:pt x="23" y="0"/>
                    <a:pt x="12" y="1"/>
                    <a:pt x="4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1" name="Freeform 60"/>
            <p:cNvSpPr/>
            <p:nvPr/>
          </p:nvSpPr>
          <p:spPr bwMode="auto">
            <a:xfrm>
              <a:off x="394286" y="3108325"/>
              <a:ext cx="200025" cy="171450"/>
            </a:xfrm>
            <a:custGeom>
              <a:avLst/>
              <a:gdLst>
                <a:gd name="T0" fmla="*/ 2 w 47"/>
                <a:gd name="T1" fmla="*/ 5 h 40"/>
                <a:gd name="T2" fmla="*/ 1 w 47"/>
                <a:gd name="T3" fmla="*/ 31 h 40"/>
                <a:gd name="T4" fmla="*/ 44 w 47"/>
                <a:gd name="T5" fmla="*/ 40 h 40"/>
                <a:gd name="T6" fmla="*/ 47 w 47"/>
                <a:gd name="T7" fmla="*/ 24 h 40"/>
                <a:gd name="T8" fmla="*/ 39 w 47"/>
                <a:gd name="T9" fmla="*/ 10 h 40"/>
                <a:gd name="T10" fmla="*/ 4 w 47"/>
                <a:gd name="T11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0">
                  <a:moveTo>
                    <a:pt x="2" y="5"/>
                  </a:moveTo>
                  <a:cubicBezTo>
                    <a:pt x="2" y="14"/>
                    <a:pt x="0" y="22"/>
                    <a:pt x="1" y="31"/>
                  </a:cubicBezTo>
                  <a:cubicBezTo>
                    <a:pt x="14" y="34"/>
                    <a:pt x="30" y="40"/>
                    <a:pt x="44" y="40"/>
                  </a:cubicBezTo>
                  <a:cubicBezTo>
                    <a:pt x="45" y="35"/>
                    <a:pt x="47" y="29"/>
                    <a:pt x="47" y="24"/>
                  </a:cubicBezTo>
                  <a:cubicBezTo>
                    <a:pt x="47" y="17"/>
                    <a:pt x="46" y="13"/>
                    <a:pt x="39" y="10"/>
                  </a:cubicBezTo>
                  <a:cubicBezTo>
                    <a:pt x="33" y="8"/>
                    <a:pt x="7" y="0"/>
                    <a:pt x="4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2" name="Freeform 61"/>
            <p:cNvSpPr/>
            <p:nvPr/>
          </p:nvSpPr>
          <p:spPr bwMode="auto">
            <a:xfrm>
              <a:off x="2345323" y="2576513"/>
              <a:ext cx="766763" cy="349250"/>
            </a:xfrm>
            <a:custGeom>
              <a:avLst/>
              <a:gdLst>
                <a:gd name="T0" fmla="*/ 180 w 181"/>
                <a:gd name="T1" fmla="*/ 46 h 82"/>
                <a:gd name="T2" fmla="*/ 179 w 181"/>
                <a:gd name="T3" fmla="*/ 33 h 82"/>
                <a:gd name="T4" fmla="*/ 178 w 181"/>
                <a:gd name="T5" fmla="*/ 25 h 82"/>
                <a:gd name="T6" fmla="*/ 158 w 181"/>
                <a:gd name="T7" fmla="*/ 16 h 82"/>
                <a:gd name="T8" fmla="*/ 140 w 181"/>
                <a:gd name="T9" fmla="*/ 12 h 82"/>
                <a:gd name="T10" fmla="*/ 76 w 181"/>
                <a:gd name="T11" fmla="*/ 4 h 82"/>
                <a:gd name="T12" fmla="*/ 32 w 181"/>
                <a:gd name="T13" fmla="*/ 3 h 82"/>
                <a:gd name="T14" fmla="*/ 3 w 181"/>
                <a:gd name="T15" fmla="*/ 9 h 82"/>
                <a:gd name="T16" fmla="*/ 1 w 181"/>
                <a:gd name="T17" fmla="*/ 17 h 82"/>
                <a:gd name="T18" fmla="*/ 0 w 181"/>
                <a:gd name="T19" fmla="*/ 32 h 82"/>
                <a:gd name="T20" fmla="*/ 1 w 181"/>
                <a:gd name="T21" fmla="*/ 61 h 82"/>
                <a:gd name="T22" fmla="*/ 19 w 181"/>
                <a:gd name="T23" fmla="*/ 64 h 82"/>
                <a:gd name="T24" fmla="*/ 36 w 181"/>
                <a:gd name="T25" fmla="*/ 66 h 82"/>
                <a:gd name="T26" fmla="*/ 71 w 181"/>
                <a:gd name="T27" fmla="*/ 69 h 82"/>
                <a:gd name="T28" fmla="*/ 137 w 181"/>
                <a:gd name="T29" fmla="*/ 76 h 82"/>
                <a:gd name="T30" fmla="*/ 169 w 181"/>
                <a:gd name="T31" fmla="*/ 79 h 82"/>
                <a:gd name="T32" fmla="*/ 178 w 181"/>
                <a:gd name="T33" fmla="*/ 80 h 82"/>
                <a:gd name="T34" fmla="*/ 180 w 181"/>
                <a:gd name="T35" fmla="*/ 67 h 82"/>
                <a:gd name="T36" fmla="*/ 180 w 181"/>
                <a:gd name="T37" fmla="*/ 49 h 82"/>
                <a:gd name="T38" fmla="*/ 180 w 181"/>
                <a:gd name="T39" fmla="*/ 4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1" h="82">
                  <a:moveTo>
                    <a:pt x="180" y="46"/>
                  </a:moveTo>
                  <a:cubicBezTo>
                    <a:pt x="180" y="41"/>
                    <a:pt x="179" y="37"/>
                    <a:pt x="179" y="33"/>
                  </a:cubicBezTo>
                  <a:cubicBezTo>
                    <a:pt x="179" y="30"/>
                    <a:pt x="180" y="28"/>
                    <a:pt x="178" y="25"/>
                  </a:cubicBezTo>
                  <a:cubicBezTo>
                    <a:pt x="173" y="19"/>
                    <a:pt x="166" y="18"/>
                    <a:pt x="158" y="16"/>
                  </a:cubicBezTo>
                  <a:cubicBezTo>
                    <a:pt x="152" y="14"/>
                    <a:pt x="146" y="12"/>
                    <a:pt x="140" y="12"/>
                  </a:cubicBezTo>
                  <a:cubicBezTo>
                    <a:pt x="118" y="9"/>
                    <a:pt x="97" y="6"/>
                    <a:pt x="76" y="4"/>
                  </a:cubicBezTo>
                  <a:cubicBezTo>
                    <a:pt x="62" y="3"/>
                    <a:pt x="47" y="2"/>
                    <a:pt x="32" y="3"/>
                  </a:cubicBezTo>
                  <a:cubicBezTo>
                    <a:pt x="23" y="3"/>
                    <a:pt x="9" y="0"/>
                    <a:pt x="3" y="9"/>
                  </a:cubicBezTo>
                  <a:cubicBezTo>
                    <a:pt x="1" y="11"/>
                    <a:pt x="1" y="15"/>
                    <a:pt x="1" y="17"/>
                  </a:cubicBezTo>
                  <a:cubicBezTo>
                    <a:pt x="1" y="22"/>
                    <a:pt x="0" y="27"/>
                    <a:pt x="0" y="32"/>
                  </a:cubicBezTo>
                  <a:cubicBezTo>
                    <a:pt x="0" y="42"/>
                    <a:pt x="0" y="52"/>
                    <a:pt x="1" y="61"/>
                  </a:cubicBezTo>
                  <a:cubicBezTo>
                    <a:pt x="2" y="62"/>
                    <a:pt x="17" y="63"/>
                    <a:pt x="19" y="64"/>
                  </a:cubicBezTo>
                  <a:cubicBezTo>
                    <a:pt x="24" y="64"/>
                    <a:pt x="30" y="65"/>
                    <a:pt x="36" y="66"/>
                  </a:cubicBezTo>
                  <a:cubicBezTo>
                    <a:pt x="47" y="67"/>
                    <a:pt x="59" y="68"/>
                    <a:pt x="71" y="69"/>
                  </a:cubicBezTo>
                  <a:cubicBezTo>
                    <a:pt x="93" y="72"/>
                    <a:pt x="115" y="73"/>
                    <a:pt x="137" y="76"/>
                  </a:cubicBezTo>
                  <a:cubicBezTo>
                    <a:pt x="148" y="77"/>
                    <a:pt x="159" y="78"/>
                    <a:pt x="169" y="79"/>
                  </a:cubicBezTo>
                  <a:cubicBezTo>
                    <a:pt x="172" y="80"/>
                    <a:pt x="176" y="82"/>
                    <a:pt x="178" y="80"/>
                  </a:cubicBezTo>
                  <a:cubicBezTo>
                    <a:pt x="181" y="78"/>
                    <a:pt x="180" y="70"/>
                    <a:pt x="180" y="67"/>
                  </a:cubicBezTo>
                  <a:cubicBezTo>
                    <a:pt x="180" y="61"/>
                    <a:pt x="180" y="55"/>
                    <a:pt x="180" y="49"/>
                  </a:cubicBezTo>
                  <a:cubicBezTo>
                    <a:pt x="180" y="48"/>
                    <a:pt x="180" y="47"/>
                    <a:pt x="180" y="46"/>
                  </a:cubicBezTo>
                  <a:close/>
                </a:path>
              </a:pathLst>
            </a:custGeom>
            <a:solidFill>
              <a:srgbClr val="FFC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3" name="Freeform 62"/>
            <p:cNvSpPr/>
            <p:nvPr/>
          </p:nvSpPr>
          <p:spPr bwMode="auto">
            <a:xfrm>
              <a:off x="2302461" y="2836863"/>
              <a:ext cx="855663" cy="157163"/>
            </a:xfrm>
            <a:custGeom>
              <a:avLst/>
              <a:gdLst>
                <a:gd name="T0" fmla="*/ 191 w 202"/>
                <a:gd name="T1" fmla="*/ 19 h 37"/>
                <a:gd name="T2" fmla="*/ 187 w 202"/>
                <a:gd name="T3" fmla="*/ 19 h 37"/>
                <a:gd name="T4" fmla="*/ 176 w 202"/>
                <a:gd name="T5" fmla="*/ 18 h 37"/>
                <a:gd name="T6" fmla="*/ 159 w 202"/>
                <a:gd name="T7" fmla="*/ 16 h 37"/>
                <a:gd name="T8" fmla="*/ 126 w 202"/>
                <a:gd name="T9" fmla="*/ 13 h 37"/>
                <a:gd name="T10" fmla="*/ 59 w 202"/>
                <a:gd name="T11" fmla="*/ 6 h 37"/>
                <a:gd name="T12" fmla="*/ 33 w 202"/>
                <a:gd name="T13" fmla="*/ 3 h 37"/>
                <a:gd name="T14" fmla="*/ 7 w 202"/>
                <a:gd name="T15" fmla="*/ 0 h 37"/>
                <a:gd name="T16" fmla="*/ 3 w 202"/>
                <a:gd name="T17" fmla="*/ 2 h 37"/>
                <a:gd name="T18" fmla="*/ 3 w 202"/>
                <a:gd name="T19" fmla="*/ 15 h 37"/>
                <a:gd name="T20" fmla="*/ 16 w 202"/>
                <a:gd name="T21" fmla="*/ 17 h 37"/>
                <a:gd name="T22" fmla="*/ 50 w 202"/>
                <a:gd name="T23" fmla="*/ 20 h 37"/>
                <a:gd name="T24" fmla="*/ 100 w 202"/>
                <a:gd name="T25" fmla="*/ 27 h 37"/>
                <a:gd name="T26" fmla="*/ 138 w 202"/>
                <a:gd name="T27" fmla="*/ 32 h 37"/>
                <a:gd name="T28" fmla="*/ 173 w 202"/>
                <a:gd name="T29" fmla="*/ 34 h 37"/>
                <a:gd name="T30" fmla="*/ 190 w 202"/>
                <a:gd name="T31" fmla="*/ 35 h 37"/>
                <a:gd name="T32" fmla="*/ 200 w 202"/>
                <a:gd name="T33" fmla="*/ 36 h 37"/>
                <a:gd name="T34" fmla="*/ 201 w 202"/>
                <a:gd name="T35" fmla="*/ 28 h 37"/>
                <a:gd name="T36" fmla="*/ 199 w 202"/>
                <a:gd name="T37" fmla="*/ 21 h 37"/>
                <a:gd name="T38" fmla="*/ 191 w 202"/>
                <a:gd name="T3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2" h="37">
                  <a:moveTo>
                    <a:pt x="191" y="19"/>
                  </a:moveTo>
                  <a:cubicBezTo>
                    <a:pt x="190" y="19"/>
                    <a:pt x="188" y="19"/>
                    <a:pt x="187" y="19"/>
                  </a:cubicBezTo>
                  <a:cubicBezTo>
                    <a:pt x="183" y="18"/>
                    <a:pt x="180" y="18"/>
                    <a:pt x="176" y="18"/>
                  </a:cubicBezTo>
                  <a:cubicBezTo>
                    <a:pt x="170" y="17"/>
                    <a:pt x="165" y="17"/>
                    <a:pt x="159" y="16"/>
                  </a:cubicBezTo>
                  <a:cubicBezTo>
                    <a:pt x="148" y="15"/>
                    <a:pt x="137" y="14"/>
                    <a:pt x="126" y="13"/>
                  </a:cubicBezTo>
                  <a:cubicBezTo>
                    <a:pt x="104" y="11"/>
                    <a:pt x="81" y="9"/>
                    <a:pt x="59" y="6"/>
                  </a:cubicBezTo>
                  <a:cubicBezTo>
                    <a:pt x="51" y="5"/>
                    <a:pt x="42" y="4"/>
                    <a:pt x="33" y="3"/>
                  </a:cubicBezTo>
                  <a:cubicBezTo>
                    <a:pt x="25" y="2"/>
                    <a:pt x="16" y="0"/>
                    <a:pt x="7" y="0"/>
                  </a:cubicBezTo>
                  <a:cubicBezTo>
                    <a:pt x="5" y="0"/>
                    <a:pt x="4" y="0"/>
                    <a:pt x="3" y="2"/>
                  </a:cubicBezTo>
                  <a:cubicBezTo>
                    <a:pt x="0" y="6"/>
                    <a:pt x="3" y="10"/>
                    <a:pt x="3" y="15"/>
                  </a:cubicBezTo>
                  <a:cubicBezTo>
                    <a:pt x="7" y="16"/>
                    <a:pt x="11" y="17"/>
                    <a:pt x="16" y="17"/>
                  </a:cubicBezTo>
                  <a:cubicBezTo>
                    <a:pt x="27" y="17"/>
                    <a:pt x="38" y="18"/>
                    <a:pt x="50" y="20"/>
                  </a:cubicBezTo>
                  <a:cubicBezTo>
                    <a:pt x="66" y="23"/>
                    <a:pt x="83" y="26"/>
                    <a:pt x="100" y="27"/>
                  </a:cubicBezTo>
                  <a:cubicBezTo>
                    <a:pt x="112" y="28"/>
                    <a:pt x="125" y="30"/>
                    <a:pt x="138" y="32"/>
                  </a:cubicBezTo>
                  <a:cubicBezTo>
                    <a:pt x="150" y="33"/>
                    <a:pt x="161" y="34"/>
                    <a:pt x="173" y="34"/>
                  </a:cubicBezTo>
                  <a:cubicBezTo>
                    <a:pt x="178" y="35"/>
                    <a:pt x="184" y="35"/>
                    <a:pt x="190" y="35"/>
                  </a:cubicBezTo>
                  <a:cubicBezTo>
                    <a:pt x="192" y="35"/>
                    <a:pt x="198" y="37"/>
                    <a:pt x="200" y="36"/>
                  </a:cubicBezTo>
                  <a:cubicBezTo>
                    <a:pt x="202" y="35"/>
                    <a:pt x="201" y="30"/>
                    <a:pt x="201" y="28"/>
                  </a:cubicBezTo>
                  <a:cubicBezTo>
                    <a:pt x="201" y="25"/>
                    <a:pt x="201" y="22"/>
                    <a:pt x="199" y="21"/>
                  </a:cubicBezTo>
                  <a:cubicBezTo>
                    <a:pt x="196" y="19"/>
                    <a:pt x="194" y="19"/>
                    <a:pt x="191" y="19"/>
                  </a:cubicBezTo>
                  <a:close/>
                </a:path>
              </a:pathLst>
            </a:custGeom>
            <a:solidFill>
              <a:srgbClr val="776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4" name="Freeform 63"/>
            <p:cNvSpPr/>
            <p:nvPr/>
          </p:nvSpPr>
          <p:spPr bwMode="auto">
            <a:xfrm>
              <a:off x="2353261" y="2844800"/>
              <a:ext cx="7938" cy="12700"/>
            </a:xfrm>
            <a:custGeom>
              <a:avLst/>
              <a:gdLst>
                <a:gd name="T0" fmla="*/ 2 w 2"/>
                <a:gd name="T1" fmla="*/ 1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8D6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5" name="Freeform 64"/>
            <p:cNvSpPr/>
            <p:nvPr/>
          </p:nvSpPr>
          <p:spPr bwMode="auto">
            <a:xfrm>
              <a:off x="2391361" y="2836863"/>
              <a:ext cx="169863" cy="190500"/>
            </a:xfrm>
            <a:custGeom>
              <a:avLst/>
              <a:gdLst>
                <a:gd name="T0" fmla="*/ 30 w 40"/>
                <a:gd name="T1" fmla="*/ 39 h 45"/>
                <a:gd name="T2" fmla="*/ 37 w 40"/>
                <a:gd name="T3" fmla="*/ 29 h 45"/>
                <a:gd name="T4" fmla="*/ 5 w 40"/>
                <a:gd name="T5" fmla="*/ 13 h 45"/>
                <a:gd name="T6" fmla="*/ 2 w 40"/>
                <a:gd name="T7" fmla="*/ 31 h 45"/>
                <a:gd name="T8" fmla="*/ 30 w 40"/>
                <a:gd name="T9" fmla="*/ 3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5">
                  <a:moveTo>
                    <a:pt x="30" y="39"/>
                  </a:moveTo>
                  <a:cubicBezTo>
                    <a:pt x="33" y="36"/>
                    <a:pt x="36" y="33"/>
                    <a:pt x="37" y="29"/>
                  </a:cubicBezTo>
                  <a:cubicBezTo>
                    <a:pt x="40" y="10"/>
                    <a:pt x="18" y="0"/>
                    <a:pt x="5" y="13"/>
                  </a:cubicBezTo>
                  <a:cubicBezTo>
                    <a:pt x="2" y="17"/>
                    <a:pt x="0" y="26"/>
                    <a:pt x="2" y="31"/>
                  </a:cubicBezTo>
                  <a:cubicBezTo>
                    <a:pt x="6" y="43"/>
                    <a:pt x="21" y="45"/>
                    <a:pt x="30" y="39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6" name="Freeform 65"/>
            <p:cNvSpPr/>
            <p:nvPr/>
          </p:nvSpPr>
          <p:spPr bwMode="auto">
            <a:xfrm>
              <a:off x="2442161" y="2895600"/>
              <a:ext cx="63500" cy="73025"/>
            </a:xfrm>
            <a:custGeom>
              <a:avLst/>
              <a:gdLst>
                <a:gd name="T0" fmla="*/ 11 w 15"/>
                <a:gd name="T1" fmla="*/ 15 h 17"/>
                <a:gd name="T2" fmla="*/ 14 w 15"/>
                <a:gd name="T3" fmla="*/ 11 h 17"/>
                <a:gd name="T4" fmla="*/ 2 w 15"/>
                <a:gd name="T5" fmla="*/ 5 h 17"/>
                <a:gd name="T6" fmla="*/ 1 w 15"/>
                <a:gd name="T7" fmla="*/ 12 h 17"/>
                <a:gd name="T8" fmla="*/ 11 w 15"/>
                <a:gd name="T9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7">
                  <a:moveTo>
                    <a:pt x="11" y="15"/>
                  </a:moveTo>
                  <a:cubicBezTo>
                    <a:pt x="13" y="14"/>
                    <a:pt x="13" y="12"/>
                    <a:pt x="14" y="11"/>
                  </a:cubicBezTo>
                  <a:cubicBezTo>
                    <a:pt x="15" y="4"/>
                    <a:pt x="7" y="0"/>
                    <a:pt x="2" y="5"/>
                  </a:cubicBezTo>
                  <a:cubicBezTo>
                    <a:pt x="1" y="6"/>
                    <a:pt x="0" y="10"/>
                    <a:pt x="1" y="12"/>
                  </a:cubicBezTo>
                  <a:cubicBezTo>
                    <a:pt x="2" y="16"/>
                    <a:pt x="8" y="17"/>
                    <a:pt x="11" y="15"/>
                  </a:cubicBezTo>
                  <a:close/>
                </a:path>
              </a:pathLst>
            </a:custGeom>
            <a:solidFill>
              <a:srgbClr val="CAB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7" name="Freeform 66"/>
            <p:cNvSpPr/>
            <p:nvPr/>
          </p:nvSpPr>
          <p:spPr bwMode="auto">
            <a:xfrm>
              <a:off x="2866023" y="2905125"/>
              <a:ext cx="169863" cy="190500"/>
            </a:xfrm>
            <a:custGeom>
              <a:avLst/>
              <a:gdLst>
                <a:gd name="T0" fmla="*/ 29 w 40"/>
                <a:gd name="T1" fmla="*/ 39 h 45"/>
                <a:gd name="T2" fmla="*/ 36 w 40"/>
                <a:gd name="T3" fmla="*/ 29 h 45"/>
                <a:gd name="T4" fmla="*/ 5 w 40"/>
                <a:gd name="T5" fmla="*/ 13 h 45"/>
                <a:gd name="T6" fmla="*/ 2 w 40"/>
                <a:gd name="T7" fmla="*/ 31 h 45"/>
                <a:gd name="T8" fmla="*/ 29 w 40"/>
                <a:gd name="T9" fmla="*/ 3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5">
                  <a:moveTo>
                    <a:pt x="29" y="39"/>
                  </a:moveTo>
                  <a:cubicBezTo>
                    <a:pt x="33" y="37"/>
                    <a:pt x="35" y="33"/>
                    <a:pt x="36" y="29"/>
                  </a:cubicBezTo>
                  <a:cubicBezTo>
                    <a:pt x="40" y="11"/>
                    <a:pt x="18" y="0"/>
                    <a:pt x="5" y="13"/>
                  </a:cubicBezTo>
                  <a:cubicBezTo>
                    <a:pt x="1" y="17"/>
                    <a:pt x="0" y="26"/>
                    <a:pt x="2" y="31"/>
                  </a:cubicBezTo>
                  <a:cubicBezTo>
                    <a:pt x="6" y="43"/>
                    <a:pt x="20" y="45"/>
                    <a:pt x="29" y="39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8" name="Freeform 67"/>
            <p:cNvSpPr/>
            <p:nvPr/>
          </p:nvSpPr>
          <p:spPr bwMode="auto">
            <a:xfrm>
              <a:off x="2916823" y="2963863"/>
              <a:ext cx="63500" cy="73025"/>
            </a:xfrm>
            <a:custGeom>
              <a:avLst/>
              <a:gdLst>
                <a:gd name="T0" fmla="*/ 11 w 15"/>
                <a:gd name="T1" fmla="*/ 15 h 17"/>
                <a:gd name="T2" fmla="*/ 13 w 15"/>
                <a:gd name="T3" fmla="*/ 11 h 17"/>
                <a:gd name="T4" fmla="*/ 1 w 15"/>
                <a:gd name="T5" fmla="*/ 5 h 17"/>
                <a:gd name="T6" fmla="*/ 0 w 15"/>
                <a:gd name="T7" fmla="*/ 12 h 17"/>
                <a:gd name="T8" fmla="*/ 11 w 15"/>
                <a:gd name="T9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7">
                  <a:moveTo>
                    <a:pt x="11" y="15"/>
                  </a:moveTo>
                  <a:cubicBezTo>
                    <a:pt x="12" y="14"/>
                    <a:pt x="13" y="13"/>
                    <a:pt x="13" y="11"/>
                  </a:cubicBezTo>
                  <a:cubicBezTo>
                    <a:pt x="15" y="4"/>
                    <a:pt x="6" y="0"/>
                    <a:pt x="1" y="5"/>
                  </a:cubicBezTo>
                  <a:cubicBezTo>
                    <a:pt x="0" y="7"/>
                    <a:pt x="0" y="10"/>
                    <a:pt x="0" y="12"/>
                  </a:cubicBezTo>
                  <a:cubicBezTo>
                    <a:pt x="2" y="16"/>
                    <a:pt x="7" y="17"/>
                    <a:pt x="11" y="15"/>
                  </a:cubicBezTo>
                  <a:close/>
                </a:path>
              </a:pathLst>
            </a:custGeom>
            <a:solidFill>
              <a:srgbClr val="CAB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9" name="Freeform 68"/>
            <p:cNvSpPr/>
            <p:nvPr/>
          </p:nvSpPr>
          <p:spPr bwMode="auto">
            <a:xfrm>
              <a:off x="4066173" y="3390900"/>
              <a:ext cx="1573213" cy="877888"/>
            </a:xfrm>
            <a:custGeom>
              <a:avLst/>
              <a:gdLst>
                <a:gd name="T0" fmla="*/ 193 w 371"/>
                <a:gd name="T1" fmla="*/ 4 h 206"/>
                <a:gd name="T2" fmla="*/ 158 w 371"/>
                <a:gd name="T3" fmla="*/ 65 h 206"/>
                <a:gd name="T4" fmla="*/ 104 w 371"/>
                <a:gd name="T5" fmla="*/ 16 h 206"/>
                <a:gd name="T6" fmla="*/ 97 w 371"/>
                <a:gd name="T7" fmla="*/ 15 h 206"/>
                <a:gd name="T8" fmla="*/ 94 w 371"/>
                <a:gd name="T9" fmla="*/ 20 h 206"/>
                <a:gd name="T10" fmla="*/ 94 w 371"/>
                <a:gd name="T11" fmla="*/ 21 h 206"/>
                <a:gd name="T12" fmla="*/ 100 w 371"/>
                <a:gd name="T13" fmla="*/ 92 h 206"/>
                <a:gd name="T14" fmla="*/ 35 w 371"/>
                <a:gd name="T15" fmla="*/ 75 h 206"/>
                <a:gd name="T16" fmla="*/ 29 w 371"/>
                <a:gd name="T17" fmla="*/ 77 h 206"/>
                <a:gd name="T18" fmla="*/ 28 w 371"/>
                <a:gd name="T19" fmla="*/ 81 h 206"/>
                <a:gd name="T20" fmla="*/ 28 w 371"/>
                <a:gd name="T21" fmla="*/ 84 h 206"/>
                <a:gd name="T22" fmla="*/ 59 w 371"/>
                <a:gd name="T23" fmla="*/ 145 h 206"/>
                <a:gd name="T24" fmla="*/ 2 w 371"/>
                <a:gd name="T25" fmla="*/ 136 h 206"/>
                <a:gd name="T26" fmla="*/ 0 w 371"/>
                <a:gd name="T27" fmla="*/ 148 h 206"/>
                <a:gd name="T28" fmla="*/ 69 w 371"/>
                <a:gd name="T29" fmla="*/ 159 h 206"/>
                <a:gd name="T30" fmla="*/ 75 w 371"/>
                <a:gd name="T31" fmla="*/ 156 h 206"/>
                <a:gd name="T32" fmla="*/ 76 w 371"/>
                <a:gd name="T33" fmla="*/ 153 h 206"/>
                <a:gd name="T34" fmla="*/ 76 w 371"/>
                <a:gd name="T35" fmla="*/ 150 h 206"/>
                <a:gd name="T36" fmla="*/ 45 w 371"/>
                <a:gd name="T37" fmla="*/ 90 h 206"/>
                <a:gd name="T38" fmla="*/ 105 w 371"/>
                <a:gd name="T39" fmla="*/ 106 h 206"/>
                <a:gd name="T40" fmla="*/ 111 w 371"/>
                <a:gd name="T41" fmla="*/ 105 h 206"/>
                <a:gd name="T42" fmla="*/ 113 w 371"/>
                <a:gd name="T43" fmla="*/ 100 h 206"/>
                <a:gd name="T44" fmla="*/ 113 w 371"/>
                <a:gd name="T45" fmla="*/ 100 h 206"/>
                <a:gd name="T46" fmla="*/ 107 w 371"/>
                <a:gd name="T47" fmla="*/ 35 h 206"/>
                <a:gd name="T48" fmla="*/ 155 w 371"/>
                <a:gd name="T49" fmla="*/ 79 h 206"/>
                <a:gd name="T50" fmla="*/ 160 w 371"/>
                <a:gd name="T51" fmla="*/ 81 h 206"/>
                <a:gd name="T52" fmla="*/ 165 w 371"/>
                <a:gd name="T53" fmla="*/ 78 h 206"/>
                <a:gd name="T54" fmla="*/ 195 w 371"/>
                <a:gd name="T55" fmla="*/ 25 h 206"/>
                <a:gd name="T56" fmla="*/ 205 w 371"/>
                <a:gd name="T57" fmla="*/ 83 h 206"/>
                <a:gd name="T58" fmla="*/ 208 w 371"/>
                <a:gd name="T59" fmla="*/ 88 h 206"/>
                <a:gd name="T60" fmla="*/ 214 w 371"/>
                <a:gd name="T61" fmla="*/ 88 h 206"/>
                <a:gd name="T62" fmla="*/ 263 w 371"/>
                <a:gd name="T63" fmla="*/ 55 h 206"/>
                <a:gd name="T64" fmla="*/ 252 w 371"/>
                <a:gd name="T65" fmla="*/ 114 h 206"/>
                <a:gd name="T66" fmla="*/ 252 w 371"/>
                <a:gd name="T67" fmla="*/ 115 h 206"/>
                <a:gd name="T68" fmla="*/ 254 w 371"/>
                <a:gd name="T69" fmla="*/ 119 h 206"/>
                <a:gd name="T70" fmla="*/ 259 w 371"/>
                <a:gd name="T71" fmla="*/ 121 h 206"/>
                <a:gd name="T72" fmla="*/ 313 w 371"/>
                <a:gd name="T73" fmla="*/ 109 h 206"/>
                <a:gd name="T74" fmla="*/ 288 w 371"/>
                <a:gd name="T75" fmla="*/ 161 h 206"/>
                <a:gd name="T76" fmla="*/ 287 w 371"/>
                <a:gd name="T77" fmla="*/ 164 h 206"/>
                <a:gd name="T78" fmla="*/ 288 w 371"/>
                <a:gd name="T79" fmla="*/ 167 h 206"/>
                <a:gd name="T80" fmla="*/ 294 w 371"/>
                <a:gd name="T81" fmla="*/ 170 h 206"/>
                <a:gd name="T82" fmla="*/ 348 w 371"/>
                <a:gd name="T83" fmla="*/ 164 h 206"/>
                <a:gd name="T84" fmla="*/ 315 w 371"/>
                <a:gd name="T85" fmla="*/ 197 h 206"/>
                <a:gd name="T86" fmla="*/ 323 w 371"/>
                <a:gd name="T87" fmla="*/ 206 h 206"/>
                <a:gd name="T88" fmla="*/ 369 w 371"/>
                <a:gd name="T89" fmla="*/ 161 h 206"/>
                <a:gd name="T90" fmla="*/ 370 w 371"/>
                <a:gd name="T91" fmla="*/ 154 h 206"/>
                <a:gd name="T92" fmla="*/ 364 w 371"/>
                <a:gd name="T93" fmla="*/ 151 h 206"/>
                <a:gd name="T94" fmla="*/ 303 w 371"/>
                <a:gd name="T95" fmla="*/ 156 h 206"/>
                <a:gd name="T96" fmla="*/ 330 w 371"/>
                <a:gd name="T97" fmla="*/ 103 h 206"/>
                <a:gd name="T98" fmla="*/ 330 w 371"/>
                <a:gd name="T99" fmla="*/ 100 h 206"/>
                <a:gd name="T100" fmla="*/ 329 w 371"/>
                <a:gd name="T101" fmla="*/ 96 h 206"/>
                <a:gd name="T102" fmla="*/ 323 w 371"/>
                <a:gd name="T103" fmla="*/ 94 h 206"/>
                <a:gd name="T104" fmla="*/ 266 w 371"/>
                <a:gd name="T105" fmla="*/ 107 h 206"/>
                <a:gd name="T106" fmla="*/ 277 w 371"/>
                <a:gd name="T107" fmla="*/ 43 h 206"/>
                <a:gd name="T108" fmla="*/ 278 w 371"/>
                <a:gd name="T109" fmla="*/ 42 h 206"/>
                <a:gd name="T110" fmla="*/ 275 w 371"/>
                <a:gd name="T111" fmla="*/ 37 h 206"/>
                <a:gd name="T112" fmla="*/ 268 w 371"/>
                <a:gd name="T113" fmla="*/ 37 h 206"/>
                <a:gd name="T114" fmla="*/ 215 w 371"/>
                <a:gd name="T115" fmla="*/ 72 h 206"/>
                <a:gd name="T116" fmla="*/ 205 w 371"/>
                <a:gd name="T117" fmla="*/ 6 h 206"/>
                <a:gd name="T118" fmla="*/ 200 w 371"/>
                <a:gd name="T119" fmla="*/ 1 h 206"/>
                <a:gd name="T120" fmla="*/ 193 w 371"/>
                <a:gd name="T121" fmla="*/ 4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71" h="206">
                  <a:moveTo>
                    <a:pt x="193" y="4"/>
                  </a:moveTo>
                  <a:cubicBezTo>
                    <a:pt x="193" y="4"/>
                    <a:pt x="164" y="54"/>
                    <a:pt x="158" y="65"/>
                  </a:cubicBezTo>
                  <a:cubicBezTo>
                    <a:pt x="149" y="57"/>
                    <a:pt x="104" y="16"/>
                    <a:pt x="104" y="16"/>
                  </a:cubicBezTo>
                  <a:cubicBezTo>
                    <a:pt x="102" y="14"/>
                    <a:pt x="99" y="14"/>
                    <a:pt x="97" y="15"/>
                  </a:cubicBezTo>
                  <a:cubicBezTo>
                    <a:pt x="95" y="16"/>
                    <a:pt x="94" y="18"/>
                    <a:pt x="94" y="20"/>
                  </a:cubicBezTo>
                  <a:cubicBezTo>
                    <a:pt x="94" y="20"/>
                    <a:pt x="94" y="21"/>
                    <a:pt x="94" y="21"/>
                  </a:cubicBezTo>
                  <a:cubicBezTo>
                    <a:pt x="94" y="21"/>
                    <a:pt x="99" y="78"/>
                    <a:pt x="100" y="92"/>
                  </a:cubicBezTo>
                  <a:cubicBezTo>
                    <a:pt x="87" y="89"/>
                    <a:pt x="35" y="75"/>
                    <a:pt x="35" y="75"/>
                  </a:cubicBezTo>
                  <a:cubicBezTo>
                    <a:pt x="33" y="75"/>
                    <a:pt x="30" y="75"/>
                    <a:pt x="29" y="77"/>
                  </a:cubicBezTo>
                  <a:cubicBezTo>
                    <a:pt x="28" y="78"/>
                    <a:pt x="28" y="80"/>
                    <a:pt x="28" y="81"/>
                  </a:cubicBezTo>
                  <a:cubicBezTo>
                    <a:pt x="28" y="82"/>
                    <a:pt x="28" y="83"/>
                    <a:pt x="28" y="84"/>
                  </a:cubicBezTo>
                  <a:cubicBezTo>
                    <a:pt x="28" y="84"/>
                    <a:pt x="51" y="129"/>
                    <a:pt x="59" y="145"/>
                  </a:cubicBezTo>
                  <a:cubicBezTo>
                    <a:pt x="43" y="142"/>
                    <a:pt x="2" y="136"/>
                    <a:pt x="2" y="136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69" y="159"/>
                    <a:pt x="69" y="159"/>
                    <a:pt x="69" y="159"/>
                  </a:cubicBezTo>
                  <a:cubicBezTo>
                    <a:pt x="71" y="159"/>
                    <a:pt x="74" y="158"/>
                    <a:pt x="75" y="156"/>
                  </a:cubicBezTo>
                  <a:cubicBezTo>
                    <a:pt x="76" y="155"/>
                    <a:pt x="76" y="154"/>
                    <a:pt x="76" y="153"/>
                  </a:cubicBezTo>
                  <a:cubicBezTo>
                    <a:pt x="76" y="152"/>
                    <a:pt x="76" y="151"/>
                    <a:pt x="76" y="150"/>
                  </a:cubicBezTo>
                  <a:cubicBezTo>
                    <a:pt x="76" y="150"/>
                    <a:pt x="54" y="107"/>
                    <a:pt x="45" y="90"/>
                  </a:cubicBezTo>
                  <a:cubicBezTo>
                    <a:pt x="63" y="95"/>
                    <a:pt x="105" y="106"/>
                    <a:pt x="105" y="106"/>
                  </a:cubicBezTo>
                  <a:cubicBezTo>
                    <a:pt x="107" y="106"/>
                    <a:pt x="109" y="106"/>
                    <a:pt x="111" y="105"/>
                  </a:cubicBezTo>
                  <a:cubicBezTo>
                    <a:pt x="112" y="104"/>
                    <a:pt x="113" y="102"/>
                    <a:pt x="113" y="100"/>
                  </a:cubicBezTo>
                  <a:cubicBezTo>
                    <a:pt x="113" y="100"/>
                    <a:pt x="113" y="100"/>
                    <a:pt x="113" y="100"/>
                  </a:cubicBezTo>
                  <a:cubicBezTo>
                    <a:pt x="113" y="100"/>
                    <a:pt x="109" y="55"/>
                    <a:pt x="107" y="35"/>
                  </a:cubicBezTo>
                  <a:cubicBezTo>
                    <a:pt x="122" y="49"/>
                    <a:pt x="155" y="79"/>
                    <a:pt x="155" y="79"/>
                  </a:cubicBezTo>
                  <a:cubicBezTo>
                    <a:pt x="157" y="80"/>
                    <a:pt x="159" y="81"/>
                    <a:pt x="160" y="81"/>
                  </a:cubicBezTo>
                  <a:cubicBezTo>
                    <a:pt x="162" y="80"/>
                    <a:pt x="164" y="79"/>
                    <a:pt x="165" y="78"/>
                  </a:cubicBezTo>
                  <a:cubicBezTo>
                    <a:pt x="165" y="78"/>
                    <a:pt x="185" y="43"/>
                    <a:pt x="195" y="25"/>
                  </a:cubicBezTo>
                  <a:cubicBezTo>
                    <a:pt x="199" y="45"/>
                    <a:pt x="205" y="83"/>
                    <a:pt x="205" y="83"/>
                  </a:cubicBezTo>
                  <a:cubicBezTo>
                    <a:pt x="205" y="85"/>
                    <a:pt x="206" y="87"/>
                    <a:pt x="208" y="88"/>
                  </a:cubicBezTo>
                  <a:cubicBezTo>
                    <a:pt x="210" y="89"/>
                    <a:pt x="212" y="89"/>
                    <a:pt x="214" y="88"/>
                  </a:cubicBezTo>
                  <a:cubicBezTo>
                    <a:pt x="214" y="88"/>
                    <a:pt x="247" y="65"/>
                    <a:pt x="263" y="55"/>
                  </a:cubicBezTo>
                  <a:cubicBezTo>
                    <a:pt x="259" y="73"/>
                    <a:pt x="252" y="114"/>
                    <a:pt x="252" y="114"/>
                  </a:cubicBezTo>
                  <a:cubicBezTo>
                    <a:pt x="252" y="114"/>
                    <a:pt x="252" y="115"/>
                    <a:pt x="252" y="115"/>
                  </a:cubicBezTo>
                  <a:cubicBezTo>
                    <a:pt x="252" y="117"/>
                    <a:pt x="253" y="118"/>
                    <a:pt x="254" y="119"/>
                  </a:cubicBezTo>
                  <a:cubicBezTo>
                    <a:pt x="255" y="121"/>
                    <a:pt x="257" y="121"/>
                    <a:pt x="259" y="121"/>
                  </a:cubicBezTo>
                  <a:cubicBezTo>
                    <a:pt x="259" y="121"/>
                    <a:pt x="297" y="112"/>
                    <a:pt x="313" y="109"/>
                  </a:cubicBezTo>
                  <a:cubicBezTo>
                    <a:pt x="306" y="124"/>
                    <a:pt x="288" y="161"/>
                    <a:pt x="288" y="161"/>
                  </a:cubicBezTo>
                  <a:cubicBezTo>
                    <a:pt x="287" y="162"/>
                    <a:pt x="287" y="163"/>
                    <a:pt x="287" y="164"/>
                  </a:cubicBezTo>
                  <a:cubicBezTo>
                    <a:pt x="287" y="165"/>
                    <a:pt x="287" y="166"/>
                    <a:pt x="288" y="167"/>
                  </a:cubicBezTo>
                  <a:cubicBezTo>
                    <a:pt x="289" y="169"/>
                    <a:pt x="292" y="170"/>
                    <a:pt x="294" y="170"/>
                  </a:cubicBezTo>
                  <a:cubicBezTo>
                    <a:pt x="294" y="170"/>
                    <a:pt x="328" y="166"/>
                    <a:pt x="348" y="164"/>
                  </a:cubicBezTo>
                  <a:cubicBezTo>
                    <a:pt x="335" y="177"/>
                    <a:pt x="315" y="197"/>
                    <a:pt x="315" y="197"/>
                  </a:cubicBezTo>
                  <a:cubicBezTo>
                    <a:pt x="323" y="206"/>
                    <a:pt x="323" y="206"/>
                    <a:pt x="323" y="206"/>
                  </a:cubicBezTo>
                  <a:cubicBezTo>
                    <a:pt x="369" y="161"/>
                    <a:pt x="369" y="161"/>
                    <a:pt x="369" y="161"/>
                  </a:cubicBezTo>
                  <a:cubicBezTo>
                    <a:pt x="371" y="159"/>
                    <a:pt x="371" y="157"/>
                    <a:pt x="370" y="154"/>
                  </a:cubicBezTo>
                  <a:cubicBezTo>
                    <a:pt x="369" y="152"/>
                    <a:pt x="367" y="151"/>
                    <a:pt x="364" y="151"/>
                  </a:cubicBezTo>
                  <a:cubicBezTo>
                    <a:pt x="364" y="151"/>
                    <a:pt x="319" y="155"/>
                    <a:pt x="303" y="156"/>
                  </a:cubicBezTo>
                  <a:cubicBezTo>
                    <a:pt x="310" y="143"/>
                    <a:pt x="330" y="103"/>
                    <a:pt x="330" y="103"/>
                  </a:cubicBezTo>
                  <a:cubicBezTo>
                    <a:pt x="330" y="102"/>
                    <a:pt x="330" y="101"/>
                    <a:pt x="330" y="100"/>
                  </a:cubicBezTo>
                  <a:cubicBezTo>
                    <a:pt x="330" y="99"/>
                    <a:pt x="330" y="97"/>
                    <a:pt x="329" y="96"/>
                  </a:cubicBezTo>
                  <a:cubicBezTo>
                    <a:pt x="328" y="94"/>
                    <a:pt x="325" y="94"/>
                    <a:pt x="323" y="94"/>
                  </a:cubicBezTo>
                  <a:cubicBezTo>
                    <a:pt x="323" y="94"/>
                    <a:pt x="279" y="104"/>
                    <a:pt x="266" y="107"/>
                  </a:cubicBezTo>
                  <a:cubicBezTo>
                    <a:pt x="268" y="93"/>
                    <a:pt x="277" y="43"/>
                    <a:pt x="277" y="43"/>
                  </a:cubicBezTo>
                  <a:cubicBezTo>
                    <a:pt x="278" y="43"/>
                    <a:pt x="278" y="42"/>
                    <a:pt x="278" y="42"/>
                  </a:cubicBezTo>
                  <a:cubicBezTo>
                    <a:pt x="278" y="40"/>
                    <a:pt x="277" y="38"/>
                    <a:pt x="275" y="37"/>
                  </a:cubicBezTo>
                  <a:cubicBezTo>
                    <a:pt x="273" y="36"/>
                    <a:pt x="270" y="36"/>
                    <a:pt x="268" y="37"/>
                  </a:cubicBezTo>
                  <a:cubicBezTo>
                    <a:pt x="268" y="37"/>
                    <a:pt x="227" y="64"/>
                    <a:pt x="215" y="72"/>
                  </a:cubicBezTo>
                  <a:cubicBezTo>
                    <a:pt x="213" y="58"/>
                    <a:pt x="205" y="6"/>
                    <a:pt x="205" y="6"/>
                  </a:cubicBezTo>
                  <a:cubicBezTo>
                    <a:pt x="204" y="3"/>
                    <a:pt x="202" y="1"/>
                    <a:pt x="200" y="1"/>
                  </a:cubicBezTo>
                  <a:cubicBezTo>
                    <a:pt x="197" y="0"/>
                    <a:pt x="195" y="2"/>
                    <a:pt x="193" y="4"/>
                  </a:cubicBezTo>
                  <a:close/>
                </a:path>
              </a:pathLst>
            </a:custGeom>
            <a:solidFill>
              <a:srgbClr val="EDEB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0" name="Freeform 69"/>
            <p:cNvSpPr/>
            <p:nvPr/>
          </p:nvSpPr>
          <p:spPr bwMode="auto">
            <a:xfrm>
              <a:off x="4294773" y="3641725"/>
              <a:ext cx="1089025" cy="611188"/>
            </a:xfrm>
            <a:custGeom>
              <a:avLst/>
              <a:gdLst>
                <a:gd name="T0" fmla="*/ 0 w 257"/>
                <a:gd name="T1" fmla="*/ 142 h 143"/>
                <a:gd name="T2" fmla="*/ 105 w 257"/>
                <a:gd name="T3" fmla="*/ 16 h 143"/>
                <a:gd name="T4" fmla="*/ 257 w 257"/>
                <a:gd name="T5" fmla="*/ 143 h 143"/>
                <a:gd name="T6" fmla="*/ 0 w 257"/>
                <a:gd name="T7" fmla="*/ 14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7" h="143">
                  <a:moveTo>
                    <a:pt x="0" y="142"/>
                  </a:moveTo>
                  <a:cubicBezTo>
                    <a:pt x="0" y="142"/>
                    <a:pt x="18" y="31"/>
                    <a:pt x="105" y="16"/>
                  </a:cubicBezTo>
                  <a:cubicBezTo>
                    <a:pt x="193" y="0"/>
                    <a:pt x="257" y="143"/>
                    <a:pt x="257" y="143"/>
                  </a:cubicBezTo>
                  <a:lnTo>
                    <a:pt x="0" y="142"/>
                  </a:lnTo>
                  <a:close/>
                </a:path>
              </a:pathLst>
            </a:custGeom>
            <a:solidFill>
              <a:srgbClr val="9A9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1" name="Freeform 70"/>
            <p:cNvSpPr/>
            <p:nvPr/>
          </p:nvSpPr>
          <p:spPr bwMode="auto">
            <a:xfrm>
              <a:off x="4672598" y="3881438"/>
              <a:ext cx="279400" cy="58738"/>
            </a:xfrm>
            <a:custGeom>
              <a:avLst/>
              <a:gdLst>
                <a:gd name="T0" fmla="*/ 23 w 66"/>
                <a:gd name="T1" fmla="*/ 3 h 14"/>
                <a:gd name="T2" fmla="*/ 0 w 66"/>
                <a:gd name="T3" fmla="*/ 12 h 14"/>
                <a:gd name="T4" fmla="*/ 66 w 66"/>
                <a:gd name="T5" fmla="*/ 14 h 14"/>
                <a:gd name="T6" fmla="*/ 23 w 66"/>
                <a:gd name="T7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14">
                  <a:moveTo>
                    <a:pt x="23" y="3"/>
                  </a:moveTo>
                  <a:cubicBezTo>
                    <a:pt x="14" y="5"/>
                    <a:pt x="7" y="8"/>
                    <a:pt x="0" y="12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53" y="5"/>
                    <a:pt x="39" y="0"/>
                    <a:pt x="23" y="3"/>
                  </a:cubicBezTo>
                  <a:close/>
                </a:path>
              </a:pathLst>
            </a:custGeom>
            <a:solidFill>
              <a:srgbClr val="FF9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2" name="Freeform 71"/>
            <p:cNvSpPr/>
            <p:nvPr/>
          </p:nvSpPr>
          <p:spPr bwMode="auto">
            <a:xfrm>
              <a:off x="4609098" y="3932238"/>
              <a:ext cx="393700" cy="50800"/>
            </a:xfrm>
            <a:custGeom>
              <a:avLst/>
              <a:gdLst>
                <a:gd name="T0" fmla="*/ 15 w 93"/>
                <a:gd name="T1" fmla="*/ 0 h 12"/>
                <a:gd name="T2" fmla="*/ 0 w 93"/>
                <a:gd name="T3" fmla="*/ 11 h 12"/>
                <a:gd name="T4" fmla="*/ 93 w 93"/>
                <a:gd name="T5" fmla="*/ 12 h 12"/>
                <a:gd name="T6" fmla="*/ 81 w 93"/>
                <a:gd name="T7" fmla="*/ 2 h 12"/>
                <a:gd name="T8" fmla="*/ 15 w 93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2">
                  <a:moveTo>
                    <a:pt x="15" y="0"/>
                  </a:moveTo>
                  <a:cubicBezTo>
                    <a:pt x="9" y="3"/>
                    <a:pt x="5" y="7"/>
                    <a:pt x="0" y="11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89" y="8"/>
                    <a:pt x="85" y="5"/>
                    <a:pt x="81" y="2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975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3" name="Freeform 72"/>
            <p:cNvSpPr/>
            <p:nvPr/>
          </p:nvSpPr>
          <p:spPr bwMode="auto">
            <a:xfrm>
              <a:off x="4561473" y="3979863"/>
              <a:ext cx="496888" cy="63500"/>
            </a:xfrm>
            <a:custGeom>
              <a:avLst/>
              <a:gdLst>
                <a:gd name="T0" fmla="*/ 104 w 117"/>
                <a:gd name="T1" fmla="*/ 1 h 15"/>
                <a:gd name="T2" fmla="*/ 11 w 117"/>
                <a:gd name="T3" fmla="*/ 0 h 15"/>
                <a:gd name="T4" fmla="*/ 0 w 117"/>
                <a:gd name="T5" fmla="*/ 14 h 15"/>
                <a:gd name="T6" fmla="*/ 117 w 117"/>
                <a:gd name="T7" fmla="*/ 15 h 15"/>
                <a:gd name="T8" fmla="*/ 104 w 117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5">
                  <a:moveTo>
                    <a:pt x="104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7" y="4"/>
                    <a:pt x="3" y="9"/>
                    <a:pt x="0" y="14"/>
                  </a:cubicBezTo>
                  <a:cubicBezTo>
                    <a:pt x="117" y="15"/>
                    <a:pt x="117" y="15"/>
                    <a:pt x="117" y="15"/>
                  </a:cubicBezTo>
                  <a:cubicBezTo>
                    <a:pt x="113" y="10"/>
                    <a:pt x="109" y="5"/>
                    <a:pt x="104" y="1"/>
                  </a:cubicBezTo>
                  <a:close/>
                </a:path>
              </a:pathLst>
            </a:custGeom>
            <a:solidFill>
              <a:srgbClr val="FF9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4" name="Freeform 73"/>
            <p:cNvSpPr/>
            <p:nvPr/>
          </p:nvSpPr>
          <p:spPr bwMode="auto">
            <a:xfrm>
              <a:off x="4528136" y="4038600"/>
              <a:ext cx="576263" cy="65088"/>
            </a:xfrm>
            <a:custGeom>
              <a:avLst/>
              <a:gdLst>
                <a:gd name="T0" fmla="*/ 125 w 136"/>
                <a:gd name="T1" fmla="*/ 1 h 15"/>
                <a:gd name="T2" fmla="*/ 8 w 136"/>
                <a:gd name="T3" fmla="*/ 0 h 15"/>
                <a:gd name="T4" fmla="*/ 0 w 136"/>
                <a:gd name="T5" fmla="*/ 14 h 15"/>
                <a:gd name="T6" fmla="*/ 136 w 136"/>
                <a:gd name="T7" fmla="*/ 15 h 15"/>
                <a:gd name="T8" fmla="*/ 125 w 136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5">
                  <a:moveTo>
                    <a:pt x="125" y="1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5" y="5"/>
                    <a:pt x="2" y="9"/>
                    <a:pt x="0" y="14"/>
                  </a:cubicBezTo>
                  <a:cubicBezTo>
                    <a:pt x="136" y="15"/>
                    <a:pt x="136" y="15"/>
                    <a:pt x="136" y="15"/>
                  </a:cubicBezTo>
                  <a:cubicBezTo>
                    <a:pt x="133" y="10"/>
                    <a:pt x="129" y="5"/>
                    <a:pt x="125" y="1"/>
                  </a:cubicBezTo>
                  <a:close/>
                </a:path>
              </a:pathLst>
            </a:custGeom>
            <a:solidFill>
              <a:srgbClr val="975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5" name="Freeform 74"/>
            <p:cNvSpPr/>
            <p:nvPr/>
          </p:nvSpPr>
          <p:spPr bwMode="auto">
            <a:xfrm>
              <a:off x="4502736" y="4098925"/>
              <a:ext cx="644525" cy="68263"/>
            </a:xfrm>
            <a:custGeom>
              <a:avLst/>
              <a:gdLst>
                <a:gd name="T0" fmla="*/ 142 w 152"/>
                <a:gd name="T1" fmla="*/ 1 h 16"/>
                <a:gd name="T2" fmla="*/ 6 w 152"/>
                <a:gd name="T3" fmla="*/ 0 h 16"/>
                <a:gd name="T4" fmla="*/ 0 w 152"/>
                <a:gd name="T5" fmla="*/ 12 h 16"/>
                <a:gd name="T6" fmla="*/ 152 w 152"/>
                <a:gd name="T7" fmla="*/ 16 h 16"/>
                <a:gd name="T8" fmla="*/ 142 w 152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6">
                  <a:moveTo>
                    <a:pt x="142" y="1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4"/>
                    <a:pt x="2" y="9"/>
                    <a:pt x="0" y="12"/>
                  </a:cubicBezTo>
                  <a:cubicBezTo>
                    <a:pt x="152" y="16"/>
                    <a:pt x="152" y="16"/>
                    <a:pt x="152" y="16"/>
                  </a:cubicBezTo>
                  <a:cubicBezTo>
                    <a:pt x="149" y="12"/>
                    <a:pt x="146" y="6"/>
                    <a:pt x="142" y="1"/>
                  </a:cubicBezTo>
                  <a:close/>
                </a:path>
              </a:pathLst>
            </a:custGeom>
            <a:solidFill>
              <a:srgbClr val="FF9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6" name="Freeform 75"/>
            <p:cNvSpPr/>
            <p:nvPr/>
          </p:nvSpPr>
          <p:spPr bwMode="auto">
            <a:xfrm>
              <a:off x="4485273" y="4149725"/>
              <a:ext cx="687388" cy="63500"/>
            </a:xfrm>
            <a:custGeom>
              <a:avLst/>
              <a:gdLst>
                <a:gd name="T0" fmla="*/ 156 w 162"/>
                <a:gd name="T1" fmla="*/ 4 h 15"/>
                <a:gd name="T2" fmla="*/ 4 w 162"/>
                <a:gd name="T3" fmla="*/ 0 h 15"/>
                <a:gd name="T4" fmla="*/ 0 w 162"/>
                <a:gd name="T5" fmla="*/ 13 h 15"/>
                <a:gd name="T6" fmla="*/ 162 w 162"/>
                <a:gd name="T7" fmla="*/ 15 h 15"/>
                <a:gd name="T8" fmla="*/ 156 w 162"/>
                <a:gd name="T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5">
                  <a:moveTo>
                    <a:pt x="156" y="4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5"/>
                    <a:pt x="1" y="10"/>
                    <a:pt x="0" y="13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1" y="12"/>
                    <a:pt x="159" y="8"/>
                    <a:pt x="156" y="4"/>
                  </a:cubicBezTo>
                  <a:close/>
                </a:path>
              </a:pathLst>
            </a:custGeom>
            <a:solidFill>
              <a:srgbClr val="975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7" name="Freeform 76"/>
            <p:cNvSpPr/>
            <p:nvPr/>
          </p:nvSpPr>
          <p:spPr bwMode="auto">
            <a:xfrm>
              <a:off x="4477336" y="4205288"/>
              <a:ext cx="711200" cy="42863"/>
            </a:xfrm>
            <a:custGeom>
              <a:avLst/>
              <a:gdLst>
                <a:gd name="T0" fmla="*/ 2 w 168"/>
                <a:gd name="T1" fmla="*/ 0 h 10"/>
                <a:gd name="T2" fmla="*/ 0 w 168"/>
                <a:gd name="T3" fmla="*/ 9 h 10"/>
                <a:gd name="T4" fmla="*/ 168 w 168"/>
                <a:gd name="T5" fmla="*/ 10 h 10"/>
                <a:gd name="T6" fmla="*/ 164 w 168"/>
                <a:gd name="T7" fmla="*/ 2 h 10"/>
                <a:gd name="T8" fmla="*/ 2 w 16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10">
                  <a:moveTo>
                    <a:pt x="2" y="0"/>
                  </a:moveTo>
                  <a:cubicBezTo>
                    <a:pt x="1" y="6"/>
                    <a:pt x="0" y="9"/>
                    <a:pt x="0" y="9"/>
                  </a:cubicBezTo>
                  <a:cubicBezTo>
                    <a:pt x="168" y="10"/>
                    <a:pt x="168" y="10"/>
                    <a:pt x="168" y="10"/>
                  </a:cubicBezTo>
                  <a:cubicBezTo>
                    <a:pt x="168" y="10"/>
                    <a:pt x="167" y="7"/>
                    <a:pt x="164" y="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FF9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8" name="Oval 77"/>
            <p:cNvSpPr>
              <a:spLocks noChangeArrowheads="1"/>
            </p:cNvSpPr>
            <p:nvPr/>
          </p:nvSpPr>
          <p:spPr bwMode="auto">
            <a:xfrm>
              <a:off x="4401136" y="4137025"/>
              <a:ext cx="33338" cy="34925"/>
            </a:xfrm>
            <a:prstGeom prst="ellipse">
              <a:avLst/>
            </a:prstGeom>
            <a:solidFill>
              <a:srgbClr val="FFE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9" name="Oval 78"/>
            <p:cNvSpPr>
              <a:spLocks noChangeArrowheads="1"/>
            </p:cNvSpPr>
            <p:nvPr/>
          </p:nvSpPr>
          <p:spPr bwMode="auto">
            <a:xfrm>
              <a:off x="4493211" y="3940175"/>
              <a:ext cx="34925" cy="39688"/>
            </a:xfrm>
            <a:prstGeom prst="ellipse">
              <a:avLst/>
            </a:prstGeom>
            <a:solidFill>
              <a:srgbClr val="FFE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4680536" y="3808413"/>
              <a:ext cx="33338" cy="34925"/>
            </a:xfrm>
            <a:prstGeom prst="ellipse">
              <a:avLst/>
            </a:prstGeom>
            <a:solidFill>
              <a:srgbClr val="FFE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1" name="Oval 80"/>
            <p:cNvSpPr>
              <a:spLocks noChangeArrowheads="1"/>
            </p:cNvSpPr>
            <p:nvPr/>
          </p:nvSpPr>
          <p:spPr bwMode="auto">
            <a:xfrm>
              <a:off x="4863098" y="3808413"/>
              <a:ext cx="33338" cy="34925"/>
            </a:xfrm>
            <a:prstGeom prst="ellipse">
              <a:avLst/>
            </a:prstGeom>
            <a:solidFill>
              <a:srgbClr val="FFE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2" name="Oval 81"/>
            <p:cNvSpPr>
              <a:spLocks noChangeArrowheads="1"/>
            </p:cNvSpPr>
            <p:nvPr/>
          </p:nvSpPr>
          <p:spPr bwMode="auto">
            <a:xfrm>
              <a:off x="5048836" y="3911600"/>
              <a:ext cx="34925" cy="33338"/>
            </a:xfrm>
            <a:prstGeom prst="ellipse">
              <a:avLst/>
            </a:prstGeom>
            <a:solidFill>
              <a:srgbClr val="FFE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5159961" y="4060825"/>
              <a:ext cx="33338" cy="33338"/>
            </a:xfrm>
            <a:prstGeom prst="ellipse">
              <a:avLst/>
            </a:prstGeom>
            <a:solidFill>
              <a:srgbClr val="FFE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4" name="Oval 83"/>
            <p:cNvSpPr>
              <a:spLocks noChangeArrowheads="1"/>
            </p:cNvSpPr>
            <p:nvPr/>
          </p:nvSpPr>
          <p:spPr bwMode="auto">
            <a:xfrm>
              <a:off x="5252036" y="4175125"/>
              <a:ext cx="34925" cy="34925"/>
            </a:xfrm>
            <a:prstGeom prst="ellipse">
              <a:avLst/>
            </a:prstGeom>
            <a:solidFill>
              <a:srgbClr val="FFE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5" name="Freeform 84"/>
            <p:cNvSpPr/>
            <p:nvPr/>
          </p:nvSpPr>
          <p:spPr bwMode="auto">
            <a:xfrm>
              <a:off x="2373898" y="2619375"/>
              <a:ext cx="80963" cy="134938"/>
            </a:xfrm>
            <a:custGeom>
              <a:avLst/>
              <a:gdLst>
                <a:gd name="T0" fmla="*/ 19 w 19"/>
                <a:gd name="T1" fmla="*/ 0 h 32"/>
                <a:gd name="T2" fmla="*/ 1 w 19"/>
                <a:gd name="T3" fmla="*/ 5 h 32"/>
                <a:gd name="T4" fmla="*/ 0 w 19"/>
                <a:gd name="T5" fmla="*/ 30 h 32"/>
                <a:gd name="T6" fmla="*/ 19 w 19"/>
                <a:gd name="T7" fmla="*/ 32 h 32"/>
                <a:gd name="T8" fmla="*/ 19 w 19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2">
                  <a:moveTo>
                    <a:pt x="19" y="0"/>
                  </a:moveTo>
                  <a:cubicBezTo>
                    <a:pt x="19" y="0"/>
                    <a:pt x="3" y="2"/>
                    <a:pt x="1" y="5"/>
                  </a:cubicBezTo>
                  <a:cubicBezTo>
                    <a:pt x="0" y="9"/>
                    <a:pt x="0" y="30"/>
                    <a:pt x="0" y="30"/>
                  </a:cubicBezTo>
                  <a:cubicBezTo>
                    <a:pt x="0" y="30"/>
                    <a:pt x="17" y="32"/>
                    <a:pt x="19" y="32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6" name="Freeform 85"/>
            <p:cNvSpPr/>
            <p:nvPr/>
          </p:nvSpPr>
          <p:spPr bwMode="auto">
            <a:xfrm>
              <a:off x="2485023" y="2622550"/>
              <a:ext cx="101600" cy="141288"/>
            </a:xfrm>
            <a:custGeom>
              <a:avLst/>
              <a:gdLst>
                <a:gd name="T0" fmla="*/ 1 w 24"/>
                <a:gd name="T1" fmla="*/ 0 h 33"/>
                <a:gd name="T2" fmla="*/ 0 w 24"/>
                <a:gd name="T3" fmla="*/ 31 h 33"/>
                <a:gd name="T4" fmla="*/ 24 w 24"/>
                <a:gd name="T5" fmla="*/ 33 h 33"/>
                <a:gd name="T6" fmla="*/ 24 w 24"/>
                <a:gd name="T7" fmla="*/ 2 h 33"/>
                <a:gd name="T8" fmla="*/ 1 w 24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3">
                  <a:moveTo>
                    <a:pt x="1" y="0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14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7" name="Freeform 86"/>
            <p:cNvSpPr/>
            <p:nvPr/>
          </p:nvSpPr>
          <p:spPr bwMode="auto">
            <a:xfrm>
              <a:off x="2619961" y="2632075"/>
              <a:ext cx="101600" cy="139700"/>
            </a:xfrm>
            <a:custGeom>
              <a:avLst/>
              <a:gdLst>
                <a:gd name="T0" fmla="*/ 1 w 24"/>
                <a:gd name="T1" fmla="*/ 1 h 33"/>
                <a:gd name="T2" fmla="*/ 0 w 24"/>
                <a:gd name="T3" fmla="*/ 31 h 33"/>
                <a:gd name="T4" fmla="*/ 24 w 24"/>
                <a:gd name="T5" fmla="*/ 33 h 33"/>
                <a:gd name="T6" fmla="*/ 24 w 24"/>
                <a:gd name="T7" fmla="*/ 3 h 33"/>
                <a:gd name="T8" fmla="*/ 1 w 24"/>
                <a:gd name="T9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3">
                  <a:moveTo>
                    <a:pt x="1" y="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15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8" name="Freeform 87"/>
            <p:cNvSpPr/>
            <p:nvPr/>
          </p:nvSpPr>
          <p:spPr bwMode="auto">
            <a:xfrm>
              <a:off x="2769186" y="2644775"/>
              <a:ext cx="101600" cy="139700"/>
            </a:xfrm>
            <a:custGeom>
              <a:avLst/>
              <a:gdLst>
                <a:gd name="T0" fmla="*/ 1 w 24"/>
                <a:gd name="T1" fmla="*/ 1 h 33"/>
                <a:gd name="T2" fmla="*/ 0 w 24"/>
                <a:gd name="T3" fmla="*/ 31 h 33"/>
                <a:gd name="T4" fmla="*/ 24 w 24"/>
                <a:gd name="T5" fmla="*/ 33 h 33"/>
                <a:gd name="T6" fmla="*/ 24 w 24"/>
                <a:gd name="T7" fmla="*/ 2 h 33"/>
                <a:gd name="T8" fmla="*/ 1 w 24"/>
                <a:gd name="T9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3">
                  <a:moveTo>
                    <a:pt x="1" y="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15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9" name="Freeform 88"/>
            <p:cNvSpPr/>
            <p:nvPr/>
          </p:nvSpPr>
          <p:spPr bwMode="auto">
            <a:xfrm>
              <a:off x="2908886" y="2660650"/>
              <a:ext cx="177800" cy="141288"/>
            </a:xfrm>
            <a:custGeom>
              <a:avLst/>
              <a:gdLst>
                <a:gd name="T0" fmla="*/ 1 w 42"/>
                <a:gd name="T1" fmla="*/ 0 h 33"/>
                <a:gd name="T2" fmla="*/ 0 w 42"/>
                <a:gd name="T3" fmla="*/ 29 h 33"/>
                <a:gd name="T4" fmla="*/ 40 w 42"/>
                <a:gd name="T5" fmla="*/ 33 h 33"/>
                <a:gd name="T6" fmla="*/ 38 w 42"/>
                <a:gd name="T7" fmla="*/ 8 h 33"/>
                <a:gd name="T8" fmla="*/ 1 w 42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3">
                  <a:moveTo>
                    <a:pt x="1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3"/>
                    <a:pt x="42" y="11"/>
                    <a:pt x="38" y="8"/>
                  </a:cubicBezTo>
                  <a:cubicBezTo>
                    <a:pt x="34" y="5"/>
                    <a:pt x="8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90" name="Freeform 89"/>
            <p:cNvSpPr/>
            <p:nvPr/>
          </p:nvSpPr>
          <p:spPr bwMode="auto">
            <a:xfrm>
              <a:off x="2353261" y="2784475"/>
              <a:ext cx="750888" cy="98425"/>
            </a:xfrm>
            <a:custGeom>
              <a:avLst/>
              <a:gdLst>
                <a:gd name="T0" fmla="*/ 5 w 473"/>
                <a:gd name="T1" fmla="*/ 0 h 62"/>
                <a:gd name="T2" fmla="*/ 473 w 473"/>
                <a:gd name="T3" fmla="*/ 38 h 62"/>
                <a:gd name="T4" fmla="*/ 473 w 473"/>
                <a:gd name="T5" fmla="*/ 62 h 62"/>
                <a:gd name="T6" fmla="*/ 0 w 473"/>
                <a:gd name="T7" fmla="*/ 19 h 62"/>
                <a:gd name="T8" fmla="*/ 5 w 473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3" h="62">
                  <a:moveTo>
                    <a:pt x="5" y="0"/>
                  </a:moveTo>
                  <a:lnTo>
                    <a:pt x="473" y="38"/>
                  </a:lnTo>
                  <a:lnTo>
                    <a:pt x="473" y="62"/>
                  </a:lnTo>
                  <a:lnTo>
                    <a:pt x="0" y="1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37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577850" y="1668145"/>
            <a:ext cx="696150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eriod"/>
            </a:pP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vi-VN" altLang="en-US" sz="4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eriod"/>
            </a:pP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altLang="en-US" sz="4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673" y="1402295"/>
            <a:ext cx="4534912" cy="347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5805" y="523875"/>
            <a:ext cx="1145667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600" b="1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vi-VN" sz="36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altLang="vi-VN" sz="36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computer </a:t>
            </a:r>
            <a:r>
              <a:rPr lang="en-US" altLang="vi-VN" sz="3600" b="1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6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….. </a:t>
            </a:r>
            <a:r>
              <a:rPr lang="vi-VN" altLang="en-US" sz="36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vi-VN" sz="3600" b="1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găn</a:t>
            </a:r>
            <a:r>
              <a:rPr lang="en-US" altLang="vi-VN" sz="36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b="1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6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vi-VN" altLang="en-US" sz="3600" b="1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 </a:t>
            </a:r>
            <a:r>
              <a:rPr lang="en-US" altLang="vi-VN" sz="3600" b="1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6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</a:t>
            </a:r>
            <a:r>
              <a:rPr lang="vi-VN" altLang="en-US" sz="36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6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36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altLang="vi-VN" sz="36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6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6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vi-VN" sz="36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vi-VN" sz="36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 Box 343"/>
          <p:cNvSpPr txBox="1">
            <a:spLocks noChangeArrowheads="1"/>
          </p:cNvSpPr>
          <p:nvPr/>
        </p:nvSpPr>
        <p:spPr bwMode="auto">
          <a:xfrm>
            <a:off x="5153445" y="2169090"/>
            <a:ext cx="5016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i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altLang="vi-VN" sz="4000" b="1" i="1" dirty="0">
              <a:solidFill>
                <a:srgbClr val="FF0000"/>
              </a:solidFill>
            </a:endParaRPr>
          </a:p>
        </p:txBody>
      </p:sp>
      <p:grpSp>
        <p:nvGrpSpPr>
          <p:cNvPr id="6" name="组合 90"/>
          <p:cNvGrpSpPr/>
          <p:nvPr/>
        </p:nvGrpSpPr>
        <p:grpSpPr>
          <a:xfrm>
            <a:off x="-17756" y="5642439"/>
            <a:ext cx="12200878" cy="1268830"/>
            <a:chOff x="-758239" y="2576513"/>
            <a:chExt cx="6473825" cy="1692275"/>
          </a:xfrm>
        </p:grpSpPr>
        <p:sp>
          <p:nvSpPr>
            <p:cNvPr id="7" name="Freeform 5"/>
            <p:cNvSpPr/>
            <p:nvPr/>
          </p:nvSpPr>
          <p:spPr bwMode="auto">
            <a:xfrm>
              <a:off x="3997911" y="3297238"/>
              <a:ext cx="1717675" cy="950913"/>
            </a:xfrm>
            <a:custGeom>
              <a:avLst/>
              <a:gdLst>
                <a:gd name="T0" fmla="*/ 0 w 405"/>
                <a:gd name="T1" fmla="*/ 221 h 223"/>
                <a:gd name="T2" fmla="*/ 166 w 405"/>
                <a:gd name="T3" fmla="*/ 25 h 223"/>
                <a:gd name="T4" fmla="*/ 405 w 405"/>
                <a:gd name="T5" fmla="*/ 223 h 223"/>
                <a:gd name="T6" fmla="*/ 0 w 405"/>
                <a:gd name="T7" fmla="*/ 221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5" h="223">
                  <a:moveTo>
                    <a:pt x="0" y="221"/>
                  </a:moveTo>
                  <a:cubicBezTo>
                    <a:pt x="0" y="221"/>
                    <a:pt x="28" y="49"/>
                    <a:pt x="166" y="25"/>
                  </a:cubicBezTo>
                  <a:cubicBezTo>
                    <a:pt x="304" y="0"/>
                    <a:pt x="405" y="223"/>
                    <a:pt x="405" y="223"/>
                  </a:cubicBezTo>
                  <a:lnTo>
                    <a:pt x="0" y="221"/>
                  </a:lnTo>
                  <a:close/>
                </a:path>
              </a:pathLst>
            </a:custGeom>
            <a:solidFill>
              <a:srgbClr val="8DC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899111" y="2865438"/>
              <a:ext cx="3260725" cy="1377950"/>
            </a:xfrm>
            <a:custGeom>
              <a:avLst/>
              <a:gdLst>
                <a:gd name="T0" fmla="*/ 0 w 769"/>
                <a:gd name="T1" fmla="*/ 323 h 323"/>
                <a:gd name="T2" fmla="*/ 363 w 769"/>
                <a:gd name="T3" fmla="*/ 18 h 323"/>
                <a:gd name="T4" fmla="*/ 769 w 769"/>
                <a:gd name="T5" fmla="*/ 323 h 323"/>
                <a:gd name="T6" fmla="*/ 0 w 769"/>
                <a:gd name="T7" fmla="*/ 323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9" h="323">
                  <a:moveTo>
                    <a:pt x="0" y="323"/>
                  </a:moveTo>
                  <a:cubicBezTo>
                    <a:pt x="0" y="323"/>
                    <a:pt x="127" y="0"/>
                    <a:pt x="363" y="18"/>
                  </a:cubicBezTo>
                  <a:cubicBezTo>
                    <a:pt x="600" y="37"/>
                    <a:pt x="734" y="222"/>
                    <a:pt x="769" y="323"/>
                  </a:cubicBezTo>
                  <a:lnTo>
                    <a:pt x="0" y="323"/>
                  </a:lnTo>
                  <a:close/>
                </a:path>
              </a:pathLst>
            </a:custGeom>
            <a:solidFill>
              <a:srgbClr val="B895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1373773" y="3259138"/>
              <a:ext cx="2335213" cy="984250"/>
            </a:xfrm>
            <a:custGeom>
              <a:avLst/>
              <a:gdLst>
                <a:gd name="T0" fmla="*/ 0 w 551"/>
                <a:gd name="T1" fmla="*/ 231 h 231"/>
                <a:gd name="T2" fmla="*/ 261 w 551"/>
                <a:gd name="T3" fmla="*/ 13 h 231"/>
                <a:gd name="T4" fmla="*/ 551 w 551"/>
                <a:gd name="T5" fmla="*/ 231 h 231"/>
                <a:gd name="T6" fmla="*/ 0 w 551"/>
                <a:gd name="T7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1" h="231">
                  <a:moveTo>
                    <a:pt x="0" y="231"/>
                  </a:moveTo>
                  <a:cubicBezTo>
                    <a:pt x="0" y="231"/>
                    <a:pt x="91" y="0"/>
                    <a:pt x="261" y="13"/>
                  </a:cubicBezTo>
                  <a:cubicBezTo>
                    <a:pt x="430" y="27"/>
                    <a:pt x="526" y="159"/>
                    <a:pt x="551" y="231"/>
                  </a:cubicBezTo>
                  <a:lnTo>
                    <a:pt x="0" y="231"/>
                  </a:lnTo>
                  <a:close/>
                </a:path>
              </a:pathLst>
            </a:custGeom>
            <a:solidFill>
              <a:srgbClr val="B8D4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607136" y="3846513"/>
              <a:ext cx="546100" cy="388938"/>
            </a:xfrm>
            <a:custGeom>
              <a:avLst/>
              <a:gdLst>
                <a:gd name="T0" fmla="*/ 0 w 129"/>
                <a:gd name="T1" fmla="*/ 91 h 91"/>
                <a:gd name="T2" fmla="*/ 129 w 129"/>
                <a:gd name="T3" fmla="*/ 91 h 91"/>
                <a:gd name="T4" fmla="*/ 52 w 129"/>
                <a:gd name="T5" fmla="*/ 0 h 91"/>
                <a:gd name="T6" fmla="*/ 0 w 129"/>
                <a:gd name="T7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9" h="91">
                  <a:moveTo>
                    <a:pt x="0" y="91"/>
                  </a:moveTo>
                  <a:cubicBezTo>
                    <a:pt x="129" y="91"/>
                    <a:pt x="129" y="91"/>
                    <a:pt x="129" y="91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18" y="46"/>
                    <a:pt x="0" y="91"/>
                    <a:pt x="0" y="91"/>
                  </a:cubicBezTo>
                  <a:close/>
                </a:path>
              </a:pathLst>
            </a:custGeom>
            <a:solidFill>
              <a:srgbClr val="FF6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2437398" y="3454400"/>
              <a:ext cx="377825" cy="781050"/>
            </a:xfrm>
            <a:custGeom>
              <a:avLst/>
              <a:gdLst>
                <a:gd name="T0" fmla="*/ 21 w 89"/>
                <a:gd name="T1" fmla="*/ 1 h 183"/>
                <a:gd name="T2" fmla="*/ 0 w 89"/>
                <a:gd name="T3" fmla="*/ 1 h 183"/>
                <a:gd name="T4" fmla="*/ 25 w 89"/>
                <a:gd name="T5" fmla="*/ 183 h 183"/>
                <a:gd name="T6" fmla="*/ 60 w 89"/>
                <a:gd name="T7" fmla="*/ 183 h 183"/>
                <a:gd name="T8" fmla="*/ 89 w 89"/>
                <a:gd name="T9" fmla="*/ 15 h 183"/>
                <a:gd name="T10" fmla="*/ 21 w 89"/>
                <a:gd name="T11" fmla="*/ 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183">
                  <a:moveTo>
                    <a:pt x="21" y="1"/>
                  </a:moveTo>
                  <a:cubicBezTo>
                    <a:pt x="14" y="0"/>
                    <a:pt x="7" y="0"/>
                    <a:pt x="0" y="1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60" y="183"/>
                    <a:pt x="60" y="183"/>
                    <a:pt x="60" y="183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68" y="8"/>
                    <a:pt x="46" y="3"/>
                    <a:pt x="21" y="1"/>
                  </a:cubicBezTo>
                  <a:close/>
                </a:path>
              </a:pathLst>
            </a:custGeom>
            <a:solidFill>
              <a:srgbClr val="81AE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2692986" y="3517900"/>
              <a:ext cx="431800" cy="717550"/>
            </a:xfrm>
            <a:custGeom>
              <a:avLst/>
              <a:gdLst>
                <a:gd name="T0" fmla="*/ 29 w 102"/>
                <a:gd name="T1" fmla="*/ 0 h 168"/>
                <a:gd name="T2" fmla="*/ 0 w 102"/>
                <a:gd name="T3" fmla="*/ 168 h 168"/>
                <a:gd name="T4" fmla="*/ 48 w 102"/>
                <a:gd name="T5" fmla="*/ 168 h 168"/>
                <a:gd name="T6" fmla="*/ 102 w 102"/>
                <a:gd name="T7" fmla="*/ 38 h 168"/>
                <a:gd name="T8" fmla="*/ 29 w 102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68">
                  <a:moveTo>
                    <a:pt x="29" y="0"/>
                  </a:moveTo>
                  <a:cubicBezTo>
                    <a:pt x="0" y="168"/>
                    <a:pt x="0" y="168"/>
                    <a:pt x="0" y="168"/>
                  </a:cubicBezTo>
                  <a:cubicBezTo>
                    <a:pt x="48" y="168"/>
                    <a:pt x="48" y="168"/>
                    <a:pt x="48" y="16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81" y="22"/>
                    <a:pt x="57" y="9"/>
                    <a:pt x="29" y="0"/>
                  </a:cubicBezTo>
                  <a:close/>
                </a:path>
              </a:pathLst>
            </a:custGeom>
            <a:solidFill>
              <a:srgbClr val="FF6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2896186" y="3681413"/>
              <a:ext cx="482600" cy="554038"/>
            </a:xfrm>
            <a:custGeom>
              <a:avLst/>
              <a:gdLst>
                <a:gd name="T0" fmla="*/ 54 w 114"/>
                <a:gd name="T1" fmla="*/ 0 h 130"/>
                <a:gd name="T2" fmla="*/ 0 w 114"/>
                <a:gd name="T3" fmla="*/ 130 h 130"/>
                <a:gd name="T4" fmla="*/ 57 w 114"/>
                <a:gd name="T5" fmla="*/ 130 h 130"/>
                <a:gd name="T6" fmla="*/ 114 w 114"/>
                <a:gd name="T7" fmla="*/ 57 h 130"/>
                <a:gd name="T8" fmla="*/ 54 w 114"/>
                <a:gd name="T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30">
                  <a:moveTo>
                    <a:pt x="54" y="0"/>
                  </a:moveTo>
                  <a:cubicBezTo>
                    <a:pt x="0" y="130"/>
                    <a:pt x="0" y="130"/>
                    <a:pt x="0" y="130"/>
                  </a:cubicBezTo>
                  <a:cubicBezTo>
                    <a:pt x="57" y="130"/>
                    <a:pt x="57" y="130"/>
                    <a:pt x="57" y="130"/>
                  </a:cubicBezTo>
                  <a:cubicBezTo>
                    <a:pt x="114" y="57"/>
                    <a:pt x="114" y="57"/>
                    <a:pt x="114" y="57"/>
                  </a:cubicBezTo>
                  <a:cubicBezTo>
                    <a:pt x="98" y="37"/>
                    <a:pt x="78" y="17"/>
                    <a:pt x="54" y="0"/>
                  </a:cubicBezTo>
                  <a:close/>
                </a:path>
              </a:pathLst>
            </a:custGeom>
            <a:solidFill>
              <a:srgbClr val="81AE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3137486" y="3924300"/>
              <a:ext cx="419100" cy="311150"/>
            </a:xfrm>
            <a:custGeom>
              <a:avLst/>
              <a:gdLst>
                <a:gd name="T0" fmla="*/ 57 w 99"/>
                <a:gd name="T1" fmla="*/ 0 h 73"/>
                <a:gd name="T2" fmla="*/ 0 w 99"/>
                <a:gd name="T3" fmla="*/ 73 h 73"/>
                <a:gd name="T4" fmla="*/ 99 w 99"/>
                <a:gd name="T5" fmla="*/ 73 h 73"/>
                <a:gd name="T6" fmla="*/ 57 w 99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73">
                  <a:moveTo>
                    <a:pt x="57" y="0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99" y="73"/>
                    <a:pt x="99" y="73"/>
                    <a:pt x="99" y="73"/>
                  </a:cubicBezTo>
                  <a:cubicBezTo>
                    <a:pt x="92" y="52"/>
                    <a:pt x="78" y="26"/>
                    <a:pt x="57" y="0"/>
                  </a:cubicBezTo>
                  <a:close/>
                </a:path>
              </a:pathLst>
            </a:custGeom>
            <a:solidFill>
              <a:srgbClr val="FF6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2064336" y="3459163"/>
              <a:ext cx="479425" cy="776288"/>
            </a:xfrm>
            <a:custGeom>
              <a:avLst/>
              <a:gdLst>
                <a:gd name="T0" fmla="*/ 0 w 113"/>
                <a:gd name="T1" fmla="*/ 34 h 182"/>
                <a:gd name="T2" fmla="*/ 81 w 113"/>
                <a:gd name="T3" fmla="*/ 182 h 182"/>
                <a:gd name="T4" fmla="*/ 113 w 113"/>
                <a:gd name="T5" fmla="*/ 182 h 182"/>
                <a:gd name="T6" fmla="*/ 88 w 113"/>
                <a:gd name="T7" fmla="*/ 0 h 182"/>
                <a:gd name="T8" fmla="*/ 0 w 113"/>
                <a:gd name="T9" fmla="*/ 3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82">
                  <a:moveTo>
                    <a:pt x="0" y="34"/>
                  </a:moveTo>
                  <a:cubicBezTo>
                    <a:pt x="81" y="182"/>
                    <a:pt x="81" y="182"/>
                    <a:pt x="81" y="182"/>
                  </a:cubicBezTo>
                  <a:cubicBezTo>
                    <a:pt x="113" y="182"/>
                    <a:pt x="113" y="182"/>
                    <a:pt x="113" y="182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55" y="2"/>
                    <a:pt x="25" y="15"/>
                    <a:pt x="0" y="34"/>
                  </a:cubicBezTo>
                  <a:close/>
                </a:path>
              </a:pathLst>
            </a:custGeom>
            <a:solidFill>
              <a:srgbClr val="FF6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1827798" y="3603625"/>
              <a:ext cx="581025" cy="631825"/>
            </a:xfrm>
            <a:custGeom>
              <a:avLst/>
              <a:gdLst>
                <a:gd name="T0" fmla="*/ 0 w 137"/>
                <a:gd name="T1" fmla="*/ 57 h 148"/>
                <a:gd name="T2" fmla="*/ 77 w 137"/>
                <a:gd name="T3" fmla="*/ 148 h 148"/>
                <a:gd name="T4" fmla="*/ 137 w 137"/>
                <a:gd name="T5" fmla="*/ 148 h 148"/>
                <a:gd name="T6" fmla="*/ 56 w 137"/>
                <a:gd name="T7" fmla="*/ 0 h 148"/>
                <a:gd name="T8" fmla="*/ 0 w 137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48">
                  <a:moveTo>
                    <a:pt x="0" y="57"/>
                  </a:moveTo>
                  <a:cubicBezTo>
                    <a:pt x="77" y="148"/>
                    <a:pt x="77" y="148"/>
                    <a:pt x="77" y="148"/>
                  </a:cubicBezTo>
                  <a:cubicBezTo>
                    <a:pt x="137" y="148"/>
                    <a:pt x="137" y="148"/>
                    <a:pt x="137" y="148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34" y="17"/>
                    <a:pt x="16" y="37"/>
                    <a:pt x="0" y="57"/>
                  </a:cubicBezTo>
                  <a:close/>
                </a:path>
              </a:pathLst>
            </a:custGeom>
            <a:solidFill>
              <a:srgbClr val="81AE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1972261" y="3706813"/>
              <a:ext cx="1279525" cy="541338"/>
            </a:xfrm>
            <a:custGeom>
              <a:avLst/>
              <a:gdLst>
                <a:gd name="T0" fmla="*/ 0 w 302"/>
                <a:gd name="T1" fmla="*/ 127 h 127"/>
                <a:gd name="T2" fmla="*/ 142 w 302"/>
                <a:gd name="T3" fmla="*/ 7 h 127"/>
                <a:gd name="T4" fmla="*/ 302 w 302"/>
                <a:gd name="T5" fmla="*/ 127 h 127"/>
                <a:gd name="T6" fmla="*/ 0 w 302"/>
                <a:gd name="T7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2" h="127">
                  <a:moveTo>
                    <a:pt x="0" y="127"/>
                  </a:moveTo>
                  <a:cubicBezTo>
                    <a:pt x="0" y="127"/>
                    <a:pt x="49" y="0"/>
                    <a:pt x="142" y="7"/>
                  </a:cubicBezTo>
                  <a:cubicBezTo>
                    <a:pt x="235" y="15"/>
                    <a:pt x="288" y="87"/>
                    <a:pt x="302" y="127"/>
                  </a:cubicBezTo>
                  <a:lnTo>
                    <a:pt x="0" y="127"/>
                  </a:lnTo>
                  <a:close/>
                </a:path>
              </a:pathLst>
            </a:custGeom>
            <a:solidFill>
              <a:srgbClr val="FFDC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8" name="Freeform 16"/>
            <p:cNvSpPr/>
            <p:nvPr/>
          </p:nvSpPr>
          <p:spPr bwMode="auto">
            <a:xfrm>
              <a:off x="-750302" y="3143250"/>
              <a:ext cx="2581275" cy="1087438"/>
            </a:xfrm>
            <a:custGeom>
              <a:avLst/>
              <a:gdLst>
                <a:gd name="T0" fmla="*/ 0 w 609"/>
                <a:gd name="T1" fmla="*/ 69 h 255"/>
                <a:gd name="T2" fmla="*/ 609 w 609"/>
                <a:gd name="T3" fmla="*/ 255 h 255"/>
                <a:gd name="T4" fmla="*/ 0 w 609"/>
                <a:gd name="T5" fmla="*/ 255 h 255"/>
                <a:gd name="T6" fmla="*/ 0 w 609"/>
                <a:gd name="T7" fmla="*/ 69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9" h="255">
                  <a:moveTo>
                    <a:pt x="0" y="69"/>
                  </a:moveTo>
                  <a:cubicBezTo>
                    <a:pt x="0" y="69"/>
                    <a:pt x="374" y="0"/>
                    <a:pt x="609" y="255"/>
                  </a:cubicBezTo>
                  <a:cubicBezTo>
                    <a:pt x="0" y="255"/>
                    <a:pt x="0" y="255"/>
                    <a:pt x="0" y="255"/>
                  </a:cubicBezTo>
                  <a:lnTo>
                    <a:pt x="0" y="69"/>
                  </a:lnTo>
                  <a:close/>
                </a:path>
              </a:pathLst>
            </a:custGeom>
            <a:solidFill>
              <a:srgbClr val="6F9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9" name="Freeform 17"/>
            <p:cNvSpPr/>
            <p:nvPr/>
          </p:nvSpPr>
          <p:spPr bwMode="auto">
            <a:xfrm>
              <a:off x="-758239" y="3540125"/>
              <a:ext cx="2157413" cy="708025"/>
            </a:xfrm>
            <a:custGeom>
              <a:avLst/>
              <a:gdLst>
                <a:gd name="T0" fmla="*/ 0 w 509"/>
                <a:gd name="T1" fmla="*/ 45 h 166"/>
                <a:gd name="T2" fmla="*/ 509 w 509"/>
                <a:gd name="T3" fmla="*/ 166 h 166"/>
                <a:gd name="T4" fmla="*/ 2 w 509"/>
                <a:gd name="T5" fmla="*/ 166 h 166"/>
                <a:gd name="T6" fmla="*/ 0 w 509"/>
                <a:gd name="T7" fmla="*/ 4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9" h="166">
                  <a:moveTo>
                    <a:pt x="0" y="45"/>
                  </a:moveTo>
                  <a:cubicBezTo>
                    <a:pt x="0" y="45"/>
                    <a:pt x="266" y="0"/>
                    <a:pt x="509" y="166"/>
                  </a:cubicBezTo>
                  <a:cubicBezTo>
                    <a:pt x="2" y="166"/>
                    <a:pt x="2" y="166"/>
                    <a:pt x="2" y="166"/>
                  </a:cubicBezTo>
                  <a:lnTo>
                    <a:pt x="0" y="45"/>
                  </a:lnTo>
                  <a:close/>
                </a:path>
              </a:pathLst>
            </a:custGeom>
            <a:solidFill>
              <a:srgbClr val="CAB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0" name="Freeform 18"/>
            <p:cNvSpPr/>
            <p:nvPr/>
          </p:nvSpPr>
          <p:spPr bwMode="auto">
            <a:xfrm>
              <a:off x="-742364" y="3859213"/>
              <a:ext cx="1679575" cy="401638"/>
            </a:xfrm>
            <a:custGeom>
              <a:avLst/>
              <a:gdLst>
                <a:gd name="T0" fmla="*/ 0 w 396"/>
                <a:gd name="T1" fmla="*/ 25 h 94"/>
                <a:gd name="T2" fmla="*/ 396 w 396"/>
                <a:gd name="T3" fmla="*/ 94 h 94"/>
                <a:gd name="T4" fmla="*/ 1 w 396"/>
                <a:gd name="T5" fmla="*/ 94 h 94"/>
                <a:gd name="T6" fmla="*/ 0 w 396"/>
                <a:gd name="T7" fmla="*/ 2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6" h="94">
                  <a:moveTo>
                    <a:pt x="0" y="25"/>
                  </a:moveTo>
                  <a:cubicBezTo>
                    <a:pt x="0" y="25"/>
                    <a:pt x="206" y="0"/>
                    <a:pt x="396" y="94"/>
                  </a:cubicBezTo>
                  <a:cubicBezTo>
                    <a:pt x="1" y="94"/>
                    <a:pt x="1" y="94"/>
                    <a:pt x="1" y="94"/>
                  </a:cubicBezTo>
                  <a:lnTo>
                    <a:pt x="0" y="25"/>
                  </a:ln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1" name="Freeform 19"/>
            <p:cNvSpPr/>
            <p:nvPr/>
          </p:nvSpPr>
          <p:spPr bwMode="auto">
            <a:xfrm>
              <a:off x="-758239" y="3411538"/>
              <a:ext cx="2365375" cy="828675"/>
            </a:xfrm>
            <a:custGeom>
              <a:avLst/>
              <a:gdLst>
                <a:gd name="T0" fmla="*/ 2 w 558"/>
                <a:gd name="T1" fmla="*/ 6 h 194"/>
                <a:gd name="T2" fmla="*/ 65 w 558"/>
                <a:gd name="T3" fmla="*/ 71 h 194"/>
                <a:gd name="T4" fmla="*/ 100 w 558"/>
                <a:gd name="T5" fmla="*/ 2 h 194"/>
                <a:gd name="T6" fmla="*/ 130 w 558"/>
                <a:gd name="T7" fmla="*/ 67 h 194"/>
                <a:gd name="T8" fmla="*/ 175 w 558"/>
                <a:gd name="T9" fmla="*/ 0 h 194"/>
                <a:gd name="T10" fmla="*/ 205 w 558"/>
                <a:gd name="T11" fmla="*/ 77 h 194"/>
                <a:gd name="T12" fmla="*/ 254 w 558"/>
                <a:gd name="T13" fmla="*/ 10 h 194"/>
                <a:gd name="T14" fmla="*/ 280 w 558"/>
                <a:gd name="T15" fmla="*/ 95 h 194"/>
                <a:gd name="T16" fmla="*/ 347 w 558"/>
                <a:gd name="T17" fmla="*/ 32 h 194"/>
                <a:gd name="T18" fmla="*/ 355 w 558"/>
                <a:gd name="T19" fmla="*/ 115 h 194"/>
                <a:gd name="T20" fmla="*/ 424 w 558"/>
                <a:gd name="T21" fmla="*/ 65 h 194"/>
                <a:gd name="T22" fmla="*/ 414 w 558"/>
                <a:gd name="T23" fmla="*/ 140 h 194"/>
                <a:gd name="T24" fmla="*/ 491 w 558"/>
                <a:gd name="T25" fmla="*/ 93 h 194"/>
                <a:gd name="T26" fmla="*/ 483 w 558"/>
                <a:gd name="T27" fmla="*/ 172 h 194"/>
                <a:gd name="T28" fmla="*/ 558 w 558"/>
                <a:gd name="T29" fmla="*/ 144 h 194"/>
                <a:gd name="T30" fmla="*/ 554 w 558"/>
                <a:gd name="T31" fmla="*/ 194 h 194"/>
                <a:gd name="T32" fmla="*/ 509 w 558"/>
                <a:gd name="T33" fmla="*/ 194 h 194"/>
                <a:gd name="T34" fmla="*/ 0 w 558"/>
                <a:gd name="T35" fmla="*/ 75 h 194"/>
                <a:gd name="T36" fmla="*/ 2 w 558"/>
                <a:gd name="T37" fmla="*/ 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58" h="194">
                  <a:moveTo>
                    <a:pt x="2" y="6"/>
                  </a:moveTo>
                  <a:cubicBezTo>
                    <a:pt x="65" y="71"/>
                    <a:pt x="65" y="71"/>
                    <a:pt x="65" y="71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130" y="67"/>
                    <a:pt x="130" y="67"/>
                    <a:pt x="130" y="67"/>
                  </a:cubicBezTo>
                  <a:cubicBezTo>
                    <a:pt x="175" y="0"/>
                    <a:pt x="175" y="0"/>
                    <a:pt x="175" y="0"/>
                  </a:cubicBezTo>
                  <a:cubicBezTo>
                    <a:pt x="205" y="77"/>
                    <a:pt x="205" y="77"/>
                    <a:pt x="205" y="77"/>
                  </a:cubicBezTo>
                  <a:cubicBezTo>
                    <a:pt x="254" y="10"/>
                    <a:pt x="254" y="10"/>
                    <a:pt x="254" y="10"/>
                  </a:cubicBezTo>
                  <a:cubicBezTo>
                    <a:pt x="280" y="95"/>
                    <a:pt x="280" y="95"/>
                    <a:pt x="280" y="95"/>
                  </a:cubicBezTo>
                  <a:cubicBezTo>
                    <a:pt x="347" y="32"/>
                    <a:pt x="347" y="32"/>
                    <a:pt x="347" y="32"/>
                  </a:cubicBezTo>
                  <a:cubicBezTo>
                    <a:pt x="355" y="115"/>
                    <a:pt x="355" y="115"/>
                    <a:pt x="355" y="115"/>
                  </a:cubicBezTo>
                  <a:cubicBezTo>
                    <a:pt x="424" y="65"/>
                    <a:pt x="424" y="65"/>
                    <a:pt x="424" y="65"/>
                  </a:cubicBezTo>
                  <a:cubicBezTo>
                    <a:pt x="414" y="140"/>
                    <a:pt x="414" y="140"/>
                    <a:pt x="414" y="140"/>
                  </a:cubicBezTo>
                  <a:cubicBezTo>
                    <a:pt x="491" y="93"/>
                    <a:pt x="491" y="93"/>
                    <a:pt x="491" y="93"/>
                  </a:cubicBezTo>
                  <a:cubicBezTo>
                    <a:pt x="483" y="172"/>
                    <a:pt x="483" y="172"/>
                    <a:pt x="483" y="172"/>
                  </a:cubicBezTo>
                  <a:cubicBezTo>
                    <a:pt x="558" y="144"/>
                    <a:pt x="558" y="144"/>
                    <a:pt x="558" y="144"/>
                  </a:cubicBezTo>
                  <a:cubicBezTo>
                    <a:pt x="554" y="194"/>
                    <a:pt x="554" y="194"/>
                    <a:pt x="554" y="194"/>
                  </a:cubicBezTo>
                  <a:cubicBezTo>
                    <a:pt x="509" y="194"/>
                    <a:pt x="509" y="194"/>
                    <a:pt x="509" y="194"/>
                  </a:cubicBezTo>
                  <a:cubicBezTo>
                    <a:pt x="509" y="194"/>
                    <a:pt x="292" y="38"/>
                    <a:pt x="0" y="75"/>
                  </a:cubicBezTo>
                  <a:lnTo>
                    <a:pt x="2" y="6"/>
                  </a:lnTo>
                  <a:close/>
                </a:path>
              </a:pathLst>
            </a:custGeom>
            <a:solidFill>
              <a:srgbClr val="F08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2" name="Oval 20"/>
            <p:cNvSpPr>
              <a:spLocks noChangeArrowheads="1"/>
            </p:cNvSpPr>
            <p:nvPr/>
          </p:nvSpPr>
          <p:spPr bwMode="auto">
            <a:xfrm>
              <a:off x="-631239" y="3808413"/>
              <a:ext cx="63500" cy="63500"/>
            </a:xfrm>
            <a:prstGeom prst="ellipse">
              <a:avLst/>
            </a:prstGeom>
            <a:solidFill>
              <a:srgbClr val="FF68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3" name="Oval 21"/>
            <p:cNvSpPr>
              <a:spLocks noChangeArrowheads="1"/>
            </p:cNvSpPr>
            <p:nvPr/>
          </p:nvSpPr>
          <p:spPr bwMode="auto">
            <a:xfrm>
              <a:off x="-567739" y="3471863"/>
              <a:ext cx="63500" cy="63500"/>
            </a:xfrm>
            <a:prstGeom prst="ellipse">
              <a:avLst/>
            </a:prstGeom>
            <a:solidFill>
              <a:srgbClr val="C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4" name="Oval 22"/>
            <p:cNvSpPr>
              <a:spLocks noChangeArrowheads="1"/>
            </p:cNvSpPr>
            <p:nvPr/>
          </p:nvSpPr>
          <p:spPr bwMode="auto">
            <a:xfrm>
              <a:off x="-232777" y="3459163"/>
              <a:ext cx="63500" cy="63500"/>
            </a:xfrm>
            <a:prstGeom prst="ellipse">
              <a:avLst/>
            </a:prstGeom>
            <a:solidFill>
              <a:srgbClr val="C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5" name="Oval 23"/>
            <p:cNvSpPr>
              <a:spLocks noChangeArrowheads="1"/>
            </p:cNvSpPr>
            <p:nvPr/>
          </p:nvSpPr>
          <p:spPr bwMode="auto">
            <a:xfrm>
              <a:off x="127586" y="3497263"/>
              <a:ext cx="63500" cy="63500"/>
            </a:xfrm>
            <a:prstGeom prst="ellipse">
              <a:avLst/>
            </a:prstGeom>
            <a:solidFill>
              <a:srgbClr val="C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6" name="Oval 24"/>
            <p:cNvSpPr>
              <a:spLocks noChangeArrowheads="1"/>
            </p:cNvSpPr>
            <p:nvPr/>
          </p:nvSpPr>
          <p:spPr bwMode="auto">
            <a:xfrm>
              <a:off x="462548" y="3560763"/>
              <a:ext cx="68263" cy="68263"/>
            </a:xfrm>
            <a:prstGeom prst="ellipse">
              <a:avLst/>
            </a:prstGeom>
            <a:solidFill>
              <a:srgbClr val="C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7" name="Oval 25"/>
            <p:cNvSpPr>
              <a:spLocks noChangeArrowheads="1"/>
            </p:cNvSpPr>
            <p:nvPr/>
          </p:nvSpPr>
          <p:spPr bwMode="auto">
            <a:xfrm>
              <a:off x="810211" y="3681413"/>
              <a:ext cx="68263" cy="63500"/>
            </a:xfrm>
            <a:prstGeom prst="ellipse">
              <a:avLst/>
            </a:prstGeom>
            <a:solidFill>
              <a:srgbClr val="C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8" name="Oval 26"/>
            <p:cNvSpPr>
              <a:spLocks noChangeArrowheads="1"/>
            </p:cNvSpPr>
            <p:nvPr/>
          </p:nvSpPr>
          <p:spPr bwMode="auto">
            <a:xfrm>
              <a:off x="1068973" y="3795713"/>
              <a:ext cx="63500" cy="63500"/>
            </a:xfrm>
            <a:prstGeom prst="ellipse">
              <a:avLst/>
            </a:prstGeom>
            <a:solidFill>
              <a:srgbClr val="C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auto">
            <a:xfrm>
              <a:off x="1365836" y="3952875"/>
              <a:ext cx="63500" cy="65088"/>
            </a:xfrm>
            <a:prstGeom prst="ellipse">
              <a:avLst/>
            </a:prstGeom>
            <a:solidFill>
              <a:srgbClr val="C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auto">
            <a:xfrm>
              <a:off x="1649998" y="4144963"/>
              <a:ext cx="63500" cy="65088"/>
            </a:xfrm>
            <a:prstGeom prst="ellipse">
              <a:avLst/>
            </a:prstGeom>
            <a:solidFill>
              <a:srgbClr val="C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auto">
            <a:xfrm>
              <a:off x="-296277" y="3808413"/>
              <a:ext cx="63500" cy="63500"/>
            </a:xfrm>
            <a:prstGeom prst="ellipse">
              <a:avLst/>
            </a:prstGeom>
            <a:solidFill>
              <a:srgbClr val="FF68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2" name="Oval 30"/>
            <p:cNvSpPr>
              <a:spLocks noChangeArrowheads="1"/>
            </p:cNvSpPr>
            <p:nvPr/>
          </p:nvSpPr>
          <p:spPr bwMode="auto">
            <a:xfrm>
              <a:off x="25986" y="3846513"/>
              <a:ext cx="63500" cy="65088"/>
            </a:xfrm>
            <a:prstGeom prst="ellipse">
              <a:avLst/>
            </a:prstGeom>
            <a:solidFill>
              <a:srgbClr val="FF68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3" name="Oval 31"/>
            <p:cNvSpPr>
              <a:spLocks noChangeArrowheads="1"/>
            </p:cNvSpPr>
            <p:nvPr/>
          </p:nvSpPr>
          <p:spPr bwMode="auto">
            <a:xfrm>
              <a:off x="360948" y="3898900"/>
              <a:ext cx="63500" cy="68263"/>
            </a:xfrm>
            <a:prstGeom prst="ellipse">
              <a:avLst/>
            </a:prstGeom>
            <a:solidFill>
              <a:srgbClr val="FF68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4" name="Oval 32"/>
            <p:cNvSpPr>
              <a:spLocks noChangeArrowheads="1"/>
            </p:cNvSpPr>
            <p:nvPr/>
          </p:nvSpPr>
          <p:spPr bwMode="auto">
            <a:xfrm>
              <a:off x="670511" y="4005263"/>
              <a:ext cx="63500" cy="63500"/>
            </a:xfrm>
            <a:prstGeom prst="ellipse">
              <a:avLst/>
            </a:prstGeom>
            <a:solidFill>
              <a:srgbClr val="FF68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5" name="Oval 33"/>
            <p:cNvSpPr>
              <a:spLocks noChangeArrowheads="1"/>
            </p:cNvSpPr>
            <p:nvPr/>
          </p:nvSpPr>
          <p:spPr bwMode="auto">
            <a:xfrm>
              <a:off x="967373" y="4132263"/>
              <a:ext cx="63500" cy="65088"/>
            </a:xfrm>
            <a:prstGeom prst="ellipse">
              <a:avLst/>
            </a:prstGeom>
            <a:solidFill>
              <a:srgbClr val="FF68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6" name="Oval 34"/>
            <p:cNvSpPr>
              <a:spLocks noChangeArrowheads="1"/>
            </p:cNvSpPr>
            <p:nvPr/>
          </p:nvSpPr>
          <p:spPr bwMode="auto">
            <a:xfrm>
              <a:off x="1386473" y="3671888"/>
              <a:ext cx="76200" cy="77788"/>
            </a:xfrm>
            <a:prstGeom prst="ellipse">
              <a:avLst/>
            </a:prstGeom>
            <a:solidFill>
              <a:srgbClr val="B8D4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auto">
            <a:xfrm>
              <a:off x="1632536" y="3411538"/>
              <a:ext cx="76200" cy="80963"/>
            </a:xfrm>
            <a:prstGeom prst="ellipse">
              <a:avLst/>
            </a:prstGeom>
            <a:solidFill>
              <a:srgbClr val="B8D4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auto">
            <a:xfrm>
              <a:off x="1911936" y="3219450"/>
              <a:ext cx="80963" cy="77788"/>
            </a:xfrm>
            <a:prstGeom prst="ellipse">
              <a:avLst/>
            </a:prstGeom>
            <a:solidFill>
              <a:srgbClr val="B8D4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auto">
            <a:xfrm>
              <a:off x="2289761" y="3087688"/>
              <a:ext cx="76200" cy="80963"/>
            </a:xfrm>
            <a:prstGeom prst="ellipse">
              <a:avLst/>
            </a:prstGeom>
            <a:solidFill>
              <a:srgbClr val="B8D4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auto">
            <a:xfrm>
              <a:off x="2751723" y="3155950"/>
              <a:ext cx="76200" cy="76200"/>
            </a:xfrm>
            <a:prstGeom prst="ellipse">
              <a:avLst/>
            </a:prstGeom>
            <a:solidFill>
              <a:srgbClr val="B8D4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auto">
            <a:xfrm>
              <a:off x="3137486" y="3335338"/>
              <a:ext cx="80963" cy="76200"/>
            </a:xfrm>
            <a:prstGeom prst="ellipse">
              <a:avLst/>
            </a:prstGeom>
            <a:solidFill>
              <a:srgbClr val="B8D4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auto">
            <a:xfrm>
              <a:off x="3485148" y="3608388"/>
              <a:ext cx="80963" cy="76200"/>
            </a:xfrm>
            <a:prstGeom prst="ellipse">
              <a:avLst/>
            </a:prstGeom>
            <a:solidFill>
              <a:srgbClr val="B8D4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auto">
            <a:xfrm>
              <a:off x="3756611" y="3932238"/>
              <a:ext cx="80963" cy="76200"/>
            </a:xfrm>
            <a:prstGeom prst="ellipse">
              <a:avLst/>
            </a:prstGeom>
            <a:solidFill>
              <a:srgbClr val="B8D4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4" name="Freeform 42"/>
            <p:cNvSpPr/>
            <p:nvPr/>
          </p:nvSpPr>
          <p:spPr bwMode="auto">
            <a:xfrm>
              <a:off x="1013411" y="3292475"/>
              <a:ext cx="190500" cy="490538"/>
            </a:xfrm>
            <a:custGeom>
              <a:avLst/>
              <a:gdLst>
                <a:gd name="T0" fmla="*/ 18 w 45"/>
                <a:gd name="T1" fmla="*/ 95 h 115"/>
                <a:gd name="T2" fmla="*/ 2 w 45"/>
                <a:gd name="T3" fmla="*/ 0 h 115"/>
                <a:gd name="T4" fmla="*/ 8 w 45"/>
                <a:gd name="T5" fmla="*/ 0 h 115"/>
                <a:gd name="T6" fmla="*/ 45 w 45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15">
                  <a:moveTo>
                    <a:pt x="18" y="95"/>
                  </a:moveTo>
                  <a:cubicBezTo>
                    <a:pt x="12" y="65"/>
                    <a:pt x="0" y="32"/>
                    <a:pt x="2" y="0"/>
                  </a:cubicBezTo>
                  <a:cubicBezTo>
                    <a:pt x="4" y="0"/>
                    <a:pt x="6" y="0"/>
                    <a:pt x="8" y="0"/>
                  </a:cubicBezTo>
                  <a:cubicBezTo>
                    <a:pt x="12" y="38"/>
                    <a:pt x="31" y="84"/>
                    <a:pt x="45" y="115"/>
                  </a:cubicBezTo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5" name="Freeform 43"/>
            <p:cNvSpPr/>
            <p:nvPr/>
          </p:nvSpPr>
          <p:spPr bwMode="auto">
            <a:xfrm>
              <a:off x="1089611" y="3330575"/>
              <a:ext cx="119063" cy="227013"/>
            </a:xfrm>
            <a:custGeom>
              <a:avLst/>
              <a:gdLst>
                <a:gd name="T0" fmla="*/ 0 w 28"/>
                <a:gd name="T1" fmla="*/ 37 h 53"/>
                <a:gd name="T2" fmla="*/ 23 w 28"/>
                <a:gd name="T3" fmla="*/ 0 h 53"/>
                <a:gd name="T4" fmla="*/ 0 w 28"/>
                <a:gd name="T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53">
                  <a:moveTo>
                    <a:pt x="0" y="37"/>
                  </a:moveTo>
                  <a:cubicBezTo>
                    <a:pt x="8" y="25"/>
                    <a:pt x="15" y="11"/>
                    <a:pt x="23" y="0"/>
                  </a:cubicBezTo>
                  <a:cubicBezTo>
                    <a:pt x="28" y="10"/>
                    <a:pt x="10" y="45"/>
                    <a:pt x="0" y="53"/>
                  </a:cubicBezTo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6" name="Freeform 44"/>
            <p:cNvSpPr/>
            <p:nvPr/>
          </p:nvSpPr>
          <p:spPr bwMode="auto">
            <a:xfrm>
              <a:off x="767348" y="2852738"/>
              <a:ext cx="398463" cy="563563"/>
            </a:xfrm>
            <a:custGeom>
              <a:avLst/>
              <a:gdLst>
                <a:gd name="T0" fmla="*/ 72 w 94"/>
                <a:gd name="T1" fmla="*/ 33 h 132"/>
                <a:gd name="T2" fmla="*/ 35 w 94"/>
                <a:gd name="T3" fmla="*/ 111 h 132"/>
                <a:gd name="T4" fmla="*/ 91 w 94"/>
                <a:gd name="T5" fmla="*/ 86 h 132"/>
                <a:gd name="T6" fmla="*/ 72 w 94"/>
                <a:gd name="T7" fmla="*/ 3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32">
                  <a:moveTo>
                    <a:pt x="72" y="33"/>
                  </a:moveTo>
                  <a:cubicBezTo>
                    <a:pt x="20" y="0"/>
                    <a:pt x="0" y="84"/>
                    <a:pt x="35" y="111"/>
                  </a:cubicBezTo>
                  <a:cubicBezTo>
                    <a:pt x="60" y="132"/>
                    <a:pt x="86" y="116"/>
                    <a:pt x="91" y="86"/>
                  </a:cubicBezTo>
                  <a:cubicBezTo>
                    <a:pt x="94" y="65"/>
                    <a:pt x="93" y="46"/>
                    <a:pt x="72" y="33"/>
                  </a:cubicBezTo>
                  <a:close/>
                </a:path>
              </a:pathLst>
            </a:custGeom>
            <a:solidFill>
              <a:srgbClr val="5B8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7" name="Freeform 45"/>
            <p:cNvSpPr/>
            <p:nvPr/>
          </p:nvSpPr>
          <p:spPr bwMode="auto">
            <a:xfrm>
              <a:off x="1157873" y="3198813"/>
              <a:ext cx="241300" cy="260350"/>
            </a:xfrm>
            <a:custGeom>
              <a:avLst/>
              <a:gdLst>
                <a:gd name="T0" fmla="*/ 35 w 57"/>
                <a:gd name="T1" fmla="*/ 15 h 61"/>
                <a:gd name="T2" fmla="*/ 1 w 57"/>
                <a:gd name="T3" fmla="*/ 32 h 61"/>
                <a:gd name="T4" fmla="*/ 35 w 57"/>
                <a:gd name="T5" fmla="*/ 1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61">
                  <a:moveTo>
                    <a:pt x="35" y="15"/>
                  </a:moveTo>
                  <a:cubicBezTo>
                    <a:pt x="57" y="44"/>
                    <a:pt x="4" y="61"/>
                    <a:pt x="1" y="32"/>
                  </a:cubicBezTo>
                  <a:cubicBezTo>
                    <a:pt x="0" y="14"/>
                    <a:pt x="23" y="0"/>
                    <a:pt x="35" y="15"/>
                  </a:cubicBezTo>
                  <a:close/>
                </a:path>
              </a:pathLst>
            </a:custGeom>
            <a:solidFill>
              <a:srgbClr val="5B8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auto">
            <a:xfrm>
              <a:off x="995948" y="3044825"/>
              <a:ext cx="38100" cy="38100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auto">
            <a:xfrm>
              <a:off x="856248" y="3113088"/>
              <a:ext cx="38100" cy="38100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auto">
            <a:xfrm>
              <a:off x="957848" y="3130550"/>
              <a:ext cx="42863" cy="38100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auto">
            <a:xfrm>
              <a:off x="1107073" y="3095625"/>
              <a:ext cx="38100" cy="39688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auto">
            <a:xfrm>
              <a:off x="1030873" y="3254375"/>
              <a:ext cx="38100" cy="38100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auto">
            <a:xfrm>
              <a:off x="1251536" y="3271838"/>
              <a:ext cx="38100" cy="38100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auto">
            <a:xfrm>
              <a:off x="1175336" y="3330575"/>
              <a:ext cx="38100" cy="38100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auto">
            <a:xfrm>
              <a:off x="891173" y="3244850"/>
              <a:ext cx="38100" cy="39688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6" name="Freeform 54"/>
            <p:cNvSpPr/>
            <p:nvPr/>
          </p:nvSpPr>
          <p:spPr bwMode="auto">
            <a:xfrm>
              <a:off x="68848" y="3054350"/>
              <a:ext cx="639763" cy="392113"/>
            </a:xfrm>
            <a:custGeom>
              <a:avLst/>
              <a:gdLst>
                <a:gd name="T0" fmla="*/ 126 w 151"/>
                <a:gd name="T1" fmla="*/ 18 h 92"/>
                <a:gd name="T2" fmla="*/ 127 w 151"/>
                <a:gd name="T3" fmla="*/ 57 h 92"/>
                <a:gd name="T4" fmla="*/ 140 w 151"/>
                <a:gd name="T5" fmla="*/ 61 h 92"/>
                <a:gd name="T6" fmla="*/ 151 w 151"/>
                <a:gd name="T7" fmla="*/ 66 h 92"/>
                <a:gd name="T8" fmla="*/ 150 w 151"/>
                <a:gd name="T9" fmla="*/ 92 h 92"/>
                <a:gd name="T10" fmla="*/ 136 w 151"/>
                <a:gd name="T11" fmla="*/ 89 h 92"/>
                <a:gd name="T12" fmla="*/ 92 w 151"/>
                <a:gd name="T13" fmla="*/ 83 h 92"/>
                <a:gd name="T14" fmla="*/ 41 w 151"/>
                <a:gd name="T15" fmla="*/ 74 h 92"/>
                <a:gd name="T16" fmla="*/ 2 w 151"/>
                <a:gd name="T17" fmla="*/ 65 h 92"/>
                <a:gd name="T18" fmla="*/ 1 w 151"/>
                <a:gd name="T19" fmla="*/ 54 h 92"/>
                <a:gd name="T20" fmla="*/ 6 w 151"/>
                <a:gd name="T21" fmla="*/ 44 h 92"/>
                <a:gd name="T22" fmla="*/ 21 w 151"/>
                <a:gd name="T23" fmla="*/ 44 h 92"/>
                <a:gd name="T24" fmla="*/ 31 w 151"/>
                <a:gd name="T25" fmla="*/ 42 h 92"/>
                <a:gd name="T26" fmla="*/ 36 w 151"/>
                <a:gd name="T27" fmla="*/ 7 h 92"/>
                <a:gd name="T28" fmla="*/ 47 w 151"/>
                <a:gd name="T29" fmla="*/ 1 h 92"/>
                <a:gd name="T30" fmla="*/ 97 w 151"/>
                <a:gd name="T31" fmla="*/ 9 h 92"/>
                <a:gd name="T32" fmla="*/ 112 w 151"/>
                <a:gd name="T33" fmla="*/ 13 h 92"/>
                <a:gd name="T34" fmla="*/ 126 w 151"/>
                <a:gd name="T35" fmla="*/ 1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1" h="92">
                  <a:moveTo>
                    <a:pt x="126" y="18"/>
                  </a:moveTo>
                  <a:cubicBezTo>
                    <a:pt x="140" y="25"/>
                    <a:pt x="128" y="46"/>
                    <a:pt x="127" y="57"/>
                  </a:cubicBezTo>
                  <a:cubicBezTo>
                    <a:pt x="131" y="59"/>
                    <a:pt x="136" y="60"/>
                    <a:pt x="140" y="61"/>
                  </a:cubicBezTo>
                  <a:cubicBezTo>
                    <a:pt x="144" y="63"/>
                    <a:pt x="147" y="66"/>
                    <a:pt x="151" y="66"/>
                  </a:cubicBezTo>
                  <a:cubicBezTo>
                    <a:pt x="151" y="68"/>
                    <a:pt x="149" y="91"/>
                    <a:pt x="150" y="92"/>
                  </a:cubicBezTo>
                  <a:cubicBezTo>
                    <a:pt x="145" y="90"/>
                    <a:pt x="141" y="90"/>
                    <a:pt x="136" y="89"/>
                  </a:cubicBezTo>
                  <a:cubicBezTo>
                    <a:pt x="121" y="86"/>
                    <a:pt x="106" y="85"/>
                    <a:pt x="92" y="83"/>
                  </a:cubicBezTo>
                  <a:cubicBezTo>
                    <a:pt x="75" y="80"/>
                    <a:pt x="58" y="76"/>
                    <a:pt x="41" y="74"/>
                  </a:cubicBezTo>
                  <a:cubicBezTo>
                    <a:pt x="29" y="72"/>
                    <a:pt x="14" y="70"/>
                    <a:pt x="2" y="65"/>
                  </a:cubicBezTo>
                  <a:cubicBezTo>
                    <a:pt x="1" y="62"/>
                    <a:pt x="1" y="57"/>
                    <a:pt x="1" y="54"/>
                  </a:cubicBezTo>
                  <a:cubicBezTo>
                    <a:pt x="1" y="47"/>
                    <a:pt x="0" y="45"/>
                    <a:pt x="6" y="44"/>
                  </a:cubicBezTo>
                  <a:cubicBezTo>
                    <a:pt x="11" y="43"/>
                    <a:pt x="16" y="44"/>
                    <a:pt x="21" y="44"/>
                  </a:cubicBezTo>
                  <a:cubicBezTo>
                    <a:pt x="24" y="43"/>
                    <a:pt x="28" y="42"/>
                    <a:pt x="31" y="42"/>
                  </a:cubicBezTo>
                  <a:cubicBezTo>
                    <a:pt x="30" y="42"/>
                    <a:pt x="35" y="10"/>
                    <a:pt x="36" y="7"/>
                  </a:cubicBezTo>
                  <a:cubicBezTo>
                    <a:pt x="37" y="1"/>
                    <a:pt x="41" y="0"/>
                    <a:pt x="47" y="1"/>
                  </a:cubicBezTo>
                  <a:cubicBezTo>
                    <a:pt x="64" y="2"/>
                    <a:pt x="80" y="6"/>
                    <a:pt x="97" y="9"/>
                  </a:cubicBezTo>
                  <a:cubicBezTo>
                    <a:pt x="102" y="10"/>
                    <a:pt x="107" y="12"/>
                    <a:pt x="112" y="13"/>
                  </a:cubicBezTo>
                  <a:cubicBezTo>
                    <a:pt x="117" y="15"/>
                    <a:pt x="121" y="16"/>
                    <a:pt x="126" y="18"/>
                  </a:cubicBezTo>
                  <a:close/>
                </a:path>
              </a:pathLst>
            </a:custGeom>
            <a:solidFill>
              <a:srgbClr val="F5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7" name="Freeform 55"/>
            <p:cNvSpPr/>
            <p:nvPr/>
          </p:nvSpPr>
          <p:spPr bwMode="auto">
            <a:xfrm>
              <a:off x="203786" y="3267075"/>
              <a:ext cx="165100" cy="192088"/>
            </a:xfrm>
            <a:custGeom>
              <a:avLst/>
              <a:gdLst>
                <a:gd name="T0" fmla="*/ 29 w 39"/>
                <a:gd name="T1" fmla="*/ 39 h 45"/>
                <a:gd name="T2" fmla="*/ 36 w 39"/>
                <a:gd name="T3" fmla="*/ 29 h 45"/>
                <a:gd name="T4" fmla="*/ 4 w 39"/>
                <a:gd name="T5" fmla="*/ 13 h 45"/>
                <a:gd name="T6" fmla="*/ 1 w 39"/>
                <a:gd name="T7" fmla="*/ 32 h 45"/>
                <a:gd name="T8" fmla="*/ 29 w 39"/>
                <a:gd name="T9" fmla="*/ 3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5">
                  <a:moveTo>
                    <a:pt x="29" y="39"/>
                  </a:moveTo>
                  <a:cubicBezTo>
                    <a:pt x="32" y="37"/>
                    <a:pt x="35" y="33"/>
                    <a:pt x="36" y="29"/>
                  </a:cubicBezTo>
                  <a:cubicBezTo>
                    <a:pt x="39" y="11"/>
                    <a:pt x="17" y="0"/>
                    <a:pt x="4" y="13"/>
                  </a:cubicBezTo>
                  <a:cubicBezTo>
                    <a:pt x="1" y="18"/>
                    <a:pt x="0" y="26"/>
                    <a:pt x="1" y="32"/>
                  </a:cubicBezTo>
                  <a:cubicBezTo>
                    <a:pt x="5" y="43"/>
                    <a:pt x="20" y="45"/>
                    <a:pt x="29" y="39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8" name="Freeform 56"/>
            <p:cNvSpPr/>
            <p:nvPr/>
          </p:nvSpPr>
          <p:spPr bwMode="auto">
            <a:xfrm>
              <a:off x="249823" y="3327400"/>
              <a:ext cx="63500" cy="71438"/>
            </a:xfrm>
            <a:custGeom>
              <a:avLst/>
              <a:gdLst>
                <a:gd name="T0" fmla="*/ 11 w 15"/>
                <a:gd name="T1" fmla="*/ 15 h 17"/>
                <a:gd name="T2" fmla="*/ 14 w 15"/>
                <a:gd name="T3" fmla="*/ 11 h 17"/>
                <a:gd name="T4" fmla="*/ 2 w 15"/>
                <a:gd name="T5" fmla="*/ 5 h 17"/>
                <a:gd name="T6" fmla="*/ 1 w 15"/>
                <a:gd name="T7" fmla="*/ 12 h 17"/>
                <a:gd name="T8" fmla="*/ 11 w 15"/>
                <a:gd name="T9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7">
                  <a:moveTo>
                    <a:pt x="11" y="15"/>
                  </a:moveTo>
                  <a:cubicBezTo>
                    <a:pt x="13" y="14"/>
                    <a:pt x="13" y="13"/>
                    <a:pt x="14" y="11"/>
                  </a:cubicBezTo>
                  <a:cubicBezTo>
                    <a:pt x="15" y="4"/>
                    <a:pt x="7" y="0"/>
                    <a:pt x="2" y="5"/>
                  </a:cubicBezTo>
                  <a:cubicBezTo>
                    <a:pt x="1" y="7"/>
                    <a:pt x="0" y="10"/>
                    <a:pt x="1" y="12"/>
                  </a:cubicBezTo>
                  <a:cubicBezTo>
                    <a:pt x="2" y="17"/>
                    <a:pt x="8" y="17"/>
                    <a:pt x="11" y="15"/>
                  </a:cubicBezTo>
                  <a:close/>
                </a:path>
              </a:pathLst>
            </a:custGeom>
            <a:solidFill>
              <a:srgbClr val="CAB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9" name="Freeform 57"/>
            <p:cNvSpPr/>
            <p:nvPr/>
          </p:nvSpPr>
          <p:spPr bwMode="auto">
            <a:xfrm>
              <a:off x="470486" y="3327400"/>
              <a:ext cx="169863" cy="190500"/>
            </a:xfrm>
            <a:custGeom>
              <a:avLst/>
              <a:gdLst>
                <a:gd name="T0" fmla="*/ 29 w 40"/>
                <a:gd name="T1" fmla="*/ 39 h 45"/>
                <a:gd name="T2" fmla="*/ 36 w 40"/>
                <a:gd name="T3" fmla="*/ 29 h 45"/>
                <a:gd name="T4" fmla="*/ 5 w 40"/>
                <a:gd name="T5" fmla="*/ 14 h 45"/>
                <a:gd name="T6" fmla="*/ 2 w 40"/>
                <a:gd name="T7" fmla="*/ 32 h 45"/>
                <a:gd name="T8" fmla="*/ 29 w 40"/>
                <a:gd name="T9" fmla="*/ 3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5">
                  <a:moveTo>
                    <a:pt x="29" y="39"/>
                  </a:moveTo>
                  <a:cubicBezTo>
                    <a:pt x="33" y="37"/>
                    <a:pt x="35" y="34"/>
                    <a:pt x="36" y="29"/>
                  </a:cubicBezTo>
                  <a:cubicBezTo>
                    <a:pt x="40" y="11"/>
                    <a:pt x="18" y="0"/>
                    <a:pt x="5" y="14"/>
                  </a:cubicBezTo>
                  <a:cubicBezTo>
                    <a:pt x="1" y="18"/>
                    <a:pt x="0" y="27"/>
                    <a:pt x="2" y="32"/>
                  </a:cubicBezTo>
                  <a:cubicBezTo>
                    <a:pt x="6" y="44"/>
                    <a:pt x="20" y="45"/>
                    <a:pt x="29" y="39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0" name="Freeform 58"/>
            <p:cNvSpPr/>
            <p:nvPr/>
          </p:nvSpPr>
          <p:spPr bwMode="auto">
            <a:xfrm>
              <a:off x="521286" y="3386138"/>
              <a:ext cx="63500" cy="77788"/>
            </a:xfrm>
            <a:custGeom>
              <a:avLst/>
              <a:gdLst>
                <a:gd name="T0" fmla="*/ 11 w 15"/>
                <a:gd name="T1" fmla="*/ 15 h 18"/>
                <a:gd name="T2" fmla="*/ 13 w 15"/>
                <a:gd name="T3" fmla="*/ 11 h 18"/>
                <a:gd name="T4" fmla="*/ 2 w 15"/>
                <a:gd name="T5" fmla="*/ 5 h 18"/>
                <a:gd name="T6" fmla="*/ 0 w 15"/>
                <a:gd name="T7" fmla="*/ 12 h 18"/>
                <a:gd name="T8" fmla="*/ 11 w 15"/>
                <a:gd name="T9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8">
                  <a:moveTo>
                    <a:pt x="11" y="15"/>
                  </a:moveTo>
                  <a:cubicBezTo>
                    <a:pt x="12" y="14"/>
                    <a:pt x="13" y="13"/>
                    <a:pt x="13" y="11"/>
                  </a:cubicBezTo>
                  <a:cubicBezTo>
                    <a:pt x="15" y="4"/>
                    <a:pt x="6" y="0"/>
                    <a:pt x="2" y="5"/>
                  </a:cubicBezTo>
                  <a:cubicBezTo>
                    <a:pt x="0" y="7"/>
                    <a:pt x="0" y="10"/>
                    <a:pt x="0" y="12"/>
                  </a:cubicBezTo>
                  <a:cubicBezTo>
                    <a:pt x="2" y="17"/>
                    <a:pt x="7" y="18"/>
                    <a:pt x="11" y="15"/>
                  </a:cubicBezTo>
                  <a:close/>
                </a:path>
              </a:pathLst>
            </a:custGeom>
            <a:solidFill>
              <a:srgbClr val="CAB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1" name="Freeform 59"/>
            <p:cNvSpPr/>
            <p:nvPr/>
          </p:nvSpPr>
          <p:spPr bwMode="auto">
            <a:xfrm>
              <a:off x="246648" y="3105150"/>
              <a:ext cx="130175" cy="127000"/>
            </a:xfrm>
            <a:custGeom>
              <a:avLst/>
              <a:gdLst>
                <a:gd name="T0" fmla="*/ 4 w 31"/>
                <a:gd name="T1" fmla="*/ 3 h 30"/>
                <a:gd name="T2" fmla="*/ 1 w 31"/>
                <a:gd name="T3" fmla="*/ 26 h 30"/>
                <a:gd name="T4" fmla="*/ 13 w 31"/>
                <a:gd name="T5" fmla="*/ 28 h 30"/>
                <a:gd name="T6" fmla="*/ 25 w 31"/>
                <a:gd name="T7" fmla="*/ 30 h 30"/>
                <a:gd name="T8" fmla="*/ 29 w 31"/>
                <a:gd name="T9" fmla="*/ 17 h 30"/>
                <a:gd name="T10" fmla="*/ 31 w 31"/>
                <a:gd name="T11" fmla="*/ 4 h 30"/>
                <a:gd name="T12" fmla="*/ 4 w 31"/>
                <a:gd name="T13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4" y="3"/>
                  </a:moveTo>
                  <a:cubicBezTo>
                    <a:pt x="2" y="8"/>
                    <a:pt x="0" y="20"/>
                    <a:pt x="1" y="26"/>
                  </a:cubicBezTo>
                  <a:cubicBezTo>
                    <a:pt x="4" y="27"/>
                    <a:pt x="9" y="28"/>
                    <a:pt x="13" y="28"/>
                  </a:cubicBezTo>
                  <a:cubicBezTo>
                    <a:pt x="16" y="29"/>
                    <a:pt x="22" y="30"/>
                    <a:pt x="25" y="30"/>
                  </a:cubicBezTo>
                  <a:cubicBezTo>
                    <a:pt x="30" y="29"/>
                    <a:pt x="29" y="22"/>
                    <a:pt x="29" y="17"/>
                  </a:cubicBezTo>
                  <a:cubicBezTo>
                    <a:pt x="29" y="13"/>
                    <a:pt x="30" y="8"/>
                    <a:pt x="31" y="4"/>
                  </a:cubicBezTo>
                  <a:cubicBezTo>
                    <a:pt x="23" y="0"/>
                    <a:pt x="12" y="1"/>
                    <a:pt x="4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2" name="Freeform 60"/>
            <p:cNvSpPr/>
            <p:nvPr/>
          </p:nvSpPr>
          <p:spPr bwMode="auto">
            <a:xfrm>
              <a:off x="394286" y="3108325"/>
              <a:ext cx="200025" cy="171450"/>
            </a:xfrm>
            <a:custGeom>
              <a:avLst/>
              <a:gdLst>
                <a:gd name="T0" fmla="*/ 2 w 47"/>
                <a:gd name="T1" fmla="*/ 5 h 40"/>
                <a:gd name="T2" fmla="*/ 1 w 47"/>
                <a:gd name="T3" fmla="*/ 31 h 40"/>
                <a:gd name="T4" fmla="*/ 44 w 47"/>
                <a:gd name="T5" fmla="*/ 40 h 40"/>
                <a:gd name="T6" fmla="*/ 47 w 47"/>
                <a:gd name="T7" fmla="*/ 24 h 40"/>
                <a:gd name="T8" fmla="*/ 39 w 47"/>
                <a:gd name="T9" fmla="*/ 10 h 40"/>
                <a:gd name="T10" fmla="*/ 4 w 47"/>
                <a:gd name="T11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0">
                  <a:moveTo>
                    <a:pt x="2" y="5"/>
                  </a:moveTo>
                  <a:cubicBezTo>
                    <a:pt x="2" y="14"/>
                    <a:pt x="0" y="22"/>
                    <a:pt x="1" y="31"/>
                  </a:cubicBezTo>
                  <a:cubicBezTo>
                    <a:pt x="14" y="34"/>
                    <a:pt x="30" y="40"/>
                    <a:pt x="44" y="40"/>
                  </a:cubicBezTo>
                  <a:cubicBezTo>
                    <a:pt x="45" y="35"/>
                    <a:pt x="47" y="29"/>
                    <a:pt x="47" y="24"/>
                  </a:cubicBezTo>
                  <a:cubicBezTo>
                    <a:pt x="47" y="17"/>
                    <a:pt x="46" y="13"/>
                    <a:pt x="39" y="10"/>
                  </a:cubicBezTo>
                  <a:cubicBezTo>
                    <a:pt x="33" y="8"/>
                    <a:pt x="7" y="0"/>
                    <a:pt x="4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3" name="Freeform 61"/>
            <p:cNvSpPr/>
            <p:nvPr/>
          </p:nvSpPr>
          <p:spPr bwMode="auto">
            <a:xfrm>
              <a:off x="2345323" y="2576513"/>
              <a:ext cx="766763" cy="349250"/>
            </a:xfrm>
            <a:custGeom>
              <a:avLst/>
              <a:gdLst>
                <a:gd name="T0" fmla="*/ 180 w 181"/>
                <a:gd name="T1" fmla="*/ 46 h 82"/>
                <a:gd name="T2" fmla="*/ 179 w 181"/>
                <a:gd name="T3" fmla="*/ 33 h 82"/>
                <a:gd name="T4" fmla="*/ 178 w 181"/>
                <a:gd name="T5" fmla="*/ 25 h 82"/>
                <a:gd name="T6" fmla="*/ 158 w 181"/>
                <a:gd name="T7" fmla="*/ 16 h 82"/>
                <a:gd name="T8" fmla="*/ 140 w 181"/>
                <a:gd name="T9" fmla="*/ 12 h 82"/>
                <a:gd name="T10" fmla="*/ 76 w 181"/>
                <a:gd name="T11" fmla="*/ 4 h 82"/>
                <a:gd name="T12" fmla="*/ 32 w 181"/>
                <a:gd name="T13" fmla="*/ 3 h 82"/>
                <a:gd name="T14" fmla="*/ 3 w 181"/>
                <a:gd name="T15" fmla="*/ 9 h 82"/>
                <a:gd name="T16" fmla="*/ 1 w 181"/>
                <a:gd name="T17" fmla="*/ 17 h 82"/>
                <a:gd name="T18" fmla="*/ 0 w 181"/>
                <a:gd name="T19" fmla="*/ 32 h 82"/>
                <a:gd name="T20" fmla="*/ 1 w 181"/>
                <a:gd name="T21" fmla="*/ 61 h 82"/>
                <a:gd name="T22" fmla="*/ 19 w 181"/>
                <a:gd name="T23" fmla="*/ 64 h 82"/>
                <a:gd name="T24" fmla="*/ 36 w 181"/>
                <a:gd name="T25" fmla="*/ 66 h 82"/>
                <a:gd name="T26" fmla="*/ 71 w 181"/>
                <a:gd name="T27" fmla="*/ 69 h 82"/>
                <a:gd name="T28" fmla="*/ 137 w 181"/>
                <a:gd name="T29" fmla="*/ 76 h 82"/>
                <a:gd name="T30" fmla="*/ 169 w 181"/>
                <a:gd name="T31" fmla="*/ 79 h 82"/>
                <a:gd name="T32" fmla="*/ 178 w 181"/>
                <a:gd name="T33" fmla="*/ 80 h 82"/>
                <a:gd name="T34" fmla="*/ 180 w 181"/>
                <a:gd name="T35" fmla="*/ 67 h 82"/>
                <a:gd name="T36" fmla="*/ 180 w 181"/>
                <a:gd name="T37" fmla="*/ 49 h 82"/>
                <a:gd name="T38" fmla="*/ 180 w 181"/>
                <a:gd name="T39" fmla="*/ 4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1" h="82">
                  <a:moveTo>
                    <a:pt x="180" y="46"/>
                  </a:moveTo>
                  <a:cubicBezTo>
                    <a:pt x="180" y="41"/>
                    <a:pt x="179" y="37"/>
                    <a:pt x="179" y="33"/>
                  </a:cubicBezTo>
                  <a:cubicBezTo>
                    <a:pt x="179" y="30"/>
                    <a:pt x="180" y="28"/>
                    <a:pt x="178" y="25"/>
                  </a:cubicBezTo>
                  <a:cubicBezTo>
                    <a:pt x="173" y="19"/>
                    <a:pt x="166" y="18"/>
                    <a:pt x="158" y="16"/>
                  </a:cubicBezTo>
                  <a:cubicBezTo>
                    <a:pt x="152" y="14"/>
                    <a:pt x="146" y="12"/>
                    <a:pt x="140" y="12"/>
                  </a:cubicBezTo>
                  <a:cubicBezTo>
                    <a:pt x="118" y="9"/>
                    <a:pt x="97" y="6"/>
                    <a:pt x="76" y="4"/>
                  </a:cubicBezTo>
                  <a:cubicBezTo>
                    <a:pt x="62" y="3"/>
                    <a:pt x="47" y="2"/>
                    <a:pt x="32" y="3"/>
                  </a:cubicBezTo>
                  <a:cubicBezTo>
                    <a:pt x="23" y="3"/>
                    <a:pt x="9" y="0"/>
                    <a:pt x="3" y="9"/>
                  </a:cubicBezTo>
                  <a:cubicBezTo>
                    <a:pt x="1" y="11"/>
                    <a:pt x="1" y="15"/>
                    <a:pt x="1" y="17"/>
                  </a:cubicBezTo>
                  <a:cubicBezTo>
                    <a:pt x="1" y="22"/>
                    <a:pt x="0" y="27"/>
                    <a:pt x="0" y="32"/>
                  </a:cubicBezTo>
                  <a:cubicBezTo>
                    <a:pt x="0" y="42"/>
                    <a:pt x="0" y="52"/>
                    <a:pt x="1" y="61"/>
                  </a:cubicBezTo>
                  <a:cubicBezTo>
                    <a:pt x="2" y="62"/>
                    <a:pt x="17" y="63"/>
                    <a:pt x="19" y="64"/>
                  </a:cubicBezTo>
                  <a:cubicBezTo>
                    <a:pt x="24" y="64"/>
                    <a:pt x="30" y="65"/>
                    <a:pt x="36" y="66"/>
                  </a:cubicBezTo>
                  <a:cubicBezTo>
                    <a:pt x="47" y="67"/>
                    <a:pt x="59" y="68"/>
                    <a:pt x="71" y="69"/>
                  </a:cubicBezTo>
                  <a:cubicBezTo>
                    <a:pt x="93" y="72"/>
                    <a:pt x="115" y="73"/>
                    <a:pt x="137" y="76"/>
                  </a:cubicBezTo>
                  <a:cubicBezTo>
                    <a:pt x="148" y="77"/>
                    <a:pt x="159" y="78"/>
                    <a:pt x="169" y="79"/>
                  </a:cubicBezTo>
                  <a:cubicBezTo>
                    <a:pt x="172" y="80"/>
                    <a:pt x="176" y="82"/>
                    <a:pt x="178" y="80"/>
                  </a:cubicBezTo>
                  <a:cubicBezTo>
                    <a:pt x="181" y="78"/>
                    <a:pt x="180" y="70"/>
                    <a:pt x="180" y="67"/>
                  </a:cubicBezTo>
                  <a:cubicBezTo>
                    <a:pt x="180" y="61"/>
                    <a:pt x="180" y="55"/>
                    <a:pt x="180" y="49"/>
                  </a:cubicBezTo>
                  <a:cubicBezTo>
                    <a:pt x="180" y="48"/>
                    <a:pt x="180" y="47"/>
                    <a:pt x="180" y="46"/>
                  </a:cubicBezTo>
                  <a:close/>
                </a:path>
              </a:pathLst>
            </a:custGeom>
            <a:solidFill>
              <a:srgbClr val="FFC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4" name="Freeform 62"/>
            <p:cNvSpPr/>
            <p:nvPr/>
          </p:nvSpPr>
          <p:spPr bwMode="auto">
            <a:xfrm>
              <a:off x="2302461" y="2836863"/>
              <a:ext cx="855663" cy="157163"/>
            </a:xfrm>
            <a:custGeom>
              <a:avLst/>
              <a:gdLst>
                <a:gd name="T0" fmla="*/ 191 w 202"/>
                <a:gd name="T1" fmla="*/ 19 h 37"/>
                <a:gd name="T2" fmla="*/ 187 w 202"/>
                <a:gd name="T3" fmla="*/ 19 h 37"/>
                <a:gd name="T4" fmla="*/ 176 w 202"/>
                <a:gd name="T5" fmla="*/ 18 h 37"/>
                <a:gd name="T6" fmla="*/ 159 w 202"/>
                <a:gd name="T7" fmla="*/ 16 h 37"/>
                <a:gd name="T8" fmla="*/ 126 w 202"/>
                <a:gd name="T9" fmla="*/ 13 h 37"/>
                <a:gd name="T10" fmla="*/ 59 w 202"/>
                <a:gd name="T11" fmla="*/ 6 h 37"/>
                <a:gd name="T12" fmla="*/ 33 w 202"/>
                <a:gd name="T13" fmla="*/ 3 h 37"/>
                <a:gd name="T14" fmla="*/ 7 w 202"/>
                <a:gd name="T15" fmla="*/ 0 h 37"/>
                <a:gd name="T16" fmla="*/ 3 w 202"/>
                <a:gd name="T17" fmla="*/ 2 h 37"/>
                <a:gd name="T18" fmla="*/ 3 w 202"/>
                <a:gd name="T19" fmla="*/ 15 h 37"/>
                <a:gd name="T20" fmla="*/ 16 w 202"/>
                <a:gd name="T21" fmla="*/ 17 h 37"/>
                <a:gd name="T22" fmla="*/ 50 w 202"/>
                <a:gd name="T23" fmla="*/ 20 h 37"/>
                <a:gd name="T24" fmla="*/ 100 w 202"/>
                <a:gd name="T25" fmla="*/ 27 h 37"/>
                <a:gd name="T26" fmla="*/ 138 w 202"/>
                <a:gd name="T27" fmla="*/ 32 h 37"/>
                <a:gd name="T28" fmla="*/ 173 w 202"/>
                <a:gd name="T29" fmla="*/ 34 h 37"/>
                <a:gd name="T30" fmla="*/ 190 w 202"/>
                <a:gd name="T31" fmla="*/ 35 h 37"/>
                <a:gd name="T32" fmla="*/ 200 w 202"/>
                <a:gd name="T33" fmla="*/ 36 h 37"/>
                <a:gd name="T34" fmla="*/ 201 w 202"/>
                <a:gd name="T35" fmla="*/ 28 h 37"/>
                <a:gd name="T36" fmla="*/ 199 w 202"/>
                <a:gd name="T37" fmla="*/ 21 h 37"/>
                <a:gd name="T38" fmla="*/ 191 w 202"/>
                <a:gd name="T3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2" h="37">
                  <a:moveTo>
                    <a:pt x="191" y="19"/>
                  </a:moveTo>
                  <a:cubicBezTo>
                    <a:pt x="190" y="19"/>
                    <a:pt x="188" y="19"/>
                    <a:pt x="187" y="19"/>
                  </a:cubicBezTo>
                  <a:cubicBezTo>
                    <a:pt x="183" y="18"/>
                    <a:pt x="180" y="18"/>
                    <a:pt x="176" y="18"/>
                  </a:cubicBezTo>
                  <a:cubicBezTo>
                    <a:pt x="170" y="17"/>
                    <a:pt x="165" y="17"/>
                    <a:pt x="159" y="16"/>
                  </a:cubicBezTo>
                  <a:cubicBezTo>
                    <a:pt x="148" y="15"/>
                    <a:pt x="137" y="14"/>
                    <a:pt x="126" y="13"/>
                  </a:cubicBezTo>
                  <a:cubicBezTo>
                    <a:pt x="104" y="11"/>
                    <a:pt x="81" y="9"/>
                    <a:pt x="59" y="6"/>
                  </a:cubicBezTo>
                  <a:cubicBezTo>
                    <a:pt x="51" y="5"/>
                    <a:pt x="42" y="4"/>
                    <a:pt x="33" y="3"/>
                  </a:cubicBezTo>
                  <a:cubicBezTo>
                    <a:pt x="25" y="2"/>
                    <a:pt x="16" y="0"/>
                    <a:pt x="7" y="0"/>
                  </a:cubicBezTo>
                  <a:cubicBezTo>
                    <a:pt x="5" y="0"/>
                    <a:pt x="4" y="0"/>
                    <a:pt x="3" y="2"/>
                  </a:cubicBezTo>
                  <a:cubicBezTo>
                    <a:pt x="0" y="6"/>
                    <a:pt x="3" y="10"/>
                    <a:pt x="3" y="15"/>
                  </a:cubicBezTo>
                  <a:cubicBezTo>
                    <a:pt x="7" y="16"/>
                    <a:pt x="11" y="17"/>
                    <a:pt x="16" y="17"/>
                  </a:cubicBezTo>
                  <a:cubicBezTo>
                    <a:pt x="27" y="17"/>
                    <a:pt x="38" y="18"/>
                    <a:pt x="50" y="20"/>
                  </a:cubicBezTo>
                  <a:cubicBezTo>
                    <a:pt x="66" y="23"/>
                    <a:pt x="83" y="26"/>
                    <a:pt x="100" y="27"/>
                  </a:cubicBezTo>
                  <a:cubicBezTo>
                    <a:pt x="112" y="28"/>
                    <a:pt x="125" y="30"/>
                    <a:pt x="138" y="32"/>
                  </a:cubicBezTo>
                  <a:cubicBezTo>
                    <a:pt x="150" y="33"/>
                    <a:pt x="161" y="34"/>
                    <a:pt x="173" y="34"/>
                  </a:cubicBezTo>
                  <a:cubicBezTo>
                    <a:pt x="178" y="35"/>
                    <a:pt x="184" y="35"/>
                    <a:pt x="190" y="35"/>
                  </a:cubicBezTo>
                  <a:cubicBezTo>
                    <a:pt x="192" y="35"/>
                    <a:pt x="198" y="37"/>
                    <a:pt x="200" y="36"/>
                  </a:cubicBezTo>
                  <a:cubicBezTo>
                    <a:pt x="202" y="35"/>
                    <a:pt x="201" y="30"/>
                    <a:pt x="201" y="28"/>
                  </a:cubicBezTo>
                  <a:cubicBezTo>
                    <a:pt x="201" y="25"/>
                    <a:pt x="201" y="22"/>
                    <a:pt x="199" y="21"/>
                  </a:cubicBezTo>
                  <a:cubicBezTo>
                    <a:pt x="196" y="19"/>
                    <a:pt x="194" y="19"/>
                    <a:pt x="191" y="19"/>
                  </a:cubicBezTo>
                  <a:close/>
                </a:path>
              </a:pathLst>
            </a:custGeom>
            <a:solidFill>
              <a:srgbClr val="776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5" name="Freeform 63"/>
            <p:cNvSpPr/>
            <p:nvPr/>
          </p:nvSpPr>
          <p:spPr bwMode="auto">
            <a:xfrm>
              <a:off x="2353261" y="2844800"/>
              <a:ext cx="7938" cy="12700"/>
            </a:xfrm>
            <a:custGeom>
              <a:avLst/>
              <a:gdLst>
                <a:gd name="T0" fmla="*/ 2 w 2"/>
                <a:gd name="T1" fmla="*/ 1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8D6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6" name="Freeform 64"/>
            <p:cNvSpPr/>
            <p:nvPr/>
          </p:nvSpPr>
          <p:spPr bwMode="auto">
            <a:xfrm>
              <a:off x="2391361" y="2836863"/>
              <a:ext cx="169863" cy="190500"/>
            </a:xfrm>
            <a:custGeom>
              <a:avLst/>
              <a:gdLst>
                <a:gd name="T0" fmla="*/ 30 w 40"/>
                <a:gd name="T1" fmla="*/ 39 h 45"/>
                <a:gd name="T2" fmla="*/ 37 w 40"/>
                <a:gd name="T3" fmla="*/ 29 h 45"/>
                <a:gd name="T4" fmla="*/ 5 w 40"/>
                <a:gd name="T5" fmla="*/ 13 h 45"/>
                <a:gd name="T6" fmla="*/ 2 w 40"/>
                <a:gd name="T7" fmla="*/ 31 h 45"/>
                <a:gd name="T8" fmla="*/ 30 w 40"/>
                <a:gd name="T9" fmla="*/ 3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5">
                  <a:moveTo>
                    <a:pt x="30" y="39"/>
                  </a:moveTo>
                  <a:cubicBezTo>
                    <a:pt x="33" y="36"/>
                    <a:pt x="36" y="33"/>
                    <a:pt x="37" y="29"/>
                  </a:cubicBezTo>
                  <a:cubicBezTo>
                    <a:pt x="40" y="10"/>
                    <a:pt x="18" y="0"/>
                    <a:pt x="5" y="13"/>
                  </a:cubicBezTo>
                  <a:cubicBezTo>
                    <a:pt x="2" y="17"/>
                    <a:pt x="0" y="26"/>
                    <a:pt x="2" y="31"/>
                  </a:cubicBezTo>
                  <a:cubicBezTo>
                    <a:pt x="6" y="43"/>
                    <a:pt x="21" y="45"/>
                    <a:pt x="30" y="39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7" name="Freeform 65"/>
            <p:cNvSpPr/>
            <p:nvPr/>
          </p:nvSpPr>
          <p:spPr bwMode="auto">
            <a:xfrm>
              <a:off x="2442161" y="2895600"/>
              <a:ext cx="63500" cy="73025"/>
            </a:xfrm>
            <a:custGeom>
              <a:avLst/>
              <a:gdLst>
                <a:gd name="T0" fmla="*/ 11 w 15"/>
                <a:gd name="T1" fmla="*/ 15 h 17"/>
                <a:gd name="T2" fmla="*/ 14 w 15"/>
                <a:gd name="T3" fmla="*/ 11 h 17"/>
                <a:gd name="T4" fmla="*/ 2 w 15"/>
                <a:gd name="T5" fmla="*/ 5 h 17"/>
                <a:gd name="T6" fmla="*/ 1 w 15"/>
                <a:gd name="T7" fmla="*/ 12 h 17"/>
                <a:gd name="T8" fmla="*/ 11 w 15"/>
                <a:gd name="T9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7">
                  <a:moveTo>
                    <a:pt x="11" y="15"/>
                  </a:moveTo>
                  <a:cubicBezTo>
                    <a:pt x="13" y="14"/>
                    <a:pt x="13" y="12"/>
                    <a:pt x="14" y="11"/>
                  </a:cubicBezTo>
                  <a:cubicBezTo>
                    <a:pt x="15" y="4"/>
                    <a:pt x="7" y="0"/>
                    <a:pt x="2" y="5"/>
                  </a:cubicBezTo>
                  <a:cubicBezTo>
                    <a:pt x="1" y="6"/>
                    <a:pt x="0" y="10"/>
                    <a:pt x="1" y="12"/>
                  </a:cubicBezTo>
                  <a:cubicBezTo>
                    <a:pt x="2" y="16"/>
                    <a:pt x="8" y="17"/>
                    <a:pt x="11" y="15"/>
                  </a:cubicBezTo>
                  <a:close/>
                </a:path>
              </a:pathLst>
            </a:custGeom>
            <a:solidFill>
              <a:srgbClr val="CAB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8" name="Freeform 66"/>
            <p:cNvSpPr/>
            <p:nvPr/>
          </p:nvSpPr>
          <p:spPr bwMode="auto">
            <a:xfrm>
              <a:off x="2866023" y="2905125"/>
              <a:ext cx="169863" cy="190500"/>
            </a:xfrm>
            <a:custGeom>
              <a:avLst/>
              <a:gdLst>
                <a:gd name="T0" fmla="*/ 29 w 40"/>
                <a:gd name="T1" fmla="*/ 39 h 45"/>
                <a:gd name="T2" fmla="*/ 36 w 40"/>
                <a:gd name="T3" fmla="*/ 29 h 45"/>
                <a:gd name="T4" fmla="*/ 5 w 40"/>
                <a:gd name="T5" fmla="*/ 13 h 45"/>
                <a:gd name="T6" fmla="*/ 2 w 40"/>
                <a:gd name="T7" fmla="*/ 31 h 45"/>
                <a:gd name="T8" fmla="*/ 29 w 40"/>
                <a:gd name="T9" fmla="*/ 3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5">
                  <a:moveTo>
                    <a:pt x="29" y="39"/>
                  </a:moveTo>
                  <a:cubicBezTo>
                    <a:pt x="33" y="37"/>
                    <a:pt x="35" y="33"/>
                    <a:pt x="36" y="29"/>
                  </a:cubicBezTo>
                  <a:cubicBezTo>
                    <a:pt x="40" y="11"/>
                    <a:pt x="18" y="0"/>
                    <a:pt x="5" y="13"/>
                  </a:cubicBezTo>
                  <a:cubicBezTo>
                    <a:pt x="1" y="17"/>
                    <a:pt x="0" y="26"/>
                    <a:pt x="2" y="31"/>
                  </a:cubicBezTo>
                  <a:cubicBezTo>
                    <a:pt x="6" y="43"/>
                    <a:pt x="20" y="45"/>
                    <a:pt x="29" y="39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9" name="Freeform 67"/>
            <p:cNvSpPr/>
            <p:nvPr/>
          </p:nvSpPr>
          <p:spPr bwMode="auto">
            <a:xfrm>
              <a:off x="2916823" y="2963863"/>
              <a:ext cx="63500" cy="73025"/>
            </a:xfrm>
            <a:custGeom>
              <a:avLst/>
              <a:gdLst>
                <a:gd name="T0" fmla="*/ 11 w 15"/>
                <a:gd name="T1" fmla="*/ 15 h 17"/>
                <a:gd name="T2" fmla="*/ 13 w 15"/>
                <a:gd name="T3" fmla="*/ 11 h 17"/>
                <a:gd name="T4" fmla="*/ 1 w 15"/>
                <a:gd name="T5" fmla="*/ 5 h 17"/>
                <a:gd name="T6" fmla="*/ 0 w 15"/>
                <a:gd name="T7" fmla="*/ 12 h 17"/>
                <a:gd name="T8" fmla="*/ 11 w 15"/>
                <a:gd name="T9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7">
                  <a:moveTo>
                    <a:pt x="11" y="15"/>
                  </a:moveTo>
                  <a:cubicBezTo>
                    <a:pt x="12" y="14"/>
                    <a:pt x="13" y="13"/>
                    <a:pt x="13" y="11"/>
                  </a:cubicBezTo>
                  <a:cubicBezTo>
                    <a:pt x="15" y="4"/>
                    <a:pt x="6" y="0"/>
                    <a:pt x="1" y="5"/>
                  </a:cubicBezTo>
                  <a:cubicBezTo>
                    <a:pt x="0" y="7"/>
                    <a:pt x="0" y="10"/>
                    <a:pt x="0" y="12"/>
                  </a:cubicBezTo>
                  <a:cubicBezTo>
                    <a:pt x="2" y="16"/>
                    <a:pt x="7" y="17"/>
                    <a:pt x="11" y="15"/>
                  </a:cubicBezTo>
                  <a:close/>
                </a:path>
              </a:pathLst>
            </a:custGeom>
            <a:solidFill>
              <a:srgbClr val="CAB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0" name="Freeform 68"/>
            <p:cNvSpPr/>
            <p:nvPr/>
          </p:nvSpPr>
          <p:spPr bwMode="auto">
            <a:xfrm>
              <a:off x="4066173" y="3390900"/>
              <a:ext cx="1573213" cy="877888"/>
            </a:xfrm>
            <a:custGeom>
              <a:avLst/>
              <a:gdLst>
                <a:gd name="T0" fmla="*/ 193 w 371"/>
                <a:gd name="T1" fmla="*/ 4 h 206"/>
                <a:gd name="T2" fmla="*/ 158 w 371"/>
                <a:gd name="T3" fmla="*/ 65 h 206"/>
                <a:gd name="T4" fmla="*/ 104 w 371"/>
                <a:gd name="T5" fmla="*/ 16 h 206"/>
                <a:gd name="T6" fmla="*/ 97 w 371"/>
                <a:gd name="T7" fmla="*/ 15 h 206"/>
                <a:gd name="T8" fmla="*/ 94 w 371"/>
                <a:gd name="T9" fmla="*/ 20 h 206"/>
                <a:gd name="T10" fmla="*/ 94 w 371"/>
                <a:gd name="T11" fmla="*/ 21 h 206"/>
                <a:gd name="T12" fmla="*/ 100 w 371"/>
                <a:gd name="T13" fmla="*/ 92 h 206"/>
                <a:gd name="T14" fmla="*/ 35 w 371"/>
                <a:gd name="T15" fmla="*/ 75 h 206"/>
                <a:gd name="T16" fmla="*/ 29 w 371"/>
                <a:gd name="T17" fmla="*/ 77 h 206"/>
                <a:gd name="T18" fmla="*/ 28 w 371"/>
                <a:gd name="T19" fmla="*/ 81 h 206"/>
                <a:gd name="T20" fmla="*/ 28 w 371"/>
                <a:gd name="T21" fmla="*/ 84 h 206"/>
                <a:gd name="T22" fmla="*/ 59 w 371"/>
                <a:gd name="T23" fmla="*/ 145 h 206"/>
                <a:gd name="T24" fmla="*/ 2 w 371"/>
                <a:gd name="T25" fmla="*/ 136 h 206"/>
                <a:gd name="T26" fmla="*/ 0 w 371"/>
                <a:gd name="T27" fmla="*/ 148 h 206"/>
                <a:gd name="T28" fmla="*/ 69 w 371"/>
                <a:gd name="T29" fmla="*/ 159 h 206"/>
                <a:gd name="T30" fmla="*/ 75 w 371"/>
                <a:gd name="T31" fmla="*/ 156 h 206"/>
                <a:gd name="T32" fmla="*/ 76 w 371"/>
                <a:gd name="T33" fmla="*/ 153 h 206"/>
                <a:gd name="T34" fmla="*/ 76 w 371"/>
                <a:gd name="T35" fmla="*/ 150 h 206"/>
                <a:gd name="T36" fmla="*/ 45 w 371"/>
                <a:gd name="T37" fmla="*/ 90 h 206"/>
                <a:gd name="T38" fmla="*/ 105 w 371"/>
                <a:gd name="T39" fmla="*/ 106 h 206"/>
                <a:gd name="T40" fmla="*/ 111 w 371"/>
                <a:gd name="T41" fmla="*/ 105 h 206"/>
                <a:gd name="T42" fmla="*/ 113 w 371"/>
                <a:gd name="T43" fmla="*/ 100 h 206"/>
                <a:gd name="T44" fmla="*/ 113 w 371"/>
                <a:gd name="T45" fmla="*/ 100 h 206"/>
                <a:gd name="T46" fmla="*/ 107 w 371"/>
                <a:gd name="T47" fmla="*/ 35 h 206"/>
                <a:gd name="T48" fmla="*/ 155 w 371"/>
                <a:gd name="T49" fmla="*/ 79 h 206"/>
                <a:gd name="T50" fmla="*/ 160 w 371"/>
                <a:gd name="T51" fmla="*/ 81 h 206"/>
                <a:gd name="T52" fmla="*/ 165 w 371"/>
                <a:gd name="T53" fmla="*/ 78 h 206"/>
                <a:gd name="T54" fmla="*/ 195 w 371"/>
                <a:gd name="T55" fmla="*/ 25 h 206"/>
                <a:gd name="T56" fmla="*/ 205 w 371"/>
                <a:gd name="T57" fmla="*/ 83 h 206"/>
                <a:gd name="T58" fmla="*/ 208 w 371"/>
                <a:gd name="T59" fmla="*/ 88 h 206"/>
                <a:gd name="T60" fmla="*/ 214 w 371"/>
                <a:gd name="T61" fmla="*/ 88 h 206"/>
                <a:gd name="T62" fmla="*/ 263 w 371"/>
                <a:gd name="T63" fmla="*/ 55 h 206"/>
                <a:gd name="T64" fmla="*/ 252 w 371"/>
                <a:gd name="T65" fmla="*/ 114 h 206"/>
                <a:gd name="T66" fmla="*/ 252 w 371"/>
                <a:gd name="T67" fmla="*/ 115 h 206"/>
                <a:gd name="T68" fmla="*/ 254 w 371"/>
                <a:gd name="T69" fmla="*/ 119 h 206"/>
                <a:gd name="T70" fmla="*/ 259 w 371"/>
                <a:gd name="T71" fmla="*/ 121 h 206"/>
                <a:gd name="T72" fmla="*/ 313 w 371"/>
                <a:gd name="T73" fmla="*/ 109 h 206"/>
                <a:gd name="T74" fmla="*/ 288 w 371"/>
                <a:gd name="T75" fmla="*/ 161 h 206"/>
                <a:gd name="T76" fmla="*/ 287 w 371"/>
                <a:gd name="T77" fmla="*/ 164 h 206"/>
                <a:gd name="T78" fmla="*/ 288 w 371"/>
                <a:gd name="T79" fmla="*/ 167 h 206"/>
                <a:gd name="T80" fmla="*/ 294 w 371"/>
                <a:gd name="T81" fmla="*/ 170 h 206"/>
                <a:gd name="T82" fmla="*/ 348 w 371"/>
                <a:gd name="T83" fmla="*/ 164 h 206"/>
                <a:gd name="T84" fmla="*/ 315 w 371"/>
                <a:gd name="T85" fmla="*/ 197 h 206"/>
                <a:gd name="T86" fmla="*/ 323 w 371"/>
                <a:gd name="T87" fmla="*/ 206 h 206"/>
                <a:gd name="T88" fmla="*/ 369 w 371"/>
                <a:gd name="T89" fmla="*/ 161 h 206"/>
                <a:gd name="T90" fmla="*/ 370 w 371"/>
                <a:gd name="T91" fmla="*/ 154 h 206"/>
                <a:gd name="T92" fmla="*/ 364 w 371"/>
                <a:gd name="T93" fmla="*/ 151 h 206"/>
                <a:gd name="T94" fmla="*/ 303 w 371"/>
                <a:gd name="T95" fmla="*/ 156 h 206"/>
                <a:gd name="T96" fmla="*/ 330 w 371"/>
                <a:gd name="T97" fmla="*/ 103 h 206"/>
                <a:gd name="T98" fmla="*/ 330 w 371"/>
                <a:gd name="T99" fmla="*/ 100 h 206"/>
                <a:gd name="T100" fmla="*/ 329 w 371"/>
                <a:gd name="T101" fmla="*/ 96 h 206"/>
                <a:gd name="T102" fmla="*/ 323 w 371"/>
                <a:gd name="T103" fmla="*/ 94 h 206"/>
                <a:gd name="T104" fmla="*/ 266 w 371"/>
                <a:gd name="T105" fmla="*/ 107 h 206"/>
                <a:gd name="T106" fmla="*/ 277 w 371"/>
                <a:gd name="T107" fmla="*/ 43 h 206"/>
                <a:gd name="T108" fmla="*/ 278 w 371"/>
                <a:gd name="T109" fmla="*/ 42 h 206"/>
                <a:gd name="T110" fmla="*/ 275 w 371"/>
                <a:gd name="T111" fmla="*/ 37 h 206"/>
                <a:gd name="T112" fmla="*/ 268 w 371"/>
                <a:gd name="T113" fmla="*/ 37 h 206"/>
                <a:gd name="T114" fmla="*/ 215 w 371"/>
                <a:gd name="T115" fmla="*/ 72 h 206"/>
                <a:gd name="T116" fmla="*/ 205 w 371"/>
                <a:gd name="T117" fmla="*/ 6 h 206"/>
                <a:gd name="T118" fmla="*/ 200 w 371"/>
                <a:gd name="T119" fmla="*/ 1 h 206"/>
                <a:gd name="T120" fmla="*/ 193 w 371"/>
                <a:gd name="T121" fmla="*/ 4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71" h="206">
                  <a:moveTo>
                    <a:pt x="193" y="4"/>
                  </a:moveTo>
                  <a:cubicBezTo>
                    <a:pt x="193" y="4"/>
                    <a:pt x="164" y="54"/>
                    <a:pt x="158" y="65"/>
                  </a:cubicBezTo>
                  <a:cubicBezTo>
                    <a:pt x="149" y="57"/>
                    <a:pt x="104" y="16"/>
                    <a:pt x="104" y="16"/>
                  </a:cubicBezTo>
                  <a:cubicBezTo>
                    <a:pt x="102" y="14"/>
                    <a:pt x="99" y="14"/>
                    <a:pt x="97" y="15"/>
                  </a:cubicBezTo>
                  <a:cubicBezTo>
                    <a:pt x="95" y="16"/>
                    <a:pt x="94" y="18"/>
                    <a:pt x="94" y="20"/>
                  </a:cubicBezTo>
                  <a:cubicBezTo>
                    <a:pt x="94" y="20"/>
                    <a:pt x="94" y="21"/>
                    <a:pt x="94" y="21"/>
                  </a:cubicBezTo>
                  <a:cubicBezTo>
                    <a:pt x="94" y="21"/>
                    <a:pt x="99" y="78"/>
                    <a:pt x="100" y="92"/>
                  </a:cubicBezTo>
                  <a:cubicBezTo>
                    <a:pt x="87" y="89"/>
                    <a:pt x="35" y="75"/>
                    <a:pt x="35" y="75"/>
                  </a:cubicBezTo>
                  <a:cubicBezTo>
                    <a:pt x="33" y="75"/>
                    <a:pt x="30" y="75"/>
                    <a:pt x="29" y="77"/>
                  </a:cubicBezTo>
                  <a:cubicBezTo>
                    <a:pt x="28" y="78"/>
                    <a:pt x="28" y="80"/>
                    <a:pt x="28" y="81"/>
                  </a:cubicBezTo>
                  <a:cubicBezTo>
                    <a:pt x="28" y="82"/>
                    <a:pt x="28" y="83"/>
                    <a:pt x="28" y="84"/>
                  </a:cubicBezTo>
                  <a:cubicBezTo>
                    <a:pt x="28" y="84"/>
                    <a:pt x="51" y="129"/>
                    <a:pt x="59" y="145"/>
                  </a:cubicBezTo>
                  <a:cubicBezTo>
                    <a:pt x="43" y="142"/>
                    <a:pt x="2" y="136"/>
                    <a:pt x="2" y="136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69" y="159"/>
                    <a:pt x="69" y="159"/>
                    <a:pt x="69" y="159"/>
                  </a:cubicBezTo>
                  <a:cubicBezTo>
                    <a:pt x="71" y="159"/>
                    <a:pt x="74" y="158"/>
                    <a:pt x="75" y="156"/>
                  </a:cubicBezTo>
                  <a:cubicBezTo>
                    <a:pt x="76" y="155"/>
                    <a:pt x="76" y="154"/>
                    <a:pt x="76" y="153"/>
                  </a:cubicBezTo>
                  <a:cubicBezTo>
                    <a:pt x="76" y="152"/>
                    <a:pt x="76" y="151"/>
                    <a:pt x="76" y="150"/>
                  </a:cubicBezTo>
                  <a:cubicBezTo>
                    <a:pt x="76" y="150"/>
                    <a:pt x="54" y="107"/>
                    <a:pt x="45" y="90"/>
                  </a:cubicBezTo>
                  <a:cubicBezTo>
                    <a:pt x="63" y="95"/>
                    <a:pt x="105" y="106"/>
                    <a:pt x="105" y="106"/>
                  </a:cubicBezTo>
                  <a:cubicBezTo>
                    <a:pt x="107" y="106"/>
                    <a:pt x="109" y="106"/>
                    <a:pt x="111" y="105"/>
                  </a:cubicBezTo>
                  <a:cubicBezTo>
                    <a:pt x="112" y="104"/>
                    <a:pt x="113" y="102"/>
                    <a:pt x="113" y="100"/>
                  </a:cubicBezTo>
                  <a:cubicBezTo>
                    <a:pt x="113" y="100"/>
                    <a:pt x="113" y="100"/>
                    <a:pt x="113" y="100"/>
                  </a:cubicBezTo>
                  <a:cubicBezTo>
                    <a:pt x="113" y="100"/>
                    <a:pt x="109" y="55"/>
                    <a:pt x="107" y="35"/>
                  </a:cubicBezTo>
                  <a:cubicBezTo>
                    <a:pt x="122" y="49"/>
                    <a:pt x="155" y="79"/>
                    <a:pt x="155" y="79"/>
                  </a:cubicBezTo>
                  <a:cubicBezTo>
                    <a:pt x="157" y="80"/>
                    <a:pt x="159" y="81"/>
                    <a:pt x="160" y="81"/>
                  </a:cubicBezTo>
                  <a:cubicBezTo>
                    <a:pt x="162" y="80"/>
                    <a:pt x="164" y="79"/>
                    <a:pt x="165" y="78"/>
                  </a:cubicBezTo>
                  <a:cubicBezTo>
                    <a:pt x="165" y="78"/>
                    <a:pt x="185" y="43"/>
                    <a:pt x="195" y="25"/>
                  </a:cubicBezTo>
                  <a:cubicBezTo>
                    <a:pt x="199" y="45"/>
                    <a:pt x="205" y="83"/>
                    <a:pt x="205" y="83"/>
                  </a:cubicBezTo>
                  <a:cubicBezTo>
                    <a:pt x="205" y="85"/>
                    <a:pt x="206" y="87"/>
                    <a:pt x="208" y="88"/>
                  </a:cubicBezTo>
                  <a:cubicBezTo>
                    <a:pt x="210" y="89"/>
                    <a:pt x="212" y="89"/>
                    <a:pt x="214" y="88"/>
                  </a:cubicBezTo>
                  <a:cubicBezTo>
                    <a:pt x="214" y="88"/>
                    <a:pt x="247" y="65"/>
                    <a:pt x="263" y="55"/>
                  </a:cubicBezTo>
                  <a:cubicBezTo>
                    <a:pt x="259" y="73"/>
                    <a:pt x="252" y="114"/>
                    <a:pt x="252" y="114"/>
                  </a:cubicBezTo>
                  <a:cubicBezTo>
                    <a:pt x="252" y="114"/>
                    <a:pt x="252" y="115"/>
                    <a:pt x="252" y="115"/>
                  </a:cubicBezTo>
                  <a:cubicBezTo>
                    <a:pt x="252" y="117"/>
                    <a:pt x="253" y="118"/>
                    <a:pt x="254" y="119"/>
                  </a:cubicBezTo>
                  <a:cubicBezTo>
                    <a:pt x="255" y="121"/>
                    <a:pt x="257" y="121"/>
                    <a:pt x="259" y="121"/>
                  </a:cubicBezTo>
                  <a:cubicBezTo>
                    <a:pt x="259" y="121"/>
                    <a:pt x="297" y="112"/>
                    <a:pt x="313" y="109"/>
                  </a:cubicBezTo>
                  <a:cubicBezTo>
                    <a:pt x="306" y="124"/>
                    <a:pt x="288" y="161"/>
                    <a:pt x="288" y="161"/>
                  </a:cubicBezTo>
                  <a:cubicBezTo>
                    <a:pt x="287" y="162"/>
                    <a:pt x="287" y="163"/>
                    <a:pt x="287" y="164"/>
                  </a:cubicBezTo>
                  <a:cubicBezTo>
                    <a:pt x="287" y="165"/>
                    <a:pt x="287" y="166"/>
                    <a:pt x="288" y="167"/>
                  </a:cubicBezTo>
                  <a:cubicBezTo>
                    <a:pt x="289" y="169"/>
                    <a:pt x="292" y="170"/>
                    <a:pt x="294" y="170"/>
                  </a:cubicBezTo>
                  <a:cubicBezTo>
                    <a:pt x="294" y="170"/>
                    <a:pt x="328" y="166"/>
                    <a:pt x="348" y="164"/>
                  </a:cubicBezTo>
                  <a:cubicBezTo>
                    <a:pt x="335" y="177"/>
                    <a:pt x="315" y="197"/>
                    <a:pt x="315" y="197"/>
                  </a:cubicBezTo>
                  <a:cubicBezTo>
                    <a:pt x="323" y="206"/>
                    <a:pt x="323" y="206"/>
                    <a:pt x="323" y="206"/>
                  </a:cubicBezTo>
                  <a:cubicBezTo>
                    <a:pt x="369" y="161"/>
                    <a:pt x="369" y="161"/>
                    <a:pt x="369" y="161"/>
                  </a:cubicBezTo>
                  <a:cubicBezTo>
                    <a:pt x="371" y="159"/>
                    <a:pt x="371" y="157"/>
                    <a:pt x="370" y="154"/>
                  </a:cubicBezTo>
                  <a:cubicBezTo>
                    <a:pt x="369" y="152"/>
                    <a:pt x="367" y="151"/>
                    <a:pt x="364" y="151"/>
                  </a:cubicBezTo>
                  <a:cubicBezTo>
                    <a:pt x="364" y="151"/>
                    <a:pt x="319" y="155"/>
                    <a:pt x="303" y="156"/>
                  </a:cubicBezTo>
                  <a:cubicBezTo>
                    <a:pt x="310" y="143"/>
                    <a:pt x="330" y="103"/>
                    <a:pt x="330" y="103"/>
                  </a:cubicBezTo>
                  <a:cubicBezTo>
                    <a:pt x="330" y="102"/>
                    <a:pt x="330" y="101"/>
                    <a:pt x="330" y="100"/>
                  </a:cubicBezTo>
                  <a:cubicBezTo>
                    <a:pt x="330" y="99"/>
                    <a:pt x="330" y="97"/>
                    <a:pt x="329" y="96"/>
                  </a:cubicBezTo>
                  <a:cubicBezTo>
                    <a:pt x="328" y="94"/>
                    <a:pt x="325" y="94"/>
                    <a:pt x="323" y="94"/>
                  </a:cubicBezTo>
                  <a:cubicBezTo>
                    <a:pt x="323" y="94"/>
                    <a:pt x="279" y="104"/>
                    <a:pt x="266" y="107"/>
                  </a:cubicBezTo>
                  <a:cubicBezTo>
                    <a:pt x="268" y="93"/>
                    <a:pt x="277" y="43"/>
                    <a:pt x="277" y="43"/>
                  </a:cubicBezTo>
                  <a:cubicBezTo>
                    <a:pt x="278" y="43"/>
                    <a:pt x="278" y="42"/>
                    <a:pt x="278" y="42"/>
                  </a:cubicBezTo>
                  <a:cubicBezTo>
                    <a:pt x="278" y="40"/>
                    <a:pt x="277" y="38"/>
                    <a:pt x="275" y="37"/>
                  </a:cubicBezTo>
                  <a:cubicBezTo>
                    <a:pt x="273" y="36"/>
                    <a:pt x="270" y="36"/>
                    <a:pt x="268" y="37"/>
                  </a:cubicBezTo>
                  <a:cubicBezTo>
                    <a:pt x="268" y="37"/>
                    <a:pt x="227" y="64"/>
                    <a:pt x="215" y="72"/>
                  </a:cubicBezTo>
                  <a:cubicBezTo>
                    <a:pt x="213" y="58"/>
                    <a:pt x="205" y="6"/>
                    <a:pt x="205" y="6"/>
                  </a:cubicBezTo>
                  <a:cubicBezTo>
                    <a:pt x="204" y="3"/>
                    <a:pt x="202" y="1"/>
                    <a:pt x="200" y="1"/>
                  </a:cubicBezTo>
                  <a:cubicBezTo>
                    <a:pt x="197" y="0"/>
                    <a:pt x="195" y="2"/>
                    <a:pt x="193" y="4"/>
                  </a:cubicBezTo>
                  <a:close/>
                </a:path>
              </a:pathLst>
            </a:custGeom>
            <a:solidFill>
              <a:srgbClr val="EDEB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1" name="Freeform 69"/>
            <p:cNvSpPr/>
            <p:nvPr/>
          </p:nvSpPr>
          <p:spPr bwMode="auto">
            <a:xfrm>
              <a:off x="4294773" y="3641725"/>
              <a:ext cx="1089025" cy="611188"/>
            </a:xfrm>
            <a:custGeom>
              <a:avLst/>
              <a:gdLst>
                <a:gd name="T0" fmla="*/ 0 w 257"/>
                <a:gd name="T1" fmla="*/ 142 h 143"/>
                <a:gd name="T2" fmla="*/ 105 w 257"/>
                <a:gd name="T3" fmla="*/ 16 h 143"/>
                <a:gd name="T4" fmla="*/ 257 w 257"/>
                <a:gd name="T5" fmla="*/ 143 h 143"/>
                <a:gd name="T6" fmla="*/ 0 w 257"/>
                <a:gd name="T7" fmla="*/ 14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7" h="143">
                  <a:moveTo>
                    <a:pt x="0" y="142"/>
                  </a:moveTo>
                  <a:cubicBezTo>
                    <a:pt x="0" y="142"/>
                    <a:pt x="18" y="31"/>
                    <a:pt x="105" y="16"/>
                  </a:cubicBezTo>
                  <a:cubicBezTo>
                    <a:pt x="193" y="0"/>
                    <a:pt x="257" y="143"/>
                    <a:pt x="257" y="143"/>
                  </a:cubicBezTo>
                  <a:lnTo>
                    <a:pt x="0" y="142"/>
                  </a:lnTo>
                  <a:close/>
                </a:path>
              </a:pathLst>
            </a:custGeom>
            <a:solidFill>
              <a:srgbClr val="9A9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2" name="Freeform 70"/>
            <p:cNvSpPr/>
            <p:nvPr/>
          </p:nvSpPr>
          <p:spPr bwMode="auto">
            <a:xfrm>
              <a:off x="4672598" y="3881438"/>
              <a:ext cx="279400" cy="58738"/>
            </a:xfrm>
            <a:custGeom>
              <a:avLst/>
              <a:gdLst>
                <a:gd name="T0" fmla="*/ 23 w 66"/>
                <a:gd name="T1" fmla="*/ 3 h 14"/>
                <a:gd name="T2" fmla="*/ 0 w 66"/>
                <a:gd name="T3" fmla="*/ 12 h 14"/>
                <a:gd name="T4" fmla="*/ 66 w 66"/>
                <a:gd name="T5" fmla="*/ 14 h 14"/>
                <a:gd name="T6" fmla="*/ 23 w 66"/>
                <a:gd name="T7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14">
                  <a:moveTo>
                    <a:pt x="23" y="3"/>
                  </a:moveTo>
                  <a:cubicBezTo>
                    <a:pt x="14" y="5"/>
                    <a:pt x="7" y="8"/>
                    <a:pt x="0" y="12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53" y="5"/>
                    <a:pt x="39" y="0"/>
                    <a:pt x="23" y="3"/>
                  </a:cubicBezTo>
                  <a:close/>
                </a:path>
              </a:pathLst>
            </a:custGeom>
            <a:solidFill>
              <a:srgbClr val="FF9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3" name="Freeform 71"/>
            <p:cNvSpPr/>
            <p:nvPr/>
          </p:nvSpPr>
          <p:spPr bwMode="auto">
            <a:xfrm>
              <a:off x="4609098" y="3932238"/>
              <a:ext cx="393700" cy="50800"/>
            </a:xfrm>
            <a:custGeom>
              <a:avLst/>
              <a:gdLst>
                <a:gd name="T0" fmla="*/ 15 w 93"/>
                <a:gd name="T1" fmla="*/ 0 h 12"/>
                <a:gd name="T2" fmla="*/ 0 w 93"/>
                <a:gd name="T3" fmla="*/ 11 h 12"/>
                <a:gd name="T4" fmla="*/ 93 w 93"/>
                <a:gd name="T5" fmla="*/ 12 h 12"/>
                <a:gd name="T6" fmla="*/ 81 w 93"/>
                <a:gd name="T7" fmla="*/ 2 h 12"/>
                <a:gd name="T8" fmla="*/ 15 w 93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2">
                  <a:moveTo>
                    <a:pt x="15" y="0"/>
                  </a:moveTo>
                  <a:cubicBezTo>
                    <a:pt x="9" y="3"/>
                    <a:pt x="5" y="7"/>
                    <a:pt x="0" y="11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89" y="8"/>
                    <a:pt x="85" y="5"/>
                    <a:pt x="81" y="2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975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4" name="Freeform 72"/>
            <p:cNvSpPr/>
            <p:nvPr/>
          </p:nvSpPr>
          <p:spPr bwMode="auto">
            <a:xfrm>
              <a:off x="4561473" y="3979863"/>
              <a:ext cx="496888" cy="63500"/>
            </a:xfrm>
            <a:custGeom>
              <a:avLst/>
              <a:gdLst>
                <a:gd name="T0" fmla="*/ 104 w 117"/>
                <a:gd name="T1" fmla="*/ 1 h 15"/>
                <a:gd name="T2" fmla="*/ 11 w 117"/>
                <a:gd name="T3" fmla="*/ 0 h 15"/>
                <a:gd name="T4" fmla="*/ 0 w 117"/>
                <a:gd name="T5" fmla="*/ 14 h 15"/>
                <a:gd name="T6" fmla="*/ 117 w 117"/>
                <a:gd name="T7" fmla="*/ 15 h 15"/>
                <a:gd name="T8" fmla="*/ 104 w 117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5">
                  <a:moveTo>
                    <a:pt x="104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7" y="4"/>
                    <a:pt x="3" y="9"/>
                    <a:pt x="0" y="14"/>
                  </a:cubicBezTo>
                  <a:cubicBezTo>
                    <a:pt x="117" y="15"/>
                    <a:pt x="117" y="15"/>
                    <a:pt x="117" y="15"/>
                  </a:cubicBezTo>
                  <a:cubicBezTo>
                    <a:pt x="113" y="10"/>
                    <a:pt x="109" y="5"/>
                    <a:pt x="104" y="1"/>
                  </a:cubicBezTo>
                  <a:close/>
                </a:path>
              </a:pathLst>
            </a:custGeom>
            <a:solidFill>
              <a:srgbClr val="FF9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5" name="Freeform 73"/>
            <p:cNvSpPr/>
            <p:nvPr/>
          </p:nvSpPr>
          <p:spPr bwMode="auto">
            <a:xfrm>
              <a:off x="4528136" y="4038600"/>
              <a:ext cx="576263" cy="65088"/>
            </a:xfrm>
            <a:custGeom>
              <a:avLst/>
              <a:gdLst>
                <a:gd name="T0" fmla="*/ 125 w 136"/>
                <a:gd name="T1" fmla="*/ 1 h 15"/>
                <a:gd name="T2" fmla="*/ 8 w 136"/>
                <a:gd name="T3" fmla="*/ 0 h 15"/>
                <a:gd name="T4" fmla="*/ 0 w 136"/>
                <a:gd name="T5" fmla="*/ 14 h 15"/>
                <a:gd name="T6" fmla="*/ 136 w 136"/>
                <a:gd name="T7" fmla="*/ 15 h 15"/>
                <a:gd name="T8" fmla="*/ 125 w 136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5">
                  <a:moveTo>
                    <a:pt x="125" y="1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5" y="5"/>
                    <a:pt x="2" y="9"/>
                    <a:pt x="0" y="14"/>
                  </a:cubicBezTo>
                  <a:cubicBezTo>
                    <a:pt x="136" y="15"/>
                    <a:pt x="136" y="15"/>
                    <a:pt x="136" y="15"/>
                  </a:cubicBezTo>
                  <a:cubicBezTo>
                    <a:pt x="133" y="10"/>
                    <a:pt x="129" y="5"/>
                    <a:pt x="125" y="1"/>
                  </a:cubicBezTo>
                  <a:close/>
                </a:path>
              </a:pathLst>
            </a:custGeom>
            <a:solidFill>
              <a:srgbClr val="975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6" name="Freeform 74"/>
            <p:cNvSpPr/>
            <p:nvPr/>
          </p:nvSpPr>
          <p:spPr bwMode="auto">
            <a:xfrm>
              <a:off x="4502736" y="4098925"/>
              <a:ext cx="644525" cy="68263"/>
            </a:xfrm>
            <a:custGeom>
              <a:avLst/>
              <a:gdLst>
                <a:gd name="T0" fmla="*/ 142 w 152"/>
                <a:gd name="T1" fmla="*/ 1 h 16"/>
                <a:gd name="T2" fmla="*/ 6 w 152"/>
                <a:gd name="T3" fmla="*/ 0 h 16"/>
                <a:gd name="T4" fmla="*/ 0 w 152"/>
                <a:gd name="T5" fmla="*/ 12 h 16"/>
                <a:gd name="T6" fmla="*/ 152 w 152"/>
                <a:gd name="T7" fmla="*/ 16 h 16"/>
                <a:gd name="T8" fmla="*/ 142 w 152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6">
                  <a:moveTo>
                    <a:pt x="142" y="1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4"/>
                    <a:pt x="2" y="9"/>
                    <a:pt x="0" y="12"/>
                  </a:cubicBezTo>
                  <a:cubicBezTo>
                    <a:pt x="152" y="16"/>
                    <a:pt x="152" y="16"/>
                    <a:pt x="152" y="16"/>
                  </a:cubicBezTo>
                  <a:cubicBezTo>
                    <a:pt x="149" y="12"/>
                    <a:pt x="146" y="6"/>
                    <a:pt x="142" y="1"/>
                  </a:cubicBezTo>
                  <a:close/>
                </a:path>
              </a:pathLst>
            </a:custGeom>
            <a:solidFill>
              <a:srgbClr val="FF9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7" name="Freeform 75"/>
            <p:cNvSpPr/>
            <p:nvPr/>
          </p:nvSpPr>
          <p:spPr bwMode="auto">
            <a:xfrm>
              <a:off x="4485273" y="4149725"/>
              <a:ext cx="687388" cy="63500"/>
            </a:xfrm>
            <a:custGeom>
              <a:avLst/>
              <a:gdLst>
                <a:gd name="T0" fmla="*/ 156 w 162"/>
                <a:gd name="T1" fmla="*/ 4 h 15"/>
                <a:gd name="T2" fmla="*/ 4 w 162"/>
                <a:gd name="T3" fmla="*/ 0 h 15"/>
                <a:gd name="T4" fmla="*/ 0 w 162"/>
                <a:gd name="T5" fmla="*/ 13 h 15"/>
                <a:gd name="T6" fmla="*/ 162 w 162"/>
                <a:gd name="T7" fmla="*/ 15 h 15"/>
                <a:gd name="T8" fmla="*/ 156 w 162"/>
                <a:gd name="T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5">
                  <a:moveTo>
                    <a:pt x="156" y="4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5"/>
                    <a:pt x="1" y="10"/>
                    <a:pt x="0" y="13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1" y="12"/>
                    <a:pt x="159" y="8"/>
                    <a:pt x="156" y="4"/>
                  </a:cubicBezTo>
                  <a:close/>
                </a:path>
              </a:pathLst>
            </a:custGeom>
            <a:solidFill>
              <a:srgbClr val="975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8" name="Freeform 76"/>
            <p:cNvSpPr/>
            <p:nvPr/>
          </p:nvSpPr>
          <p:spPr bwMode="auto">
            <a:xfrm>
              <a:off x="4477336" y="4205288"/>
              <a:ext cx="711200" cy="42863"/>
            </a:xfrm>
            <a:custGeom>
              <a:avLst/>
              <a:gdLst>
                <a:gd name="T0" fmla="*/ 2 w 168"/>
                <a:gd name="T1" fmla="*/ 0 h 10"/>
                <a:gd name="T2" fmla="*/ 0 w 168"/>
                <a:gd name="T3" fmla="*/ 9 h 10"/>
                <a:gd name="T4" fmla="*/ 168 w 168"/>
                <a:gd name="T5" fmla="*/ 10 h 10"/>
                <a:gd name="T6" fmla="*/ 164 w 168"/>
                <a:gd name="T7" fmla="*/ 2 h 10"/>
                <a:gd name="T8" fmla="*/ 2 w 16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10">
                  <a:moveTo>
                    <a:pt x="2" y="0"/>
                  </a:moveTo>
                  <a:cubicBezTo>
                    <a:pt x="1" y="6"/>
                    <a:pt x="0" y="9"/>
                    <a:pt x="0" y="9"/>
                  </a:cubicBezTo>
                  <a:cubicBezTo>
                    <a:pt x="168" y="10"/>
                    <a:pt x="168" y="10"/>
                    <a:pt x="168" y="10"/>
                  </a:cubicBezTo>
                  <a:cubicBezTo>
                    <a:pt x="168" y="10"/>
                    <a:pt x="167" y="7"/>
                    <a:pt x="164" y="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FF9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auto">
            <a:xfrm>
              <a:off x="4401136" y="4137025"/>
              <a:ext cx="33338" cy="34925"/>
            </a:xfrm>
            <a:prstGeom prst="ellipse">
              <a:avLst/>
            </a:prstGeom>
            <a:solidFill>
              <a:srgbClr val="FFE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auto">
            <a:xfrm>
              <a:off x="4493211" y="3940175"/>
              <a:ext cx="34925" cy="39688"/>
            </a:xfrm>
            <a:prstGeom prst="ellipse">
              <a:avLst/>
            </a:prstGeom>
            <a:solidFill>
              <a:srgbClr val="FFE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auto">
            <a:xfrm>
              <a:off x="4680536" y="3808413"/>
              <a:ext cx="33338" cy="34925"/>
            </a:xfrm>
            <a:prstGeom prst="ellipse">
              <a:avLst/>
            </a:prstGeom>
            <a:solidFill>
              <a:srgbClr val="FFE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auto">
            <a:xfrm>
              <a:off x="4863098" y="3808413"/>
              <a:ext cx="33338" cy="34925"/>
            </a:xfrm>
            <a:prstGeom prst="ellipse">
              <a:avLst/>
            </a:prstGeom>
            <a:solidFill>
              <a:srgbClr val="FFE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auto">
            <a:xfrm>
              <a:off x="5048836" y="3911600"/>
              <a:ext cx="34925" cy="33338"/>
            </a:xfrm>
            <a:prstGeom prst="ellipse">
              <a:avLst/>
            </a:prstGeom>
            <a:solidFill>
              <a:srgbClr val="FFE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auto">
            <a:xfrm>
              <a:off x="5159961" y="4060825"/>
              <a:ext cx="33338" cy="33338"/>
            </a:xfrm>
            <a:prstGeom prst="ellipse">
              <a:avLst/>
            </a:prstGeom>
            <a:solidFill>
              <a:srgbClr val="FFE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auto">
            <a:xfrm>
              <a:off x="5252036" y="4175125"/>
              <a:ext cx="34925" cy="34925"/>
            </a:xfrm>
            <a:prstGeom prst="ellipse">
              <a:avLst/>
            </a:prstGeom>
            <a:solidFill>
              <a:srgbClr val="FFE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6" name="Freeform 84"/>
            <p:cNvSpPr/>
            <p:nvPr/>
          </p:nvSpPr>
          <p:spPr bwMode="auto">
            <a:xfrm>
              <a:off x="2373898" y="2619375"/>
              <a:ext cx="80963" cy="134938"/>
            </a:xfrm>
            <a:custGeom>
              <a:avLst/>
              <a:gdLst>
                <a:gd name="T0" fmla="*/ 19 w 19"/>
                <a:gd name="T1" fmla="*/ 0 h 32"/>
                <a:gd name="T2" fmla="*/ 1 w 19"/>
                <a:gd name="T3" fmla="*/ 5 h 32"/>
                <a:gd name="T4" fmla="*/ 0 w 19"/>
                <a:gd name="T5" fmla="*/ 30 h 32"/>
                <a:gd name="T6" fmla="*/ 19 w 19"/>
                <a:gd name="T7" fmla="*/ 32 h 32"/>
                <a:gd name="T8" fmla="*/ 19 w 19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2">
                  <a:moveTo>
                    <a:pt x="19" y="0"/>
                  </a:moveTo>
                  <a:cubicBezTo>
                    <a:pt x="19" y="0"/>
                    <a:pt x="3" y="2"/>
                    <a:pt x="1" y="5"/>
                  </a:cubicBezTo>
                  <a:cubicBezTo>
                    <a:pt x="0" y="9"/>
                    <a:pt x="0" y="30"/>
                    <a:pt x="0" y="30"/>
                  </a:cubicBezTo>
                  <a:cubicBezTo>
                    <a:pt x="0" y="30"/>
                    <a:pt x="17" y="32"/>
                    <a:pt x="19" y="32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7" name="Freeform 85"/>
            <p:cNvSpPr/>
            <p:nvPr/>
          </p:nvSpPr>
          <p:spPr bwMode="auto">
            <a:xfrm>
              <a:off x="2485023" y="2622550"/>
              <a:ext cx="101600" cy="141288"/>
            </a:xfrm>
            <a:custGeom>
              <a:avLst/>
              <a:gdLst>
                <a:gd name="T0" fmla="*/ 1 w 24"/>
                <a:gd name="T1" fmla="*/ 0 h 33"/>
                <a:gd name="T2" fmla="*/ 0 w 24"/>
                <a:gd name="T3" fmla="*/ 31 h 33"/>
                <a:gd name="T4" fmla="*/ 24 w 24"/>
                <a:gd name="T5" fmla="*/ 33 h 33"/>
                <a:gd name="T6" fmla="*/ 24 w 24"/>
                <a:gd name="T7" fmla="*/ 2 h 33"/>
                <a:gd name="T8" fmla="*/ 1 w 24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3">
                  <a:moveTo>
                    <a:pt x="1" y="0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14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8" name="Freeform 86"/>
            <p:cNvSpPr/>
            <p:nvPr/>
          </p:nvSpPr>
          <p:spPr bwMode="auto">
            <a:xfrm>
              <a:off x="2619961" y="2632075"/>
              <a:ext cx="101600" cy="139700"/>
            </a:xfrm>
            <a:custGeom>
              <a:avLst/>
              <a:gdLst>
                <a:gd name="T0" fmla="*/ 1 w 24"/>
                <a:gd name="T1" fmla="*/ 1 h 33"/>
                <a:gd name="T2" fmla="*/ 0 w 24"/>
                <a:gd name="T3" fmla="*/ 31 h 33"/>
                <a:gd name="T4" fmla="*/ 24 w 24"/>
                <a:gd name="T5" fmla="*/ 33 h 33"/>
                <a:gd name="T6" fmla="*/ 24 w 24"/>
                <a:gd name="T7" fmla="*/ 3 h 33"/>
                <a:gd name="T8" fmla="*/ 1 w 24"/>
                <a:gd name="T9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3">
                  <a:moveTo>
                    <a:pt x="1" y="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15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9" name="Freeform 87"/>
            <p:cNvSpPr/>
            <p:nvPr/>
          </p:nvSpPr>
          <p:spPr bwMode="auto">
            <a:xfrm>
              <a:off x="2769186" y="2644775"/>
              <a:ext cx="101600" cy="139700"/>
            </a:xfrm>
            <a:custGeom>
              <a:avLst/>
              <a:gdLst>
                <a:gd name="T0" fmla="*/ 1 w 24"/>
                <a:gd name="T1" fmla="*/ 1 h 33"/>
                <a:gd name="T2" fmla="*/ 0 w 24"/>
                <a:gd name="T3" fmla="*/ 31 h 33"/>
                <a:gd name="T4" fmla="*/ 24 w 24"/>
                <a:gd name="T5" fmla="*/ 33 h 33"/>
                <a:gd name="T6" fmla="*/ 24 w 24"/>
                <a:gd name="T7" fmla="*/ 2 h 33"/>
                <a:gd name="T8" fmla="*/ 1 w 24"/>
                <a:gd name="T9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3">
                  <a:moveTo>
                    <a:pt x="1" y="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15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90" name="Freeform 88"/>
            <p:cNvSpPr/>
            <p:nvPr/>
          </p:nvSpPr>
          <p:spPr bwMode="auto">
            <a:xfrm>
              <a:off x="2908886" y="2660650"/>
              <a:ext cx="177800" cy="141288"/>
            </a:xfrm>
            <a:custGeom>
              <a:avLst/>
              <a:gdLst>
                <a:gd name="T0" fmla="*/ 1 w 42"/>
                <a:gd name="T1" fmla="*/ 0 h 33"/>
                <a:gd name="T2" fmla="*/ 0 w 42"/>
                <a:gd name="T3" fmla="*/ 29 h 33"/>
                <a:gd name="T4" fmla="*/ 40 w 42"/>
                <a:gd name="T5" fmla="*/ 33 h 33"/>
                <a:gd name="T6" fmla="*/ 38 w 42"/>
                <a:gd name="T7" fmla="*/ 8 h 33"/>
                <a:gd name="T8" fmla="*/ 1 w 42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3">
                  <a:moveTo>
                    <a:pt x="1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3"/>
                    <a:pt x="42" y="11"/>
                    <a:pt x="38" y="8"/>
                  </a:cubicBezTo>
                  <a:cubicBezTo>
                    <a:pt x="34" y="5"/>
                    <a:pt x="8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91" name="Freeform 89"/>
            <p:cNvSpPr/>
            <p:nvPr/>
          </p:nvSpPr>
          <p:spPr bwMode="auto">
            <a:xfrm>
              <a:off x="2353261" y="2784475"/>
              <a:ext cx="750888" cy="98425"/>
            </a:xfrm>
            <a:custGeom>
              <a:avLst/>
              <a:gdLst>
                <a:gd name="T0" fmla="*/ 5 w 473"/>
                <a:gd name="T1" fmla="*/ 0 h 62"/>
                <a:gd name="T2" fmla="*/ 473 w 473"/>
                <a:gd name="T3" fmla="*/ 38 h 62"/>
                <a:gd name="T4" fmla="*/ 473 w 473"/>
                <a:gd name="T5" fmla="*/ 62 h 62"/>
                <a:gd name="T6" fmla="*/ 0 w 473"/>
                <a:gd name="T7" fmla="*/ 19 h 62"/>
                <a:gd name="T8" fmla="*/ 5 w 473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3" h="62">
                  <a:moveTo>
                    <a:pt x="5" y="0"/>
                  </a:moveTo>
                  <a:lnTo>
                    <a:pt x="473" y="38"/>
                  </a:lnTo>
                  <a:lnTo>
                    <a:pt x="473" y="62"/>
                  </a:lnTo>
                  <a:lnTo>
                    <a:pt x="0" y="1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37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815340" y="1929130"/>
            <a:ext cx="758634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40000"/>
              </a:lnSpc>
              <a:buAutoNum type="alphaUcPeriod"/>
            </a:pPr>
            <a:r>
              <a:rPr lang="vi-VN" alt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2;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vi-VN" alt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40000"/>
              </a:lnSpc>
              <a:buAutoNum type="alphaUcPeriod"/>
            </a:pPr>
            <a:r>
              <a:rPr lang="vi-VN" alt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1;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alt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40000"/>
              </a:lnSpc>
              <a:buAutoNum type="alphaUcPeriod"/>
            </a:pPr>
            <a:r>
              <a:rPr lang="vi-VN" alt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3;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vi-VN" alt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728" y="1799541"/>
            <a:ext cx="4534912" cy="347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2"/>
          <p:cNvSpPr/>
          <p:nvPr/>
        </p:nvSpPr>
        <p:spPr>
          <a:xfrm>
            <a:off x="0" y="76200"/>
            <a:ext cx="12192000" cy="6705600"/>
          </a:xfrm>
          <a:prstGeom prst="roundRect">
            <a:avLst>
              <a:gd name="adj" fmla="val 4259"/>
            </a:avLst>
          </a:prstGeom>
          <a:noFill/>
          <a:ln w="127000" cap="flat" cmpd="thickThin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>
              <a:buFontTx/>
            </a:pPr>
            <a:endParaRPr lang="vi-VN" altLang="vi-VN" sz="32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1" y="1625600"/>
            <a:ext cx="11902017" cy="495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Multiply 3"/>
          <p:cNvSpPr/>
          <p:nvPr/>
        </p:nvSpPr>
        <p:spPr>
          <a:xfrm>
            <a:off x="10841567" y="2921000"/>
            <a:ext cx="459317" cy="381000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/>
          </a:p>
        </p:txBody>
      </p:sp>
      <p:sp>
        <p:nvSpPr>
          <p:cNvPr id="5" name="Multiply 4"/>
          <p:cNvSpPr/>
          <p:nvPr/>
        </p:nvSpPr>
        <p:spPr>
          <a:xfrm>
            <a:off x="10790767" y="3854451"/>
            <a:ext cx="495300" cy="3810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/>
          </a:p>
        </p:txBody>
      </p:sp>
      <p:sp>
        <p:nvSpPr>
          <p:cNvPr id="6" name="Multiply 5"/>
          <p:cNvSpPr/>
          <p:nvPr/>
        </p:nvSpPr>
        <p:spPr>
          <a:xfrm>
            <a:off x="10816167" y="5594351"/>
            <a:ext cx="419100" cy="3810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/>
          </a:p>
        </p:txBody>
      </p:sp>
      <p:sp>
        <p:nvSpPr>
          <p:cNvPr id="17414" name="Rectangle 2"/>
          <p:cNvSpPr/>
          <p:nvPr/>
        </p:nvSpPr>
        <p:spPr>
          <a:xfrm>
            <a:off x="325967" y="383117"/>
            <a:ext cx="11677651" cy="107721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>
              <a:buFontTx/>
            </a:pPr>
            <a:r>
              <a:rPr lang="en-US" altLang="en-US" sz="2400" b="1" dirty="0">
                <a:solidFill>
                  <a:schemeClr val="accent4"/>
                </a:solidFill>
                <a:latin typeface="Arial" panose="020B0604020202020204" pitchFamily="34" charset="0"/>
              </a:rPr>
              <a:t> </a:t>
            </a:r>
            <a:r>
              <a:rPr lang="nl-NL" altLang="en-US" sz="3200" b="1" dirty="0">
                <a:solidFill>
                  <a:schemeClr val="accent4"/>
                </a:solidFill>
                <a:latin typeface="Times New Roman" panose="02020603050405020304" pitchFamily="18" charset="0"/>
              </a:rPr>
              <a:t>b. Nháy dấu (</a:t>
            </a:r>
            <a:r>
              <a:rPr lang="nl-NL" alt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sym typeface="Wingdings 3" panose="05040102010807070707" pitchFamily="18" charset="2"/>
              </a:rPr>
              <a:t></a:t>
            </a:r>
            <a:r>
              <a:rPr lang="nl-NL" altLang="en-US" sz="3200" b="1" dirty="0">
                <a:solidFill>
                  <a:schemeClr val="accent4"/>
                </a:solidFill>
                <a:latin typeface="Times New Roman" panose="02020603050405020304" pitchFamily="18" charset="0"/>
              </a:rPr>
              <a:t>) trước tên ổ đĩa (D:) trong ngăn trái v</a:t>
            </a:r>
            <a:r>
              <a:rPr lang="nl-NL" alt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nl-NL" altLang="en-US" sz="3200" b="1" dirty="0">
                <a:solidFill>
                  <a:schemeClr val="accent4"/>
                </a:solidFill>
                <a:latin typeface="Times New Roman" panose="02020603050405020304" pitchFamily="18" charset="0"/>
              </a:rPr>
              <a:t> quan sát sự thay đổi. Đánh dấu X v</a:t>
            </a:r>
            <a:r>
              <a:rPr lang="nl-NL" alt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nl-NL" altLang="en-US" sz="3200" b="1" dirty="0">
                <a:solidFill>
                  <a:schemeClr val="accent4"/>
                </a:solidFill>
                <a:latin typeface="Times New Roman" panose="02020603050405020304" pitchFamily="18" charset="0"/>
              </a:rPr>
              <a:t>o </a:t>
            </a:r>
            <a:r>
              <a:rPr lang="nl-NL" alt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</a:t>
            </a:r>
            <a:r>
              <a:rPr lang="nl-NL" altLang="en-US" sz="3200" b="1" dirty="0">
                <a:solidFill>
                  <a:schemeClr val="accent4"/>
                </a:solidFill>
                <a:latin typeface="Times New Roman" panose="02020603050405020304" pitchFamily="18" charset="0"/>
              </a:rPr>
              <a:t> đặt cuối câu đúng.</a:t>
            </a:r>
            <a:endParaRPr lang="en-US" altLang="en-US" sz="3200" b="1" dirty="0">
              <a:solidFill>
                <a:schemeClr val="accent4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组合 69"/>
          <p:cNvGrpSpPr/>
          <p:nvPr/>
        </p:nvGrpSpPr>
        <p:grpSpPr>
          <a:xfrm>
            <a:off x="0" y="5701553"/>
            <a:ext cx="12192000" cy="1183081"/>
            <a:chOff x="2927351" y="2571750"/>
            <a:chExt cx="6337300" cy="1620838"/>
          </a:xfrm>
        </p:grpSpPr>
        <p:sp>
          <p:nvSpPr>
            <p:cNvPr id="5" name="Freeform 5"/>
            <p:cNvSpPr/>
            <p:nvPr/>
          </p:nvSpPr>
          <p:spPr bwMode="auto">
            <a:xfrm>
              <a:off x="4402138" y="2933700"/>
              <a:ext cx="152400" cy="406400"/>
            </a:xfrm>
            <a:custGeom>
              <a:avLst/>
              <a:gdLst>
                <a:gd name="T0" fmla="*/ 15 w 36"/>
                <a:gd name="T1" fmla="*/ 78 h 95"/>
                <a:gd name="T2" fmla="*/ 2 w 36"/>
                <a:gd name="T3" fmla="*/ 0 h 95"/>
                <a:gd name="T4" fmla="*/ 6 w 36"/>
                <a:gd name="T5" fmla="*/ 0 h 95"/>
                <a:gd name="T6" fmla="*/ 36 w 36"/>
                <a:gd name="T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95">
                  <a:moveTo>
                    <a:pt x="15" y="78"/>
                  </a:moveTo>
                  <a:cubicBezTo>
                    <a:pt x="9" y="53"/>
                    <a:pt x="0" y="26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ubicBezTo>
                    <a:pt x="9" y="31"/>
                    <a:pt x="25" y="69"/>
                    <a:pt x="36" y="95"/>
                  </a:cubicBezTo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4465638" y="2963863"/>
              <a:ext cx="98425" cy="187325"/>
            </a:xfrm>
            <a:custGeom>
              <a:avLst/>
              <a:gdLst>
                <a:gd name="T0" fmla="*/ 0 w 23"/>
                <a:gd name="T1" fmla="*/ 31 h 44"/>
                <a:gd name="T2" fmla="*/ 18 w 23"/>
                <a:gd name="T3" fmla="*/ 0 h 44"/>
                <a:gd name="T4" fmla="*/ 0 w 23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44">
                  <a:moveTo>
                    <a:pt x="0" y="31"/>
                  </a:moveTo>
                  <a:cubicBezTo>
                    <a:pt x="6" y="21"/>
                    <a:pt x="12" y="10"/>
                    <a:pt x="18" y="0"/>
                  </a:cubicBezTo>
                  <a:cubicBezTo>
                    <a:pt x="23" y="9"/>
                    <a:pt x="7" y="38"/>
                    <a:pt x="0" y="44"/>
                  </a:cubicBezTo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4198938" y="2571750"/>
              <a:ext cx="327025" cy="465138"/>
            </a:xfrm>
            <a:custGeom>
              <a:avLst/>
              <a:gdLst>
                <a:gd name="T0" fmla="*/ 59 w 77"/>
                <a:gd name="T1" fmla="*/ 27 h 109"/>
                <a:gd name="T2" fmla="*/ 28 w 77"/>
                <a:gd name="T3" fmla="*/ 92 h 109"/>
                <a:gd name="T4" fmla="*/ 74 w 77"/>
                <a:gd name="T5" fmla="*/ 71 h 109"/>
                <a:gd name="T6" fmla="*/ 59 w 77"/>
                <a:gd name="T7" fmla="*/ 2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109">
                  <a:moveTo>
                    <a:pt x="59" y="27"/>
                  </a:moveTo>
                  <a:cubicBezTo>
                    <a:pt x="16" y="0"/>
                    <a:pt x="0" y="69"/>
                    <a:pt x="28" y="92"/>
                  </a:cubicBezTo>
                  <a:cubicBezTo>
                    <a:pt x="49" y="109"/>
                    <a:pt x="71" y="96"/>
                    <a:pt x="74" y="71"/>
                  </a:cubicBezTo>
                  <a:cubicBezTo>
                    <a:pt x="77" y="53"/>
                    <a:pt x="77" y="38"/>
                    <a:pt x="59" y="27"/>
                  </a:cubicBezTo>
                  <a:close/>
                </a:path>
              </a:pathLst>
            </a:custGeom>
            <a:solidFill>
              <a:srgbClr val="5B8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4516438" y="2857500"/>
              <a:ext cx="203200" cy="212725"/>
            </a:xfrm>
            <a:custGeom>
              <a:avLst/>
              <a:gdLst>
                <a:gd name="T0" fmla="*/ 29 w 48"/>
                <a:gd name="T1" fmla="*/ 12 h 50"/>
                <a:gd name="T2" fmla="*/ 2 w 48"/>
                <a:gd name="T3" fmla="*/ 26 h 50"/>
                <a:gd name="T4" fmla="*/ 29 w 48"/>
                <a:gd name="T5" fmla="*/ 1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50">
                  <a:moveTo>
                    <a:pt x="29" y="12"/>
                  </a:moveTo>
                  <a:cubicBezTo>
                    <a:pt x="48" y="36"/>
                    <a:pt x="4" y="50"/>
                    <a:pt x="2" y="26"/>
                  </a:cubicBezTo>
                  <a:cubicBezTo>
                    <a:pt x="0" y="11"/>
                    <a:pt x="19" y="0"/>
                    <a:pt x="29" y="12"/>
                  </a:cubicBezTo>
                  <a:close/>
                </a:path>
              </a:pathLst>
            </a:custGeom>
            <a:solidFill>
              <a:srgbClr val="5B8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4384676" y="2728913"/>
              <a:ext cx="30163" cy="34925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4270376" y="2784475"/>
              <a:ext cx="34925" cy="34925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4356101" y="2801938"/>
              <a:ext cx="33338" cy="30163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4478338" y="2771775"/>
              <a:ext cx="30163" cy="34925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4414838" y="2900363"/>
              <a:ext cx="30163" cy="33338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4597401" y="2917825"/>
              <a:ext cx="33338" cy="28575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4533901" y="2963863"/>
              <a:ext cx="33338" cy="34925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4300538" y="2895600"/>
              <a:ext cx="30163" cy="30163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4470401" y="2801938"/>
              <a:ext cx="1466850" cy="874713"/>
            </a:xfrm>
            <a:custGeom>
              <a:avLst/>
              <a:gdLst>
                <a:gd name="T0" fmla="*/ 346 w 346"/>
                <a:gd name="T1" fmla="*/ 204 h 205"/>
                <a:gd name="T2" fmla="*/ 173 w 346"/>
                <a:gd name="T3" fmla="*/ 0 h 205"/>
                <a:gd name="T4" fmla="*/ 0 w 346"/>
                <a:gd name="T5" fmla="*/ 204 h 205"/>
                <a:gd name="T6" fmla="*/ 0 w 346"/>
                <a:gd name="T7" fmla="*/ 205 h 205"/>
                <a:gd name="T8" fmla="*/ 346 w 346"/>
                <a:gd name="T9" fmla="*/ 205 h 205"/>
                <a:gd name="T10" fmla="*/ 346 w 346"/>
                <a:gd name="T11" fmla="*/ 204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6" h="205">
                  <a:moveTo>
                    <a:pt x="346" y="204"/>
                  </a:moveTo>
                  <a:cubicBezTo>
                    <a:pt x="346" y="105"/>
                    <a:pt x="269" y="0"/>
                    <a:pt x="173" y="0"/>
                  </a:cubicBezTo>
                  <a:cubicBezTo>
                    <a:pt x="78" y="0"/>
                    <a:pt x="0" y="105"/>
                    <a:pt x="0" y="204"/>
                  </a:cubicBezTo>
                  <a:cubicBezTo>
                    <a:pt x="0" y="204"/>
                    <a:pt x="0" y="205"/>
                    <a:pt x="0" y="205"/>
                  </a:cubicBezTo>
                  <a:cubicBezTo>
                    <a:pt x="346" y="205"/>
                    <a:pt x="346" y="205"/>
                    <a:pt x="346" y="205"/>
                  </a:cubicBezTo>
                  <a:cubicBezTo>
                    <a:pt x="346" y="205"/>
                    <a:pt x="346" y="204"/>
                    <a:pt x="346" y="204"/>
                  </a:cubicBezTo>
                  <a:close/>
                </a:path>
              </a:pathLst>
            </a:custGeom>
            <a:solidFill>
              <a:srgbClr val="9A68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4597401" y="2986088"/>
              <a:ext cx="1200150" cy="715963"/>
            </a:xfrm>
            <a:custGeom>
              <a:avLst/>
              <a:gdLst>
                <a:gd name="T0" fmla="*/ 283 w 283"/>
                <a:gd name="T1" fmla="*/ 167 h 168"/>
                <a:gd name="T2" fmla="*/ 142 w 283"/>
                <a:gd name="T3" fmla="*/ 0 h 168"/>
                <a:gd name="T4" fmla="*/ 0 w 283"/>
                <a:gd name="T5" fmla="*/ 167 h 168"/>
                <a:gd name="T6" fmla="*/ 0 w 283"/>
                <a:gd name="T7" fmla="*/ 168 h 168"/>
                <a:gd name="T8" fmla="*/ 283 w 283"/>
                <a:gd name="T9" fmla="*/ 168 h 168"/>
                <a:gd name="T10" fmla="*/ 283 w 283"/>
                <a:gd name="T11" fmla="*/ 16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3" h="168">
                  <a:moveTo>
                    <a:pt x="283" y="167"/>
                  </a:moveTo>
                  <a:cubicBezTo>
                    <a:pt x="283" y="85"/>
                    <a:pt x="220" y="0"/>
                    <a:pt x="142" y="0"/>
                  </a:cubicBezTo>
                  <a:cubicBezTo>
                    <a:pt x="64" y="0"/>
                    <a:pt x="0" y="85"/>
                    <a:pt x="0" y="167"/>
                  </a:cubicBezTo>
                  <a:cubicBezTo>
                    <a:pt x="0" y="167"/>
                    <a:pt x="0" y="167"/>
                    <a:pt x="0" y="168"/>
                  </a:cubicBezTo>
                  <a:cubicBezTo>
                    <a:pt x="283" y="168"/>
                    <a:pt x="283" y="168"/>
                    <a:pt x="283" y="168"/>
                  </a:cubicBezTo>
                  <a:cubicBezTo>
                    <a:pt x="283" y="167"/>
                    <a:pt x="283" y="167"/>
                    <a:pt x="283" y="167"/>
                  </a:cubicBezTo>
                  <a:close/>
                </a:path>
              </a:pathLst>
            </a:custGeom>
            <a:solidFill>
              <a:srgbClr val="FFFF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4779963" y="3138488"/>
              <a:ext cx="822325" cy="477838"/>
            </a:xfrm>
            <a:custGeom>
              <a:avLst/>
              <a:gdLst>
                <a:gd name="T0" fmla="*/ 194 w 194"/>
                <a:gd name="T1" fmla="*/ 112 h 112"/>
                <a:gd name="T2" fmla="*/ 97 w 194"/>
                <a:gd name="T3" fmla="*/ 0 h 112"/>
                <a:gd name="T4" fmla="*/ 0 w 194"/>
                <a:gd name="T5" fmla="*/ 112 h 112"/>
                <a:gd name="T6" fmla="*/ 0 w 194"/>
                <a:gd name="T7" fmla="*/ 112 h 112"/>
                <a:gd name="T8" fmla="*/ 194 w 194"/>
                <a:gd name="T9" fmla="*/ 112 h 112"/>
                <a:gd name="T10" fmla="*/ 194 w 194"/>
                <a:gd name="T11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2">
                  <a:moveTo>
                    <a:pt x="194" y="112"/>
                  </a:moveTo>
                  <a:cubicBezTo>
                    <a:pt x="194" y="57"/>
                    <a:pt x="150" y="0"/>
                    <a:pt x="97" y="0"/>
                  </a:cubicBezTo>
                  <a:cubicBezTo>
                    <a:pt x="43" y="0"/>
                    <a:pt x="0" y="57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94" y="112"/>
                    <a:pt x="194" y="112"/>
                    <a:pt x="194" y="112"/>
                  </a:cubicBezTo>
                  <a:cubicBezTo>
                    <a:pt x="194" y="112"/>
                    <a:pt x="194" y="112"/>
                    <a:pt x="194" y="112"/>
                  </a:cubicBezTo>
                  <a:close/>
                </a:path>
              </a:pathLst>
            </a:custGeom>
            <a:solidFill>
              <a:srgbClr val="BB9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4902201" y="3279775"/>
              <a:ext cx="525463" cy="341313"/>
            </a:xfrm>
            <a:custGeom>
              <a:avLst/>
              <a:gdLst>
                <a:gd name="T0" fmla="*/ 124 w 124"/>
                <a:gd name="T1" fmla="*/ 80 h 80"/>
                <a:gd name="T2" fmla="*/ 62 w 124"/>
                <a:gd name="T3" fmla="*/ 0 h 80"/>
                <a:gd name="T4" fmla="*/ 0 w 124"/>
                <a:gd name="T5" fmla="*/ 80 h 80"/>
                <a:gd name="T6" fmla="*/ 0 w 124"/>
                <a:gd name="T7" fmla="*/ 80 h 80"/>
                <a:gd name="T8" fmla="*/ 124 w 124"/>
                <a:gd name="T9" fmla="*/ 80 h 80"/>
                <a:gd name="T10" fmla="*/ 124 w 124"/>
                <a:gd name="T1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80">
                  <a:moveTo>
                    <a:pt x="124" y="80"/>
                  </a:moveTo>
                  <a:cubicBezTo>
                    <a:pt x="124" y="41"/>
                    <a:pt x="96" y="0"/>
                    <a:pt x="62" y="0"/>
                  </a:cubicBezTo>
                  <a:cubicBezTo>
                    <a:pt x="28" y="0"/>
                    <a:pt x="0" y="41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24" y="80"/>
                    <a:pt x="124" y="80"/>
                    <a:pt x="124" y="80"/>
                  </a:cubicBezTo>
                  <a:cubicBezTo>
                    <a:pt x="124" y="80"/>
                    <a:pt x="124" y="80"/>
                    <a:pt x="124" y="80"/>
                  </a:cubicBezTo>
                  <a:close/>
                </a:path>
              </a:pathLst>
            </a:custGeom>
            <a:solidFill>
              <a:srgbClr val="FFC5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5500688" y="2955925"/>
              <a:ext cx="2114550" cy="1198563"/>
            </a:xfrm>
            <a:custGeom>
              <a:avLst/>
              <a:gdLst>
                <a:gd name="T0" fmla="*/ 499 w 499"/>
                <a:gd name="T1" fmla="*/ 279 h 281"/>
                <a:gd name="T2" fmla="*/ 250 w 499"/>
                <a:gd name="T3" fmla="*/ 0 h 281"/>
                <a:gd name="T4" fmla="*/ 0 w 499"/>
                <a:gd name="T5" fmla="*/ 279 h 281"/>
                <a:gd name="T6" fmla="*/ 0 w 499"/>
                <a:gd name="T7" fmla="*/ 281 h 281"/>
                <a:gd name="T8" fmla="*/ 499 w 499"/>
                <a:gd name="T9" fmla="*/ 281 h 281"/>
                <a:gd name="T10" fmla="*/ 499 w 499"/>
                <a:gd name="T11" fmla="*/ 279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9" h="281">
                  <a:moveTo>
                    <a:pt x="499" y="279"/>
                  </a:moveTo>
                  <a:cubicBezTo>
                    <a:pt x="499" y="125"/>
                    <a:pt x="387" y="0"/>
                    <a:pt x="250" y="0"/>
                  </a:cubicBezTo>
                  <a:cubicBezTo>
                    <a:pt x="112" y="0"/>
                    <a:pt x="0" y="125"/>
                    <a:pt x="0" y="279"/>
                  </a:cubicBezTo>
                  <a:cubicBezTo>
                    <a:pt x="0" y="280"/>
                    <a:pt x="0" y="280"/>
                    <a:pt x="0" y="281"/>
                  </a:cubicBezTo>
                  <a:cubicBezTo>
                    <a:pt x="499" y="281"/>
                    <a:pt x="499" y="281"/>
                    <a:pt x="499" y="281"/>
                  </a:cubicBezTo>
                  <a:cubicBezTo>
                    <a:pt x="499" y="280"/>
                    <a:pt x="499" y="280"/>
                    <a:pt x="499" y="279"/>
                  </a:cubicBezTo>
                  <a:close/>
                </a:path>
              </a:pathLst>
            </a:custGeom>
            <a:solidFill>
              <a:srgbClr val="FF8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5683251" y="3224213"/>
              <a:ext cx="1738313" cy="917575"/>
            </a:xfrm>
            <a:custGeom>
              <a:avLst/>
              <a:gdLst>
                <a:gd name="T0" fmla="*/ 410 w 410"/>
                <a:gd name="T1" fmla="*/ 213 h 215"/>
                <a:gd name="T2" fmla="*/ 205 w 410"/>
                <a:gd name="T3" fmla="*/ 0 h 215"/>
                <a:gd name="T4" fmla="*/ 0 w 410"/>
                <a:gd name="T5" fmla="*/ 213 h 215"/>
                <a:gd name="T6" fmla="*/ 0 w 410"/>
                <a:gd name="T7" fmla="*/ 215 h 215"/>
                <a:gd name="T8" fmla="*/ 410 w 410"/>
                <a:gd name="T9" fmla="*/ 215 h 215"/>
                <a:gd name="T10" fmla="*/ 410 w 410"/>
                <a:gd name="T11" fmla="*/ 21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0" h="215">
                  <a:moveTo>
                    <a:pt x="410" y="213"/>
                  </a:moveTo>
                  <a:cubicBezTo>
                    <a:pt x="410" y="95"/>
                    <a:pt x="318" y="0"/>
                    <a:pt x="205" y="0"/>
                  </a:cubicBezTo>
                  <a:cubicBezTo>
                    <a:pt x="92" y="0"/>
                    <a:pt x="0" y="95"/>
                    <a:pt x="0" y="213"/>
                  </a:cubicBezTo>
                  <a:cubicBezTo>
                    <a:pt x="0" y="214"/>
                    <a:pt x="0" y="214"/>
                    <a:pt x="0" y="215"/>
                  </a:cubicBezTo>
                  <a:cubicBezTo>
                    <a:pt x="410" y="215"/>
                    <a:pt x="410" y="215"/>
                    <a:pt x="410" y="215"/>
                  </a:cubicBezTo>
                  <a:cubicBezTo>
                    <a:pt x="410" y="214"/>
                    <a:pt x="410" y="214"/>
                    <a:pt x="410" y="213"/>
                  </a:cubicBezTo>
                  <a:close/>
                </a:path>
              </a:pathLst>
            </a:custGeom>
            <a:solidFill>
              <a:srgbClr val="FFCA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5878513" y="3438525"/>
              <a:ext cx="1360488" cy="712788"/>
            </a:xfrm>
            <a:custGeom>
              <a:avLst/>
              <a:gdLst>
                <a:gd name="T0" fmla="*/ 321 w 321"/>
                <a:gd name="T1" fmla="*/ 166 h 167"/>
                <a:gd name="T2" fmla="*/ 161 w 321"/>
                <a:gd name="T3" fmla="*/ 0 h 167"/>
                <a:gd name="T4" fmla="*/ 0 w 321"/>
                <a:gd name="T5" fmla="*/ 166 h 167"/>
                <a:gd name="T6" fmla="*/ 0 w 321"/>
                <a:gd name="T7" fmla="*/ 167 h 167"/>
                <a:gd name="T8" fmla="*/ 321 w 321"/>
                <a:gd name="T9" fmla="*/ 167 h 167"/>
                <a:gd name="T10" fmla="*/ 321 w 321"/>
                <a:gd name="T11" fmla="*/ 16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1" h="167">
                  <a:moveTo>
                    <a:pt x="321" y="166"/>
                  </a:moveTo>
                  <a:cubicBezTo>
                    <a:pt x="321" y="74"/>
                    <a:pt x="249" y="0"/>
                    <a:pt x="161" y="0"/>
                  </a:cubicBezTo>
                  <a:cubicBezTo>
                    <a:pt x="72" y="0"/>
                    <a:pt x="0" y="74"/>
                    <a:pt x="0" y="166"/>
                  </a:cubicBezTo>
                  <a:cubicBezTo>
                    <a:pt x="0" y="166"/>
                    <a:pt x="0" y="166"/>
                    <a:pt x="0" y="167"/>
                  </a:cubicBezTo>
                  <a:cubicBezTo>
                    <a:pt x="321" y="167"/>
                    <a:pt x="321" y="167"/>
                    <a:pt x="321" y="167"/>
                  </a:cubicBezTo>
                  <a:cubicBezTo>
                    <a:pt x="321" y="166"/>
                    <a:pt x="321" y="166"/>
                    <a:pt x="321" y="166"/>
                  </a:cubicBezTo>
                  <a:close/>
                </a:path>
              </a:pathLst>
            </a:custGeom>
            <a:solidFill>
              <a:srgbClr val="FFF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4" name="Freeform 24"/>
            <p:cNvSpPr/>
            <p:nvPr/>
          </p:nvSpPr>
          <p:spPr bwMode="auto">
            <a:xfrm>
              <a:off x="6119813" y="3621088"/>
              <a:ext cx="877888" cy="495300"/>
            </a:xfrm>
            <a:custGeom>
              <a:avLst/>
              <a:gdLst>
                <a:gd name="T0" fmla="*/ 207 w 207"/>
                <a:gd name="T1" fmla="*/ 115 h 116"/>
                <a:gd name="T2" fmla="*/ 104 w 207"/>
                <a:gd name="T3" fmla="*/ 0 h 116"/>
                <a:gd name="T4" fmla="*/ 0 w 207"/>
                <a:gd name="T5" fmla="*/ 115 h 116"/>
                <a:gd name="T6" fmla="*/ 0 w 207"/>
                <a:gd name="T7" fmla="*/ 116 h 116"/>
                <a:gd name="T8" fmla="*/ 207 w 207"/>
                <a:gd name="T9" fmla="*/ 116 h 116"/>
                <a:gd name="T10" fmla="*/ 207 w 207"/>
                <a:gd name="T11" fmla="*/ 11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" h="116">
                  <a:moveTo>
                    <a:pt x="207" y="115"/>
                  </a:moveTo>
                  <a:cubicBezTo>
                    <a:pt x="207" y="51"/>
                    <a:pt x="161" y="0"/>
                    <a:pt x="104" y="0"/>
                  </a:cubicBezTo>
                  <a:cubicBezTo>
                    <a:pt x="46" y="0"/>
                    <a:pt x="0" y="51"/>
                    <a:pt x="0" y="115"/>
                  </a:cubicBezTo>
                  <a:cubicBezTo>
                    <a:pt x="0" y="115"/>
                    <a:pt x="0" y="115"/>
                    <a:pt x="0" y="116"/>
                  </a:cubicBezTo>
                  <a:cubicBezTo>
                    <a:pt x="207" y="116"/>
                    <a:pt x="207" y="116"/>
                    <a:pt x="207" y="116"/>
                  </a:cubicBezTo>
                  <a:cubicBezTo>
                    <a:pt x="207" y="115"/>
                    <a:pt x="207" y="115"/>
                    <a:pt x="207" y="115"/>
                  </a:cubicBezTo>
                  <a:close/>
                </a:path>
              </a:pathLst>
            </a:custGeom>
            <a:solidFill>
              <a:srgbClr val="B1CA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5" name="Freeform 25"/>
            <p:cNvSpPr/>
            <p:nvPr/>
          </p:nvSpPr>
          <p:spPr bwMode="auto">
            <a:xfrm>
              <a:off x="6315076" y="3822700"/>
              <a:ext cx="474663" cy="268288"/>
            </a:xfrm>
            <a:custGeom>
              <a:avLst/>
              <a:gdLst>
                <a:gd name="T0" fmla="*/ 112 w 112"/>
                <a:gd name="T1" fmla="*/ 62 h 63"/>
                <a:gd name="T2" fmla="*/ 56 w 112"/>
                <a:gd name="T3" fmla="*/ 0 h 63"/>
                <a:gd name="T4" fmla="*/ 0 w 112"/>
                <a:gd name="T5" fmla="*/ 62 h 63"/>
                <a:gd name="T6" fmla="*/ 0 w 112"/>
                <a:gd name="T7" fmla="*/ 63 h 63"/>
                <a:gd name="T8" fmla="*/ 112 w 112"/>
                <a:gd name="T9" fmla="*/ 63 h 63"/>
                <a:gd name="T10" fmla="*/ 112 w 112"/>
                <a:gd name="T11" fmla="*/ 6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63">
                  <a:moveTo>
                    <a:pt x="112" y="62"/>
                  </a:moveTo>
                  <a:cubicBezTo>
                    <a:pt x="112" y="28"/>
                    <a:pt x="87" y="0"/>
                    <a:pt x="56" y="0"/>
                  </a:cubicBezTo>
                  <a:cubicBezTo>
                    <a:pt x="25" y="0"/>
                    <a:pt x="0" y="28"/>
                    <a:pt x="0" y="62"/>
                  </a:cubicBezTo>
                  <a:cubicBezTo>
                    <a:pt x="0" y="62"/>
                    <a:pt x="0" y="62"/>
                    <a:pt x="0" y="63"/>
                  </a:cubicBezTo>
                  <a:cubicBezTo>
                    <a:pt x="112" y="63"/>
                    <a:pt x="112" y="63"/>
                    <a:pt x="112" y="63"/>
                  </a:cubicBezTo>
                  <a:cubicBezTo>
                    <a:pt x="112" y="62"/>
                    <a:pt x="112" y="62"/>
                    <a:pt x="112" y="62"/>
                  </a:cubicBezTo>
                  <a:close/>
                </a:path>
              </a:pathLst>
            </a:custGeom>
            <a:solidFill>
              <a:srgbClr val="865D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6353176" y="3317875"/>
              <a:ext cx="2911475" cy="871538"/>
            </a:xfrm>
            <a:custGeom>
              <a:avLst/>
              <a:gdLst>
                <a:gd name="T0" fmla="*/ 0 w 687"/>
                <a:gd name="T1" fmla="*/ 204 h 204"/>
                <a:gd name="T2" fmla="*/ 368 w 687"/>
                <a:gd name="T3" fmla="*/ 3 h 204"/>
                <a:gd name="T4" fmla="*/ 687 w 687"/>
                <a:gd name="T5" fmla="*/ 202 h 204"/>
                <a:gd name="T6" fmla="*/ 0 w 687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7" h="204">
                  <a:moveTo>
                    <a:pt x="0" y="204"/>
                  </a:moveTo>
                  <a:cubicBezTo>
                    <a:pt x="0" y="204"/>
                    <a:pt x="156" y="0"/>
                    <a:pt x="368" y="3"/>
                  </a:cubicBezTo>
                  <a:cubicBezTo>
                    <a:pt x="580" y="6"/>
                    <a:pt x="687" y="202"/>
                    <a:pt x="687" y="202"/>
                  </a:cubicBezTo>
                  <a:lnTo>
                    <a:pt x="0" y="204"/>
                  </a:lnTo>
                  <a:close/>
                </a:path>
              </a:pathLst>
            </a:custGeom>
            <a:solidFill>
              <a:srgbClr val="74AC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6818313" y="3608388"/>
              <a:ext cx="2103438" cy="576263"/>
            </a:xfrm>
            <a:custGeom>
              <a:avLst/>
              <a:gdLst>
                <a:gd name="T0" fmla="*/ 0 w 496"/>
                <a:gd name="T1" fmla="*/ 134 h 135"/>
                <a:gd name="T2" fmla="*/ 267 w 496"/>
                <a:gd name="T3" fmla="*/ 2 h 135"/>
                <a:gd name="T4" fmla="*/ 496 w 496"/>
                <a:gd name="T5" fmla="*/ 135 h 135"/>
                <a:gd name="T6" fmla="*/ 0 w 496"/>
                <a:gd name="T7" fmla="*/ 13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6" h="135">
                  <a:moveTo>
                    <a:pt x="0" y="134"/>
                  </a:moveTo>
                  <a:cubicBezTo>
                    <a:pt x="0" y="134"/>
                    <a:pt x="114" y="0"/>
                    <a:pt x="267" y="2"/>
                  </a:cubicBezTo>
                  <a:cubicBezTo>
                    <a:pt x="420" y="4"/>
                    <a:pt x="496" y="135"/>
                    <a:pt x="496" y="135"/>
                  </a:cubicBezTo>
                  <a:lnTo>
                    <a:pt x="0" y="134"/>
                  </a:lnTo>
                  <a:close/>
                </a:path>
              </a:pathLst>
            </a:custGeom>
            <a:solidFill>
              <a:srgbClr val="DDCA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8" name="Freeform 28"/>
            <p:cNvSpPr/>
            <p:nvPr/>
          </p:nvSpPr>
          <p:spPr bwMode="auto">
            <a:xfrm>
              <a:off x="2927351" y="3163888"/>
              <a:ext cx="3636963" cy="1028700"/>
            </a:xfrm>
            <a:custGeom>
              <a:avLst/>
              <a:gdLst>
                <a:gd name="T0" fmla="*/ 288 w 858"/>
                <a:gd name="T1" fmla="*/ 15 h 241"/>
                <a:gd name="T2" fmla="*/ 27 w 858"/>
                <a:gd name="T3" fmla="*/ 88 h 241"/>
                <a:gd name="T4" fmla="*/ 0 w 858"/>
                <a:gd name="T5" fmla="*/ 108 h 241"/>
                <a:gd name="T6" fmla="*/ 0 w 858"/>
                <a:gd name="T7" fmla="*/ 241 h 241"/>
                <a:gd name="T8" fmla="*/ 858 w 858"/>
                <a:gd name="T9" fmla="*/ 241 h 241"/>
                <a:gd name="T10" fmla="*/ 288 w 858"/>
                <a:gd name="T11" fmla="*/ 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8" h="241">
                  <a:moveTo>
                    <a:pt x="288" y="15"/>
                  </a:moveTo>
                  <a:cubicBezTo>
                    <a:pt x="192" y="22"/>
                    <a:pt x="101" y="39"/>
                    <a:pt x="27" y="88"/>
                  </a:cubicBezTo>
                  <a:cubicBezTo>
                    <a:pt x="18" y="94"/>
                    <a:pt x="9" y="101"/>
                    <a:pt x="0" y="108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858" y="241"/>
                    <a:pt x="858" y="241"/>
                    <a:pt x="858" y="241"/>
                  </a:cubicBezTo>
                  <a:cubicBezTo>
                    <a:pt x="822" y="207"/>
                    <a:pt x="507" y="0"/>
                    <a:pt x="288" y="15"/>
                  </a:cubicBezTo>
                  <a:close/>
                </a:path>
              </a:pathLst>
            </a:custGeom>
            <a:solidFill>
              <a:srgbClr val="BB72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9" name="Freeform 29"/>
            <p:cNvSpPr/>
            <p:nvPr/>
          </p:nvSpPr>
          <p:spPr bwMode="auto">
            <a:xfrm>
              <a:off x="3071813" y="3646488"/>
              <a:ext cx="515938" cy="546100"/>
            </a:xfrm>
            <a:custGeom>
              <a:avLst/>
              <a:gdLst>
                <a:gd name="T0" fmla="*/ 0 w 122"/>
                <a:gd name="T1" fmla="*/ 35 h 128"/>
                <a:gd name="T2" fmla="*/ 56 w 122"/>
                <a:gd name="T3" fmla="*/ 128 h 128"/>
                <a:gd name="T4" fmla="*/ 122 w 122"/>
                <a:gd name="T5" fmla="*/ 128 h 128"/>
                <a:gd name="T6" fmla="*/ 78 w 122"/>
                <a:gd name="T7" fmla="*/ 0 h 128"/>
                <a:gd name="T8" fmla="*/ 0 w 122"/>
                <a:gd name="T9" fmla="*/ 3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28">
                  <a:moveTo>
                    <a:pt x="0" y="35"/>
                  </a:moveTo>
                  <a:cubicBezTo>
                    <a:pt x="56" y="128"/>
                    <a:pt x="56" y="128"/>
                    <a:pt x="56" y="128"/>
                  </a:cubicBezTo>
                  <a:cubicBezTo>
                    <a:pt x="122" y="128"/>
                    <a:pt x="122" y="128"/>
                    <a:pt x="122" y="128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51" y="9"/>
                    <a:pt x="24" y="21"/>
                    <a:pt x="0" y="35"/>
                  </a:cubicBezTo>
                  <a:close/>
                </a:path>
              </a:pathLst>
            </a:custGeom>
            <a:solidFill>
              <a:srgbClr val="F7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0" name="Freeform 30"/>
            <p:cNvSpPr/>
            <p:nvPr/>
          </p:nvSpPr>
          <p:spPr bwMode="auto">
            <a:xfrm>
              <a:off x="3402013" y="3565525"/>
              <a:ext cx="431800" cy="627063"/>
            </a:xfrm>
            <a:custGeom>
              <a:avLst/>
              <a:gdLst>
                <a:gd name="T0" fmla="*/ 0 w 102"/>
                <a:gd name="T1" fmla="*/ 19 h 147"/>
                <a:gd name="T2" fmla="*/ 44 w 102"/>
                <a:gd name="T3" fmla="*/ 147 h 147"/>
                <a:gd name="T4" fmla="*/ 102 w 102"/>
                <a:gd name="T5" fmla="*/ 147 h 147"/>
                <a:gd name="T6" fmla="*/ 77 w 102"/>
                <a:gd name="T7" fmla="*/ 0 h 147"/>
                <a:gd name="T8" fmla="*/ 0 w 102"/>
                <a:gd name="T9" fmla="*/ 19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47">
                  <a:moveTo>
                    <a:pt x="0" y="19"/>
                  </a:moveTo>
                  <a:cubicBezTo>
                    <a:pt x="44" y="147"/>
                    <a:pt x="44" y="147"/>
                    <a:pt x="44" y="147"/>
                  </a:cubicBezTo>
                  <a:cubicBezTo>
                    <a:pt x="102" y="147"/>
                    <a:pt x="102" y="147"/>
                    <a:pt x="102" y="147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51" y="4"/>
                    <a:pt x="25" y="11"/>
                    <a:pt x="0" y="19"/>
                  </a:cubicBezTo>
                  <a:close/>
                </a:path>
              </a:pathLst>
            </a:custGeom>
            <a:solidFill>
              <a:srgbClr val="B3C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1" name="Freeform 31"/>
            <p:cNvSpPr/>
            <p:nvPr/>
          </p:nvSpPr>
          <p:spPr bwMode="auto">
            <a:xfrm>
              <a:off x="3729038" y="3522663"/>
              <a:ext cx="376238" cy="669925"/>
            </a:xfrm>
            <a:custGeom>
              <a:avLst/>
              <a:gdLst>
                <a:gd name="T0" fmla="*/ 0 w 89"/>
                <a:gd name="T1" fmla="*/ 10 h 157"/>
                <a:gd name="T2" fmla="*/ 25 w 89"/>
                <a:gd name="T3" fmla="*/ 157 h 157"/>
                <a:gd name="T4" fmla="*/ 89 w 89"/>
                <a:gd name="T5" fmla="*/ 157 h 157"/>
                <a:gd name="T6" fmla="*/ 79 w 89"/>
                <a:gd name="T7" fmla="*/ 0 h 157"/>
                <a:gd name="T8" fmla="*/ 0 w 89"/>
                <a:gd name="T9" fmla="*/ 1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57">
                  <a:moveTo>
                    <a:pt x="0" y="10"/>
                  </a:moveTo>
                  <a:cubicBezTo>
                    <a:pt x="25" y="157"/>
                    <a:pt x="25" y="157"/>
                    <a:pt x="25" y="157"/>
                  </a:cubicBezTo>
                  <a:cubicBezTo>
                    <a:pt x="89" y="157"/>
                    <a:pt x="89" y="157"/>
                    <a:pt x="89" y="157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52" y="2"/>
                    <a:pt x="26" y="5"/>
                    <a:pt x="0" y="10"/>
                  </a:cubicBezTo>
                  <a:close/>
                </a:path>
              </a:pathLst>
            </a:custGeom>
            <a:solidFill>
              <a:srgbClr val="F7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2" name="Freeform 32"/>
            <p:cNvSpPr/>
            <p:nvPr/>
          </p:nvSpPr>
          <p:spPr bwMode="auto">
            <a:xfrm>
              <a:off x="4064001" y="3509963"/>
              <a:ext cx="363538" cy="682625"/>
            </a:xfrm>
            <a:custGeom>
              <a:avLst/>
              <a:gdLst>
                <a:gd name="T0" fmla="*/ 15 w 86"/>
                <a:gd name="T1" fmla="*/ 2 h 160"/>
                <a:gd name="T2" fmla="*/ 0 w 86"/>
                <a:gd name="T3" fmla="*/ 3 h 160"/>
                <a:gd name="T4" fmla="*/ 10 w 86"/>
                <a:gd name="T5" fmla="*/ 160 h 160"/>
                <a:gd name="T6" fmla="*/ 80 w 86"/>
                <a:gd name="T7" fmla="*/ 160 h 160"/>
                <a:gd name="T8" fmla="*/ 86 w 86"/>
                <a:gd name="T9" fmla="*/ 4 h 160"/>
                <a:gd name="T10" fmla="*/ 15 w 86"/>
                <a:gd name="T11" fmla="*/ 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160">
                  <a:moveTo>
                    <a:pt x="15" y="2"/>
                  </a:moveTo>
                  <a:cubicBezTo>
                    <a:pt x="10" y="2"/>
                    <a:pt x="5" y="2"/>
                    <a:pt x="0" y="3"/>
                  </a:cubicBezTo>
                  <a:cubicBezTo>
                    <a:pt x="10" y="160"/>
                    <a:pt x="10" y="160"/>
                    <a:pt x="10" y="160"/>
                  </a:cubicBezTo>
                  <a:cubicBezTo>
                    <a:pt x="80" y="160"/>
                    <a:pt x="80" y="160"/>
                    <a:pt x="80" y="160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61" y="1"/>
                    <a:pt x="38" y="0"/>
                    <a:pt x="15" y="2"/>
                  </a:cubicBezTo>
                  <a:close/>
                </a:path>
              </a:pathLst>
            </a:custGeom>
            <a:solidFill>
              <a:srgbClr val="B3C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3" name="Freeform 33"/>
            <p:cNvSpPr/>
            <p:nvPr/>
          </p:nvSpPr>
          <p:spPr bwMode="auto">
            <a:xfrm>
              <a:off x="4719638" y="3608388"/>
              <a:ext cx="471488" cy="584200"/>
            </a:xfrm>
            <a:custGeom>
              <a:avLst/>
              <a:gdLst>
                <a:gd name="T0" fmla="*/ 26 w 111"/>
                <a:gd name="T1" fmla="*/ 0 h 137"/>
                <a:gd name="T2" fmla="*/ 0 w 111"/>
                <a:gd name="T3" fmla="*/ 137 h 137"/>
                <a:gd name="T4" fmla="*/ 80 w 111"/>
                <a:gd name="T5" fmla="*/ 137 h 137"/>
                <a:gd name="T6" fmla="*/ 111 w 111"/>
                <a:gd name="T7" fmla="*/ 28 h 137"/>
                <a:gd name="T8" fmla="*/ 26 w 111"/>
                <a:gd name="T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7">
                  <a:moveTo>
                    <a:pt x="26" y="0"/>
                  </a:moveTo>
                  <a:cubicBezTo>
                    <a:pt x="0" y="137"/>
                    <a:pt x="0" y="137"/>
                    <a:pt x="0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83" y="18"/>
                    <a:pt x="54" y="8"/>
                    <a:pt x="26" y="0"/>
                  </a:cubicBezTo>
                  <a:close/>
                </a:path>
              </a:pathLst>
            </a:custGeom>
            <a:solidFill>
              <a:srgbClr val="B3C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4" name="Freeform 34"/>
            <p:cNvSpPr/>
            <p:nvPr/>
          </p:nvSpPr>
          <p:spPr bwMode="auto">
            <a:xfrm>
              <a:off x="5059363" y="3727450"/>
              <a:ext cx="433388" cy="465138"/>
            </a:xfrm>
            <a:custGeom>
              <a:avLst/>
              <a:gdLst>
                <a:gd name="T0" fmla="*/ 31 w 102"/>
                <a:gd name="T1" fmla="*/ 0 h 109"/>
                <a:gd name="T2" fmla="*/ 0 w 102"/>
                <a:gd name="T3" fmla="*/ 109 h 109"/>
                <a:gd name="T4" fmla="*/ 70 w 102"/>
                <a:gd name="T5" fmla="*/ 109 h 109"/>
                <a:gd name="T6" fmla="*/ 102 w 102"/>
                <a:gd name="T7" fmla="*/ 30 h 109"/>
                <a:gd name="T8" fmla="*/ 31 w 102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09">
                  <a:moveTo>
                    <a:pt x="31" y="0"/>
                  </a:moveTo>
                  <a:cubicBezTo>
                    <a:pt x="0" y="109"/>
                    <a:pt x="0" y="109"/>
                    <a:pt x="0" y="109"/>
                  </a:cubicBezTo>
                  <a:cubicBezTo>
                    <a:pt x="70" y="109"/>
                    <a:pt x="70" y="109"/>
                    <a:pt x="70" y="109"/>
                  </a:cubicBezTo>
                  <a:cubicBezTo>
                    <a:pt x="102" y="30"/>
                    <a:pt x="102" y="30"/>
                    <a:pt x="102" y="30"/>
                  </a:cubicBezTo>
                  <a:cubicBezTo>
                    <a:pt x="79" y="20"/>
                    <a:pt x="56" y="10"/>
                    <a:pt x="31" y="0"/>
                  </a:cubicBezTo>
                  <a:close/>
                </a:path>
              </a:pathLst>
            </a:custGeom>
            <a:solidFill>
              <a:srgbClr val="F7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5" name="Freeform 35"/>
            <p:cNvSpPr/>
            <p:nvPr/>
          </p:nvSpPr>
          <p:spPr bwMode="auto">
            <a:xfrm>
              <a:off x="5356226" y="3856038"/>
              <a:ext cx="469900" cy="336550"/>
            </a:xfrm>
            <a:custGeom>
              <a:avLst/>
              <a:gdLst>
                <a:gd name="T0" fmla="*/ 32 w 111"/>
                <a:gd name="T1" fmla="*/ 0 h 79"/>
                <a:gd name="T2" fmla="*/ 0 w 111"/>
                <a:gd name="T3" fmla="*/ 79 h 79"/>
                <a:gd name="T4" fmla="*/ 93 w 111"/>
                <a:gd name="T5" fmla="*/ 79 h 79"/>
                <a:gd name="T6" fmla="*/ 111 w 111"/>
                <a:gd name="T7" fmla="*/ 40 h 79"/>
                <a:gd name="T8" fmla="*/ 32 w 111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79">
                  <a:moveTo>
                    <a:pt x="32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93" y="79"/>
                    <a:pt x="93" y="79"/>
                    <a:pt x="93" y="79"/>
                  </a:cubicBezTo>
                  <a:cubicBezTo>
                    <a:pt x="111" y="40"/>
                    <a:pt x="111" y="40"/>
                    <a:pt x="111" y="40"/>
                  </a:cubicBezTo>
                  <a:cubicBezTo>
                    <a:pt x="86" y="26"/>
                    <a:pt x="60" y="13"/>
                    <a:pt x="32" y="0"/>
                  </a:cubicBezTo>
                  <a:close/>
                </a:path>
              </a:pathLst>
            </a:custGeom>
            <a:solidFill>
              <a:srgbClr val="B3C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6" name="Freeform 36"/>
            <p:cNvSpPr/>
            <p:nvPr/>
          </p:nvSpPr>
          <p:spPr bwMode="auto">
            <a:xfrm>
              <a:off x="4402138" y="3527425"/>
              <a:ext cx="428625" cy="665163"/>
            </a:xfrm>
            <a:custGeom>
              <a:avLst/>
              <a:gdLst>
                <a:gd name="T0" fmla="*/ 6 w 101"/>
                <a:gd name="T1" fmla="*/ 0 h 156"/>
                <a:gd name="T2" fmla="*/ 0 w 101"/>
                <a:gd name="T3" fmla="*/ 156 h 156"/>
                <a:gd name="T4" fmla="*/ 75 w 101"/>
                <a:gd name="T5" fmla="*/ 156 h 156"/>
                <a:gd name="T6" fmla="*/ 101 w 101"/>
                <a:gd name="T7" fmla="*/ 19 h 156"/>
                <a:gd name="T8" fmla="*/ 6 w 101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56">
                  <a:moveTo>
                    <a:pt x="6" y="0"/>
                  </a:moveTo>
                  <a:cubicBezTo>
                    <a:pt x="0" y="156"/>
                    <a:pt x="0" y="156"/>
                    <a:pt x="0" y="156"/>
                  </a:cubicBezTo>
                  <a:cubicBezTo>
                    <a:pt x="75" y="156"/>
                    <a:pt x="75" y="156"/>
                    <a:pt x="75" y="156"/>
                  </a:cubicBezTo>
                  <a:cubicBezTo>
                    <a:pt x="101" y="19"/>
                    <a:pt x="101" y="19"/>
                    <a:pt x="101" y="19"/>
                  </a:cubicBezTo>
                  <a:cubicBezTo>
                    <a:pt x="69" y="10"/>
                    <a:pt x="37" y="3"/>
                    <a:pt x="6" y="0"/>
                  </a:cubicBezTo>
                  <a:close/>
                </a:path>
              </a:pathLst>
            </a:custGeom>
            <a:solidFill>
              <a:srgbClr val="F7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7" name="Freeform 37"/>
            <p:cNvSpPr/>
            <p:nvPr/>
          </p:nvSpPr>
          <p:spPr bwMode="auto">
            <a:xfrm>
              <a:off x="2927351" y="3795713"/>
              <a:ext cx="381000" cy="396875"/>
            </a:xfrm>
            <a:custGeom>
              <a:avLst/>
              <a:gdLst>
                <a:gd name="T0" fmla="*/ 22 w 90"/>
                <a:gd name="T1" fmla="*/ 7 h 93"/>
                <a:gd name="T2" fmla="*/ 0 w 90"/>
                <a:gd name="T3" fmla="*/ 24 h 93"/>
                <a:gd name="T4" fmla="*/ 0 w 90"/>
                <a:gd name="T5" fmla="*/ 93 h 93"/>
                <a:gd name="T6" fmla="*/ 90 w 90"/>
                <a:gd name="T7" fmla="*/ 93 h 93"/>
                <a:gd name="T8" fmla="*/ 34 w 90"/>
                <a:gd name="T9" fmla="*/ 0 h 93"/>
                <a:gd name="T10" fmla="*/ 22 w 90"/>
                <a:gd name="T11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93">
                  <a:moveTo>
                    <a:pt x="22" y="7"/>
                  </a:moveTo>
                  <a:cubicBezTo>
                    <a:pt x="15" y="13"/>
                    <a:pt x="7" y="18"/>
                    <a:pt x="0" y="24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90" y="93"/>
                    <a:pt x="90" y="93"/>
                    <a:pt x="90" y="93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0" y="3"/>
                    <a:pt x="26" y="5"/>
                    <a:pt x="22" y="7"/>
                  </a:cubicBezTo>
                  <a:close/>
                </a:path>
              </a:pathLst>
            </a:custGeom>
            <a:solidFill>
              <a:srgbClr val="B3C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8" name="Freeform 38"/>
            <p:cNvSpPr/>
            <p:nvPr/>
          </p:nvSpPr>
          <p:spPr bwMode="auto">
            <a:xfrm>
              <a:off x="3074988" y="3757613"/>
              <a:ext cx="2374900" cy="434975"/>
            </a:xfrm>
            <a:custGeom>
              <a:avLst/>
              <a:gdLst>
                <a:gd name="T0" fmla="*/ 242 w 560"/>
                <a:gd name="T1" fmla="*/ 6 h 102"/>
                <a:gd name="T2" fmla="*/ 37 w 560"/>
                <a:gd name="T3" fmla="*/ 73 h 102"/>
                <a:gd name="T4" fmla="*/ 19 w 560"/>
                <a:gd name="T5" fmla="*/ 86 h 102"/>
                <a:gd name="T6" fmla="*/ 0 w 560"/>
                <a:gd name="T7" fmla="*/ 102 h 102"/>
                <a:gd name="T8" fmla="*/ 560 w 560"/>
                <a:gd name="T9" fmla="*/ 102 h 102"/>
                <a:gd name="T10" fmla="*/ 242 w 560"/>
                <a:gd name="T11" fmla="*/ 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0" h="102">
                  <a:moveTo>
                    <a:pt x="242" y="6"/>
                  </a:moveTo>
                  <a:cubicBezTo>
                    <a:pt x="166" y="12"/>
                    <a:pt x="95" y="34"/>
                    <a:pt x="37" y="73"/>
                  </a:cubicBezTo>
                  <a:cubicBezTo>
                    <a:pt x="31" y="77"/>
                    <a:pt x="25" y="81"/>
                    <a:pt x="19" y="86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0" y="102"/>
                    <a:pt x="560" y="102"/>
                    <a:pt x="560" y="102"/>
                  </a:cubicBezTo>
                  <a:cubicBezTo>
                    <a:pt x="469" y="55"/>
                    <a:pt x="336" y="0"/>
                    <a:pt x="242" y="6"/>
                  </a:cubicBezTo>
                  <a:close/>
                </a:path>
              </a:pathLst>
            </a:custGeom>
            <a:solidFill>
              <a:srgbClr val="A286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9" name="Oval 39"/>
            <p:cNvSpPr>
              <a:spLocks noChangeArrowheads="1"/>
            </p:cNvSpPr>
            <p:nvPr/>
          </p:nvSpPr>
          <p:spPr bwMode="auto">
            <a:xfrm>
              <a:off x="6881813" y="3792538"/>
              <a:ext cx="73025" cy="71438"/>
            </a:xfrm>
            <a:prstGeom prst="ellipse">
              <a:avLst/>
            </a:pr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0" name="Oval 40"/>
            <p:cNvSpPr>
              <a:spLocks noChangeArrowheads="1"/>
            </p:cNvSpPr>
            <p:nvPr/>
          </p:nvSpPr>
          <p:spPr bwMode="auto">
            <a:xfrm>
              <a:off x="7254876" y="3587750"/>
              <a:ext cx="73025" cy="76200"/>
            </a:xfrm>
            <a:prstGeom prst="ellipse">
              <a:avLst/>
            </a:pr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1" name="Oval 41"/>
            <p:cNvSpPr>
              <a:spLocks noChangeArrowheads="1"/>
            </p:cNvSpPr>
            <p:nvPr/>
          </p:nvSpPr>
          <p:spPr bwMode="auto">
            <a:xfrm>
              <a:off x="7602538" y="3459163"/>
              <a:ext cx="77788" cy="73025"/>
            </a:xfrm>
            <a:prstGeom prst="ellipse">
              <a:avLst/>
            </a:pr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2" name="Oval 42"/>
            <p:cNvSpPr>
              <a:spLocks noChangeArrowheads="1"/>
            </p:cNvSpPr>
            <p:nvPr/>
          </p:nvSpPr>
          <p:spPr bwMode="auto">
            <a:xfrm>
              <a:off x="8010526" y="3438525"/>
              <a:ext cx="71438" cy="71438"/>
            </a:xfrm>
            <a:prstGeom prst="ellipse">
              <a:avLst/>
            </a:pr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3" name="Oval 43"/>
            <p:cNvSpPr>
              <a:spLocks noChangeArrowheads="1"/>
            </p:cNvSpPr>
            <p:nvPr/>
          </p:nvSpPr>
          <p:spPr bwMode="auto">
            <a:xfrm>
              <a:off x="8391526" y="3552825"/>
              <a:ext cx="76200" cy="77788"/>
            </a:xfrm>
            <a:prstGeom prst="ellipse">
              <a:avLst/>
            </a:pr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4" name="Oval 44"/>
            <p:cNvSpPr>
              <a:spLocks noChangeArrowheads="1"/>
            </p:cNvSpPr>
            <p:nvPr/>
          </p:nvSpPr>
          <p:spPr bwMode="auto">
            <a:xfrm>
              <a:off x="8764588" y="3757613"/>
              <a:ext cx="73025" cy="77788"/>
            </a:xfrm>
            <a:prstGeom prst="ellipse">
              <a:avLst/>
            </a:pr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5" name="Freeform 45"/>
            <p:cNvSpPr/>
            <p:nvPr/>
          </p:nvSpPr>
          <p:spPr bwMode="auto">
            <a:xfrm>
              <a:off x="2927351" y="3122613"/>
              <a:ext cx="3492500" cy="1049338"/>
            </a:xfrm>
            <a:custGeom>
              <a:avLst/>
              <a:gdLst>
                <a:gd name="T0" fmla="*/ 0 w 824"/>
                <a:gd name="T1" fmla="*/ 118 h 246"/>
                <a:gd name="T2" fmla="*/ 63 w 824"/>
                <a:gd name="T3" fmla="*/ 138 h 246"/>
                <a:gd name="T4" fmla="*/ 76 w 824"/>
                <a:gd name="T5" fmla="*/ 70 h 246"/>
                <a:gd name="T6" fmla="*/ 136 w 824"/>
                <a:gd name="T7" fmla="*/ 110 h 246"/>
                <a:gd name="T8" fmla="*/ 146 w 824"/>
                <a:gd name="T9" fmla="*/ 45 h 246"/>
                <a:gd name="T10" fmla="*/ 211 w 824"/>
                <a:gd name="T11" fmla="*/ 95 h 246"/>
                <a:gd name="T12" fmla="*/ 237 w 824"/>
                <a:gd name="T13" fmla="*/ 32 h 246"/>
                <a:gd name="T14" fmla="*/ 277 w 824"/>
                <a:gd name="T15" fmla="*/ 90 h 246"/>
                <a:gd name="T16" fmla="*/ 317 w 824"/>
                <a:gd name="T17" fmla="*/ 27 h 246"/>
                <a:gd name="T18" fmla="*/ 344 w 824"/>
                <a:gd name="T19" fmla="*/ 90 h 246"/>
                <a:gd name="T20" fmla="*/ 400 w 824"/>
                <a:gd name="T21" fmla="*/ 32 h 246"/>
                <a:gd name="T22" fmla="*/ 427 w 824"/>
                <a:gd name="T23" fmla="*/ 105 h 246"/>
                <a:gd name="T24" fmla="*/ 480 w 824"/>
                <a:gd name="T25" fmla="*/ 55 h 246"/>
                <a:gd name="T26" fmla="*/ 500 w 824"/>
                <a:gd name="T27" fmla="*/ 125 h 246"/>
                <a:gd name="T28" fmla="*/ 558 w 824"/>
                <a:gd name="T29" fmla="*/ 83 h 246"/>
                <a:gd name="T30" fmla="*/ 558 w 824"/>
                <a:gd name="T31" fmla="*/ 148 h 246"/>
                <a:gd name="T32" fmla="*/ 625 w 824"/>
                <a:gd name="T33" fmla="*/ 108 h 246"/>
                <a:gd name="T34" fmla="*/ 628 w 824"/>
                <a:gd name="T35" fmla="*/ 180 h 246"/>
                <a:gd name="T36" fmla="*/ 691 w 824"/>
                <a:gd name="T37" fmla="*/ 145 h 246"/>
                <a:gd name="T38" fmla="*/ 703 w 824"/>
                <a:gd name="T39" fmla="*/ 218 h 246"/>
                <a:gd name="T40" fmla="*/ 758 w 824"/>
                <a:gd name="T41" fmla="*/ 183 h 246"/>
                <a:gd name="T42" fmla="*/ 763 w 824"/>
                <a:gd name="T43" fmla="*/ 246 h 246"/>
                <a:gd name="T44" fmla="*/ 824 w 824"/>
                <a:gd name="T45" fmla="*/ 226 h 246"/>
                <a:gd name="T46" fmla="*/ 370 w 824"/>
                <a:gd name="T47" fmla="*/ 27 h 246"/>
                <a:gd name="T48" fmla="*/ 0 w 824"/>
                <a:gd name="T49" fmla="*/ 118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4" h="246">
                  <a:moveTo>
                    <a:pt x="0" y="118"/>
                  </a:moveTo>
                  <a:cubicBezTo>
                    <a:pt x="63" y="138"/>
                    <a:pt x="63" y="138"/>
                    <a:pt x="63" y="138"/>
                  </a:cubicBezTo>
                  <a:cubicBezTo>
                    <a:pt x="76" y="70"/>
                    <a:pt x="76" y="70"/>
                    <a:pt x="76" y="70"/>
                  </a:cubicBezTo>
                  <a:cubicBezTo>
                    <a:pt x="136" y="110"/>
                    <a:pt x="136" y="110"/>
                    <a:pt x="136" y="110"/>
                  </a:cubicBezTo>
                  <a:cubicBezTo>
                    <a:pt x="146" y="45"/>
                    <a:pt x="146" y="45"/>
                    <a:pt x="146" y="45"/>
                  </a:cubicBezTo>
                  <a:cubicBezTo>
                    <a:pt x="211" y="95"/>
                    <a:pt x="211" y="95"/>
                    <a:pt x="211" y="95"/>
                  </a:cubicBezTo>
                  <a:cubicBezTo>
                    <a:pt x="237" y="32"/>
                    <a:pt x="237" y="32"/>
                    <a:pt x="237" y="32"/>
                  </a:cubicBezTo>
                  <a:cubicBezTo>
                    <a:pt x="277" y="90"/>
                    <a:pt x="277" y="90"/>
                    <a:pt x="277" y="90"/>
                  </a:cubicBezTo>
                  <a:cubicBezTo>
                    <a:pt x="317" y="27"/>
                    <a:pt x="317" y="27"/>
                    <a:pt x="317" y="27"/>
                  </a:cubicBezTo>
                  <a:cubicBezTo>
                    <a:pt x="344" y="90"/>
                    <a:pt x="344" y="90"/>
                    <a:pt x="344" y="90"/>
                  </a:cubicBezTo>
                  <a:cubicBezTo>
                    <a:pt x="400" y="32"/>
                    <a:pt x="400" y="32"/>
                    <a:pt x="400" y="32"/>
                  </a:cubicBezTo>
                  <a:cubicBezTo>
                    <a:pt x="427" y="105"/>
                    <a:pt x="427" y="105"/>
                    <a:pt x="427" y="105"/>
                  </a:cubicBezTo>
                  <a:cubicBezTo>
                    <a:pt x="480" y="55"/>
                    <a:pt x="480" y="55"/>
                    <a:pt x="480" y="55"/>
                  </a:cubicBezTo>
                  <a:cubicBezTo>
                    <a:pt x="500" y="125"/>
                    <a:pt x="500" y="125"/>
                    <a:pt x="500" y="125"/>
                  </a:cubicBezTo>
                  <a:cubicBezTo>
                    <a:pt x="558" y="83"/>
                    <a:pt x="558" y="83"/>
                    <a:pt x="558" y="83"/>
                  </a:cubicBezTo>
                  <a:cubicBezTo>
                    <a:pt x="558" y="148"/>
                    <a:pt x="558" y="148"/>
                    <a:pt x="558" y="148"/>
                  </a:cubicBezTo>
                  <a:cubicBezTo>
                    <a:pt x="625" y="108"/>
                    <a:pt x="625" y="108"/>
                    <a:pt x="625" y="108"/>
                  </a:cubicBezTo>
                  <a:cubicBezTo>
                    <a:pt x="628" y="180"/>
                    <a:pt x="628" y="180"/>
                    <a:pt x="628" y="180"/>
                  </a:cubicBezTo>
                  <a:cubicBezTo>
                    <a:pt x="691" y="145"/>
                    <a:pt x="691" y="145"/>
                    <a:pt x="691" y="145"/>
                  </a:cubicBezTo>
                  <a:cubicBezTo>
                    <a:pt x="703" y="218"/>
                    <a:pt x="703" y="218"/>
                    <a:pt x="703" y="218"/>
                  </a:cubicBezTo>
                  <a:cubicBezTo>
                    <a:pt x="758" y="183"/>
                    <a:pt x="758" y="183"/>
                    <a:pt x="758" y="183"/>
                  </a:cubicBezTo>
                  <a:cubicBezTo>
                    <a:pt x="763" y="246"/>
                    <a:pt x="763" y="246"/>
                    <a:pt x="763" y="246"/>
                  </a:cubicBezTo>
                  <a:cubicBezTo>
                    <a:pt x="824" y="226"/>
                    <a:pt x="824" y="226"/>
                    <a:pt x="824" y="226"/>
                  </a:cubicBezTo>
                  <a:cubicBezTo>
                    <a:pt x="824" y="226"/>
                    <a:pt x="600" y="63"/>
                    <a:pt x="370" y="27"/>
                  </a:cubicBezTo>
                  <a:cubicBezTo>
                    <a:pt x="370" y="27"/>
                    <a:pt x="155" y="0"/>
                    <a:pt x="0" y="118"/>
                  </a:cubicBezTo>
                  <a:close/>
                </a:path>
              </a:pathLst>
            </a:cu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6" name="Oval 46"/>
            <p:cNvSpPr>
              <a:spLocks noChangeArrowheads="1"/>
            </p:cNvSpPr>
            <p:nvPr/>
          </p:nvSpPr>
          <p:spPr bwMode="auto">
            <a:xfrm>
              <a:off x="2973388" y="3732213"/>
              <a:ext cx="42863" cy="42863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7" name="Oval 47"/>
            <p:cNvSpPr>
              <a:spLocks noChangeArrowheads="1"/>
            </p:cNvSpPr>
            <p:nvPr/>
          </p:nvSpPr>
          <p:spPr bwMode="auto">
            <a:xfrm>
              <a:off x="3325813" y="3562350"/>
              <a:ext cx="42863" cy="41275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8" name="Oval 48"/>
            <p:cNvSpPr>
              <a:spLocks noChangeArrowheads="1"/>
            </p:cNvSpPr>
            <p:nvPr/>
          </p:nvSpPr>
          <p:spPr bwMode="auto">
            <a:xfrm>
              <a:off x="3651251" y="3497263"/>
              <a:ext cx="42863" cy="42863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9" name="Oval 49"/>
            <p:cNvSpPr>
              <a:spLocks noChangeArrowheads="1"/>
            </p:cNvSpPr>
            <p:nvPr/>
          </p:nvSpPr>
          <p:spPr bwMode="auto">
            <a:xfrm>
              <a:off x="3952876" y="3441700"/>
              <a:ext cx="42863" cy="42863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0" name="Oval 50"/>
            <p:cNvSpPr>
              <a:spLocks noChangeArrowheads="1"/>
            </p:cNvSpPr>
            <p:nvPr/>
          </p:nvSpPr>
          <p:spPr bwMode="auto">
            <a:xfrm>
              <a:off x="4229101" y="3433763"/>
              <a:ext cx="41275" cy="42863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1" name="Oval 51"/>
            <p:cNvSpPr>
              <a:spLocks noChangeArrowheads="1"/>
            </p:cNvSpPr>
            <p:nvPr/>
          </p:nvSpPr>
          <p:spPr bwMode="auto">
            <a:xfrm>
              <a:off x="4559301" y="3463925"/>
              <a:ext cx="42863" cy="42863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2" name="Oval 52"/>
            <p:cNvSpPr>
              <a:spLocks noChangeArrowheads="1"/>
            </p:cNvSpPr>
            <p:nvPr/>
          </p:nvSpPr>
          <p:spPr bwMode="auto">
            <a:xfrm>
              <a:off x="4899026" y="3540125"/>
              <a:ext cx="41275" cy="42863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3" name="Oval 53"/>
            <p:cNvSpPr>
              <a:spLocks noChangeArrowheads="1"/>
            </p:cNvSpPr>
            <p:nvPr/>
          </p:nvSpPr>
          <p:spPr bwMode="auto">
            <a:xfrm>
              <a:off x="5165726" y="3646488"/>
              <a:ext cx="42863" cy="42863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4" name="Oval 54"/>
            <p:cNvSpPr>
              <a:spLocks noChangeArrowheads="1"/>
            </p:cNvSpPr>
            <p:nvPr/>
          </p:nvSpPr>
          <p:spPr bwMode="auto">
            <a:xfrm>
              <a:off x="5470526" y="3754438"/>
              <a:ext cx="42863" cy="41275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5" name="Oval 55"/>
            <p:cNvSpPr>
              <a:spLocks noChangeArrowheads="1"/>
            </p:cNvSpPr>
            <p:nvPr/>
          </p:nvSpPr>
          <p:spPr bwMode="auto">
            <a:xfrm>
              <a:off x="5749926" y="3890963"/>
              <a:ext cx="42863" cy="46038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6" name="Freeform 56"/>
            <p:cNvSpPr/>
            <p:nvPr/>
          </p:nvSpPr>
          <p:spPr bwMode="auto">
            <a:xfrm>
              <a:off x="6924676" y="3616325"/>
              <a:ext cx="1695450" cy="573088"/>
            </a:xfrm>
            <a:custGeom>
              <a:avLst/>
              <a:gdLst>
                <a:gd name="T0" fmla="*/ 16 w 400"/>
                <a:gd name="T1" fmla="*/ 95 h 134"/>
                <a:gd name="T2" fmla="*/ 89 w 400"/>
                <a:gd name="T3" fmla="*/ 133 h 134"/>
                <a:gd name="T4" fmla="*/ 77 w 400"/>
                <a:gd name="T5" fmla="*/ 52 h 134"/>
                <a:gd name="T6" fmla="*/ 147 w 400"/>
                <a:gd name="T7" fmla="*/ 85 h 134"/>
                <a:gd name="T8" fmla="*/ 149 w 400"/>
                <a:gd name="T9" fmla="*/ 9 h 134"/>
                <a:gd name="T10" fmla="*/ 210 w 400"/>
                <a:gd name="T11" fmla="*/ 57 h 134"/>
                <a:gd name="T12" fmla="*/ 240 w 400"/>
                <a:gd name="T13" fmla="*/ 0 h 134"/>
                <a:gd name="T14" fmla="*/ 277 w 400"/>
                <a:gd name="T15" fmla="*/ 54 h 134"/>
                <a:gd name="T16" fmla="*/ 325 w 400"/>
                <a:gd name="T17" fmla="*/ 14 h 134"/>
                <a:gd name="T18" fmla="*/ 343 w 400"/>
                <a:gd name="T19" fmla="*/ 77 h 134"/>
                <a:gd name="T20" fmla="*/ 400 w 400"/>
                <a:gd name="T21" fmla="*/ 54 h 134"/>
                <a:gd name="T22" fmla="*/ 397 w 400"/>
                <a:gd name="T23" fmla="*/ 129 h 134"/>
                <a:gd name="T24" fmla="*/ 383 w 400"/>
                <a:gd name="T25" fmla="*/ 115 h 134"/>
                <a:gd name="T26" fmla="*/ 383 w 400"/>
                <a:gd name="T27" fmla="*/ 82 h 134"/>
                <a:gd name="T28" fmla="*/ 340 w 400"/>
                <a:gd name="T29" fmla="*/ 97 h 134"/>
                <a:gd name="T30" fmla="*/ 325 w 400"/>
                <a:gd name="T31" fmla="*/ 87 h 134"/>
                <a:gd name="T32" fmla="*/ 315 w 400"/>
                <a:gd name="T33" fmla="*/ 47 h 134"/>
                <a:gd name="T34" fmla="*/ 287 w 400"/>
                <a:gd name="T35" fmla="*/ 70 h 134"/>
                <a:gd name="T36" fmla="*/ 265 w 400"/>
                <a:gd name="T37" fmla="*/ 70 h 134"/>
                <a:gd name="T38" fmla="*/ 242 w 400"/>
                <a:gd name="T39" fmla="*/ 32 h 134"/>
                <a:gd name="T40" fmla="*/ 222 w 400"/>
                <a:gd name="T41" fmla="*/ 74 h 134"/>
                <a:gd name="T42" fmla="*/ 200 w 400"/>
                <a:gd name="T43" fmla="*/ 80 h 134"/>
                <a:gd name="T44" fmla="*/ 164 w 400"/>
                <a:gd name="T45" fmla="*/ 44 h 134"/>
                <a:gd name="T46" fmla="*/ 164 w 400"/>
                <a:gd name="T47" fmla="*/ 92 h 134"/>
                <a:gd name="T48" fmla="*/ 148 w 400"/>
                <a:gd name="T49" fmla="*/ 108 h 134"/>
                <a:gd name="T50" fmla="*/ 98 w 400"/>
                <a:gd name="T51" fmla="*/ 81 h 134"/>
                <a:gd name="T52" fmla="*/ 104 w 400"/>
                <a:gd name="T53" fmla="*/ 128 h 134"/>
                <a:gd name="T54" fmla="*/ 61 w 400"/>
                <a:gd name="T55" fmla="*/ 134 h 134"/>
                <a:gd name="T56" fmla="*/ 0 w 400"/>
                <a:gd name="T57" fmla="*/ 106 h 134"/>
                <a:gd name="T58" fmla="*/ 16 w 400"/>
                <a:gd name="T59" fmla="*/ 9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0" h="134">
                  <a:moveTo>
                    <a:pt x="16" y="95"/>
                  </a:moveTo>
                  <a:cubicBezTo>
                    <a:pt x="89" y="133"/>
                    <a:pt x="89" y="133"/>
                    <a:pt x="89" y="133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147" y="85"/>
                    <a:pt x="147" y="85"/>
                    <a:pt x="147" y="85"/>
                  </a:cubicBezTo>
                  <a:cubicBezTo>
                    <a:pt x="149" y="9"/>
                    <a:pt x="149" y="9"/>
                    <a:pt x="149" y="9"/>
                  </a:cubicBezTo>
                  <a:cubicBezTo>
                    <a:pt x="210" y="57"/>
                    <a:pt x="210" y="57"/>
                    <a:pt x="210" y="57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77" y="54"/>
                    <a:pt x="277" y="54"/>
                    <a:pt x="277" y="54"/>
                  </a:cubicBezTo>
                  <a:cubicBezTo>
                    <a:pt x="325" y="14"/>
                    <a:pt x="325" y="14"/>
                    <a:pt x="325" y="14"/>
                  </a:cubicBezTo>
                  <a:cubicBezTo>
                    <a:pt x="343" y="77"/>
                    <a:pt x="343" y="77"/>
                    <a:pt x="343" y="77"/>
                  </a:cubicBezTo>
                  <a:cubicBezTo>
                    <a:pt x="400" y="54"/>
                    <a:pt x="400" y="54"/>
                    <a:pt x="400" y="54"/>
                  </a:cubicBezTo>
                  <a:cubicBezTo>
                    <a:pt x="397" y="129"/>
                    <a:pt x="397" y="129"/>
                    <a:pt x="397" y="129"/>
                  </a:cubicBezTo>
                  <a:cubicBezTo>
                    <a:pt x="383" y="115"/>
                    <a:pt x="383" y="115"/>
                    <a:pt x="383" y="115"/>
                  </a:cubicBezTo>
                  <a:cubicBezTo>
                    <a:pt x="383" y="82"/>
                    <a:pt x="383" y="82"/>
                    <a:pt x="383" y="82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325" y="87"/>
                    <a:pt x="325" y="87"/>
                    <a:pt x="325" y="87"/>
                  </a:cubicBezTo>
                  <a:cubicBezTo>
                    <a:pt x="315" y="47"/>
                    <a:pt x="315" y="47"/>
                    <a:pt x="315" y="47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265" y="70"/>
                    <a:pt x="265" y="70"/>
                    <a:pt x="265" y="70"/>
                  </a:cubicBezTo>
                  <a:cubicBezTo>
                    <a:pt x="242" y="32"/>
                    <a:pt x="242" y="32"/>
                    <a:pt x="242" y="32"/>
                  </a:cubicBezTo>
                  <a:cubicBezTo>
                    <a:pt x="222" y="74"/>
                    <a:pt x="222" y="74"/>
                    <a:pt x="222" y="74"/>
                  </a:cubicBezTo>
                  <a:cubicBezTo>
                    <a:pt x="200" y="80"/>
                    <a:pt x="200" y="80"/>
                    <a:pt x="200" y="80"/>
                  </a:cubicBezTo>
                  <a:cubicBezTo>
                    <a:pt x="164" y="44"/>
                    <a:pt x="164" y="44"/>
                    <a:pt x="164" y="44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48" y="108"/>
                    <a:pt x="148" y="108"/>
                    <a:pt x="148" y="108"/>
                  </a:cubicBezTo>
                  <a:cubicBezTo>
                    <a:pt x="98" y="81"/>
                    <a:pt x="98" y="81"/>
                    <a:pt x="98" y="81"/>
                  </a:cubicBezTo>
                  <a:cubicBezTo>
                    <a:pt x="104" y="128"/>
                    <a:pt x="104" y="128"/>
                    <a:pt x="104" y="128"/>
                  </a:cubicBezTo>
                  <a:cubicBezTo>
                    <a:pt x="61" y="134"/>
                    <a:pt x="61" y="134"/>
                    <a:pt x="61" y="134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6"/>
                    <a:pt x="9" y="95"/>
                    <a:pt x="16" y="95"/>
                  </a:cubicBezTo>
                  <a:close/>
                </a:path>
              </a:pathLst>
            </a:custGeom>
            <a:solidFill>
              <a:srgbClr val="F7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7" name="Freeform 57"/>
            <p:cNvSpPr/>
            <p:nvPr/>
          </p:nvSpPr>
          <p:spPr bwMode="auto">
            <a:xfrm>
              <a:off x="7315201" y="3830638"/>
              <a:ext cx="1309688" cy="354013"/>
            </a:xfrm>
            <a:custGeom>
              <a:avLst/>
              <a:gdLst>
                <a:gd name="T0" fmla="*/ 0 w 309"/>
                <a:gd name="T1" fmla="*/ 83 h 83"/>
                <a:gd name="T2" fmla="*/ 165 w 309"/>
                <a:gd name="T3" fmla="*/ 1 h 83"/>
                <a:gd name="T4" fmla="*/ 309 w 309"/>
                <a:gd name="T5" fmla="*/ 82 h 83"/>
                <a:gd name="T6" fmla="*/ 0 w 309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9" h="83">
                  <a:moveTo>
                    <a:pt x="0" y="83"/>
                  </a:moveTo>
                  <a:cubicBezTo>
                    <a:pt x="0" y="83"/>
                    <a:pt x="70" y="0"/>
                    <a:pt x="165" y="1"/>
                  </a:cubicBezTo>
                  <a:cubicBezTo>
                    <a:pt x="261" y="2"/>
                    <a:pt x="309" y="82"/>
                    <a:pt x="309" y="82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F6E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8" name="Oval 58"/>
            <p:cNvSpPr>
              <a:spLocks noChangeArrowheads="1"/>
            </p:cNvSpPr>
            <p:nvPr/>
          </p:nvSpPr>
          <p:spPr bwMode="auto">
            <a:xfrm>
              <a:off x="7454901" y="3848100"/>
              <a:ext cx="50800" cy="55563"/>
            </a:xfrm>
            <a:prstGeom prst="ellipse">
              <a:avLst/>
            </a:prstGeom>
            <a:solidFill>
              <a:srgbClr val="75B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9" name="Oval 59"/>
            <p:cNvSpPr>
              <a:spLocks noChangeArrowheads="1"/>
            </p:cNvSpPr>
            <p:nvPr/>
          </p:nvSpPr>
          <p:spPr bwMode="auto">
            <a:xfrm>
              <a:off x="7756526" y="3711575"/>
              <a:ext cx="50800" cy="50800"/>
            </a:xfrm>
            <a:prstGeom prst="ellipse">
              <a:avLst/>
            </a:prstGeom>
            <a:solidFill>
              <a:srgbClr val="75B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0" name="Oval 60"/>
            <p:cNvSpPr>
              <a:spLocks noChangeArrowheads="1"/>
            </p:cNvSpPr>
            <p:nvPr/>
          </p:nvSpPr>
          <p:spPr bwMode="auto">
            <a:xfrm>
              <a:off x="8081963" y="3706813"/>
              <a:ext cx="50800" cy="50800"/>
            </a:xfrm>
            <a:prstGeom prst="ellipse">
              <a:avLst/>
            </a:prstGeom>
            <a:solidFill>
              <a:srgbClr val="75B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1" name="Oval 61"/>
            <p:cNvSpPr>
              <a:spLocks noChangeArrowheads="1"/>
            </p:cNvSpPr>
            <p:nvPr/>
          </p:nvSpPr>
          <p:spPr bwMode="auto">
            <a:xfrm>
              <a:off x="8416926" y="3822700"/>
              <a:ext cx="50800" cy="50800"/>
            </a:xfrm>
            <a:prstGeom prst="ellipse">
              <a:avLst/>
            </a:prstGeom>
            <a:solidFill>
              <a:srgbClr val="75B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2" name="Oval 62"/>
            <p:cNvSpPr>
              <a:spLocks noChangeArrowheads="1"/>
            </p:cNvSpPr>
            <p:nvPr/>
          </p:nvSpPr>
          <p:spPr bwMode="auto">
            <a:xfrm>
              <a:off x="4173538" y="3890963"/>
              <a:ext cx="63500" cy="68263"/>
            </a:xfrm>
            <a:prstGeom prst="ellipse">
              <a:avLst/>
            </a:prstGeom>
            <a:solidFill>
              <a:srgbClr val="F7A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3" name="Freeform 63"/>
            <p:cNvSpPr/>
            <p:nvPr/>
          </p:nvSpPr>
          <p:spPr bwMode="auto">
            <a:xfrm>
              <a:off x="3473451" y="2963863"/>
              <a:ext cx="550863" cy="298450"/>
            </a:xfrm>
            <a:custGeom>
              <a:avLst/>
              <a:gdLst>
                <a:gd name="T0" fmla="*/ 92 w 130"/>
                <a:gd name="T1" fmla="*/ 1 h 70"/>
                <a:gd name="T2" fmla="*/ 103 w 130"/>
                <a:gd name="T3" fmla="*/ 31 h 70"/>
                <a:gd name="T4" fmla="*/ 114 w 130"/>
                <a:gd name="T5" fmla="*/ 31 h 70"/>
                <a:gd name="T6" fmla="*/ 125 w 130"/>
                <a:gd name="T7" fmla="*/ 32 h 70"/>
                <a:gd name="T8" fmla="*/ 130 w 130"/>
                <a:gd name="T9" fmla="*/ 52 h 70"/>
                <a:gd name="T10" fmla="*/ 118 w 130"/>
                <a:gd name="T11" fmla="*/ 54 h 70"/>
                <a:gd name="T12" fmla="*/ 82 w 130"/>
                <a:gd name="T13" fmla="*/ 60 h 70"/>
                <a:gd name="T14" fmla="*/ 40 w 130"/>
                <a:gd name="T15" fmla="*/ 66 h 70"/>
                <a:gd name="T16" fmla="*/ 7 w 130"/>
                <a:gd name="T17" fmla="*/ 69 h 70"/>
                <a:gd name="T18" fmla="*/ 4 w 130"/>
                <a:gd name="T19" fmla="*/ 60 h 70"/>
                <a:gd name="T20" fmla="*/ 5 w 130"/>
                <a:gd name="T21" fmla="*/ 51 h 70"/>
                <a:gd name="T22" fmla="*/ 16 w 130"/>
                <a:gd name="T23" fmla="*/ 47 h 70"/>
                <a:gd name="T24" fmla="*/ 24 w 130"/>
                <a:gd name="T25" fmla="*/ 44 h 70"/>
                <a:gd name="T26" fmla="*/ 19 w 130"/>
                <a:gd name="T27" fmla="*/ 15 h 70"/>
                <a:gd name="T28" fmla="*/ 26 w 130"/>
                <a:gd name="T29" fmla="*/ 7 h 70"/>
                <a:gd name="T30" fmla="*/ 67 w 130"/>
                <a:gd name="T31" fmla="*/ 1 h 70"/>
                <a:gd name="T32" fmla="*/ 81 w 130"/>
                <a:gd name="T33" fmla="*/ 0 h 70"/>
                <a:gd name="T34" fmla="*/ 92 w 130"/>
                <a:gd name="T35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70">
                  <a:moveTo>
                    <a:pt x="92" y="1"/>
                  </a:moveTo>
                  <a:cubicBezTo>
                    <a:pt x="105" y="2"/>
                    <a:pt x="101" y="22"/>
                    <a:pt x="103" y="31"/>
                  </a:cubicBezTo>
                  <a:cubicBezTo>
                    <a:pt x="107" y="31"/>
                    <a:pt x="111" y="31"/>
                    <a:pt x="114" y="31"/>
                  </a:cubicBezTo>
                  <a:cubicBezTo>
                    <a:pt x="118" y="31"/>
                    <a:pt x="121" y="32"/>
                    <a:pt x="125" y="32"/>
                  </a:cubicBezTo>
                  <a:cubicBezTo>
                    <a:pt x="125" y="34"/>
                    <a:pt x="129" y="52"/>
                    <a:pt x="130" y="52"/>
                  </a:cubicBezTo>
                  <a:cubicBezTo>
                    <a:pt x="126" y="52"/>
                    <a:pt x="122" y="53"/>
                    <a:pt x="118" y="54"/>
                  </a:cubicBezTo>
                  <a:cubicBezTo>
                    <a:pt x="106" y="55"/>
                    <a:pt x="94" y="58"/>
                    <a:pt x="82" y="60"/>
                  </a:cubicBezTo>
                  <a:cubicBezTo>
                    <a:pt x="68" y="62"/>
                    <a:pt x="54" y="63"/>
                    <a:pt x="40" y="66"/>
                  </a:cubicBezTo>
                  <a:cubicBezTo>
                    <a:pt x="30" y="67"/>
                    <a:pt x="17" y="70"/>
                    <a:pt x="7" y="69"/>
                  </a:cubicBezTo>
                  <a:cubicBezTo>
                    <a:pt x="6" y="66"/>
                    <a:pt x="5" y="63"/>
                    <a:pt x="4" y="60"/>
                  </a:cubicBezTo>
                  <a:cubicBezTo>
                    <a:pt x="2" y="55"/>
                    <a:pt x="0" y="54"/>
                    <a:pt x="5" y="51"/>
                  </a:cubicBezTo>
                  <a:cubicBezTo>
                    <a:pt x="9" y="49"/>
                    <a:pt x="12" y="49"/>
                    <a:pt x="16" y="47"/>
                  </a:cubicBezTo>
                  <a:cubicBezTo>
                    <a:pt x="19" y="46"/>
                    <a:pt x="21" y="44"/>
                    <a:pt x="24" y="44"/>
                  </a:cubicBezTo>
                  <a:cubicBezTo>
                    <a:pt x="23" y="44"/>
                    <a:pt x="19" y="17"/>
                    <a:pt x="19" y="15"/>
                  </a:cubicBezTo>
                  <a:cubicBezTo>
                    <a:pt x="19" y="10"/>
                    <a:pt x="21" y="8"/>
                    <a:pt x="26" y="7"/>
                  </a:cubicBezTo>
                  <a:cubicBezTo>
                    <a:pt x="39" y="4"/>
                    <a:pt x="53" y="3"/>
                    <a:pt x="67" y="1"/>
                  </a:cubicBezTo>
                  <a:cubicBezTo>
                    <a:pt x="72" y="1"/>
                    <a:pt x="76" y="0"/>
                    <a:pt x="81" y="0"/>
                  </a:cubicBezTo>
                  <a:cubicBezTo>
                    <a:pt x="84" y="0"/>
                    <a:pt x="88" y="0"/>
                    <a:pt x="92" y="1"/>
                  </a:cubicBezTo>
                  <a:close/>
                </a:path>
              </a:pathLst>
            </a:custGeom>
            <a:solidFill>
              <a:srgbClr val="F5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4" name="Freeform 64"/>
            <p:cNvSpPr/>
            <p:nvPr/>
          </p:nvSpPr>
          <p:spPr bwMode="auto">
            <a:xfrm>
              <a:off x="3609976" y="3155950"/>
              <a:ext cx="127000" cy="158750"/>
            </a:xfrm>
            <a:custGeom>
              <a:avLst/>
              <a:gdLst>
                <a:gd name="T0" fmla="*/ 27 w 30"/>
                <a:gd name="T1" fmla="*/ 28 h 37"/>
                <a:gd name="T2" fmla="*/ 30 w 30"/>
                <a:gd name="T3" fmla="*/ 18 h 37"/>
                <a:gd name="T4" fmla="*/ 2 w 30"/>
                <a:gd name="T5" fmla="*/ 14 h 37"/>
                <a:gd name="T6" fmla="*/ 4 w 30"/>
                <a:gd name="T7" fmla="*/ 29 h 37"/>
                <a:gd name="T8" fmla="*/ 27 w 30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7">
                  <a:moveTo>
                    <a:pt x="27" y="28"/>
                  </a:moveTo>
                  <a:cubicBezTo>
                    <a:pt x="29" y="25"/>
                    <a:pt x="30" y="22"/>
                    <a:pt x="30" y="18"/>
                  </a:cubicBezTo>
                  <a:cubicBezTo>
                    <a:pt x="28" y="3"/>
                    <a:pt x="8" y="0"/>
                    <a:pt x="2" y="14"/>
                  </a:cubicBezTo>
                  <a:cubicBezTo>
                    <a:pt x="0" y="18"/>
                    <a:pt x="1" y="25"/>
                    <a:pt x="4" y="29"/>
                  </a:cubicBezTo>
                  <a:cubicBezTo>
                    <a:pt x="10" y="37"/>
                    <a:pt x="22" y="35"/>
                    <a:pt x="27" y="28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5" name="Freeform 65"/>
            <p:cNvSpPr/>
            <p:nvPr/>
          </p:nvSpPr>
          <p:spPr bwMode="auto">
            <a:xfrm>
              <a:off x="3648076" y="3203575"/>
              <a:ext cx="50800" cy="58738"/>
            </a:xfrm>
            <a:custGeom>
              <a:avLst/>
              <a:gdLst>
                <a:gd name="T0" fmla="*/ 11 w 12"/>
                <a:gd name="T1" fmla="*/ 11 h 14"/>
                <a:gd name="T2" fmla="*/ 12 w 12"/>
                <a:gd name="T3" fmla="*/ 7 h 14"/>
                <a:gd name="T4" fmla="*/ 1 w 12"/>
                <a:gd name="T5" fmla="*/ 5 h 14"/>
                <a:gd name="T6" fmla="*/ 2 w 12"/>
                <a:gd name="T7" fmla="*/ 11 h 14"/>
                <a:gd name="T8" fmla="*/ 11 w 12"/>
                <a:gd name="T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11" y="11"/>
                  </a:moveTo>
                  <a:cubicBezTo>
                    <a:pt x="11" y="10"/>
                    <a:pt x="12" y="8"/>
                    <a:pt x="12" y="7"/>
                  </a:cubicBezTo>
                  <a:cubicBezTo>
                    <a:pt x="11" y="1"/>
                    <a:pt x="3" y="0"/>
                    <a:pt x="1" y="5"/>
                  </a:cubicBezTo>
                  <a:cubicBezTo>
                    <a:pt x="0" y="7"/>
                    <a:pt x="1" y="10"/>
                    <a:pt x="2" y="11"/>
                  </a:cubicBezTo>
                  <a:cubicBezTo>
                    <a:pt x="4" y="14"/>
                    <a:pt x="9" y="13"/>
                    <a:pt x="11" y="11"/>
                  </a:cubicBezTo>
                  <a:close/>
                </a:path>
              </a:pathLst>
            </a:custGeom>
            <a:solidFill>
              <a:srgbClr val="CAB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6" name="Freeform 66"/>
            <p:cNvSpPr/>
            <p:nvPr/>
          </p:nvSpPr>
          <p:spPr bwMode="auto">
            <a:xfrm>
              <a:off x="3833813" y="3135313"/>
              <a:ext cx="131763" cy="157163"/>
            </a:xfrm>
            <a:custGeom>
              <a:avLst/>
              <a:gdLst>
                <a:gd name="T0" fmla="*/ 28 w 31"/>
                <a:gd name="T1" fmla="*/ 28 h 37"/>
                <a:gd name="T2" fmla="*/ 30 w 31"/>
                <a:gd name="T3" fmla="*/ 18 h 37"/>
                <a:gd name="T4" fmla="*/ 2 w 31"/>
                <a:gd name="T5" fmla="*/ 14 h 37"/>
                <a:gd name="T6" fmla="*/ 4 w 31"/>
                <a:gd name="T7" fmla="*/ 29 h 37"/>
                <a:gd name="T8" fmla="*/ 28 w 31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7">
                  <a:moveTo>
                    <a:pt x="28" y="28"/>
                  </a:moveTo>
                  <a:cubicBezTo>
                    <a:pt x="30" y="25"/>
                    <a:pt x="31" y="22"/>
                    <a:pt x="30" y="18"/>
                  </a:cubicBezTo>
                  <a:cubicBezTo>
                    <a:pt x="29" y="3"/>
                    <a:pt x="9" y="0"/>
                    <a:pt x="2" y="14"/>
                  </a:cubicBezTo>
                  <a:cubicBezTo>
                    <a:pt x="0" y="18"/>
                    <a:pt x="2" y="25"/>
                    <a:pt x="4" y="29"/>
                  </a:cubicBezTo>
                  <a:cubicBezTo>
                    <a:pt x="10" y="37"/>
                    <a:pt x="22" y="35"/>
                    <a:pt x="28" y="28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7" name="Freeform 67"/>
            <p:cNvSpPr/>
            <p:nvPr/>
          </p:nvSpPr>
          <p:spPr bwMode="auto">
            <a:xfrm>
              <a:off x="3876676" y="3181350"/>
              <a:ext cx="46038" cy="60325"/>
            </a:xfrm>
            <a:custGeom>
              <a:avLst/>
              <a:gdLst>
                <a:gd name="T0" fmla="*/ 10 w 11"/>
                <a:gd name="T1" fmla="*/ 11 h 14"/>
                <a:gd name="T2" fmla="*/ 11 w 11"/>
                <a:gd name="T3" fmla="*/ 7 h 14"/>
                <a:gd name="T4" fmla="*/ 0 w 11"/>
                <a:gd name="T5" fmla="*/ 5 h 14"/>
                <a:gd name="T6" fmla="*/ 1 w 11"/>
                <a:gd name="T7" fmla="*/ 11 h 14"/>
                <a:gd name="T8" fmla="*/ 10 w 11"/>
                <a:gd name="T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4">
                  <a:moveTo>
                    <a:pt x="10" y="11"/>
                  </a:moveTo>
                  <a:cubicBezTo>
                    <a:pt x="11" y="10"/>
                    <a:pt x="11" y="8"/>
                    <a:pt x="11" y="7"/>
                  </a:cubicBezTo>
                  <a:cubicBezTo>
                    <a:pt x="10" y="1"/>
                    <a:pt x="3" y="0"/>
                    <a:pt x="0" y="5"/>
                  </a:cubicBezTo>
                  <a:cubicBezTo>
                    <a:pt x="0" y="7"/>
                    <a:pt x="0" y="10"/>
                    <a:pt x="1" y="11"/>
                  </a:cubicBezTo>
                  <a:cubicBezTo>
                    <a:pt x="3" y="14"/>
                    <a:pt x="8" y="13"/>
                    <a:pt x="10" y="11"/>
                  </a:cubicBezTo>
                  <a:close/>
                </a:path>
              </a:pathLst>
            </a:custGeom>
            <a:solidFill>
              <a:srgbClr val="CAB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8" name="Freeform 68"/>
            <p:cNvSpPr/>
            <p:nvPr/>
          </p:nvSpPr>
          <p:spPr bwMode="auto">
            <a:xfrm>
              <a:off x="3592513" y="3014663"/>
              <a:ext cx="119063" cy="107950"/>
            </a:xfrm>
            <a:custGeom>
              <a:avLst/>
              <a:gdLst>
                <a:gd name="T0" fmla="*/ 1 w 28"/>
                <a:gd name="T1" fmla="*/ 6 h 25"/>
                <a:gd name="T2" fmla="*/ 4 w 28"/>
                <a:gd name="T3" fmla="*/ 25 h 25"/>
                <a:gd name="T4" fmla="*/ 14 w 28"/>
                <a:gd name="T5" fmla="*/ 24 h 25"/>
                <a:gd name="T6" fmla="*/ 24 w 28"/>
                <a:gd name="T7" fmla="*/ 22 h 25"/>
                <a:gd name="T8" fmla="*/ 24 w 28"/>
                <a:gd name="T9" fmla="*/ 11 h 25"/>
                <a:gd name="T10" fmla="*/ 22 w 28"/>
                <a:gd name="T11" fmla="*/ 0 h 25"/>
                <a:gd name="T12" fmla="*/ 0 w 28"/>
                <a:gd name="T13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5">
                  <a:moveTo>
                    <a:pt x="1" y="6"/>
                  </a:moveTo>
                  <a:cubicBezTo>
                    <a:pt x="0" y="11"/>
                    <a:pt x="2" y="21"/>
                    <a:pt x="4" y="25"/>
                  </a:cubicBezTo>
                  <a:cubicBezTo>
                    <a:pt x="7" y="25"/>
                    <a:pt x="11" y="25"/>
                    <a:pt x="14" y="24"/>
                  </a:cubicBezTo>
                  <a:cubicBezTo>
                    <a:pt x="17" y="24"/>
                    <a:pt x="22" y="23"/>
                    <a:pt x="24" y="22"/>
                  </a:cubicBezTo>
                  <a:cubicBezTo>
                    <a:pt x="28" y="20"/>
                    <a:pt x="25" y="15"/>
                    <a:pt x="24" y="11"/>
                  </a:cubicBezTo>
                  <a:cubicBezTo>
                    <a:pt x="23" y="8"/>
                    <a:pt x="23" y="4"/>
                    <a:pt x="22" y="0"/>
                  </a:cubicBezTo>
                  <a:cubicBezTo>
                    <a:pt x="15" y="0"/>
                    <a:pt x="7" y="3"/>
                    <a:pt x="0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9" name="Freeform 69"/>
            <p:cNvSpPr/>
            <p:nvPr/>
          </p:nvSpPr>
          <p:spPr bwMode="auto">
            <a:xfrm>
              <a:off x="3711576" y="2994025"/>
              <a:ext cx="173038" cy="111125"/>
            </a:xfrm>
            <a:custGeom>
              <a:avLst/>
              <a:gdLst>
                <a:gd name="T0" fmla="*/ 0 w 41"/>
                <a:gd name="T1" fmla="*/ 6 h 26"/>
                <a:gd name="T2" fmla="*/ 5 w 41"/>
                <a:gd name="T3" fmla="*/ 26 h 26"/>
                <a:gd name="T4" fmla="*/ 41 w 41"/>
                <a:gd name="T5" fmla="*/ 22 h 26"/>
                <a:gd name="T6" fmla="*/ 40 w 41"/>
                <a:gd name="T7" fmla="*/ 9 h 26"/>
                <a:gd name="T8" fmla="*/ 30 w 41"/>
                <a:gd name="T9" fmla="*/ 0 h 26"/>
                <a:gd name="T10" fmla="*/ 1 w 41"/>
                <a:gd name="T11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6">
                  <a:moveTo>
                    <a:pt x="0" y="6"/>
                  </a:moveTo>
                  <a:cubicBezTo>
                    <a:pt x="2" y="12"/>
                    <a:pt x="3" y="19"/>
                    <a:pt x="5" y="26"/>
                  </a:cubicBezTo>
                  <a:cubicBezTo>
                    <a:pt x="16" y="25"/>
                    <a:pt x="30" y="26"/>
                    <a:pt x="41" y="22"/>
                  </a:cubicBezTo>
                  <a:cubicBezTo>
                    <a:pt x="41" y="18"/>
                    <a:pt x="41" y="13"/>
                    <a:pt x="40" y="9"/>
                  </a:cubicBezTo>
                  <a:cubicBezTo>
                    <a:pt x="38" y="3"/>
                    <a:pt x="36" y="1"/>
                    <a:pt x="30" y="0"/>
                  </a:cubicBezTo>
                  <a:cubicBezTo>
                    <a:pt x="25" y="0"/>
                    <a:pt x="2" y="0"/>
                    <a:pt x="1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</p:grpSp>
      <p:sp>
        <p:nvSpPr>
          <p:cNvPr id="71" name="TextBox 13"/>
          <p:cNvSpPr txBox="1">
            <a:spLocks noChangeArrowheads="1"/>
          </p:cNvSpPr>
          <p:nvPr/>
        </p:nvSpPr>
        <p:spPr bwMode="auto">
          <a:xfrm>
            <a:off x="534607" y="275944"/>
            <a:ext cx="5513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vi-VN" sz="2800" b="1" dirty="0">
                <a:solidFill>
                  <a:srgbClr val="C00000"/>
                </a:solidFill>
              </a:rPr>
              <a:t>HOẠT ĐỘNG</a:t>
            </a:r>
            <a:r>
              <a:rPr lang="en-US" sz="2800" b="1" dirty="0">
                <a:solidFill>
                  <a:srgbClr val="C00000"/>
                </a:solidFill>
              </a:rPr>
              <a:t> THỰC HÀNH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17976" y="1586669"/>
            <a:ext cx="9047670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8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4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4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Computer</a:t>
            </a:r>
          </a:p>
        </p:txBody>
      </p:sp>
      <p:pic>
        <p:nvPicPr>
          <p:cNvPr id="1028" name="Picture 4" descr="Đưa biểu tượng My computer ra màn hình desktop (100% OK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875" y="2773629"/>
            <a:ext cx="4379465" cy="226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30733" y="5125297"/>
            <a:ext cx="8795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Lưu ý: Tập trung quan sát các bước thực hiện của Giáo viên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/>
          <p:nvPr/>
        </p:nvSpPr>
        <p:spPr>
          <a:xfrm>
            <a:off x="52917" y="76200"/>
            <a:ext cx="12090400" cy="6705600"/>
          </a:xfrm>
          <a:prstGeom prst="roundRect">
            <a:avLst>
              <a:gd name="adj" fmla="val 4259"/>
            </a:avLst>
          </a:prstGeom>
          <a:noFill/>
          <a:ln w="127000" cap="flat" cmpd="thickThin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>
              <a:buFontTx/>
            </a:pPr>
            <a:endParaRPr lang="vi-VN" altLang="vi-VN" sz="24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33600" y="457200"/>
            <a:ext cx="9550400" cy="3227917"/>
            <a:chOff x="2064674" y="342900"/>
            <a:chExt cx="7163640" cy="2421380"/>
          </a:xfrm>
        </p:grpSpPr>
        <p:pic>
          <p:nvPicPr>
            <p:cNvPr id="7172" name="Picture 5" descr="Cover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54784">
              <a:off x="2064674" y="426525"/>
              <a:ext cx="2590800" cy="233775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8" name="Rounded Rectangle 27"/>
            <p:cNvSpPr/>
            <p:nvPr/>
          </p:nvSpPr>
          <p:spPr bwMode="auto">
            <a:xfrm>
              <a:off x="4571631" y="342900"/>
              <a:ext cx="4656683" cy="609711"/>
            </a:xfrm>
            <a:prstGeom prst="roundRect">
              <a:avLst/>
            </a:prstGeom>
            <a:noFill/>
            <a:ln>
              <a:solidFill>
                <a:srgbClr val="0088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</a:lstStyle>
            <a:p>
              <a:pPr defTabSz="1219170" eaLnBrk="1" hangingPunct="1"/>
              <a:r>
                <a:rPr sz="2667" b="1" noProof="1">
                  <a:solidFill>
                    <a:srgbClr val="0088C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1: KHÁM PHÁ MÁY TÍNH </a:t>
              </a:r>
              <a:endParaRPr sz="2667" b="1" noProof="1">
                <a:solidFill>
                  <a:srgbClr val="0088CE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188634" y="1676400"/>
            <a:ext cx="9495367" cy="1932517"/>
            <a:chOff x="2106488" y="1257300"/>
            <a:chExt cx="7122107" cy="1448952"/>
          </a:xfrm>
        </p:grpSpPr>
        <p:pic>
          <p:nvPicPr>
            <p:cNvPr id="7175" name="Picture 6" descr="Cover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75747">
              <a:off x="2106488" y="1377500"/>
              <a:ext cx="2578095" cy="132875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9" name="Rounded Rectangle 28"/>
            <p:cNvSpPr/>
            <p:nvPr/>
          </p:nvSpPr>
          <p:spPr bwMode="auto">
            <a:xfrm>
              <a:off x="4575253" y="1257300"/>
              <a:ext cx="4653342" cy="609417"/>
            </a:xfrm>
            <a:prstGeom prst="roundRect">
              <a:avLst/>
            </a:prstGeom>
            <a:noFill/>
            <a:ln>
              <a:solidFill>
                <a:srgbClr val="97D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</a:lstStyle>
            <a:p>
              <a:pPr defTabSz="1219170" eaLnBrk="1" hangingPunct="1"/>
              <a:r>
                <a:rPr sz="2667" noProof="1">
                  <a:solidFill>
                    <a:srgbClr val="97DC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2: SOẠN THẢO VĂN BẢN</a:t>
              </a:r>
              <a:endParaRPr sz="2667" noProof="1">
                <a:solidFill>
                  <a:srgbClr val="97DC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224618" y="2935817"/>
            <a:ext cx="9459383" cy="812800"/>
            <a:chOff x="2133599" y="2201987"/>
            <a:chExt cx="7094795" cy="609600"/>
          </a:xfrm>
        </p:grpSpPr>
        <p:pic>
          <p:nvPicPr>
            <p:cNvPr id="7178" name="Picture 7" descr="Cover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33599" y="2343150"/>
              <a:ext cx="2569835" cy="41503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" name="Rounded Rectangle 29"/>
            <p:cNvSpPr/>
            <p:nvPr/>
          </p:nvSpPr>
          <p:spPr bwMode="auto">
            <a:xfrm>
              <a:off x="4580025" y="2201987"/>
              <a:ext cx="4648369" cy="609600"/>
            </a:xfrm>
            <a:prstGeom prst="roundRect">
              <a:avLst/>
            </a:prstGeom>
            <a:noFill/>
            <a:ln>
              <a:solidFill>
                <a:srgbClr val="FF6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</a:lstStyle>
            <a:p>
              <a:pPr defTabSz="1219170" eaLnBrk="1" hangingPunct="1"/>
              <a:r>
                <a:rPr sz="2667" noProof="1">
                  <a:solidFill>
                    <a:srgbClr val="FF6E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3: </a:t>
              </a:r>
              <a:r>
                <a:rPr lang="en-US" sz="2667" noProof="1">
                  <a:solidFill>
                    <a:srgbClr val="FF6E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THIẾT KẾ BÀI TRÌNH CHIẾU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349501" y="3134785"/>
            <a:ext cx="9334500" cy="2051049"/>
            <a:chOff x="2227837" y="2351566"/>
            <a:chExt cx="7000009" cy="1538387"/>
          </a:xfrm>
        </p:grpSpPr>
        <p:pic>
          <p:nvPicPr>
            <p:cNvPr id="7181" name="Picture 8" descr="Cover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-590977">
              <a:off x="2227837" y="2351566"/>
              <a:ext cx="2438398" cy="153838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1" name="Rounded Rectangle 30"/>
            <p:cNvSpPr/>
            <p:nvPr/>
          </p:nvSpPr>
          <p:spPr bwMode="auto">
            <a:xfrm>
              <a:off x="4586570" y="3181882"/>
              <a:ext cx="4641276" cy="609640"/>
            </a:xfrm>
            <a:prstGeom prst="roundRect">
              <a:avLst/>
            </a:prstGeom>
            <a:noFill/>
            <a:ln>
              <a:solidFill>
                <a:srgbClr val="C500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</a:lstStyle>
            <a:p>
              <a:pPr defTabSz="1219170" eaLnBrk="1" hangingPunct="1"/>
              <a:r>
                <a:rPr sz="2933" noProof="1">
                  <a:solidFill>
                    <a:srgbClr val="C5008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4: THẾ GIỚI LOGO CỦA EM</a:t>
              </a:r>
              <a:endParaRPr sz="2933" noProof="1">
                <a:solidFill>
                  <a:srgbClr val="C50084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224618" y="2952751"/>
            <a:ext cx="9459383" cy="3437467"/>
            <a:chOff x="2133671" y="2213972"/>
            <a:chExt cx="7094235" cy="2578801"/>
          </a:xfrm>
        </p:grpSpPr>
        <p:pic>
          <p:nvPicPr>
            <p:cNvPr id="7184" name="Picture 9" descr="Cover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-490077">
              <a:off x="2133671" y="2213972"/>
              <a:ext cx="2519494" cy="257880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2" name="Rounded Rectangle 31"/>
            <p:cNvSpPr/>
            <p:nvPr/>
          </p:nvSpPr>
          <p:spPr bwMode="auto">
            <a:xfrm>
              <a:off x="4586254" y="4171891"/>
              <a:ext cx="4641652" cy="609766"/>
            </a:xfrm>
            <a:prstGeom prst="roundRect">
              <a:avLst/>
            </a:prstGeom>
            <a:noFill/>
            <a:ln>
              <a:solidFill>
                <a:srgbClr val="2526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</a:lstStyle>
            <a:p>
              <a:pPr defTabSz="1219170" eaLnBrk="1" hangingPunct="1"/>
              <a:r>
                <a:rPr sz="2667" noProof="1">
                  <a:solidFill>
                    <a:srgbClr val="2526A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5: EM HỌC NH</a:t>
              </a:r>
              <a:r>
                <a:rPr lang="en-US" sz="2667" noProof="1">
                  <a:solidFill>
                    <a:srgbClr val="2526A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Ạ</a:t>
              </a:r>
              <a:r>
                <a:rPr sz="2667" noProof="1">
                  <a:solidFill>
                    <a:srgbClr val="2526A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sz="2667" noProof="1">
                <a:solidFill>
                  <a:srgbClr val="2526A9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27" name="Picture 4" descr="Cover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2156885"/>
            <a:ext cx="3706284" cy="249131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AutoShape 2"/>
          <p:cNvSpPr/>
          <p:nvPr/>
        </p:nvSpPr>
        <p:spPr>
          <a:xfrm>
            <a:off x="0" y="76200"/>
            <a:ext cx="12192000" cy="6705600"/>
          </a:xfrm>
          <a:prstGeom prst="roundRect">
            <a:avLst>
              <a:gd name="adj" fmla="val 4259"/>
            </a:avLst>
          </a:prstGeom>
          <a:noFill/>
          <a:ln w="127000" cap="flat" cmpd="thickThin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>
              <a:buFontTx/>
            </a:pPr>
            <a:endParaRPr lang="vi-VN" altLang="vi-VN" sz="32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5" name="Picture 15"/>
          <p:cNvPicPr>
            <a:picLocks noChangeAspect="1"/>
          </p:cNvPicPr>
          <p:nvPr/>
        </p:nvPicPr>
        <p:blipFill>
          <a:blip r:embed="rId2"/>
          <a:srcRect b="6966"/>
          <a:stretch>
            <a:fillRect/>
          </a:stretch>
        </p:blipFill>
        <p:spPr>
          <a:xfrm>
            <a:off x="478367" y="889000"/>
            <a:ext cx="11614151" cy="568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36033" y="958851"/>
            <a:ext cx="1151467" cy="7489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>
              <a:buFontTx/>
            </a:pPr>
            <a:r>
              <a:rPr lang="en-US" altLang="en-US" sz="4267" dirty="0">
                <a:latin typeface="Arial" panose="020B0604020202020204" pitchFamily="34" charset="0"/>
              </a:rPr>
              <a:t>1.</a:t>
            </a:r>
            <a:endParaRPr lang="en-US" altLang="en-US" sz="4267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" name="TextBox 16"/>
          <p:cNvSpPr txBox="1"/>
          <p:nvPr/>
        </p:nvSpPr>
        <p:spPr>
          <a:xfrm>
            <a:off x="133352" y="190500"/>
            <a:ext cx="12058649" cy="666786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buFontTx/>
            </a:pP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A. HOẠT ĐỘNG THỰC HÀNH</a:t>
            </a:r>
            <a:endParaRPr lang="en-US" altLang="en-US" sz="3733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AutoShape 2"/>
          <p:cNvSpPr/>
          <p:nvPr/>
        </p:nvSpPr>
        <p:spPr>
          <a:xfrm>
            <a:off x="0" y="76200"/>
            <a:ext cx="12192000" cy="6705600"/>
          </a:xfrm>
          <a:prstGeom prst="roundRect">
            <a:avLst>
              <a:gd name="adj" fmla="val 4259"/>
            </a:avLst>
          </a:prstGeom>
          <a:noFill/>
          <a:ln w="127000" cap="flat" cmpd="thickThin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>
              <a:buFontTx/>
            </a:pPr>
            <a:endParaRPr lang="vi-VN" altLang="vi-VN" sz="32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0482" name="Rectangle 2"/>
          <p:cNvSpPr/>
          <p:nvPr/>
        </p:nvSpPr>
        <p:spPr>
          <a:xfrm>
            <a:off x="203200" y="279400"/>
            <a:ext cx="11785600" cy="5847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  <a:buFontTx/>
            </a:pPr>
            <a:r>
              <a:rPr lang="en-US" altLang="vi-VN" sz="3200" b="1" dirty="0">
                <a:solidFill>
                  <a:srgbClr val="2526A9"/>
                </a:solidFill>
                <a:latin typeface="Times New Roman" panose="02020603050405020304" pitchFamily="18" charset="0"/>
              </a:rPr>
              <a:t>2. Điều khiển sao cho ngăn trái của cửa sổ giống hình sau:</a:t>
            </a:r>
            <a:endParaRPr lang="en-US" altLang="vi-VN" sz="3200" b="1" dirty="0">
              <a:solidFill>
                <a:srgbClr val="2526A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48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941918"/>
            <a:ext cx="11379200" cy="559223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AutoShape 2"/>
          <p:cNvSpPr/>
          <p:nvPr/>
        </p:nvSpPr>
        <p:spPr>
          <a:xfrm>
            <a:off x="0" y="76200"/>
            <a:ext cx="12192000" cy="6705600"/>
          </a:xfrm>
          <a:prstGeom prst="roundRect">
            <a:avLst>
              <a:gd name="adj" fmla="val 4259"/>
            </a:avLst>
          </a:prstGeom>
          <a:noFill/>
          <a:ln w="127000" cap="flat" cmpd="thickThin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>
              <a:buFontTx/>
            </a:pPr>
            <a:endParaRPr lang="vi-VN" altLang="vi-VN" sz="32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" name="Title 5"/>
          <p:cNvSpPr txBox="1"/>
          <p:nvPr/>
        </p:nvSpPr>
        <p:spPr>
          <a:xfrm>
            <a:off x="508000" y="461434"/>
            <a:ext cx="8229600" cy="706967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eaLnBrk="0" hangingPunct="0">
              <a:spcBef>
                <a:spcPct val="20000"/>
              </a:spcBef>
              <a:buFont typeface="Arial" panose="020B0604020202020204" pitchFamily="34" charset="0"/>
            </a:pPr>
            <a:r>
              <a:rPr lang="en-US" altLang="en-US" sz="3200" b="1" dirty="0">
                <a:latin typeface="Times New Roman" panose="02020603050405020304" pitchFamily="18" charset="0"/>
              </a:rPr>
              <a:t>3. Đánh dấu x v</a:t>
            </a:r>
            <a:r>
              <a: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latin typeface="Times New Roman" panose="02020603050405020304" pitchFamily="18" charset="0"/>
              </a:rPr>
              <a:t>o        đặt cuối câu đúng. </a:t>
            </a:r>
            <a:endParaRPr lang="en-US" alt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200" y="512234"/>
            <a:ext cx="753533" cy="52281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0" y="1250952"/>
            <a:ext cx="11074400" cy="30416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9567" y="3788833"/>
            <a:ext cx="7315200" cy="219498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Multiply 10"/>
          <p:cNvSpPr/>
          <p:nvPr/>
        </p:nvSpPr>
        <p:spPr>
          <a:xfrm>
            <a:off x="1422401" y="2197101"/>
            <a:ext cx="480484" cy="6223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AutoShape 2"/>
          <p:cNvSpPr/>
          <p:nvPr/>
        </p:nvSpPr>
        <p:spPr>
          <a:xfrm>
            <a:off x="0" y="76200"/>
            <a:ext cx="12192000" cy="6705600"/>
          </a:xfrm>
          <a:prstGeom prst="roundRect">
            <a:avLst>
              <a:gd name="adj" fmla="val 4259"/>
            </a:avLst>
          </a:prstGeom>
          <a:noFill/>
          <a:ln w="127000" cap="flat" cmpd="thickThin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>
              <a:buFontTx/>
            </a:pPr>
            <a:endParaRPr lang="vi-VN" altLang="vi-VN" sz="32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" name="Multiply 2"/>
          <p:cNvSpPr/>
          <p:nvPr/>
        </p:nvSpPr>
        <p:spPr>
          <a:xfrm>
            <a:off x="332318" y="3820585"/>
            <a:ext cx="480484" cy="6223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/>
          </a:p>
        </p:txBody>
      </p:sp>
      <p:sp>
        <p:nvSpPr>
          <p:cNvPr id="22531" name="TextBox 2"/>
          <p:cNvSpPr txBox="1"/>
          <p:nvPr/>
        </p:nvSpPr>
        <p:spPr>
          <a:xfrm>
            <a:off x="304800" y="211667"/>
            <a:ext cx="11684000" cy="66120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>
              <a:lnSpc>
                <a:spcPct val="150000"/>
              </a:lnSpc>
              <a:buFontTx/>
            </a:pPr>
            <a:r>
              <a:rPr lang="en-US" altLang="en-US" sz="2800" b="1" dirty="0">
                <a:latin typeface="Times New Roman" panose="02020603050405020304" pitchFamily="18" charset="0"/>
              </a:rPr>
              <a:t>b. Trong ngăn trái, nháy chọn v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latin typeface="Times New Roman" panose="02020603050405020304" pitchFamily="18" charset="0"/>
              </a:rPr>
              <a:t>o dấu      trước thư mục LOP5A, em sẽ: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9617" y="17018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/>
          </a:p>
        </p:txBody>
      </p:sp>
      <p:sp>
        <p:nvSpPr>
          <p:cNvPr id="6" name="Rectangle 5"/>
          <p:cNvSpPr/>
          <p:nvPr/>
        </p:nvSpPr>
        <p:spPr>
          <a:xfrm>
            <a:off x="332317" y="2415117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/>
          </a:p>
        </p:txBody>
      </p:sp>
      <p:sp>
        <p:nvSpPr>
          <p:cNvPr id="7" name="Rectangle 6"/>
          <p:cNvSpPr/>
          <p:nvPr/>
        </p:nvSpPr>
        <p:spPr>
          <a:xfrm>
            <a:off x="319617" y="3172884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/>
          </a:p>
        </p:txBody>
      </p:sp>
      <p:sp>
        <p:nvSpPr>
          <p:cNvPr id="22535" name="TextBox 2"/>
          <p:cNvSpPr txBox="1"/>
          <p:nvPr/>
        </p:nvSpPr>
        <p:spPr>
          <a:xfrm>
            <a:off x="812800" y="1468967"/>
            <a:ext cx="10769600" cy="295850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>
              <a:lnSpc>
                <a:spcPct val="150000"/>
              </a:lnSpc>
              <a:buFontTx/>
            </a:pPr>
            <a:r>
              <a:rPr lang="en-US" altLang="en-US" sz="3200" dirty="0">
                <a:latin typeface="Times New Roman" panose="02020603050405020304" pitchFamily="18" charset="0"/>
              </a:rPr>
              <a:t>Mở thư mục LOP5A trong ngăn phải.</a:t>
            </a:r>
          </a:p>
          <a:p>
            <a:pPr eaLnBrk="0" hangingPunct="0">
              <a:lnSpc>
                <a:spcPct val="150000"/>
              </a:lnSpc>
              <a:buFontTx/>
            </a:pPr>
            <a:r>
              <a:rPr lang="en-US" altLang="en-US" sz="3200" dirty="0">
                <a:latin typeface="Times New Roman" panose="02020603050405020304" pitchFamily="18" charset="0"/>
              </a:rPr>
              <a:t>Chỉ mở thư mục LOP5A trong ngăn trái.</a:t>
            </a:r>
          </a:p>
          <a:p>
            <a:pPr eaLnBrk="0" hangingPunct="0">
              <a:lnSpc>
                <a:spcPct val="150000"/>
              </a:lnSpc>
              <a:buFontTx/>
            </a:pPr>
            <a:r>
              <a:rPr lang="en-US" altLang="en-US" sz="3200" dirty="0">
                <a:latin typeface="Times New Roman" panose="02020603050405020304" pitchFamily="18" charset="0"/>
              </a:rPr>
              <a:t>Chỉ chuyển dấu      th</a:t>
            </a:r>
            <a:r>
              <a:rPr lang="en-US" alt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dirty="0">
                <a:latin typeface="Times New Roman" panose="02020603050405020304" pitchFamily="18" charset="0"/>
              </a:rPr>
              <a:t>nh dấu</a:t>
            </a:r>
          </a:p>
          <a:p>
            <a:pPr eaLnBrk="0" hangingPunct="0">
              <a:lnSpc>
                <a:spcPct val="150000"/>
              </a:lnSpc>
              <a:buFontTx/>
            </a:pPr>
            <a:r>
              <a:rPr lang="en-US" altLang="en-US" sz="3200" dirty="0">
                <a:latin typeface="Times New Roman" panose="02020603050405020304" pitchFamily="18" charset="0"/>
              </a:rPr>
              <a:t>Mở thư mục LOP5A trong ngăn trái v</a:t>
            </a:r>
            <a:r>
              <a:rPr lang="en-US" alt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dirty="0">
                <a:latin typeface="Times New Roman" panose="02020603050405020304" pitchFamily="18" charset="0"/>
              </a:rPr>
              <a:t> chuyển dấu      th</a:t>
            </a:r>
            <a:r>
              <a:rPr lang="en-US" alt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dirty="0">
                <a:latin typeface="Times New Roman" panose="02020603050405020304" pitchFamily="18" charset="0"/>
              </a:rPr>
              <a:t>nh dấu</a:t>
            </a:r>
            <a:endParaRPr lang="en-US" alt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2536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9200" y="381001"/>
            <a:ext cx="474133" cy="4889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9"/>
          <p:cNvSpPr/>
          <p:nvPr/>
        </p:nvSpPr>
        <p:spPr>
          <a:xfrm>
            <a:off x="319617" y="3903133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/>
          </a:p>
        </p:txBody>
      </p:sp>
      <p:pic>
        <p:nvPicPr>
          <p:cNvPr id="22538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0" y="3185585"/>
            <a:ext cx="474133" cy="4868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9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8318" y="3920068"/>
            <a:ext cx="524933" cy="49741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7200" y="3886201"/>
            <a:ext cx="474133" cy="4889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1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4267" y="3153834"/>
            <a:ext cx="524933" cy="49741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AutoShape 2"/>
          <p:cNvSpPr/>
          <p:nvPr/>
        </p:nvSpPr>
        <p:spPr>
          <a:xfrm>
            <a:off x="0" y="76200"/>
            <a:ext cx="12192000" cy="6705600"/>
          </a:xfrm>
          <a:prstGeom prst="roundRect">
            <a:avLst>
              <a:gd name="adj" fmla="val 4259"/>
            </a:avLst>
          </a:prstGeom>
          <a:noFill/>
          <a:ln w="127000" cap="flat" cmpd="thickThin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>
              <a:buFontTx/>
            </a:pPr>
            <a:endParaRPr lang="vi-VN" altLang="vi-VN" sz="32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482600"/>
            <a:ext cx="11887200" cy="5080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Multiply 3"/>
          <p:cNvSpPr/>
          <p:nvPr/>
        </p:nvSpPr>
        <p:spPr>
          <a:xfrm>
            <a:off x="1016001" y="3225801"/>
            <a:ext cx="556684" cy="93768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AutoShape 2"/>
          <p:cNvSpPr/>
          <p:nvPr/>
        </p:nvSpPr>
        <p:spPr>
          <a:xfrm>
            <a:off x="0" y="76200"/>
            <a:ext cx="12192000" cy="6705600"/>
          </a:xfrm>
          <a:prstGeom prst="roundRect">
            <a:avLst>
              <a:gd name="adj" fmla="val 4259"/>
            </a:avLst>
          </a:prstGeom>
          <a:noFill/>
          <a:ln w="127000" cap="flat" cmpd="thickThin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>
              <a:buFontTx/>
            </a:pPr>
            <a:endParaRPr lang="vi-VN" altLang="vi-VN" sz="32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177800"/>
            <a:ext cx="11176000" cy="645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79" name="TextBox 4"/>
          <p:cNvSpPr txBox="1"/>
          <p:nvPr/>
        </p:nvSpPr>
        <p:spPr>
          <a:xfrm>
            <a:off x="260351" y="158751"/>
            <a:ext cx="901700" cy="5847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>
              <a:buFontTx/>
            </a:pPr>
            <a:r>
              <a:rPr lang="en-US" altLang="en-US" sz="3200" b="1" dirty="0">
                <a:latin typeface="Times New Roman" panose="02020603050405020304" pitchFamily="18" charset="0"/>
              </a:rPr>
              <a:t>d.</a:t>
            </a:r>
            <a:endParaRPr lang="en-US" alt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580" name="TextBox 21"/>
          <p:cNvSpPr txBox="1"/>
          <p:nvPr/>
        </p:nvSpPr>
        <p:spPr>
          <a:xfrm>
            <a:off x="304800" y="3403601"/>
            <a:ext cx="899584" cy="5847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>
              <a:buFontTx/>
            </a:pPr>
            <a:r>
              <a:rPr lang="en-US" altLang="en-US" sz="3200" b="1" dirty="0">
                <a:latin typeface="Times New Roman" panose="02020603050405020304" pitchFamily="18" charset="0"/>
              </a:rPr>
              <a:t>e.</a:t>
            </a:r>
            <a:endParaRPr lang="en-US" alt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Multiply 6"/>
          <p:cNvSpPr/>
          <p:nvPr/>
        </p:nvSpPr>
        <p:spPr>
          <a:xfrm>
            <a:off x="787401" y="2063751"/>
            <a:ext cx="486833" cy="535517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/>
          </a:p>
        </p:txBody>
      </p:sp>
      <p:sp>
        <p:nvSpPr>
          <p:cNvPr id="8" name="Multiply 7"/>
          <p:cNvSpPr/>
          <p:nvPr/>
        </p:nvSpPr>
        <p:spPr>
          <a:xfrm>
            <a:off x="787401" y="5257800"/>
            <a:ext cx="486833" cy="535517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Em cần ghi nhớ:</a:t>
            </a:r>
            <a:endParaRPr lang="en-US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612820" y="1828799"/>
            <a:ext cx="10740980" cy="4468969"/>
          </a:xfrm>
          <a:prstGeom prst="wedgeRoundRect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+mj-lt"/>
              </a:rPr>
              <a:t>.Cửa sổ chương trình quản lí tệp và thư mục có 2 ngăn: ngăn trái và ngăn phải.</a:t>
            </a:r>
          </a:p>
          <a:p>
            <a:pPr algn="ctr"/>
            <a:r>
              <a:rPr lang="vi-VN" sz="3200" dirty="0">
                <a:latin typeface="+mj-lt"/>
              </a:rPr>
              <a:t>.Ngoài cách mở thư mục trong ngăn phải đã học, bây giờ em biết thêm cách mở thư mục từ ngăn trái trong cửa sổ Computer.</a:t>
            </a:r>
          </a:p>
          <a:p>
            <a:pPr algn="ctr"/>
            <a:r>
              <a:rPr lang="vi-VN" sz="3200" dirty="0">
                <a:latin typeface="+mj-lt"/>
              </a:rPr>
              <a:t>.Ngăn trái cửa sổ giúp em quản lí các thư mục được thuận tiện dễ dàng.</a:t>
            </a:r>
          </a:p>
          <a:p>
            <a:pPr algn="ctr"/>
            <a:endParaRPr lang="en-US" sz="3200" dirty="0">
              <a:latin typeface="+mj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0"/>
          <p:cNvGrpSpPr/>
          <p:nvPr/>
        </p:nvGrpSpPr>
        <p:grpSpPr>
          <a:xfrm>
            <a:off x="-17756" y="5589431"/>
            <a:ext cx="12200878" cy="1321838"/>
            <a:chOff x="-758239" y="2576513"/>
            <a:chExt cx="6473825" cy="1692275"/>
          </a:xfrm>
        </p:grpSpPr>
        <p:sp>
          <p:nvSpPr>
            <p:cNvPr id="3" name="Freeform 5"/>
            <p:cNvSpPr/>
            <p:nvPr/>
          </p:nvSpPr>
          <p:spPr bwMode="auto">
            <a:xfrm>
              <a:off x="3997911" y="3297238"/>
              <a:ext cx="1717675" cy="950913"/>
            </a:xfrm>
            <a:custGeom>
              <a:avLst/>
              <a:gdLst>
                <a:gd name="T0" fmla="*/ 0 w 405"/>
                <a:gd name="T1" fmla="*/ 221 h 223"/>
                <a:gd name="T2" fmla="*/ 166 w 405"/>
                <a:gd name="T3" fmla="*/ 25 h 223"/>
                <a:gd name="T4" fmla="*/ 405 w 405"/>
                <a:gd name="T5" fmla="*/ 223 h 223"/>
                <a:gd name="T6" fmla="*/ 0 w 405"/>
                <a:gd name="T7" fmla="*/ 221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5" h="223">
                  <a:moveTo>
                    <a:pt x="0" y="221"/>
                  </a:moveTo>
                  <a:cubicBezTo>
                    <a:pt x="0" y="221"/>
                    <a:pt x="28" y="49"/>
                    <a:pt x="166" y="25"/>
                  </a:cubicBezTo>
                  <a:cubicBezTo>
                    <a:pt x="304" y="0"/>
                    <a:pt x="405" y="223"/>
                    <a:pt x="405" y="223"/>
                  </a:cubicBezTo>
                  <a:lnTo>
                    <a:pt x="0" y="221"/>
                  </a:lnTo>
                  <a:close/>
                </a:path>
              </a:pathLst>
            </a:custGeom>
            <a:solidFill>
              <a:srgbClr val="8DC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899111" y="2865438"/>
              <a:ext cx="3260725" cy="1377950"/>
            </a:xfrm>
            <a:custGeom>
              <a:avLst/>
              <a:gdLst>
                <a:gd name="T0" fmla="*/ 0 w 769"/>
                <a:gd name="T1" fmla="*/ 323 h 323"/>
                <a:gd name="T2" fmla="*/ 363 w 769"/>
                <a:gd name="T3" fmla="*/ 18 h 323"/>
                <a:gd name="T4" fmla="*/ 769 w 769"/>
                <a:gd name="T5" fmla="*/ 323 h 323"/>
                <a:gd name="T6" fmla="*/ 0 w 769"/>
                <a:gd name="T7" fmla="*/ 323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9" h="323">
                  <a:moveTo>
                    <a:pt x="0" y="323"/>
                  </a:moveTo>
                  <a:cubicBezTo>
                    <a:pt x="0" y="323"/>
                    <a:pt x="127" y="0"/>
                    <a:pt x="363" y="18"/>
                  </a:cubicBezTo>
                  <a:cubicBezTo>
                    <a:pt x="600" y="37"/>
                    <a:pt x="734" y="222"/>
                    <a:pt x="769" y="323"/>
                  </a:cubicBezTo>
                  <a:lnTo>
                    <a:pt x="0" y="323"/>
                  </a:lnTo>
                  <a:close/>
                </a:path>
              </a:pathLst>
            </a:custGeom>
            <a:solidFill>
              <a:srgbClr val="B895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1373773" y="3259138"/>
              <a:ext cx="2335213" cy="984250"/>
            </a:xfrm>
            <a:custGeom>
              <a:avLst/>
              <a:gdLst>
                <a:gd name="T0" fmla="*/ 0 w 551"/>
                <a:gd name="T1" fmla="*/ 231 h 231"/>
                <a:gd name="T2" fmla="*/ 261 w 551"/>
                <a:gd name="T3" fmla="*/ 13 h 231"/>
                <a:gd name="T4" fmla="*/ 551 w 551"/>
                <a:gd name="T5" fmla="*/ 231 h 231"/>
                <a:gd name="T6" fmla="*/ 0 w 551"/>
                <a:gd name="T7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1" h="231">
                  <a:moveTo>
                    <a:pt x="0" y="231"/>
                  </a:moveTo>
                  <a:cubicBezTo>
                    <a:pt x="0" y="231"/>
                    <a:pt x="91" y="0"/>
                    <a:pt x="261" y="13"/>
                  </a:cubicBezTo>
                  <a:cubicBezTo>
                    <a:pt x="430" y="27"/>
                    <a:pt x="526" y="159"/>
                    <a:pt x="551" y="231"/>
                  </a:cubicBezTo>
                  <a:lnTo>
                    <a:pt x="0" y="231"/>
                  </a:lnTo>
                  <a:close/>
                </a:path>
              </a:pathLst>
            </a:custGeom>
            <a:solidFill>
              <a:srgbClr val="B8D4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1607136" y="3846513"/>
              <a:ext cx="546100" cy="388938"/>
            </a:xfrm>
            <a:custGeom>
              <a:avLst/>
              <a:gdLst>
                <a:gd name="T0" fmla="*/ 0 w 129"/>
                <a:gd name="T1" fmla="*/ 91 h 91"/>
                <a:gd name="T2" fmla="*/ 129 w 129"/>
                <a:gd name="T3" fmla="*/ 91 h 91"/>
                <a:gd name="T4" fmla="*/ 52 w 129"/>
                <a:gd name="T5" fmla="*/ 0 h 91"/>
                <a:gd name="T6" fmla="*/ 0 w 129"/>
                <a:gd name="T7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9" h="91">
                  <a:moveTo>
                    <a:pt x="0" y="91"/>
                  </a:moveTo>
                  <a:cubicBezTo>
                    <a:pt x="129" y="91"/>
                    <a:pt x="129" y="91"/>
                    <a:pt x="129" y="91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18" y="46"/>
                    <a:pt x="0" y="91"/>
                    <a:pt x="0" y="91"/>
                  </a:cubicBezTo>
                  <a:close/>
                </a:path>
              </a:pathLst>
            </a:custGeom>
            <a:solidFill>
              <a:srgbClr val="FF6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2437398" y="3454400"/>
              <a:ext cx="377825" cy="781050"/>
            </a:xfrm>
            <a:custGeom>
              <a:avLst/>
              <a:gdLst>
                <a:gd name="T0" fmla="*/ 21 w 89"/>
                <a:gd name="T1" fmla="*/ 1 h 183"/>
                <a:gd name="T2" fmla="*/ 0 w 89"/>
                <a:gd name="T3" fmla="*/ 1 h 183"/>
                <a:gd name="T4" fmla="*/ 25 w 89"/>
                <a:gd name="T5" fmla="*/ 183 h 183"/>
                <a:gd name="T6" fmla="*/ 60 w 89"/>
                <a:gd name="T7" fmla="*/ 183 h 183"/>
                <a:gd name="T8" fmla="*/ 89 w 89"/>
                <a:gd name="T9" fmla="*/ 15 h 183"/>
                <a:gd name="T10" fmla="*/ 21 w 89"/>
                <a:gd name="T11" fmla="*/ 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183">
                  <a:moveTo>
                    <a:pt x="21" y="1"/>
                  </a:moveTo>
                  <a:cubicBezTo>
                    <a:pt x="14" y="0"/>
                    <a:pt x="7" y="0"/>
                    <a:pt x="0" y="1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60" y="183"/>
                    <a:pt x="60" y="183"/>
                    <a:pt x="60" y="183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68" y="8"/>
                    <a:pt x="46" y="3"/>
                    <a:pt x="21" y="1"/>
                  </a:cubicBezTo>
                  <a:close/>
                </a:path>
              </a:pathLst>
            </a:custGeom>
            <a:solidFill>
              <a:srgbClr val="81AE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2692986" y="3517900"/>
              <a:ext cx="431800" cy="717550"/>
            </a:xfrm>
            <a:custGeom>
              <a:avLst/>
              <a:gdLst>
                <a:gd name="T0" fmla="*/ 29 w 102"/>
                <a:gd name="T1" fmla="*/ 0 h 168"/>
                <a:gd name="T2" fmla="*/ 0 w 102"/>
                <a:gd name="T3" fmla="*/ 168 h 168"/>
                <a:gd name="T4" fmla="*/ 48 w 102"/>
                <a:gd name="T5" fmla="*/ 168 h 168"/>
                <a:gd name="T6" fmla="*/ 102 w 102"/>
                <a:gd name="T7" fmla="*/ 38 h 168"/>
                <a:gd name="T8" fmla="*/ 29 w 102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68">
                  <a:moveTo>
                    <a:pt x="29" y="0"/>
                  </a:moveTo>
                  <a:cubicBezTo>
                    <a:pt x="0" y="168"/>
                    <a:pt x="0" y="168"/>
                    <a:pt x="0" y="168"/>
                  </a:cubicBezTo>
                  <a:cubicBezTo>
                    <a:pt x="48" y="168"/>
                    <a:pt x="48" y="168"/>
                    <a:pt x="48" y="16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81" y="22"/>
                    <a:pt x="57" y="9"/>
                    <a:pt x="29" y="0"/>
                  </a:cubicBezTo>
                  <a:close/>
                </a:path>
              </a:pathLst>
            </a:custGeom>
            <a:solidFill>
              <a:srgbClr val="FF6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2896186" y="3681413"/>
              <a:ext cx="482600" cy="554038"/>
            </a:xfrm>
            <a:custGeom>
              <a:avLst/>
              <a:gdLst>
                <a:gd name="T0" fmla="*/ 54 w 114"/>
                <a:gd name="T1" fmla="*/ 0 h 130"/>
                <a:gd name="T2" fmla="*/ 0 w 114"/>
                <a:gd name="T3" fmla="*/ 130 h 130"/>
                <a:gd name="T4" fmla="*/ 57 w 114"/>
                <a:gd name="T5" fmla="*/ 130 h 130"/>
                <a:gd name="T6" fmla="*/ 114 w 114"/>
                <a:gd name="T7" fmla="*/ 57 h 130"/>
                <a:gd name="T8" fmla="*/ 54 w 114"/>
                <a:gd name="T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30">
                  <a:moveTo>
                    <a:pt x="54" y="0"/>
                  </a:moveTo>
                  <a:cubicBezTo>
                    <a:pt x="0" y="130"/>
                    <a:pt x="0" y="130"/>
                    <a:pt x="0" y="130"/>
                  </a:cubicBezTo>
                  <a:cubicBezTo>
                    <a:pt x="57" y="130"/>
                    <a:pt x="57" y="130"/>
                    <a:pt x="57" y="130"/>
                  </a:cubicBezTo>
                  <a:cubicBezTo>
                    <a:pt x="114" y="57"/>
                    <a:pt x="114" y="57"/>
                    <a:pt x="114" y="57"/>
                  </a:cubicBezTo>
                  <a:cubicBezTo>
                    <a:pt x="98" y="37"/>
                    <a:pt x="78" y="17"/>
                    <a:pt x="54" y="0"/>
                  </a:cubicBezTo>
                  <a:close/>
                </a:path>
              </a:pathLst>
            </a:custGeom>
            <a:solidFill>
              <a:srgbClr val="81AE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0" name="Freeform 12"/>
            <p:cNvSpPr/>
            <p:nvPr/>
          </p:nvSpPr>
          <p:spPr bwMode="auto">
            <a:xfrm>
              <a:off x="3137486" y="3924300"/>
              <a:ext cx="419100" cy="311150"/>
            </a:xfrm>
            <a:custGeom>
              <a:avLst/>
              <a:gdLst>
                <a:gd name="T0" fmla="*/ 57 w 99"/>
                <a:gd name="T1" fmla="*/ 0 h 73"/>
                <a:gd name="T2" fmla="*/ 0 w 99"/>
                <a:gd name="T3" fmla="*/ 73 h 73"/>
                <a:gd name="T4" fmla="*/ 99 w 99"/>
                <a:gd name="T5" fmla="*/ 73 h 73"/>
                <a:gd name="T6" fmla="*/ 57 w 99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73">
                  <a:moveTo>
                    <a:pt x="57" y="0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99" y="73"/>
                    <a:pt x="99" y="73"/>
                    <a:pt x="99" y="73"/>
                  </a:cubicBezTo>
                  <a:cubicBezTo>
                    <a:pt x="92" y="52"/>
                    <a:pt x="78" y="26"/>
                    <a:pt x="57" y="0"/>
                  </a:cubicBezTo>
                  <a:close/>
                </a:path>
              </a:pathLst>
            </a:custGeom>
            <a:solidFill>
              <a:srgbClr val="FF6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1" name="Freeform 13"/>
            <p:cNvSpPr/>
            <p:nvPr/>
          </p:nvSpPr>
          <p:spPr bwMode="auto">
            <a:xfrm>
              <a:off x="2064336" y="3459163"/>
              <a:ext cx="479425" cy="776288"/>
            </a:xfrm>
            <a:custGeom>
              <a:avLst/>
              <a:gdLst>
                <a:gd name="T0" fmla="*/ 0 w 113"/>
                <a:gd name="T1" fmla="*/ 34 h 182"/>
                <a:gd name="T2" fmla="*/ 81 w 113"/>
                <a:gd name="T3" fmla="*/ 182 h 182"/>
                <a:gd name="T4" fmla="*/ 113 w 113"/>
                <a:gd name="T5" fmla="*/ 182 h 182"/>
                <a:gd name="T6" fmla="*/ 88 w 113"/>
                <a:gd name="T7" fmla="*/ 0 h 182"/>
                <a:gd name="T8" fmla="*/ 0 w 113"/>
                <a:gd name="T9" fmla="*/ 3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82">
                  <a:moveTo>
                    <a:pt x="0" y="34"/>
                  </a:moveTo>
                  <a:cubicBezTo>
                    <a:pt x="81" y="182"/>
                    <a:pt x="81" y="182"/>
                    <a:pt x="81" y="182"/>
                  </a:cubicBezTo>
                  <a:cubicBezTo>
                    <a:pt x="113" y="182"/>
                    <a:pt x="113" y="182"/>
                    <a:pt x="113" y="182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55" y="2"/>
                    <a:pt x="25" y="15"/>
                    <a:pt x="0" y="34"/>
                  </a:cubicBezTo>
                  <a:close/>
                </a:path>
              </a:pathLst>
            </a:custGeom>
            <a:solidFill>
              <a:srgbClr val="FF6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" name="Freeform 14"/>
            <p:cNvSpPr/>
            <p:nvPr/>
          </p:nvSpPr>
          <p:spPr bwMode="auto">
            <a:xfrm>
              <a:off x="1827798" y="3603625"/>
              <a:ext cx="581025" cy="631825"/>
            </a:xfrm>
            <a:custGeom>
              <a:avLst/>
              <a:gdLst>
                <a:gd name="T0" fmla="*/ 0 w 137"/>
                <a:gd name="T1" fmla="*/ 57 h 148"/>
                <a:gd name="T2" fmla="*/ 77 w 137"/>
                <a:gd name="T3" fmla="*/ 148 h 148"/>
                <a:gd name="T4" fmla="*/ 137 w 137"/>
                <a:gd name="T5" fmla="*/ 148 h 148"/>
                <a:gd name="T6" fmla="*/ 56 w 137"/>
                <a:gd name="T7" fmla="*/ 0 h 148"/>
                <a:gd name="T8" fmla="*/ 0 w 137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48">
                  <a:moveTo>
                    <a:pt x="0" y="57"/>
                  </a:moveTo>
                  <a:cubicBezTo>
                    <a:pt x="77" y="148"/>
                    <a:pt x="77" y="148"/>
                    <a:pt x="77" y="148"/>
                  </a:cubicBezTo>
                  <a:cubicBezTo>
                    <a:pt x="137" y="148"/>
                    <a:pt x="137" y="148"/>
                    <a:pt x="137" y="148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34" y="17"/>
                    <a:pt x="16" y="37"/>
                    <a:pt x="0" y="57"/>
                  </a:cubicBezTo>
                  <a:close/>
                </a:path>
              </a:pathLst>
            </a:custGeom>
            <a:solidFill>
              <a:srgbClr val="81AE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" name="Freeform 15"/>
            <p:cNvSpPr/>
            <p:nvPr/>
          </p:nvSpPr>
          <p:spPr bwMode="auto">
            <a:xfrm>
              <a:off x="1972261" y="3706813"/>
              <a:ext cx="1279525" cy="541338"/>
            </a:xfrm>
            <a:custGeom>
              <a:avLst/>
              <a:gdLst>
                <a:gd name="T0" fmla="*/ 0 w 302"/>
                <a:gd name="T1" fmla="*/ 127 h 127"/>
                <a:gd name="T2" fmla="*/ 142 w 302"/>
                <a:gd name="T3" fmla="*/ 7 h 127"/>
                <a:gd name="T4" fmla="*/ 302 w 302"/>
                <a:gd name="T5" fmla="*/ 127 h 127"/>
                <a:gd name="T6" fmla="*/ 0 w 302"/>
                <a:gd name="T7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2" h="127">
                  <a:moveTo>
                    <a:pt x="0" y="127"/>
                  </a:moveTo>
                  <a:cubicBezTo>
                    <a:pt x="0" y="127"/>
                    <a:pt x="49" y="0"/>
                    <a:pt x="142" y="7"/>
                  </a:cubicBezTo>
                  <a:cubicBezTo>
                    <a:pt x="235" y="15"/>
                    <a:pt x="288" y="87"/>
                    <a:pt x="302" y="127"/>
                  </a:cubicBezTo>
                  <a:lnTo>
                    <a:pt x="0" y="127"/>
                  </a:lnTo>
                  <a:close/>
                </a:path>
              </a:pathLst>
            </a:custGeom>
            <a:solidFill>
              <a:srgbClr val="FFDC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4" name="Freeform 16"/>
            <p:cNvSpPr/>
            <p:nvPr/>
          </p:nvSpPr>
          <p:spPr bwMode="auto">
            <a:xfrm>
              <a:off x="-750302" y="3143250"/>
              <a:ext cx="2581275" cy="1087438"/>
            </a:xfrm>
            <a:custGeom>
              <a:avLst/>
              <a:gdLst>
                <a:gd name="T0" fmla="*/ 0 w 609"/>
                <a:gd name="T1" fmla="*/ 69 h 255"/>
                <a:gd name="T2" fmla="*/ 609 w 609"/>
                <a:gd name="T3" fmla="*/ 255 h 255"/>
                <a:gd name="T4" fmla="*/ 0 w 609"/>
                <a:gd name="T5" fmla="*/ 255 h 255"/>
                <a:gd name="T6" fmla="*/ 0 w 609"/>
                <a:gd name="T7" fmla="*/ 69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9" h="255">
                  <a:moveTo>
                    <a:pt x="0" y="69"/>
                  </a:moveTo>
                  <a:cubicBezTo>
                    <a:pt x="0" y="69"/>
                    <a:pt x="374" y="0"/>
                    <a:pt x="609" y="255"/>
                  </a:cubicBezTo>
                  <a:cubicBezTo>
                    <a:pt x="0" y="255"/>
                    <a:pt x="0" y="255"/>
                    <a:pt x="0" y="255"/>
                  </a:cubicBezTo>
                  <a:lnTo>
                    <a:pt x="0" y="69"/>
                  </a:lnTo>
                  <a:close/>
                </a:path>
              </a:pathLst>
            </a:custGeom>
            <a:solidFill>
              <a:srgbClr val="6F9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5" name="Freeform 17"/>
            <p:cNvSpPr/>
            <p:nvPr/>
          </p:nvSpPr>
          <p:spPr bwMode="auto">
            <a:xfrm>
              <a:off x="-758239" y="3540125"/>
              <a:ext cx="2157413" cy="708025"/>
            </a:xfrm>
            <a:custGeom>
              <a:avLst/>
              <a:gdLst>
                <a:gd name="T0" fmla="*/ 0 w 509"/>
                <a:gd name="T1" fmla="*/ 45 h 166"/>
                <a:gd name="T2" fmla="*/ 509 w 509"/>
                <a:gd name="T3" fmla="*/ 166 h 166"/>
                <a:gd name="T4" fmla="*/ 2 w 509"/>
                <a:gd name="T5" fmla="*/ 166 h 166"/>
                <a:gd name="T6" fmla="*/ 0 w 509"/>
                <a:gd name="T7" fmla="*/ 4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9" h="166">
                  <a:moveTo>
                    <a:pt x="0" y="45"/>
                  </a:moveTo>
                  <a:cubicBezTo>
                    <a:pt x="0" y="45"/>
                    <a:pt x="266" y="0"/>
                    <a:pt x="509" y="166"/>
                  </a:cubicBezTo>
                  <a:cubicBezTo>
                    <a:pt x="2" y="166"/>
                    <a:pt x="2" y="166"/>
                    <a:pt x="2" y="166"/>
                  </a:cubicBezTo>
                  <a:lnTo>
                    <a:pt x="0" y="45"/>
                  </a:lnTo>
                  <a:close/>
                </a:path>
              </a:pathLst>
            </a:custGeom>
            <a:solidFill>
              <a:srgbClr val="CAB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6" name="Freeform 18"/>
            <p:cNvSpPr/>
            <p:nvPr/>
          </p:nvSpPr>
          <p:spPr bwMode="auto">
            <a:xfrm>
              <a:off x="-742364" y="3859213"/>
              <a:ext cx="1679575" cy="401638"/>
            </a:xfrm>
            <a:custGeom>
              <a:avLst/>
              <a:gdLst>
                <a:gd name="T0" fmla="*/ 0 w 396"/>
                <a:gd name="T1" fmla="*/ 25 h 94"/>
                <a:gd name="T2" fmla="*/ 396 w 396"/>
                <a:gd name="T3" fmla="*/ 94 h 94"/>
                <a:gd name="T4" fmla="*/ 1 w 396"/>
                <a:gd name="T5" fmla="*/ 94 h 94"/>
                <a:gd name="T6" fmla="*/ 0 w 396"/>
                <a:gd name="T7" fmla="*/ 2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6" h="94">
                  <a:moveTo>
                    <a:pt x="0" y="25"/>
                  </a:moveTo>
                  <a:cubicBezTo>
                    <a:pt x="0" y="25"/>
                    <a:pt x="206" y="0"/>
                    <a:pt x="396" y="94"/>
                  </a:cubicBezTo>
                  <a:cubicBezTo>
                    <a:pt x="1" y="94"/>
                    <a:pt x="1" y="94"/>
                    <a:pt x="1" y="94"/>
                  </a:cubicBezTo>
                  <a:lnTo>
                    <a:pt x="0" y="25"/>
                  </a:ln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7" name="Freeform 19"/>
            <p:cNvSpPr/>
            <p:nvPr/>
          </p:nvSpPr>
          <p:spPr bwMode="auto">
            <a:xfrm>
              <a:off x="-758239" y="3411538"/>
              <a:ext cx="2365375" cy="828675"/>
            </a:xfrm>
            <a:custGeom>
              <a:avLst/>
              <a:gdLst>
                <a:gd name="T0" fmla="*/ 2 w 558"/>
                <a:gd name="T1" fmla="*/ 6 h 194"/>
                <a:gd name="T2" fmla="*/ 65 w 558"/>
                <a:gd name="T3" fmla="*/ 71 h 194"/>
                <a:gd name="T4" fmla="*/ 100 w 558"/>
                <a:gd name="T5" fmla="*/ 2 h 194"/>
                <a:gd name="T6" fmla="*/ 130 w 558"/>
                <a:gd name="T7" fmla="*/ 67 h 194"/>
                <a:gd name="T8" fmla="*/ 175 w 558"/>
                <a:gd name="T9" fmla="*/ 0 h 194"/>
                <a:gd name="T10" fmla="*/ 205 w 558"/>
                <a:gd name="T11" fmla="*/ 77 h 194"/>
                <a:gd name="T12" fmla="*/ 254 w 558"/>
                <a:gd name="T13" fmla="*/ 10 h 194"/>
                <a:gd name="T14" fmla="*/ 280 w 558"/>
                <a:gd name="T15" fmla="*/ 95 h 194"/>
                <a:gd name="T16" fmla="*/ 347 w 558"/>
                <a:gd name="T17" fmla="*/ 32 h 194"/>
                <a:gd name="T18" fmla="*/ 355 w 558"/>
                <a:gd name="T19" fmla="*/ 115 h 194"/>
                <a:gd name="T20" fmla="*/ 424 w 558"/>
                <a:gd name="T21" fmla="*/ 65 h 194"/>
                <a:gd name="T22" fmla="*/ 414 w 558"/>
                <a:gd name="T23" fmla="*/ 140 h 194"/>
                <a:gd name="T24" fmla="*/ 491 w 558"/>
                <a:gd name="T25" fmla="*/ 93 h 194"/>
                <a:gd name="T26" fmla="*/ 483 w 558"/>
                <a:gd name="T27" fmla="*/ 172 h 194"/>
                <a:gd name="T28" fmla="*/ 558 w 558"/>
                <a:gd name="T29" fmla="*/ 144 h 194"/>
                <a:gd name="T30" fmla="*/ 554 w 558"/>
                <a:gd name="T31" fmla="*/ 194 h 194"/>
                <a:gd name="T32" fmla="*/ 509 w 558"/>
                <a:gd name="T33" fmla="*/ 194 h 194"/>
                <a:gd name="T34" fmla="*/ 0 w 558"/>
                <a:gd name="T35" fmla="*/ 75 h 194"/>
                <a:gd name="T36" fmla="*/ 2 w 558"/>
                <a:gd name="T37" fmla="*/ 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58" h="194">
                  <a:moveTo>
                    <a:pt x="2" y="6"/>
                  </a:moveTo>
                  <a:cubicBezTo>
                    <a:pt x="65" y="71"/>
                    <a:pt x="65" y="71"/>
                    <a:pt x="65" y="71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130" y="67"/>
                    <a:pt x="130" y="67"/>
                    <a:pt x="130" y="67"/>
                  </a:cubicBezTo>
                  <a:cubicBezTo>
                    <a:pt x="175" y="0"/>
                    <a:pt x="175" y="0"/>
                    <a:pt x="175" y="0"/>
                  </a:cubicBezTo>
                  <a:cubicBezTo>
                    <a:pt x="205" y="77"/>
                    <a:pt x="205" y="77"/>
                    <a:pt x="205" y="77"/>
                  </a:cubicBezTo>
                  <a:cubicBezTo>
                    <a:pt x="254" y="10"/>
                    <a:pt x="254" y="10"/>
                    <a:pt x="254" y="10"/>
                  </a:cubicBezTo>
                  <a:cubicBezTo>
                    <a:pt x="280" y="95"/>
                    <a:pt x="280" y="95"/>
                    <a:pt x="280" y="95"/>
                  </a:cubicBezTo>
                  <a:cubicBezTo>
                    <a:pt x="347" y="32"/>
                    <a:pt x="347" y="32"/>
                    <a:pt x="347" y="32"/>
                  </a:cubicBezTo>
                  <a:cubicBezTo>
                    <a:pt x="355" y="115"/>
                    <a:pt x="355" y="115"/>
                    <a:pt x="355" y="115"/>
                  </a:cubicBezTo>
                  <a:cubicBezTo>
                    <a:pt x="424" y="65"/>
                    <a:pt x="424" y="65"/>
                    <a:pt x="424" y="65"/>
                  </a:cubicBezTo>
                  <a:cubicBezTo>
                    <a:pt x="414" y="140"/>
                    <a:pt x="414" y="140"/>
                    <a:pt x="414" y="140"/>
                  </a:cubicBezTo>
                  <a:cubicBezTo>
                    <a:pt x="491" y="93"/>
                    <a:pt x="491" y="93"/>
                    <a:pt x="491" y="93"/>
                  </a:cubicBezTo>
                  <a:cubicBezTo>
                    <a:pt x="483" y="172"/>
                    <a:pt x="483" y="172"/>
                    <a:pt x="483" y="172"/>
                  </a:cubicBezTo>
                  <a:cubicBezTo>
                    <a:pt x="558" y="144"/>
                    <a:pt x="558" y="144"/>
                    <a:pt x="558" y="144"/>
                  </a:cubicBezTo>
                  <a:cubicBezTo>
                    <a:pt x="554" y="194"/>
                    <a:pt x="554" y="194"/>
                    <a:pt x="554" y="194"/>
                  </a:cubicBezTo>
                  <a:cubicBezTo>
                    <a:pt x="509" y="194"/>
                    <a:pt x="509" y="194"/>
                    <a:pt x="509" y="194"/>
                  </a:cubicBezTo>
                  <a:cubicBezTo>
                    <a:pt x="509" y="194"/>
                    <a:pt x="292" y="38"/>
                    <a:pt x="0" y="75"/>
                  </a:cubicBezTo>
                  <a:lnTo>
                    <a:pt x="2" y="6"/>
                  </a:lnTo>
                  <a:close/>
                </a:path>
              </a:pathLst>
            </a:custGeom>
            <a:solidFill>
              <a:srgbClr val="F08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8" name="Oval 20"/>
            <p:cNvSpPr>
              <a:spLocks noChangeArrowheads="1"/>
            </p:cNvSpPr>
            <p:nvPr/>
          </p:nvSpPr>
          <p:spPr bwMode="auto">
            <a:xfrm>
              <a:off x="-631239" y="3808413"/>
              <a:ext cx="63500" cy="63500"/>
            </a:xfrm>
            <a:prstGeom prst="ellipse">
              <a:avLst/>
            </a:prstGeom>
            <a:solidFill>
              <a:srgbClr val="FF68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9" name="Oval 21"/>
            <p:cNvSpPr>
              <a:spLocks noChangeArrowheads="1"/>
            </p:cNvSpPr>
            <p:nvPr/>
          </p:nvSpPr>
          <p:spPr bwMode="auto">
            <a:xfrm>
              <a:off x="-567739" y="3471863"/>
              <a:ext cx="63500" cy="63500"/>
            </a:xfrm>
            <a:prstGeom prst="ellipse">
              <a:avLst/>
            </a:prstGeom>
            <a:solidFill>
              <a:srgbClr val="C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0" name="Oval 22"/>
            <p:cNvSpPr>
              <a:spLocks noChangeArrowheads="1"/>
            </p:cNvSpPr>
            <p:nvPr/>
          </p:nvSpPr>
          <p:spPr bwMode="auto">
            <a:xfrm>
              <a:off x="-232777" y="3459163"/>
              <a:ext cx="63500" cy="63500"/>
            </a:xfrm>
            <a:prstGeom prst="ellipse">
              <a:avLst/>
            </a:prstGeom>
            <a:solidFill>
              <a:srgbClr val="C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1" name="Oval 23"/>
            <p:cNvSpPr>
              <a:spLocks noChangeArrowheads="1"/>
            </p:cNvSpPr>
            <p:nvPr/>
          </p:nvSpPr>
          <p:spPr bwMode="auto">
            <a:xfrm>
              <a:off x="127586" y="3497263"/>
              <a:ext cx="63500" cy="63500"/>
            </a:xfrm>
            <a:prstGeom prst="ellipse">
              <a:avLst/>
            </a:prstGeom>
            <a:solidFill>
              <a:srgbClr val="C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2" name="Oval 24"/>
            <p:cNvSpPr>
              <a:spLocks noChangeArrowheads="1"/>
            </p:cNvSpPr>
            <p:nvPr/>
          </p:nvSpPr>
          <p:spPr bwMode="auto">
            <a:xfrm>
              <a:off x="462548" y="3560763"/>
              <a:ext cx="68263" cy="68263"/>
            </a:xfrm>
            <a:prstGeom prst="ellipse">
              <a:avLst/>
            </a:prstGeom>
            <a:solidFill>
              <a:srgbClr val="C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3" name="Oval 25"/>
            <p:cNvSpPr>
              <a:spLocks noChangeArrowheads="1"/>
            </p:cNvSpPr>
            <p:nvPr/>
          </p:nvSpPr>
          <p:spPr bwMode="auto">
            <a:xfrm>
              <a:off x="810211" y="3681413"/>
              <a:ext cx="68263" cy="63500"/>
            </a:xfrm>
            <a:prstGeom prst="ellipse">
              <a:avLst/>
            </a:prstGeom>
            <a:solidFill>
              <a:srgbClr val="C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4" name="Oval 26"/>
            <p:cNvSpPr>
              <a:spLocks noChangeArrowheads="1"/>
            </p:cNvSpPr>
            <p:nvPr/>
          </p:nvSpPr>
          <p:spPr bwMode="auto">
            <a:xfrm>
              <a:off x="1068973" y="3795713"/>
              <a:ext cx="63500" cy="63500"/>
            </a:xfrm>
            <a:prstGeom prst="ellipse">
              <a:avLst/>
            </a:prstGeom>
            <a:solidFill>
              <a:srgbClr val="C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5" name="Oval 27"/>
            <p:cNvSpPr>
              <a:spLocks noChangeArrowheads="1"/>
            </p:cNvSpPr>
            <p:nvPr/>
          </p:nvSpPr>
          <p:spPr bwMode="auto">
            <a:xfrm>
              <a:off x="1365836" y="3952875"/>
              <a:ext cx="63500" cy="65088"/>
            </a:xfrm>
            <a:prstGeom prst="ellipse">
              <a:avLst/>
            </a:prstGeom>
            <a:solidFill>
              <a:srgbClr val="C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6" name="Oval 28"/>
            <p:cNvSpPr>
              <a:spLocks noChangeArrowheads="1"/>
            </p:cNvSpPr>
            <p:nvPr/>
          </p:nvSpPr>
          <p:spPr bwMode="auto">
            <a:xfrm>
              <a:off x="1649998" y="4144963"/>
              <a:ext cx="63500" cy="65088"/>
            </a:xfrm>
            <a:prstGeom prst="ellipse">
              <a:avLst/>
            </a:prstGeom>
            <a:solidFill>
              <a:srgbClr val="C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7" name="Oval 29"/>
            <p:cNvSpPr>
              <a:spLocks noChangeArrowheads="1"/>
            </p:cNvSpPr>
            <p:nvPr/>
          </p:nvSpPr>
          <p:spPr bwMode="auto">
            <a:xfrm>
              <a:off x="-296277" y="3808413"/>
              <a:ext cx="63500" cy="63500"/>
            </a:xfrm>
            <a:prstGeom prst="ellipse">
              <a:avLst/>
            </a:prstGeom>
            <a:solidFill>
              <a:srgbClr val="FF68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8" name="Oval 30"/>
            <p:cNvSpPr>
              <a:spLocks noChangeArrowheads="1"/>
            </p:cNvSpPr>
            <p:nvPr/>
          </p:nvSpPr>
          <p:spPr bwMode="auto">
            <a:xfrm>
              <a:off x="25986" y="3846513"/>
              <a:ext cx="63500" cy="65088"/>
            </a:xfrm>
            <a:prstGeom prst="ellipse">
              <a:avLst/>
            </a:prstGeom>
            <a:solidFill>
              <a:srgbClr val="FF68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9" name="Oval 31"/>
            <p:cNvSpPr>
              <a:spLocks noChangeArrowheads="1"/>
            </p:cNvSpPr>
            <p:nvPr/>
          </p:nvSpPr>
          <p:spPr bwMode="auto">
            <a:xfrm>
              <a:off x="360948" y="3898900"/>
              <a:ext cx="63500" cy="68263"/>
            </a:xfrm>
            <a:prstGeom prst="ellipse">
              <a:avLst/>
            </a:prstGeom>
            <a:solidFill>
              <a:srgbClr val="FF68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0" name="Oval 32"/>
            <p:cNvSpPr>
              <a:spLocks noChangeArrowheads="1"/>
            </p:cNvSpPr>
            <p:nvPr/>
          </p:nvSpPr>
          <p:spPr bwMode="auto">
            <a:xfrm>
              <a:off x="670511" y="4005263"/>
              <a:ext cx="63500" cy="63500"/>
            </a:xfrm>
            <a:prstGeom prst="ellipse">
              <a:avLst/>
            </a:prstGeom>
            <a:solidFill>
              <a:srgbClr val="FF68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1" name="Oval 33"/>
            <p:cNvSpPr>
              <a:spLocks noChangeArrowheads="1"/>
            </p:cNvSpPr>
            <p:nvPr/>
          </p:nvSpPr>
          <p:spPr bwMode="auto">
            <a:xfrm>
              <a:off x="967373" y="4132263"/>
              <a:ext cx="63500" cy="65088"/>
            </a:xfrm>
            <a:prstGeom prst="ellipse">
              <a:avLst/>
            </a:prstGeom>
            <a:solidFill>
              <a:srgbClr val="FF68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2" name="Oval 34"/>
            <p:cNvSpPr>
              <a:spLocks noChangeArrowheads="1"/>
            </p:cNvSpPr>
            <p:nvPr/>
          </p:nvSpPr>
          <p:spPr bwMode="auto">
            <a:xfrm>
              <a:off x="1386473" y="3671888"/>
              <a:ext cx="76200" cy="77788"/>
            </a:xfrm>
            <a:prstGeom prst="ellipse">
              <a:avLst/>
            </a:prstGeom>
            <a:solidFill>
              <a:srgbClr val="B8D4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3" name="Oval 35"/>
            <p:cNvSpPr>
              <a:spLocks noChangeArrowheads="1"/>
            </p:cNvSpPr>
            <p:nvPr/>
          </p:nvSpPr>
          <p:spPr bwMode="auto">
            <a:xfrm>
              <a:off x="1632536" y="3411538"/>
              <a:ext cx="76200" cy="80963"/>
            </a:xfrm>
            <a:prstGeom prst="ellipse">
              <a:avLst/>
            </a:prstGeom>
            <a:solidFill>
              <a:srgbClr val="B8D4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4" name="Oval 36"/>
            <p:cNvSpPr>
              <a:spLocks noChangeArrowheads="1"/>
            </p:cNvSpPr>
            <p:nvPr/>
          </p:nvSpPr>
          <p:spPr bwMode="auto">
            <a:xfrm>
              <a:off x="1911936" y="3219450"/>
              <a:ext cx="80963" cy="77788"/>
            </a:xfrm>
            <a:prstGeom prst="ellipse">
              <a:avLst/>
            </a:prstGeom>
            <a:solidFill>
              <a:srgbClr val="B8D4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5" name="Oval 37"/>
            <p:cNvSpPr>
              <a:spLocks noChangeArrowheads="1"/>
            </p:cNvSpPr>
            <p:nvPr/>
          </p:nvSpPr>
          <p:spPr bwMode="auto">
            <a:xfrm>
              <a:off x="2289761" y="3087688"/>
              <a:ext cx="76200" cy="80963"/>
            </a:xfrm>
            <a:prstGeom prst="ellipse">
              <a:avLst/>
            </a:prstGeom>
            <a:solidFill>
              <a:srgbClr val="B8D4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6" name="Oval 38"/>
            <p:cNvSpPr>
              <a:spLocks noChangeArrowheads="1"/>
            </p:cNvSpPr>
            <p:nvPr/>
          </p:nvSpPr>
          <p:spPr bwMode="auto">
            <a:xfrm>
              <a:off x="2751723" y="3155950"/>
              <a:ext cx="76200" cy="76200"/>
            </a:xfrm>
            <a:prstGeom prst="ellipse">
              <a:avLst/>
            </a:prstGeom>
            <a:solidFill>
              <a:srgbClr val="B8D4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7" name="Oval 39"/>
            <p:cNvSpPr>
              <a:spLocks noChangeArrowheads="1"/>
            </p:cNvSpPr>
            <p:nvPr/>
          </p:nvSpPr>
          <p:spPr bwMode="auto">
            <a:xfrm>
              <a:off x="3137486" y="3335338"/>
              <a:ext cx="80963" cy="76200"/>
            </a:xfrm>
            <a:prstGeom prst="ellipse">
              <a:avLst/>
            </a:prstGeom>
            <a:solidFill>
              <a:srgbClr val="B8D4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8" name="Oval 40"/>
            <p:cNvSpPr>
              <a:spLocks noChangeArrowheads="1"/>
            </p:cNvSpPr>
            <p:nvPr/>
          </p:nvSpPr>
          <p:spPr bwMode="auto">
            <a:xfrm>
              <a:off x="3485148" y="3608388"/>
              <a:ext cx="80963" cy="76200"/>
            </a:xfrm>
            <a:prstGeom prst="ellipse">
              <a:avLst/>
            </a:prstGeom>
            <a:solidFill>
              <a:srgbClr val="B8D4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9" name="Oval 41"/>
            <p:cNvSpPr>
              <a:spLocks noChangeArrowheads="1"/>
            </p:cNvSpPr>
            <p:nvPr/>
          </p:nvSpPr>
          <p:spPr bwMode="auto">
            <a:xfrm>
              <a:off x="3756611" y="3932238"/>
              <a:ext cx="80963" cy="76200"/>
            </a:xfrm>
            <a:prstGeom prst="ellipse">
              <a:avLst/>
            </a:prstGeom>
            <a:solidFill>
              <a:srgbClr val="B8D4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0" name="Freeform 42"/>
            <p:cNvSpPr/>
            <p:nvPr/>
          </p:nvSpPr>
          <p:spPr bwMode="auto">
            <a:xfrm>
              <a:off x="1013411" y="3292475"/>
              <a:ext cx="190500" cy="490538"/>
            </a:xfrm>
            <a:custGeom>
              <a:avLst/>
              <a:gdLst>
                <a:gd name="T0" fmla="*/ 18 w 45"/>
                <a:gd name="T1" fmla="*/ 95 h 115"/>
                <a:gd name="T2" fmla="*/ 2 w 45"/>
                <a:gd name="T3" fmla="*/ 0 h 115"/>
                <a:gd name="T4" fmla="*/ 8 w 45"/>
                <a:gd name="T5" fmla="*/ 0 h 115"/>
                <a:gd name="T6" fmla="*/ 45 w 45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15">
                  <a:moveTo>
                    <a:pt x="18" y="95"/>
                  </a:moveTo>
                  <a:cubicBezTo>
                    <a:pt x="12" y="65"/>
                    <a:pt x="0" y="32"/>
                    <a:pt x="2" y="0"/>
                  </a:cubicBezTo>
                  <a:cubicBezTo>
                    <a:pt x="4" y="0"/>
                    <a:pt x="6" y="0"/>
                    <a:pt x="8" y="0"/>
                  </a:cubicBezTo>
                  <a:cubicBezTo>
                    <a:pt x="12" y="38"/>
                    <a:pt x="31" y="84"/>
                    <a:pt x="45" y="115"/>
                  </a:cubicBezTo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1" name="Freeform 43"/>
            <p:cNvSpPr/>
            <p:nvPr/>
          </p:nvSpPr>
          <p:spPr bwMode="auto">
            <a:xfrm>
              <a:off x="1089611" y="3330575"/>
              <a:ext cx="119063" cy="227013"/>
            </a:xfrm>
            <a:custGeom>
              <a:avLst/>
              <a:gdLst>
                <a:gd name="T0" fmla="*/ 0 w 28"/>
                <a:gd name="T1" fmla="*/ 37 h 53"/>
                <a:gd name="T2" fmla="*/ 23 w 28"/>
                <a:gd name="T3" fmla="*/ 0 h 53"/>
                <a:gd name="T4" fmla="*/ 0 w 28"/>
                <a:gd name="T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53">
                  <a:moveTo>
                    <a:pt x="0" y="37"/>
                  </a:moveTo>
                  <a:cubicBezTo>
                    <a:pt x="8" y="25"/>
                    <a:pt x="15" y="11"/>
                    <a:pt x="23" y="0"/>
                  </a:cubicBezTo>
                  <a:cubicBezTo>
                    <a:pt x="28" y="10"/>
                    <a:pt x="10" y="45"/>
                    <a:pt x="0" y="53"/>
                  </a:cubicBezTo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2" name="Freeform 44"/>
            <p:cNvSpPr/>
            <p:nvPr/>
          </p:nvSpPr>
          <p:spPr bwMode="auto">
            <a:xfrm>
              <a:off x="767348" y="2852738"/>
              <a:ext cx="398463" cy="563563"/>
            </a:xfrm>
            <a:custGeom>
              <a:avLst/>
              <a:gdLst>
                <a:gd name="T0" fmla="*/ 72 w 94"/>
                <a:gd name="T1" fmla="*/ 33 h 132"/>
                <a:gd name="T2" fmla="*/ 35 w 94"/>
                <a:gd name="T3" fmla="*/ 111 h 132"/>
                <a:gd name="T4" fmla="*/ 91 w 94"/>
                <a:gd name="T5" fmla="*/ 86 h 132"/>
                <a:gd name="T6" fmla="*/ 72 w 94"/>
                <a:gd name="T7" fmla="*/ 3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32">
                  <a:moveTo>
                    <a:pt x="72" y="33"/>
                  </a:moveTo>
                  <a:cubicBezTo>
                    <a:pt x="20" y="0"/>
                    <a:pt x="0" y="84"/>
                    <a:pt x="35" y="111"/>
                  </a:cubicBezTo>
                  <a:cubicBezTo>
                    <a:pt x="60" y="132"/>
                    <a:pt x="86" y="116"/>
                    <a:pt x="91" y="86"/>
                  </a:cubicBezTo>
                  <a:cubicBezTo>
                    <a:pt x="94" y="65"/>
                    <a:pt x="93" y="46"/>
                    <a:pt x="72" y="33"/>
                  </a:cubicBezTo>
                  <a:close/>
                </a:path>
              </a:pathLst>
            </a:custGeom>
            <a:solidFill>
              <a:srgbClr val="5B8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3" name="Freeform 45"/>
            <p:cNvSpPr/>
            <p:nvPr/>
          </p:nvSpPr>
          <p:spPr bwMode="auto">
            <a:xfrm>
              <a:off x="1157873" y="3198813"/>
              <a:ext cx="241300" cy="260350"/>
            </a:xfrm>
            <a:custGeom>
              <a:avLst/>
              <a:gdLst>
                <a:gd name="T0" fmla="*/ 35 w 57"/>
                <a:gd name="T1" fmla="*/ 15 h 61"/>
                <a:gd name="T2" fmla="*/ 1 w 57"/>
                <a:gd name="T3" fmla="*/ 32 h 61"/>
                <a:gd name="T4" fmla="*/ 35 w 57"/>
                <a:gd name="T5" fmla="*/ 1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61">
                  <a:moveTo>
                    <a:pt x="35" y="15"/>
                  </a:moveTo>
                  <a:cubicBezTo>
                    <a:pt x="57" y="44"/>
                    <a:pt x="4" y="61"/>
                    <a:pt x="1" y="32"/>
                  </a:cubicBezTo>
                  <a:cubicBezTo>
                    <a:pt x="0" y="14"/>
                    <a:pt x="23" y="0"/>
                    <a:pt x="35" y="15"/>
                  </a:cubicBezTo>
                  <a:close/>
                </a:path>
              </a:pathLst>
            </a:custGeom>
            <a:solidFill>
              <a:srgbClr val="5B8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4" name="Oval 46"/>
            <p:cNvSpPr>
              <a:spLocks noChangeArrowheads="1"/>
            </p:cNvSpPr>
            <p:nvPr/>
          </p:nvSpPr>
          <p:spPr bwMode="auto">
            <a:xfrm>
              <a:off x="995948" y="3044825"/>
              <a:ext cx="38100" cy="38100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5" name="Oval 47"/>
            <p:cNvSpPr>
              <a:spLocks noChangeArrowheads="1"/>
            </p:cNvSpPr>
            <p:nvPr/>
          </p:nvSpPr>
          <p:spPr bwMode="auto">
            <a:xfrm>
              <a:off x="856248" y="3113088"/>
              <a:ext cx="38100" cy="38100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6" name="Oval 48"/>
            <p:cNvSpPr>
              <a:spLocks noChangeArrowheads="1"/>
            </p:cNvSpPr>
            <p:nvPr/>
          </p:nvSpPr>
          <p:spPr bwMode="auto">
            <a:xfrm>
              <a:off x="957848" y="3130550"/>
              <a:ext cx="42863" cy="38100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7" name="Oval 49"/>
            <p:cNvSpPr>
              <a:spLocks noChangeArrowheads="1"/>
            </p:cNvSpPr>
            <p:nvPr/>
          </p:nvSpPr>
          <p:spPr bwMode="auto">
            <a:xfrm>
              <a:off x="1107073" y="3095625"/>
              <a:ext cx="38100" cy="39688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8" name="Oval 50"/>
            <p:cNvSpPr>
              <a:spLocks noChangeArrowheads="1"/>
            </p:cNvSpPr>
            <p:nvPr/>
          </p:nvSpPr>
          <p:spPr bwMode="auto">
            <a:xfrm>
              <a:off x="1030873" y="3254375"/>
              <a:ext cx="38100" cy="38100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9" name="Oval 51"/>
            <p:cNvSpPr>
              <a:spLocks noChangeArrowheads="1"/>
            </p:cNvSpPr>
            <p:nvPr/>
          </p:nvSpPr>
          <p:spPr bwMode="auto">
            <a:xfrm>
              <a:off x="1251536" y="3271838"/>
              <a:ext cx="38100" cy="38100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0" name="Oval 52"/>
            <p:cNvSpPr>
              <a:spLocks noChangeArrowheads="1"/>
            </p:cNvSpPr>
            <p:nvPr/>
          </p:nvSpPr>
          <p:spPr bwMode="auto">
            <a:xfrm>
              <a:off x="1175336" y="3330575"/>
              <a:ext cx="38100" cy="38100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1" name="Oval 53"/>
            <p:cNvSpPr>
              <a:spLocks noChangeArrowheads="1"/>
            </p:cNvSpPr>
            <p:nvPr/>
          </p:nvSpPr>
          <p:spPr bwMode="auto">
            <a:xfrm>
              <a:off x="891173" y="3244850"/>
              <a:ext cx="38100" cy="39688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2" name="Freeform 54"/>
            <p:cNvSpPr/>
            <p:nvPr/>
          </p:nvSpPr>
          <p:spPr bwMode="auto">
            <a:xfrm>
              <a:off x="68848" y="3054350"/>
              <a:ext cx="639763" cy="392113"/>
            </a:xfrm>
            <a:custGeom>
              <a:avLst/>
              <a:gdLst>
                <a:gd name="T0" fmla="*/ 126 w 151"/>
                <a:gd name="T1" fmla="*/ 18 h 92"/>
                <a:gd name="T2" fmla="*/ 127 w 151"/>
                <a:gd name="T3" fmla="*/ 57 h 92"/>
                <a:gd name="T4" fmla="*/ 140 w 151"/>
                <a:gd name="T5" fmla="*/ 61 h 92"/>
                <a:gd name="T6" fmla="*/ 151 w 151"/>
                <a:gd name="T7" fmla="*/ 66 h 92"/>
                <a:gd name="T8" fmla="*/ 150 w 151"/>
                <a:gd name="T9" fmla="*/ 92 h 92"/>
                <a:gd name="T10" fmla="*/ 136 w 151"/>
                <a:gd name="T11" fmla="*/ 89 h 92"/>
                <a:gd name="T12" fmla="*/ 92 w 151"/>
                <a:gd name="T13" fmla="*/ 83 h 92"/>
                <a:gd name="T14" fmla="*/ 41 w 151"/>
                <a:gd name="T15" fmla="*/ 74 h 92"/>
                <a:gd name="T16" fmla="*/ 2 w 151"/>
                <a:gd name="T17" fmla="*/ 65 h 92"/>
                <a:gd name="T18" fmla="*/ 1 w 151"/>
                <a:gd name="T19" fmla="*/ 54 h 92"/>
                <a:gd name="T20" fmla="*/ 6 w 151"/>
                <a:gd name="T21" fmla="*/ 44 h 92"/>
                <a:gd name="T22" fmla="*/ 21 w 151"/>
                <a:gd name="T23" fmla="*/ 44 h 92"/>
                <a:gd name="T24" fmla="*/ 31 w 151"/>
                <a:gd name="T25" fmla="*/ 42 h 92"/>
                <a:gd name="T26" fmla="*/ 36 w 151"/>
                <a:gd name="T27" fmla="*/ 7 h 92"/>
                <a:gd name="T28" fmla="*/ 47 w 151"/>
                <a:gd name="T29" fmla="*/ 1 h 92"/>
                <a:gd name="T30" fmla="*/ 97 w 151"/>
                <a:gd name="T31" fmla="*/ 9 h 92"/>
                <a:gd name="T32" fmla="*/ 112 w 151"/>
                <a:gd name="T33" fmla="*/ 13 h 92"/>
                <a:gd name="T34" fmla="*/ 126 w 151"/>
                <a:gd name="T35" fmla="*/ 1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1" h="92">
                  <a:moveTo>
                    <a:pt x="126" y="18"/>
                  </a:moveTo>
                  <a:cubicBezTo>
                    <a:pt x="140" y="25"/>
                    <a:pt x="128" y="46"/>
                    <a:pt x="127" y="57"/>
                  </a:cubicBezTo>
                  <a:cubicBezTo>
                    <a:pt x="131" y="59"/>
                    <a:pt x="136" y="60"/>
                    <a:pt x="140" y="61"/>
                  </a:cubicBezTo>
                  <a:cubicBezTo>
                    <a:pt x="144" y="63"/>
                    <a:pt x="147" y="66"/>
                    <a:pt x="151" y="66"/>
                  </a:cubicBezTo>
                  <a:cubicBezTo>
                    <a:pt x="151" y="68"/>
                    <a:pt x="149" y="91"/>
                    <a:pt x="150" y="92"/>
                  </a:cubicBezTo>
                  <a:cubicBezTo>
                    <a:pt x="145" y="90"/>
                    <a:pt x="141" y="90"/>
                    <a:pt x="136" y="89"/>
                  </a:cubicBezTo>
                  <a:cubicBezTo>
                    <a:pt x="121" y="86"/>
                    <a:pt x="106" y="85"/>
                    <a:pt x="92" y="83"/>
                  </a:cubicBezTo>
                  <a:cubicBezTo>
                    <a:pt x="75" y="80"/>
                    <a:pt x="58" y="76"/>
                    <a:pt x="41" y="74"/>
                  </a:cubicBezTo>
                  <a:cubicBezTo>
                    <a:pt x="29" y="72"/>
                    <a:pt x="14" y="70"/>
                    <a:pt x="2" y="65"/>
                  </a:cubicBezTo>
                  <a:cubicBezTo>
                    <a:pt x="1" y="62"/>
                    <a:pt x="1" y="57"/>
                    <a:pt x="1" y="54"/>
                  </a:cubicBezTo>
                  <a:cubicBezTo>
                    <a:pt x="1" y="47"/>
                    <a:pt x="0" y="45"/>
                    <a:pt x="6" y="44"/>
                  </a:cubicBezTo>
                  <a:cubicBezTo>
                    <a:pt x="11" y="43"/>
                    <a:pt x="16" y="44"/>
                    <a:pt x="21" y="44"/>
                  </a:cubicBezTo>
                  <a:cubicBezTo>
                    <a:pt x="24" y="43"/>
                    <a:pt x="28" y="42"/>
                    <a:pt x="31" y="42"/>
                  </a:cubicBezTo>
                  <a:cubicBezTo>
                    <a:pt x="30" y="42"/>
                    <a:pt x="35" y="10"/>
                    <a:pt x="36" y="7"/>
                  </a:cubicBezTo>
                  <a:cubicBezTo>
                    <a:pt x="37" y="1"/>
                    <a:pt x="41" y="0"/>
                    <a:pt x="47" y="1"/>
                  </a:cubicBezTo>
                  <a:cubicBezTo>
                    <a:pt x="64" y="2"/>
                    <a:pt x="80" y="6"/>
                    <a:pt x="97" y="9"/>
                  </a:cubicBezTo>
                  <a:cubicBezTo>
                    <a:pt x="102" y="10"/>
                    <a:pt x="107" y="12"/>
                    <a:pt x="112" y="13"/>
                  </a:cubicBezTo>
                  <a:cubicBezTo>
                    <a:pt x="117" y="15"/>
                    <a:pt x="121" y="16"/>
                    <a:pt x="126" y="18"/>
                  </a:cubicBezTo>
                  <a:close/>
                </a:path>
              </a:pathLst>
            </a:custGeom>
            <a:solidFill>
              <a:srgbClr val="F5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3" name="Freeform 55"/>
            <p:cNvSpPr/>
            <p:nvPr/>
          </p:nvSpPr>
          <p:spPr bwMode="auto">
            <a:xfrm>
              <a:off x="203786" y="3267075"/>
              <a:ext cx="165100" cy="192088"/>
            </a:xfrm>
            <a:custGeom>
              <a:avLst/>
              <a:gdLst>
                <a:gd name="T0" fmla="*/ 29 w 39"/>
                <a:gd name="T1" fmla="*/ 39 h 45"/>
                <a:gd name="T2" fmla="*/ 36 w 39"/>
                <a:gd name="T3" fmla="*/ 29 h 45"/>
                <a:gd name="T4" fmla="*/ 4 w 39"/>
                <a:gd name="T5" fmla="*/ 13 h 45"/>
                <a:gd name="T6" fmla="*/ 1 w 39"/>
                <a:gd name="T7" fmla="*/ 32 h 45"/>
                <a:gd name="T8" fmla="*/ 29 w 39"/>
                <a:gd name="T9" fmla="*/ 3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5">
                  <a:moveTo>
                    <a:pt x="29" y="39"/>
                  </a:moveTo>
                  <a:cubicBezTo>
                    <a:pt x="32" y="37"/>
                    <a:pt x="35" y="33"/>
                    <a:pt x="36" y="29"/>
                  </a:cubicBezTo>
                  <a:cubicBezTo>
                    <a:pt x="39" y="11"/>
                    <a:pt x="17" y="0"/>
                    <a:pt x="4" y="13"/>
                  </a:cubicBezTo>
                  <a:cubicBezTo>
                    <a:pt x="1" y="18"/>
                    <a:pt x="0" y="26"/>
                    <a:pt x="1" y="32"/>
                  </a:cubicBezTo>
                  <a:cubicBezTo>
                    <a:pt x="5" y="43"/>
                    <a:pt x="20" y="45"/>
                    <a:pt x="29" y="39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4" name="Freeform 56"/>
            <p:cNvSpPr/>
            <p:nvPr/>
          </p:nvSpPr>
          <p:spPr bwMode="auto">
            <a:xfrm>
              <a:off x="249823" y="3327400"/>
              <a:ext cx="63500" cy="71438"/>
            </a:xfrm>
            <a:custGeom>
              <a:avLst/>
              <a:gdLst>
                <a:gd name="T0" fmla="*/ 11 w 15"/>
                <a:gd name="T1" fmla="*/ 15 h 17"/>
                <a:gd name="T2" fmla="*/ 14 w 15"/>
                <a:gd name="T3" fmla="*/ 11 h 17"/>
                <a:gd name="T4" fmla="*/ 2 w 15"/>
                <a:gd name="T5" fmla="*/ 5 h 17"/>
                <a:gd name="T6" fmla="*/ 1 w 15"/>
                <a:gd name="T7" fmla="*/ 12 h 17"/>
                <a:gd name="T8" fmla="*/ 11 w 15"/>
                <a:gd name="T9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7">
                  <a:moveTo>
                    <a:pt x="11" y="15"/>
                  </a:moveTo>
                  <a:cubicBezTo>
                    <a:pt x="13" y="14"/>
                    <a:pt x="13" y="13"/>
                    <a:pt x="14" y="11"/>
                  </a:cubicBezTo>
                  <a:cubicBezTo>
                    <a:pt x="15" y="4"/>
                    <a:pt x="7" y="0"/>
                    <a:pt x="2" y="5"/>
                  </a:cubicBezTo>
                  <a:cubicBezTo>
                    <a:pt x="1" y="7"/>
                    <a:pt x="0" y="10"/>
                    <a:pt x="1" y="12"/>
                  </a:cubicBezTo>
                  <a:cubicBezTo>
                    <a:pt x="2" y="17"/>
                    <a:pt x="8" y="17"/>
                    <a:pt x="11" y="15"/>
                  </a:cubicBezTo>
                  <a:close/>
                </a:path>
              </a:pathLst>
            </a:custGeom>
            <a:solidFill>
              <a:srgbClr val="CAB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5" name="Freeform 57"/>
            <p:cNvSpPr/>
            <p:nvPr/>
          </p:nvSpPr>
          <p:spPr bwMode="auto">
            <a:xfrm>
              <a:off x="470486" y="3327400"/>
              <a:ext cx="169863" cy="190500"/>
            </a:xfrm>
            <a:custGeom>
              <a:avLst/>
              <a:gdLst>
                <a:gd name="T0" fmla="*/ 29 w 40"/>
                <a:gd name="T1" fmla="*/ 39 h 45"/>
                <a:gd name="T2" fmla="*/ 36 w 40"/>
                <a:gd name="T3" fmla="*/ 29 h 45"/>
                <a:gd name="T4" fmla="*/ 5 w 40"/>
                <a:gd name="T5" fmla="*/ 14 h 45"/>
                <a:gd name="T6" fmla="*/ 2 w 40"/>
                <a:gd name="T7" fmla="*/ 32 h 45"/>
                <a:gd name="T8" fmla="*/ 29 w 40"/>
                <a:gd name="T9" fmla="*/ 3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5">
                  <a:moveTo>
                    <a:pt x="29" y="39"/>
                  </a:moveTo>
                  <a:cubicBezTo>
                    <a:pt x="33" y="37"/>
                    <a:pt x="35" y="34"/>
                    <a:pt x="36" y="29"/>
                  </a:cubicBezTo>
                  <a:cubicBezTo>
                    <a:pt x="40" y="11"/>
                    <a:pt x="18" y="0"/>
                    <a:pt x="5" y="14"/>
                  </a:cubicBezTo>
                  <a:cubicBezTo>
                    <a:pt x="1" y="18"/>
                    <a:pt x="0" y="27"/>
                    <a:pt x="2" y="32"/>
                  </a:cubicBezTo>
                  <a:cubicBezTo>
                    <a:pt x="6" y="44"/>
                    <a:pt x="20" y="45"/>
                    <a:pt x="29" y="39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6" name="Freeform 58"/>
            <p:cNvSpPr/>
            <p:nvPr/>
          </p:nvSpPr>
          <p:spPr bwMode="auto">
            <a:xfrm>
              <a:off x="521286" y="3386138"/>
              <a:ext cx="63500" cy="77788"/>
            </a:xfrm>
            <a:custGeom>
              <a:avLst/>
              <a:gdLst>
                <a:gd name="T0" fmla="*/ 11 w 15"/>
                <a:gd name="T1" fmla="*/ 15 h 18"/>
                <a:gd name="T2" fmla="*/ 13 w 15"/>
                <a:gd name="T3" fmla="*/ 11 h 18"/>
                <a:gd name="T4" fmla="*/ 2 w 15"/>
                <a:gd name="T5" fmla="*/ 5 h 18"/>
                <a:gd name="T6" fmla="*/ 0 w 15"/>
                <a:gd name="T7" fmla="*/ 12 h 18"/>
                <a:gd name="T8" fmla="*/ 11 w 15"/>
                <a:gd name="T9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8">
                  <a:moveTo>
                    <a:pt x="11" y="15"/>
                  </a:moveTo>
                  <a:cubicBezTo>
                    <a:pt x="12" y="14"/>
                    <a:pt x="13" y="13"/>
                    <a:pt x="13" y="11"/>
                  </a:cubicBezTo>
                  <a:cubicBezTo>
                    <a:pt x="15" y="4"/>
                    <a:pt x="6" y="0"/>
                    <a:pt x="2" y="5"/>
                  </a:cubicBezTo>
                  <a:cubicBezTo>
                    <a:pt x="0" y="7"/>
                    <a:pt x="0" y="10"/>
                    <a:pt x="0" y="12"/>
                  </a:cubicBezTo>
                  <a:cubicBezTo>
                    <a:pt x="2" y="17"/>
                    <a:pt x="7" y="18"/>
                    <a:pt x="11" y="15"/>
                  </a:cubicBezTo>
                  <a:close/>
                </a:path>
              </a:pathLst>
            </a:custGeom>
            <a:solidFill>
              <a:srgbClr val="CAB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7" name="Freeform 59"/>
            <p:cNvSpPr/>
            <p:nvPr/>
          </p:nvSpPr>
          <p:spPr bwMode="auto">
            <a:xfrm>
              <a:off x="246648" y="3105150"/>
              <a:ext cx="130175" cy="127000"/>
            </a:xfrm>
            <a:custGeom>
              <a:avLst/>
              <a:gdLst>
                <a:gd name="T0" fmla="*/ 4 w 31"/>
                <a:gd name="T1" fmla="*/ 3 h 30"/>
                <a:gd name="T2" fmla="*/ 1 w 31"/>
                <a:gd name="T3" fmla="*/ 26 h 30"/>
                <a:gd name="T4" fmla="*/ 13 w 31"/>
                <a:gd name="T5" fmla="*/ 28 h 30"/>
                <a:gd name="T6" fmla="*/ 25 w 31"/>
                <a:gd name="T7" fmla="*/ 30 h 30"/>
                <a:gd name="T8" fmla="*/ 29 w 31"/>
                <a:gd name="T9" fmla="*/ 17 h 30"/>
                <a:gd name="T10" fmla="*/ 31 w 31"/>
                <a:gd name="T11" fmla="*/ 4 h 30"/>
                <a:gd name="T12" fmla="*/ 4 w 31"/>
                <a:gd name="T13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4" y="3"/>
                  </a:moveTo>
                  <a:cubicBezTo>
                    <a:pt x="2" y="8"/>
                    <a:pt x="0" y="20"/>
                    <a:pt x="1" y="26"/>
                  </a:cubicBezTo>
                  <a:cubicBezTo>
                    <a:pt x="4" y="27"/>
                    <a:pt x="9" y="28"/>
                    <a:pt x="13" y="28"/>
                  </a:cubicBezTo>
                  <a:cubicBezTo>
                    <a:pt x="16" y="29"/>
                    <a:pt x="22" y="30"/>
                    <a:pt x="25" y="30"/>
                  </a:cubicBezTo>
                  <a:cubicBezTo>
                    <a:pt x="30" y="29"/>
                    <a:pt x="29" y="22"/>
                    <a:pt x="29" y="17"/>
                  </a:cubicBezTo>
                  <a:cubicBezTo>
                    <a:pt x="29" y="13"/>
                    <a:pt x="30" y="8"/>
                    <a:pt x="31" y="4"/>
                  </a:cubicBezTo>
                  <a:cubicBezTo>
                    <a:pt x="23" y="0"/>
                    <a:pt x="12" y="1"/>
                    <a:pt x="4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8" name="Freeform 60"/>
            <p:cNvSpPr/>
            <p:nvPr/>
          </p:nvSpPr>
          <p:spPr bwMode="auto">
            <a:xfrm>
              <a:off x="394286" y="3108325"/>
              <a:ext cx="200025" cy="171450"/>
            </a:xfrm>
            <a:custGeom>
              <a:avLst/>
              <a:gdLst>
                <a:gd name="T0" fmla="*/ 2 w 47"/>
                <a:gd name="T1" fmla="*/ 5 h 40"/>
                <a:gd name="T2" fmla="*/ 1 w 47"/>
                <a:gd name="T3" fmla="*/ 31 h 40"/>
                <a:gd name="T4" fmla="*/ 44 w 47"/>
                <a:gd name="T5" fmla="*/ 40 h 40"/>
                <a:gd name="T6" fmla="*/ 47 w 47"/>
                <a:gd name="T7" fmla="*/ 24 h 40"/>
                <a:gd name="T8" fmla="*/ 39 w 47"/>
                <a:gd name="T9" fmla="*/ 10 h 40"/>
                <a:gd name="T10" fmla="*/ 4 w 47"/>
                <a:gd name="T11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0">
                  <a:moveTo>
                    <a:pt x="2" y="5"/>
                  </a:moveTo>
                  <a:cubicBezTo>
                    <a:pt x="2" y="14"/>
                    <a:pt x="0" y="22"/>
                    <a:pt x="1" y="31"/>
                  </a:cubicBezTo>
                  <a:cubicBezTo>
                    <a:pt x="14" y="34"/>
                    <a:pt x="30" y="40"/>
                    <a:pt x="44" y="40"/>
                  </a:cubicBezTo>
                  <a:cubicBezTo>
                    <a:pt x="45" y="35"/>
                    <a:pt x="47" y="29"/>
                    <a:pt x="47" y="24"/>
                  </a:cubicBezTo>
                  <a:cubicBezTo>
                    <a:pt x="47" y="17"/>
                    <a:pt x="46" y="13"/>
                    <a:pt x="39" y="10"/>
                  </a:cubicBezTo>
                  <a:cubicBezTo>
                    <a:pt x="33" y="8"/>
                    <a:pt x="7" y="0"/>
                    <a:pt x="4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9" name="Freeform 61"/>
            <p:cNvSpPr/>
            <p:nvPr/>
          </p:nvSpPr>
          <p:spPr bwMode="auto">
            <a:xfrm>
              <a:off x="2345323" y="2576513"/>
              <a:ext cx="766763" cy="349250"/>
            </a:xfrm>
            <a:custGeom>
              <a:avLst/>
              <a:gdLst>
                <a:gd name="T0" fmla="*/ 180 w 181"/>
                <a:gd name="T1" fmla="*/ 46 h 82"/>
                <a:gd name="T2" fmla="*/ 179 w 181"/>
                <a:gd name="T3" fmla="*/ 33 h 82"/>
                <a:gd name="T4" fmla="*/ 178 w 181"/>
                <a:gd name="T5" fmla="*/ 25 h 82"/>
                <a:gd name="T6" fmla="*/ 158 w 181"/>
                <a:gd name="T7" fmla="*/ 16 h 82"/>
                <a:gd name="T8" fmla="*/ 140 w 181"/>
                <a:gd name="T9" fmla="*/ 12 h 82"/>
                <a:gd name="T10" fmla="*/ 76 w 181"/>
                <a:gd name="T11" fmla="*/ 4 h 82"/>
                <a:gd name="T12" fmla="*/ 32 w 181"/>
                <a:gd name="T13" fmla="*/ 3 h 82"/>
                <a:gd name="T14" fmla="*/ 3 w 181"/>
                <a:gd name="T15" fmla="*/ 9 h 82"/>
                <a:gd name="T16" fmla="*/ 1 w 181"/>
                <a:gd name="T17" fmla="*/ 17 h 82"/>
                <a:gd name="T18" fmla="*/ 0 w 181"/>
                <a:gd name="T19" fmla="*/ 32 h 82"/>
                <a:gd name="T20" fmla="*/ 1 w 181"/>
                <a:gd name="T21" fmla="*/ 61 h 82"/>
                <a:gd name="T22" fmla="*/ 19 w 181"/>
                <a:gd name="T23" fmla="*/ 64 h 82"/>
                <a:gd name="T24" fmla="*/ 36 w 181"/>
                <a:gd name="T25" fmla="*/ 66 h 82"/>
                <a:gd name="T26" fmla="*/ 71 w 181"/>
                <a:gd name="T27" fmla="*/ 69 h 82"/>
                <a:gd name="T28" fmla="*/ 137 w 181"/>
                <a:gd name="T29" fmla="*/ 76 h 82"/>
                <a:gd name="T30" fmla="*/ 169 w 181"/>
                <a:gd name="T31" fmla="*/ 79 h 82"/>
                <a:gd name="T32" fmla="*/ 178 w 181"/>
                <a:gd name="T33" fmla="*/ 80 h 82"/>
                <a:gd name="T34" fmla="*/ 180 w 181"/>
                <a:gd name="T35" fmla="*/ 67 h 82"/>
                <a:gd name="T36" fmla="*/ 180 w 181"/>
                <a:gd name="T37" fmla="*/ 49 h 82"/>
                <a:gd name="T38" fmla="*/ 180 w 181"/>
                <a:gd name="T39" fmla="*/ 4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1" h="82">
                  <a:moveTo>
                    <a:pt x="180" y="46"/>
                  </a:moveTo>
                  <a:cubicBezTo>
                    <a:pt x="180" y="41"/>
                    <a:pt x="179" y="37"/>
                    <a:pt x="179" y="33"/>
                  </a:cubicBezTo>
                  <a:cubicBezTo>
                    <a:pt x="179" y="30"/>
                    <a:pt x="180" y="28"/>
                    <a:pt x="178" y="25"/>
                  </a:cubicBezTo>
                  <a:cubicBezTo>
                    <a:pt x="173" y="19"/>
                    <a:pt x="166" y="18"/>
                    <a:pt x="158" y="16"/>
                  </a:cubicBezTo>
                  <a:cubicBezTo>
                    <a:pt x="152" y="14"/>
                    <a:pt x="146" y="12"/>
                    <a:pt x="140" y="12"/>
                  </a:cubicBezTo>
                  <a:cubicBezTo>
                    <a:pt x="118" y="9"/>
                    <a:pt x="97" y="6"/>
                    <a:pt x="76" y="4"/>
                  </a:cubicBezTo>
                  <a:cubicBezTo>
                    <a:pt x="62" y="3"/>
                    <a:pt x="47" y="2"/>
                    <a:pt x="32" y="3"/>
                  </a:cubicBezTo>
                  <a:cubicBezTo>
                    <a:pt x="23" y="3"/>
                    <a:pt x="9" y="0"/>
                    <a:pt x="3" y="9"/>
                  </a:cubicBezTo>
                  <a:cubicBezTo>
                    <a:pt x="1" y="11"/>
                    <a:pt x="1" y="15"/>
                    <a:pt x="1" y="17"/>
                  </a:cubicBezTo>
                  <a:cubicBezTo>
                    <a:pt x="1" y="22"/>
                    <a:pt x="0" y="27"/>
                    <a:pt x="0" y="32"/>
                  </a:cubicBezTo>
                  <a:cubicBezTo>
                    <a:pt x="0" y="42"/>
                    <a:pt x="0" y="52"/>
                    <a:pt x="1" y="61"/>
                  </a:cubicBezTo>
                  <a:cubicBezTo>
                    <a:pt x="2" y="62"/>
                    <a:pt x="17" y="63"/>
                    <a:pt x="19" y="64"/>
                  </a:cubicBezTo>
                  <a:cubicBezTo>
                    <a:pt x="24" y="64"/>
                    <a:pt x="30" y="65"/>
                    <a:pt x="36" y="66"/>
                  </a:cubicBezTo>
                  <a:cubicBezTo>
                    <a:pt x="47" y="67"/>
                    <a:pt x="59" y="68"/>
                    <a:pt x="71" y="69"/>
                  </a:cubicBezTo>
                  <a:cubicBezTo>
                    <a:pt x="93" y="72"/>
                    <a:pt x="115" y="73"/>
                    <a:pt x="137" y="76"/>
                  </a:cubicBezTo>
                  <a:cubicBezTo>
                    <a:pt x="148" y="77"/>
                    <a:pt x="159" y="78"/>
                    <a:pt x="169" y="79"/>
                  </a:cubicBezTo>
                  <a:cubicBezTo>
                    <a:pt x="172" y="80"/>
                    <a:pt x="176" y="82"/>
                    <a:pt x="178" y="80"/>
                  </a:cubicBezTo>
                  <a:cubicBezTo>
                    <a:pt x="181" y="78"/>
                    <a:pt x="180" y="70"/>
                    <a:pt x="180" y="67"/>
                  </a:cubicBezTo>
                  <a:cubicBezTo>
                    <a:pt x="180" y="61"/>
                    <a:pt x="180" y="55"/>
                    <a:pt x="180" y="49"/>
                  </a:cubicBezTo>
                  <a:cubicBezTo>
                    <a:pt x="180" y="48"/>
                    <a:pt x="180" y="47"/>
                    <a:pt x="180" y="46"/>
                  </a:cubicBezTo>
                  <a:close/>
                </a:path>
              </a:pathLst>
            </a:custGeom>
            <a:solidFill>
              <a:srgbClr val="FFC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0" name="Freeform 62"/>
            <p:cNvSpPr/>
            <p:nvPr/>
          </p:nvSpPr>
          <p:spPr bwMode="auto">
            <a:xfrm>
              <a:off x="2302461" y="2836863"/>
              <a:ext cx="855663" cy="157163"/>
            </a:xfrm>
            <a:custGeom>
              <a:avLst/>
              <a:gdLst>
                <a:gd name="T0" fmla="*/ 191 w 202"/>
                <a:gd name="T1" fmla="*/ 19 h 37"/>
                <a:gd name="T2" fmla="*/ 187 w 202"/>
                <a:gd name="T3" fmla="*/ 19 h 37"/>
                <a:gd name="T4" fmla="*/ 176 w 202"/>
                <a:gd name="T5" fmla="*/ 18 h 37"/>
                <a:gd name="T6" fmla="*/ 159 w 202"/>
                <a:gd name="T7" fmla="*/ 16 h 37"/>
                <a:gd name="T8" fmla="*/ 126 w 202"/>
                <a:gd name="T9" fmla="*/ 13 h 37"/>
                <a:gd name="T10" fmla="*/ 59 w 202"/>
                <a:gd name="T11" fmla="*/ 6 h 37"/>
                <a:gd name="T12" fmla="*/ 33 w 202"/>
                <a:gd name="T13" fmla="*/ 3 h 37"/>
                <a:gd name="T14" fmla="*/ 7 w 202"/>
                <a:gd name="T15" fmla="*/ 0 h 37"/>
                <a:gd name="T16" fmla="*/ 3 w 202"/>
                <a:gd name="T17" fmla="*/ 2 h 37"/>
                <a:gd name="T18" fmla="*/ 3 w 202"/>
                <a:gd name="T19" fmla="*/ 15 h 37"/>
                <a:gd name="T20" fmla="*/ 16 w 202"/>
                <a:gd name="T21" fmla="*/ 17 h 37"/>
                <a:gd name="T22" fmla="*/ 50 w 202"/>
                <a:gd name="T23" fmla="*/ 20 h 37"/>
                <a:gd name="T24" fmla="*/ 100 w 202"/>
                <a:gd name="T25" fmla="*/ 27 h 37"/>
                <a:gd name="T26" fmla="*/ 138 w 202"/>
                <a:gd name="T27" fmla="*/ 32 h 37"/>
                <a:gd name="T28" fmla="*/ 173 w 202"/>
                <a:gd name="T29" fmla="*/ 34 h 37"/>
                <a:gd name="T30" fmla="*/ 190 w 202"/>
                <a:gd name="T31" fmla="*/ 35 h 37"/>
                <a:gd name="T32" fmla="*/ 200 w 202"/>
                <a:gd name="T33" fmla="*/ 36 h 37"/>
                <a:gd name="T34" fmla="*/ 201 w 202"/>
                <a:gd name="T35" fmla="*/ 28 h 37"/>
                <a:gd name="T36" fmla="*/ 199 w 202"/>
                <a:gd name="T37" fmla="*/ 21 h 37"/>
                <a:gd name="T38" fmla="*/ 191 w 202"/>
                <a:gd name="T3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2" h="37">
                  <a:moveTo>
                    <a:pt x="191" y="19"/>
                  </a:moveTo>
                  <a:cubicBezTo>
                    <a:pt x="190" y="19"/>
                    <a:pt x="188" y="19"/>
                    <a:pt x="187" y="19"/>
                  </a:cubicBezTo>
                  <a:cubicBezTo>
                    <a:pt x="183" y="18"/>
                    <a:pt x="180" y="18"/>
                    <a:pt x="176" y="18"/>
                  </a:cubicBezTo>
                  <a:cubicBezTo>
                    <a:pt x="170" y="17"/>
                    <a:pt x="165" y="17"/>
                    <a:pt x="159" y="16"/>
                  </a:cubicBezTo>
                  <a:cubicBezTo>
                    <a:pt x="148" y="15"/>
                    <a:pt x="137" y="14"/>
                    <a:pt x="126" y="13"/>
                  </a:cubicBezTo>
                  <a:cubicBezTo>
                    <a:pt x="104" y="11"/>
                    <a:pt x="81" y="9"/>
                    <a:pt x="59" y="6"/>
                  </a:cubicBezTo>
                  <a:cubicBezTo>
                    <a:pt x="51" y="5"/>
                    <a:pt x="42" y="4"/>
                    <a:pt x="33" y="3"/>
                  </a:cubicBezTo>
                  <a:cubicBezTo>
                    <a:pt x="25" y="2"/>
                    <a:pt x="16" y="0"/>
                    <a:pt x="7" y="0"/>
                  </a:cubicBezTo>
                  <a:cubicBezTo>
                    <a:pt x="5" y="0"/>
                    <a:pt x="4" y="0"/>
                    <a:pt x="3" y="2"/>
                  </a:cubicBezTo>
                  <a:cubicBezTo>
                    <a:pt x="0" y="6"/>
                    <a:pt x="3" y="10"/>
                    <a:pt x="3" y="15"/>
                  </a:cubicBezTo>
                  <a:cubicBezTo>
                    <a:pt x="7" y="16"/>
                    <a:pt x="11" y="17"/>
                    <a:pt x="16" y="17"/>
                  </a:cubicBezTo>
                  <a:cubicBezTo>
                    <a:pt x="27" y="17"/>
                    <a:pt x="38" y="18"/>
                    <a:pt x="50" y="20"/>
                  </a:cubicBezTo>
                  <a:cubicBezTo>
                    <a:pt x="66" y="23"/>
                    <a:pt x="83" y="26"/>
                    <a:pt x="100" y="27"/>
                  </a:cubicBezTo>
                  <a:cubicBezTo>
                    <a:pt x="112" y="28"/>
                    <a:pt x="125" y="30"/>
                    <a:pt x="138" y="32"/>
                  </a:cubicBezTo>
                  <a:cubicBezTo>
                    <a:pt x="150" y="33"/>
                    <a:pt x="161" y="34"/>
                    <a:pt x="173" y="34"/>
                  </a:cubicBezTo>
                  <a:cubicBezTo>
                    <a:pt x="178" y="35"/>
                    <a:pt x="184" y="35"/>
                    <a:pt x="190" y="35"/>
                  </a:cubicBezTo>
                  <a:cubicBezTo>
                    <a:pt x="192" y="35"/>
                    <a:pt x="198" y="37"/>
                    <a:pt x="200" y="36"/>
                  </a:cubicBezTo>
                  <a:cubicBezTo>
                    <a:pt x="202" y="35"/>
                    <a:pt x="201" y="30"/>
                    <a:pt x="201" y="28"/>
                  </a:cubicBezTo>
                  <a:cubicBezTo>
                    <a:pt x="201" y="25"/>
                    <a:pt x="201" y="22"/>
                    <a:pt x="199" y="21"/>
                  </a:cubicBezTo>
                  <a:cubicBezTo>
                    <a:pt x="196" y="19"/>
                    <a:pt x="194" y="19"/>
                    <a:pt x="191" y="19"/>
                  </a:cubicBezTo>
                  <a:close/>
                </a:path>
              </a:pathLst>
            </a:custGeom>
            <a:solidFill>
              <a:srgbClr val="776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1" name="Freeform 63"/>
            <p:cNvSpPr/>
            <p:nvPr/>
          </p:nvSpPr>
          <p:spPr bwMode="auto">
            <a:xfrm>
              <a:off x="2353261" y="2844800"/>
              <a:ext cx="7938" cy="12700"/>
            </a:xfrm>
            <a:custGeom>
              <a:avLst/>
              <a:gdLst>
                <a:gd name="T0" fmla="*/ 2 w 2"/>
                <a:gd name="T1" fmla="*/ 1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8D6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2" name="Freeform 64"/>
            <p:cNvSpPr/>
            <p:nvPr/>
          </p:nvSpPr>
          <p:spPr bwMode="auto">
            <a:xfrm>
              <a:off x="2391361" y="2836863"/>
              <a:ext cx="169863" cy="190500"/>
            </a:xfrm>
            <a:custGeom>
              <a:avLst/>
              <a:gdLst>
                <a:gd name="T0" fmla="*/ 30 w 40"/>
                <a:gd name="T1" fmla="*/ 39 h 45"/>
                <a:gd name="T2" fmla="*/ 37 w 40"/>
                <a:gd name="T3" fmla="*/ 29 h 45"/>
                <a:gd name="T4" fmla="*/ 5 w 40"/>
                <a:gd name="T5" fmla="*/ 13 h 45"/>
                <a:gd name="T6" fmla="*/ 2 w 40"/>
                <a:gd name="T7" fmla="*/ 31 h 45"/>
                <a:gd name="T8" fmla="*/ 30 w 40"/>
                <a:gd name="T9" fmla="*/ 3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5">
                  <a:moveTo>
                    <a:pt x="30" y="39"/>
                  </a:moveTo>
                  <a:cubicBezTo>
                    <a:pt x="33" y="36"/>
                    <a:pt x="36" y="33"/>
                    <a:pt x="37" y="29"/>
                  </a:cubicBezTo>
                  <a:cubicBezTo>
                    <a:pt x="40" y="10"/>
                    <a:pt x="18" y="0"/>
                    <a:pt x="5" y="13"/>
                  </a:cubicBezTo>
                  <a:cubicBezTo>
                    <a:pt x="2" y="17"/>
                    <a:pt x="0" y="26"/>
                    <a:pt x="2" y="31"/>
                  </a:cubicBezTo>
                  <a:cubicBezTo>
                    <a:pt x="6" y="43"/>
                    <a:pt x="21" y="45"/>
                    <a:pt x="30" y="39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3" name="Freeform 65"/>
            <p:cNvSpPr/>
            <p:nvPr/>
          </p:nvSpPr>
          <p:spPr bwMode="auto">
            <a:xfrm>
              <a:off x="2442161" y="2895600"/>
              <a:ext cx="63500" cy="73025"/>
            </a:xfrm>
            <a:custGeom>
              <a:avLst/>
              <a:gdLst>
                <a:gd name="T0" fmla="*/ 11 w 15"/>
                <a:gd name="T1" fmla="*/ 15 h 17"/>
                <a:gd name="T2" fmla="*/ 14 w 15"/>
                <a:gd name="T3" fmla="*/ 11 h 17"/>
                <a:gd name="T4" fmla="*/ 2 w 15"/>
                <a:gd name="T5" fmla="*/ 5 h 17"/>
                <a:gd name="T6" fmla="*/ 1 w 15"/>
                <a:gd name="T7" fmla="*/ 12 h 17"/>
                <a:gd name="T8" fmla="*/ 11 w 15"/>
                <a:gd name="T9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7">
                  <a:moveTo>
                    <a:pt x="11" y="15"/>
                  </a:moveTo>
                  <a:cubicBezTo>
                    <a:pt x="13" y="14"/>
                    <a:pt x="13" y="12"/>
                    <a:pt x="14" y="11"/>
                  </a:cubicBezTo>
                  <a:cubicBezTo>
                    <a:pt x="15" y="4"/>
                    <a:pt x="7" y="0"/>
                    <a:pt x="2" y="5"/>
                  </a:cubicBezTo>
                  <a:cubicBezTo>
                    <a:pt x="1" y="6"/>
                    <a:pt x="0" y="10"/>
                    <a:pt x="1" y="12"/>
                  </a:cubicBezTo>
                  <a:cubicBezTo>
                    <a:pt x="2" y="16"/>
                    <a:pt x="8" y="17"/>
                    <a:pt x="11" y="15"/>
                  </a:cubicBezTo>
                  <a:close/>
                </a:path>
              </a:pathLst>
            </a:custGeom>
            <a:solidFill>
              <a:srgbClr val="CAB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4" name="Freeform 66"/>
            <p:cNvSpPr/>
            <p:nvPr/>
          </p:nvSpPr>
          <p:spPr bwMode="auto">
            <a:xfrm>
              <a:off x="2866023" y="2905125"/>
              <a:ext cx="169863" cy="190500"/>
            </a:xfrm>
            <a:custGeom>
              <a:avLst/>
              <a:gdLst>
                <a:gd name="T0" fmla="*/ 29 w 40"/>
                <a:gd name="T1" fmla="*/ 39 h 45"/>
                <a:gd name="T2" fmla="*/ 36 w 40"/>
                <a:gd name="T3" fmla="*/ 29 h 45"/>
                <a:gd name="T4" fmla="*/ 5 w 40"/>
                <a:gd name="T5" fmla="*/ 13 h 45"/>
                <a:gd name="T6" fmla="*/ 2 w 40"/>
                <a:gd name="T7" fmla="*/ 31 h 45"/>
                <a:gd name="T8" fmla="*/ 29 w 40"/>
                <a:gd name="T9" fmla="*/ 3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5">
                  <a:moveTo>
                    <a:pt x="29" y="39"/>
                  </a:moveTo>
                  <a:cubicBezTo>
                    <a:pt x="33" y="37"/>
                    <a:pt x="35" y="33"/>
                    <a:pt x="36" y="29"/>
                  </a:cubicBezTo>
                  <a:cubicBezTo>
                    <a:pt x="40" y="11"/>
                    <a:pt x="18" y="0"/>
                    <a:pt x="5" y="13"/>
                  </a:cubicBezTo>
                  <a:cubicBezTo>
                    <a:pt x="1" y="17"/>
                    <a:pt x="0" y="26"/>
                    <a:pt x="2" y="31"/>
                  </a:cubicBezTo>
                  <a:cubicBezTo>
                    <a:pt x="6" y="43"/>
                    <a:pt x="20" y="45"/>
                    <a:pt x="29" y="39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5" name="Freeform 67"/>
            <p:cNvSpPr/>
            <p:nvPr/>
          </p:nvSpPr>
          <p:spPr bwMode="auto">
            <a:xfrm>
              <a:off x="2916823" y="2963863"/>
              <a:ext cx="63500" cy="73025"/>
            </a:xfrm>
            <a:custGeom>
              <a:avLst/>
              <a:gdLst>
                <a:gd name="T0" fmla="*/ 11 w 15"/>
                <a:gd name="T1" fmla="*/ 15 h 17"/>
                <a:gd name="T2" fmla="*/ 13 w 15"/>
                <a:gd name="T3" fmla="*/ 11 h 17"/>
                <a:gd name="T4" fmla="*/ 1 w 15"/>
                <a:gd name="T5" fmla="*/ 5 h 17"/>
                <a:gd name="T6" fmla="*/ 0 w 15"/>
                <a:gd name="T7" fmla="*/ 12 h 17"/>
                <a:gd name="T8" fmla="*/ 11 w 15"/>
                <a:gd name="T9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7">
                  <a:moveTo>
                    <a:pt x="11" y="15"/>
                  </a:moveTo>
                  <a:cubicBezTo>
                    <a:pt x="12" y="14"/>
                    <a:pt x="13" y="13"/>
                    <a:pt x="13" y="11"/>
                  </a:cubicBezTo>
                  <a:cubicBezTo>
                    <a:pt x="15" y="4"/>
                    <a:pt x="6" y="0"/>
                    <a:pt x="1" y="5"/>
                  </a:cubicBezTo>
                  <a:cubicBezTo>
                    <a:pt x="0" y="7"/>
                    <a:pt x="0" y="10"/>
                    <a:pt x="0" y="12"/>
                  </a:cubicBezTo>
                  <a:cubicBezTo>
                    <a:pt x="2" y="16"/>
                    <a:pt x="7" y="17"/>
                    <a:pt x="11" y="15"/>
                  </a:cubicBezTo>
                  <a:close/>
                </a:path>
              </a:pathLst>
            </a:custGeom>
            <a:solidFill>
              <a:srgbClr val="CAB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6" name="Freeform 68"/>
            <p:cNvSpPr/>
            <p:nvPr/>
          </p:nvSpPr>
          <p:spPr bwMode="auto">
            <a:xfrm>
              <a:off x="4066173" y="3390900"/>
              <a:ext cx="1573213" cy="877888"/>
            </a:xfrm>
            <a:custGeom>
              <a:avLst/>
              <a:gdLst>
                <a:gd name="T0" fmla="*/ 193 w 371"/>
                <a:gd name="T1" fmla="*/ 4 h 206"/>
                <a:gd name="T2" fmla="*/ 158 w 371"/>
                <a:gd name="T3" fmla="*/ 65 h 206"/>
                <a:gd name="T4" fmla="*/ 104 w 371"/>
                <a:gd name="T5" fmla="*/ 16 h 206"/>
                <a:gd name="T6" fmla="*/ 97 w 371"/>
                <a:gd name="T7" fmla="*/ 15 h 206"/>
                <a:gd name="T8" fmla="*/ 94 w 371"/>
                <a:gd name="T9" fmla="*/ 20 h 206"/>
                <a:gd name="T10" fmla="*/ 94 w 371"/>
                <a:gd name="T11" fmla="*/ 21 h 206"/>
                <a:gd name="T12" fmla="*/ 100 w 371"/>
                <a:gd name="T13" fmla="*/ 92 h 206"/>
                <a:gd name="T14" fmla="*/ 35 w 371"/>
                <a:gd name="T15" fmla="*/ 75 h 206"/>
                <a:gd name="T16" fmla="*/ 29 w 371"/>
                <a:gd name="T17" fmla="*/ 77 h 206"/>
                <a:gd name="T18" fmla="*/ 28 w 371"/>
                <a:gd name="T19" fmla="*/ 81 h 206"/>
                <a:gd name="T20" fmla="*/ 28 w 371"/>
                <a:gd name="T21" fmla="*/ 84 h 206"/>
                <a:gd name="T22" fmla="*/ 59 w 371"/>
                <a:gd name="T23" fmla="*/ 145 h 206"/>
                <a:gd name="T24" fmla="*/ 2 w 371"/>
                <a:gd name="T25" fmla="*/ 136 h 206"/>
                <a:gd name="T26" fmla="*/ 0 w 371"/>
                <a:gd name="T27" fmla="*/ 148 h 206"/>
                <a:gd name="T28" fmla="*/ 69 w 371"/>
                <a:gd name="T29" fmla="*/ 159 h 206"/>
                <a:gd name="T30" fmla="*/ 75 w 371"/>
                <a:gd name="T31" fmla="*/ 156 h 206"/>
                <a:gd name="T32" fmla="*/ 76 w 371"/>
                <a:gd name="T33" fmla="*/ 153 h 206"/>
                <a:gd name="T34" fmla="*/ 76 w 371"/>
                <a:gd name="T35" fmla="*/ 150 h 206"/>
                <a:gd name="T36" fmla="*/ 45 w 371"/>
                <a:gd name="T37" fmla="*/ 90 h 206"/>
                <a:gd name="T38" fmla="*/ 105 w 371"/>
                <a:gd name="T39" fmla="*/ 106 h 206"/>
                <a:gd name="T40" fmla="*/ 111 w 371"/>
                <a:gd name="T41" fmla="*/ 105 h 206"/>
                <a:gd name="T42" fmla="*/ 113 w 371"/>
                <a:gd name="T43" fmla="*/ 100 h 206"/>
                <a:gd name="T44" fmla="*/ 113 w 371"/>
                <a:gd name="T45" fmla="*/ 100 h 206"/>
                <a:gd name="T46" fmla="*/ 107 w 371"/>
                <a:gd name="T47" fmla="*/ 35 h 206"/>
                <a:gd name="T48" fmla="*/ 155 w 371"/>
                <a:gd name="T49" fmla="*/ 79 h 206"/>
                <a:gd name="T50" fmla="*/ 160 w 371"/>
                <a:gd name="T51" fmla="*/ 81 h 206"/>
                <a:gd name="T52" fmla="*/ 165 w 371"/>
                <a:gd name="T53" fmla="*/ 78 h 206"/>
                <a:gd name="T54" fmla="*/ 195 w 371"/>
                <a:gd name="T55" fmla="*/ 25 h 206"/>
                <a:gd name="T56" fmla="*/ 205 w 371"/>
                <a:gd name="T57" fmla="*/ 83 h 206"/>
                <a:gd name="T58" fmla="*/ 208 w 371"/>
                <a:gd name="T59" fmla="*/ 88 h 206"/>
                <a:gd name="T60" fmla="*/ 214 w 371"/>
                <a:gd name="T61" fmla="*/ 88 h 206"/>
                <a:gd name="T62" fmla="*/ 263 w 371"/>
                <a:gd name="T63" fmla="*/ 55 h 206"/>
                <a:gd name="T64" fmla="*/ 252 w 371"/>
                <a:gd name="T65" fmla="*/ 114 h 206"/>
                <a:gd name="T66" fmla="*/ 252 w 371"/>
                <a:gd name="T67" fmla="*/ 115 h 206"/>
                <a:gd name="T68" fmla="*/ 254 w 371"/>
                <a:gd name="T69" fmla="*/ 119 h 206"/>
                <a:gd name="T70" fmla="*/ 259 w 371"/>
                <a:gd name="T71" fmla="*/ 121 h 206"/>
                <a:gd name="T72" fmla="*/ 313 w 371"/>
                <a:gd name="T73" fmla="*/ 109 h 206"/>
                <a:gd name="T74" fmla="*/ 288 w 371"/>
                <a:gd name="T75" fmla="*/ 161 h 206"/>
                <a:gd name="T76" fmla="*/ 287 w 371"/>
                <a:gd name="T77" fmla="*/ 164 h 206"/>
                <a:gd name="T78" fmla="*/ 288 w 371"/>
                <a:gd name="T79" fmla="*/ 167 h 206"/>
                <a:gd name="T80" fmla="*/ 294 w 371"/>
                <a:gd name="T81" fmla="*/ 170 h 206"/>
                <a:gd name="T82" fmla="*/ 348 w 371"/>
                <a:gd name="T83" fmla="*/ 164 h 206"/>
                <a:gd name="T84" fmla="*/ 315 w 371"/>
                <a:gd name="T85" fmla="*/ 197 h 206"/>
                <a:gd name="T86" fmla="*/ 323 w 371"/>
                <a:gd name="T87" fmla="*/ 206 h 206"/>
                <a:gd name="T88" fmla="*/ 369 w 371"/>
                <a:gd name="T89" fmla="*/ 161 h 206"/>
                <a:gd name="T90" fmla="*/ 370 w 371"/>
                <a:gd name="T91" fmla="*/ 154 h 206"/>
                <a:gd name="T92" fmla="*/ 364 w 371"/>
                <a:gd name="T93" fmla="*/ 151 h 206"/>
                <a:gd name="T94" fmla="*/ 303 w 371"/>
                <a:gd name="T95" fmla="*/ 156 h 206"/>
                <a:gd name="T96" fmla="*/ 330 w 371"/>
                <a:gd name="T97" fmla="*/ 103 h 206"/>
                <a:gd name="T98" fmla="*/ 330 w 371"/>
                <a:gd name="T99" fmla="*/ 100 h 206"/>
                <a:gd name="T100" fmla="*/ 329 w 371"/>
                <a:gd name="T101" fmla="*/ 96 h 206"/>
                <a:gd name="T102" fmla="*/ 323 w 371"/>
                <a:gd name="T103" fmla="*/ 94 h 206"/>
                <a:gd name="T104" fmla="*/ 266 w 371"/>
                <a:gd name="T105" fmla="*/ 107 h 206"/>
                <a:gd name="T106" fmla="*/ 277 w 371"/>
                <a:gd name="T107" fmla="*/ 43 h 206"/>
                <a:gd name="T108" fmla="*/ 278 w 371"/>
                <a:gd name="T109" fmla="*/ 42 h 206"/>
                <a:gd name="T110" fmla="*/ 275 w 371"/>
                <a:gd name="T111" fmla="*/ 37 h 206"/>
                <a:gd name="T112" fmla="*/ 268 w 371"/>
                <a:gd name="T113" fmla="*/ 37 h 206"/>
                <a:gd name="T114" fmla="*/ 215 w 371"/>
                <a:gd name="T115" fmla="*/ 72 h 206"/>
                <a:gd name="T116" fmla="*/ 205 w 371"/>
                <a:gd name="T117" fmla="*/ 6 h 206"/>
                <a:gd name="T118" fmla="*/ 200 w 371"/>
                <a:gd name="T119" fmla="*/ 1 h 206"/>
                <a:gd name="T120" fmla="*/ 193 w 371"/>
                <a:gd name="T121" fmla="*/ 4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71" h="206">
                  <a:moveTo>
                    <a:pt x="193" y="4"/>
                  </a:moveTo>
                  <a:cubicBezTo>
                    <a:pt x="193" y="4"/>
                    <a:pt x="164" y="54"/>
                    <a:pt x="158" y="65"/>
                  </a:cubicBezTo>
                  <a:cubicBezTo>
                    <a:pt x="149" y="57"/>
                    <a:pt x="104" y="16"/>
                    <a:pt x="104" y="16"/>
                  </a:cubicBezTo>
                  <a:cubicBezTo>
                    <a:pt x="102" y="14"/>
                    <a:pt x="99" y="14"/>
                    <a:pt x="97" y="15"/>
                  </a:cubicBezTo>
                  <a:cubicBezTo>
                    <a:pt x="95" y="16"/>
                    <a:pt x="94" y="18"/>
                    <a:pt x="94" y="20"/>
                  </a:cubicBezTo>
                  <a:cubicBezTo>
                    <a:pt x="94" y="20"/>
                    <a:pt x="94" y="21"/>
                    <a:pt x="94" y="21"/>
                  </a:cubicBezTo>
                  <a:cubicBezTo>
                    <a:pt x="94" y="21"/>
                    <a:pt x="99" y="78"/>
                    <a:pt x="100" y="92"/>
                  </a:cubicBezTo>
                  <a:cubicBezTo>
                    <a:pt x="87" y="89"/>
                    <a:pt x="35" y="75"/>
                    <a:pt x="35" y="75"/>
                  </a:cubicBezTo>
                  <a:cubicBezTo>
                    <a:pt x="33" y="75"/>
                    <a:pt x="30" y="75"/>
                    <a:pt x="29" y="77"/>
                  </a:cubicBezTo>
                  <a:cubicBezTo>
                    <a:pt x="28" y="78"/>
                    <a:pt x="28" y="80"/>
                    <a:pt x="28" y="81"/>
                  </a:cubicBezTo>
                  <a:cubicBezTo>
                    <a:pt x="28" y="82"/>
                    <a:pt x="28" y="83"/>
                    <a:pt x="28" y="84"/>
                  </a:cubicBezTo>
                  <a:cubicBezTo>
                    <a:pt x="28" y="84"/>
                    <a:pt x="51" y="129"/>
                    <a:pt x="59" y="145"/>
                  </a:cubicBezTo>
                  <a:cubicBezTo>
                    <a:pt x="43" y="142"/>
                    <a:pt x="2" y="136"/>
                    <a:pt x="2" y="136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69" y="159"/>
                    <a:pt x="69" y="159"/>
                    <a:pt x="69" y="159"/>
                  </a:cubicBezTo>
                  <a:cubicBezTo>
                    <a:pt x="71" y="159"/>
                    <a:pt x="74" y="158"/>
                    <a:pt x="75" y="156"/>
                  </a:cubicBezTo>
                  <a:cubicBezTo>
                    <a:pt x="76" y="155"/>
                    <a:pt x="76" y="154"/>
                    <a:pt x="76" y="153"/>
                  </a:cubicBezTo>
                  <a:cubicBezTo>
                    <a:pt x="76" y="152"/>
                    <a:pt x="76" y="151"/>
                    <a:pt x="76" y="150"/>
                  </a:cubicBezTo>
                  <a:cubicBezTo>
                    <a:pt x="76" y="150"/>
                    <a:pt x="54" y="107"/>
                    <a:pt x="45" y="90"/>
                  </a:cubicBezTo>
                  <a:cubicBezTo>
                    <a:pt x="63" y="95"/>
                    <a:pt x="105" y="106"/>
                    <a:pt x="105" y="106"/>
                  </a:cubicBezTo>
                  <a:cubicBezTo>
                    <a:pt x="107" y="106"/>
                    <a:pt x="109" y="106"/>
                    <a:pt x="111" y="105"/>
                  </a:cubicBezTo>
                  <a:cubicBezTo>
                    <a:pt x="112" y="104"/>
                    <a:pt x="113" y="102"/>
                    <a:pt x="113" y="100"/>
                  </a:cubicBezTo>
                  <a:cubicBezTo>
                    <a:pt x="113" y="100"/>
                    <a:pt x="113" y="100"/>
                    <a:pt x="113" y="100"/>
                  </a:cubicBezTo>
                  <a:cubicBezTo>
                    <a:pt x="113" y="100"/>
                    <a:pt x="109" y="55"/>
                    <a:pt x="107" y="35"/>
                  </a:cubicBezTo>
                  <a:cubicBezTo>
                    <a:pt x="122" y="49"/>
                    <a:pt x="155" y="79"/>
                    <a:pt x="155" y="79"/>
                  </a:cubicBezTo>
                  <a:cubicBezTo>
                    <a:pt x="157" y="80"/>
                    <a:pt x="159" y="81"/>
                    <a:pt x="160" y="81"/>
                  </a:cubicBezTo>
                  <a:cubicBezTo>
                    <a:pt x="162" y="80"/>
                    <a:pt x="164" y="79"/>
                    <a:pt x="165" y="78"/>
                  </a:cubicBezTo>
                  <a:cubicBezTo>
                    <a:pt x="165" y="78"/>
                    <a:pt x="185" y="43"/>
                    <a:pt x="195" y="25"/>
                  </a:cubicBezTo>
                  <a:cubicBezTo>
                    <a:pt x="199" y="45"/>
                    <a:pt x="205" y="83"/>
                    <a:pt x="205" y="83"/>
                  </a:cubicBezTo>
                  <a:cubicBezTo>
                    <a:pt x="205" y="85"/>
                    <a:pt x="206" y="87"/>
                    <a:pt x="208" y="88"/>
                  </a:cubicBezTo>
                  <a:cubicBezTo>
                    <a:pt x="210" y="89"/>
                    <a:pt x="212" y="89"/>
                    <a:pt x="214" y="88"/>
                  </a:cubicBezTo>
                  <a:cubicBezTo>
                    <a:pt x="214" y="88"/>
                    <a:pt x="247" y="65"/>
                    <a:pt x="263" y="55"/>
                  </a:cubicBezTo>
                  <a:cubicBezTo>
                    <a:pt x="259" y="73"/>
                    <a:pt x="252" y="114"/>
                    <a:pt x="252" y="114"/>
                  </a:cubicBezTo>
                  <a:cubicBezTo>
                    <a:pt x="252" y="114"/>
                    <a:pt x="252" y="115"/>
                    <a:pt x="252" y="115"/>
                  </a:cubicBezTo>
                  <a:cubicBezTo>
                    <a:pt x="252" y="117"/>
                    <a:pt x="253" y="118"/>
                    <a:pt x="254" y="119"/>
                  </a:cubicBezTo>
                  <a:cubicBezTo>
                    <a:pt x="255" y="121"/>
                    <a:pt x="257" y="121"/>
                    <a:pt x="259" y="121"/>
                  </a:cubicBezTo>
                  <a:cubicBezTo>
                    <a:pt x="259" y="121"/>
                    <a:pt x="297" y="112"/>
                    <a:pt x="313" y="109"/>
                  </a:cubicBezTo>
                  <a:cubicBezTo>
                    <a:pt x="306" y="124"/>
                    <a:pt x="288" y="161"/>
                    <a:pt x="288" y="161"/>
                  </a:cubicBezTo>
                  <a:cubicBezTo>
                    <a:pt x="287" y="162"/>
                    <a:pt x="287" y="163"/>
                    <a:pt x="287" y="164"/>
                  </a:cubicBezTo>
                  <a:cubicBezTo>
                    <a:pt x="287" y="165"/>
                    <a:pt x="287" y="166"/>
                    <a:pt x="288" y="167"/>
                  </a:cubicBezTo>
                  <a:cubicBezTo>
                    <a:pt x="289" y="169"/>
                    <a:pt x="292" y="170"/>
                    <a:pt x="294" y="170"/>
                  </a:cubicBezTo>
                  <a:cubicBezTo>
                    <a:pt x="294" y="170"/>
                    <a:pt x="328" y="166"/>
                    <a:pt x="348" y="164"/>
                  </a:cubicBezTo>
                  <a:cubicBezTo>
                    <a:pt x="335" y="177"/>
                    <a:pt x="315" y="197"/>
                    <a:pt x="315" y="197"/>
                  </a:cubicBezTo>
                  <a:cubicBezTo>
                    <a:pt x="323" y="206"/>
                    <a:pt x="323" y="206"/>
                    <a:pt x="323" y="206"/>
                  </a:cubicBezTo>
                  <a:cubicBezTo>
                    <a:pt x="369" y="161"/>
                    <a:pt x="369" y="161"/>
                    <a:pt x="369" y="161"/>
                  </a:cubicBezTo>
                  <a:cubicBezTo>
                    <a:pt x="371" y="159"/>
                    <a:pt x="371" y="157"/>
                    <a:pt x="370" y="154"/>
                  </a:cubicBezTo>
                  <a:cubicBezTo>
                    <a:pt x="369" y="152"/>
                    <a:pt x="367" y="151"/>
                    <a:pt x="364" y="151"/>
                  </a:cubicBezTo>
                  <a:cubicBezTo>
                    <a:pt x="364" y="151"/>
                    <a:pt x="319" y="155"/>
                    <a:pt x="303" y="156"/>
                  </a:cubicBezTo>
                  <a:cubicBezTo>
                    <a:pt x="310" y="143"/>
                    <a:pt x="330" y="103"/>
                    <a:pt x="330" y="103"/>
                  </a:cubicBezTo>
                  <a:cubicBezTo>
                    <a:pt x="330" y="102"/>
                    <a:pt x="330" y="101"/>
                    <a:pt x="330" y="100"/>
                  </a:cubicBezTo>
                  <a:cubicBezTo>
                    <a:pt x="330" y="99"/>
                    <a:pt x="330" y="97"/>
                    <a:pt x="329" y="96"/>
                  </a:cubicBezTo>
                  <a:cubicBezTo>
                    <a:pt x="328" y="94"/>
                    <a:pt x="325" y="94"/>
                    <a:pt x="323" y="94"/>
                  </a:cubicBezTo>
                  <a:cubicBezTo>
                    <a:pt x="323" y="94"/>
                    <a:pt x="279" y="104"/>
                    <a:pt x="266" y="107"/>
                  </a:cubicBezTo>
                  <a:cubicBezTo>
                    <a:pt x="268" y="93"/>
                    <a:pt x="277" y="43"/>
                    <a:pt x="277" y="43"/>
                  </a:cubicBezTo>
                  <a:cubicBezTo>
                    <a:pt x="278" y="43"/>
                    <a:pt x="278" y="42"/>
                    <a:pt x="278" y="42"/>
                  </a:cubicBezTo>
                  <a:cubicBezTo>
                    <a:pt x="278" y="40"/>
                    <a:pt x="277" y="38"/>
                    <a:pt x="275" y="37"/>
                  </a:cubicBezTo>
                  <a:cubicBezTo>
                    <a:pt x="273" y="36"/>
                    <a:pt x="270" y="36"/>
                    <a:pt x="268" y="37"/>
                  </a:cubicBezTo>
                  <a:cubicBezTo>
                    <a:pt x="268" y="37"/>
                    <a:pt x="227" y="64"/>
                    <a:pt x="215" y="72"/>
                  </a:cubicBezTo>
                  <a:cubicBezTo>
                    <a:pt x="213" y="58"/>
                    <a:pt x="205" y="6"/>
                    <a:pt x="205" y="6"/>
                  </a:cubicBezTo>
                  <a:cubicBezTo>
                    <a:pt x="204" y="3"/>
                    <a:pt x="202" y="1"/>
                    <a:pt x="200" y="1"/>
                  </a:cubicBezTo>
                  <a:cubicBezTo>
                    <a:pt x="197" y="0"/>
                    <a:pt x="195" y="2"/>
                    <a:pt x="193" y="4"/>
                  </a:cubicBezTo>
                  <a:close/>
                </a:path>
              </a:pathLst>
            </a:custGeom>
            <a:solidFill>
              <a:srgbClr val="EDEB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7" name="Freeform 69"/>
            <p:cNvSpPr/>
            <p:nvPr/>
          </p:nvSpPr>
          <p:spPr bwMode="auto">
            <a:xfrm>
              <a:off x="4294773" y="3641725"/>
              <a:ext cx="1089025" cy="611188"/>
            </a:xfrm>
            <a:custGeom>
              <a:avLst/>
              <a:gdLst>
                <a:gd name="T0" fmla="*/ 0 w 257"/>
                <a:gd name="T1" fmla="*/ 142 h 143"/>
                <a:gd name="T2" fmla="*/ 105 w 257"/>
                <a:gd name="T3" fmla="*/ 16 h 143"/>
                <a:gd name="T4" fmla="*/ 257 w 257"/>
                <a:gd name="T5" fmla="*/ 143 h 143"/>
                <a:gd name="T6" fmla="*/ 0 w 257"/>
                <a:gd name="T7" fmla="*/ 14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7" h="143">
                  <a:moveTo>
                    <a:pt x="0" y="142"/>
                  </a:moveTo>
                  <a:cubicBezTo>
                    <a:pt x="0" y="142"/>
                    <a:pt x="18" y="31"/>
                    <a:pt x="105" y="16"/>
                  </a:cubicBezTo>
                  <a:cubicBezTo>
                    <a:pt x="193" y="0"/>
                    <a:pt x="257" y="143"/>
                    <a:pt x="257" y="143"/>
                  </a:cubicBezTo>
                  <a:lnTo>
                    <a:pt x="0" y="142"/>
                  </a:lnTo>
                  <a:close/>
                </a:path>
              </a:pathLst>
            </a:custGeom>
            <a:solidFill>
              <a:srgbClr val="9A9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8" name="Freeform 70"/>
            <p:cNvSpPr/>
            <p:nvPr/>
          </p:nvSpPr>
          <p:spPr bwMode="auto">
            <a:xfrm>
              <a:off x="4672598" y="3881438"/>
              <a:ext cx="279400" cy="58738"/>
            </a:xfrm>
            <a:custGeom>
              <a:avLst/>
              <a:gdLst>
                <a:gd name="T0" fmla="*/ 23 w 66"/>
                <a:gd name="T1" fmla="*/ 3 h 14"/>
                <a:gd name="T2" fmla="*/ 0 w 66"/>
                <a:gd name="T3" fmla="*/ 12 h 14"/>
                <a:gd name="T4" fmla="*/ 66 w 66"/>
                <a:gd name="T5" fmla="*/ 14 h 14"/>
                <a:gd name="T6" fmla="*/ 23 w 66"/>
                <a:gd name="T7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14">
                  <a:moveTo>
                    <a:pt x="23" y="3"/>
                  </a:moveTo>
                  <a:cubicBezTo>
                    <a:pt x="14" y="5"/>
                    <a:pt x="7" y="8"/>
                    <a:pt x="0" y="12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53" y="5"/>
                    <a:pt x="39" y="0"/>
                    <a:pt x="23" y="3"/>
                  </a:cubicBezTo>
                  <a:close/>
                </a:path>
              </a:pathLst>
            </a:custGeom>
            <a:solidFill>
              <a:srgbClr val="FF9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9" name="Freeform 71"/>
            <p:cNvSpPr/>
            <p:nvPr/>
          </p:nvSpPr>
          <p:spPr bwMode="auto">
            <a:xfrm>
              <a:off x="4609098" y="3932238"/>
              <a:ext cx="393700" cy="50800"/>
            </a:xfrm>
            <a:custGeom>
              <a:avLst/>
              <a:gdLst>
                <a:gd name="T0" fmla="*/ 15 w 93"/>
                <a:gd name="T1" fmla="*/ 0 h 12"/>
                <a:gd name="T2" fmla="*/ 0 w 93"/>
                <a:gd name="T3" fmla="*/ 11 h 12"/>
                <a:gd name="T4" fmla="*/ 93 w 93"/>
                <a:gd name="T5" fmla="*/ 12 h 12"/>
                <a:gd name="T6" fmla="*/ 81 w 93"/>
                <a:gd name="T7" fmla="*/ 2 h 12"/>
                <a:gd name="T8" fmla="*/ 15 w 93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2">
                  <a:moveTo>
                    <a:pt x="15" y="0"/>
                  </a:moveTo>
                  <a:cubicBezTo>
                    <a:pt x="9" y="3"/>
                    <a:pt x="5" y="7"/>
                    <a:pt x="0" y="11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89" y="8"/>
                    <a:pt x="85" y="5"/>
                    <a:pt x="81" y="2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975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0" name="Freeform 72"/>
            <p:cNvSpPr/>
            <p:nvPr/>
          </p:nvSpPr>
          <p:spPr bwMode="auto">
            <a:xfrm>
              <a:off x="4561473" y="3979863"/>
              <a:ext cx="496888" cy="63500"/>
            </a:xfrm>
            <a:custGeom>
              <a:avLst/>
              <a:gdLst>
                <a:gd name="T0" fmla="*/ 104 w 117"/>
                <a:gd name="T1" fmla="*/ 1 h 15"/>
                <a:gd name="T2" fmla="*/ 11 w 117"/>
                <a:gd name="T3" fmla="*/ 0 h 15"/>
                <a:gd name="T4" fmla="*/ 0 w 117"/>
                <a:gd name="T5" fmla="*/ 14 h 15"/>
                <a:gd name="T6" fmla="*/ 117 w 117"/>
                <a:gd name="T7" fmla="*/ 15 h 15"/>
                <a:gd name="T8" fmla="*/ 104 w 117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5">
                  <a:moveTo>
                    <a:pt x="104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7" y="4"/>
                    <a:pt x="3" y="9"/>
                    <a:pt x="0" y="14"/>
                  </a:cubicBezTo>
                  <a:cubicBezTo>
                    <a:pt x="117" y="15"/>
                    <a:pt x="117" y="15"/>
                    <a:pt x="117" y="15"/>
                  </a:cubicBezTo>
                  <a:cubicBezTo>
                    <a:pt x="113" y="10"/>
                    <a:pt x="109" y="5"/>
                    <a:pt x="104" y="1"/>
                  </a:cubicBezTo>
                  <a:close/>
                </a:path>
              </a:pathLst>
            </a:custGeom>
            <a:solidFill>
              <a:srgbClr val="FF9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1" name="Freeform 73"/>
            <p:cNvSpPr/>
            <p:nvPr/>
          </p:nvSpPr>
          <p:spPr bwMode="auto">
            <a:xfrm>
              <a:off x="4528136" y="4038600"/>
              <a:ext cx="576263" cy="65088"/>
            </a:xfrm>
            <a:custGeom>
              <a:avLst/>
              <a:gdLst>
                <a:gd name="T0" fmla="*/ 125 w 136"/>
                <a:gd name="T1" fmla="*/ 1 h 15"/>
                <a:gd name="T2" fmla="*/ 8 w 136"/>
                <a:gd name="T3" fmla="*/ 0 h 15"/>
                <a:gd name="T4" fmla="*/ 0 w 136"/>
                <a:gd name="T5" fmla="*/ 14 h 15"/>
                <a:gd name="T6" fmla="*/ 136 w 136"/>
                <a:gd name="T7" fmla="*/ 15 h 15"/>
                <a:gd name="T8" fmla="*/ 125 w 136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5">
                  <a:moveTo>
                    <a:pt x="125" y="1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5" y="5"/>
                    <a:pt x="2" y="9"/>
                    <a:pt x="0" y="14"/>
                  </a:cubicBezTo>
                  <a:cubicBezTo>
                    <a:pt x="136" y="15"/>
                    <a:pt x="136" y="15"/>
                    <a:pt x="136" y="15"/>
                  </a:cubicBezTo>
                  <a:cubicBezTo>
                    <a:pt x="133" y="10"/>
                    <a:pt x="129" y="5"/>
                    <a:pt x="125" y="1"/>
                  </a:cubicBezTo>
                  <a:close/>
                </a:path>
              </a:pathLst>
            </a:custGeom>
            <a:solidFill>
              <a:srgbClr val="975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2" name="Freeform 74"/>
            <p:cNvSpPr/>
            <p:nvPr/>
          </p:nvSpPr>
          <p:spPr bwMode="auto">
            <a:xfrm>
              <a:off x="4502736" y="4098925"/>
              <a:ext cx="644525" cy="68263"/>
            </a:xfrm>
            <a:custGeom>
              <a:avLst/>
              <a:gdLst>
                <a:gd name="T0" fmla="*/ 142 w 152"/>
                <a:gd name="T1" fmla="*/ 1 h 16"/>
                <a:gd name="T2" fmla="*/ 6 w 152"/>
                <a:gd name="T3" fmla="*/ 0 h 16"/>
                <a:gd name="T4" fmla="*/ 0 w 152"/>
                <a:gd name="T5" fmla="*/ 12 h 16"/>
                <a:gd name="T6" fmla="*/ 152 w 152"/>
                <a:gd name="T7" fmla="*/ 16 h 16"/>
                <a:gd name="T8" fmla="*/ 142 w 152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6">
                  <a:moveTo>
                    <a:pt x="142" y="1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4"/>
                    <a:pt x="2" y="9"/>
                    <a:pt x="0" y="12"/>
                  </a:cubicBezTo>
                  <a:cubicBezTo>
                    <a:pt x="152" y="16"/>
                    <a:pt x="152" y="16"/>
                    <a:pt x="152" y="16"/>
                  </a:cubicBezTo>
                  <a:cubicBezTo>
                    <a:pt x="149" y="12"/>
                    <a:pt x="146" y="6"/>
                    <a:pt x="142" y="1"/>
                  </a:cubicBezTo>
                  <a:close/>
                </a:path>
              </a:pathLst>
            </a:custGeom>
            <a:solidFill>
              <a:srgbClr val="FF9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3" name="Freeform 75"/>
            <p:cNvSpPr/>
            <p:nvPr/>
          </p:nvSpPr>
          <p:spPr bwMode="auto">
            <a:xfrm>
              <a:off x="4485273" y="4149725"/>
              <a:ext cx="687388" cy="63500"/>
            </a:xfrm>
            <a:custGeom>
              <a:avLst/>
              <a:gdLst>
                <a:gd name="T0" fmla="*/ 156 w 162"/>
                <a:gd name="T1" fmla="*/ 4 h 15"/>
                <a:gd name="T2" fmla="*/ 4 w 162"/>
                <a:gd name="T3" fmla="*/ 0 h 15"/>
                <a:gd name="T4" fmla="*/ 0 w 162"/>
                <a:gd name="T5" fmla="*/ 13 h 15"/>
                <a:gd name="T6" fmla="*/ 162 w 162"/>
                <a:gd name="T7" fmla="*/ 15 h 15"/>
                <a:gd name="T8" fmla="*/ 156 w 162"/>
                <a:gd name="T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5">
                  <a:moveTo>
                    <a:pt x="156" y="4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5"/>
                    <a:pt x="1" y="10"/>
                    <a:pt x="0" y="13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1" y="12"/>
                    <a:pt x="159" y="8"/>
                    <a:pt x="156" y="4"/>
                  </a:cubicBezTo>
                  <a:close/>
                </a:path>
              </a:pathLst>
            </a:custGeom>
            <a:solidFill>
              <a:srgbClr val="975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4" name="Freeform 76"/>
            <p:cNvSpPr/>
            <p:nvPr/>
          </p:nvSpPr>
          <p:spPr bwMode="auto">
            <a:xfrm>
              <a:off x="4477336" y="4205288"/>
              <a:ext cx="711200" cy="42863"/>
            </a:xfrm>
            <a:custGeom>
              <a:avLst/>
              <a:gdLst>
                <a:gd name="T0" fmla="*/ 2 w 168"/>
                <a:gd name="T1" fmla="*/ 0 h 10"/>
                <a:gd name="T2" fmla="*/ 0 w 168"/>
                <a:gd name="T3" fmla="*/ 9 h 10"/>
                <a:gd name="T4" fmla="*/ 168 w 168"/>
                <a:gd name="T5" fmla="*/ 10 h 10"/>
                <a:gd name="T6" fmla="*/ 164 w 168"/>
                <a:gd name="T7" fmla="*/ 2 h 10"/>
                <a:gd name="T8" fmla="*/ 2 w 16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10">
                  <a:moveTo>
                    <a:pt x="2" y="0"/>
                  </a:moveTo>
                  <a:cubicBezTo>
                    <a:pt x="1" y="6"/>
                    <a:pt x="0" y="9"/>
                    <a:pt x="0" y="9"/>
                  </a:cubicBezTo>
                  <a:cubicBezTo>
                    <a:pt x="168" y="10"/>
                    <a:pt x="168" y="10"/>
                    <a:pt x="168" y="10"/>
                  </a:cubicBezTo>
                  <a:cubicBezTo>
                    <a:pt x="168" y="10"/>
                    <a:pt x="167" y="7"/>
                    <a:pt x="164" y="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FF9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5" name="Oval 77"/>
            <p:cNvSpPr>
              <a:spLocks noChangeArrowheads="1"/>
            </p:cNvSpPr>
            <p:nvPr/>
          </p:nvSpPr>
          <p:spPr bwMode="auto">
            <a:xfrm>
              <a:off x="4401136" y="4137025"/>
              <a:ext cx="33338" cy="34925"/>
            </a:xfrm>
            <a:prstGeom prst="ellipse">
              <a:avLst/>
            </a:prstGeom>
            <a:solidFill>
              <a:srgbClr val="FFE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6" name="Oval 78"/>
            <p:cNvSpPr>
              <a:spLocks noChangeArrowheads="1"/>
            </p:cNvSpPr>
            <p:nvPr/>
          </p:nvSpPr>
          <p:spPr bwMode="auto">
            <a:xfrm>
              <a:off x="4493211" y="3940175"/>
              <a:ext cx="34925" cy="39688"/>
            </a:xfrm>
            <a:prstGeom prst="ellipse">
              <a:avLst/>
            </a:prstGeom>
            <a:solidFill>
              <a:srgbClr val="FFE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7" name="Oval 79"/>
            <p:cNvSpPr>
              <a:spLocks noChangeArrowheads="1"/>
            </p:cNvSpPr>
            <p:nvPr/>
          </p:nvSpPr>
          <p:spPr bwMode="auto">
            <a:xfrm>
              <a:off x="4680536" y="3808413"/>
              <a:ext cx="33338" cy="34925"/>
            </a:xfrm>
            <a:prstGeom prst="ellipse">
              <a:avLst/>
            </a:prstGeom>
            <a:solidFill>
              <a:srgbClr val="FFE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8" name="Oval 80"/>
            <p:cNvSpPr>
              <a:spLocks noChangeArrowheads="1"/>
            </p:cNvSpPr>
            <p:nvPr/>
          </p:nvSpPr>
          <p:spPr bwMode="auto">
            <a:xfrm>
              <a:off x="4863098" y="3808413"/>
              <a:ext cx="33338" cy="34925"/>
            </a:xfrm>
            <a:prstGeom prst="ellipse">
              <a:avLst/>
            </a:prstGeom>
            <a:solidFill>
              <a:srgbClr val="FFE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9" name="Oval 81"/>
            <p:cNvSpPr>
              <a:spLocks noChangeArrowheads="1"/>
            </p:cNvSpPr>
            <p:nvPr/>
          </p:nvSpPr>
          <p:spPr bwMode="auto">
            <a:xfrm>
              <a:off x="5048836" y="3911600"/>
              <a:ext cx="34925" cy="33338"/>
            </a:xfrm>
            <a:prstGeom prst="ellipse">
              <a:avLst/>
            </a:prstGeom>
            <a:solidFill>
              <a:srgbClr val="FFE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0" name="Oval 82"/>
            <p:cNvSpPr>
              <a:spLocks noChangeArrowheads="1"/>
            </p:cNvSpPr>
            <p:nvPr/>
          </p:nvSpPr>
          <p:spPr bwMode="auto">
            <a:xfrm>
              <a:off x="5159961" y="4060825"/>
              <a:ext cx="33338" cy="33338"/>
            </a:xfrm>
            <a:prstGeom prst="ellipse">
              <a:avLst/>
            </a:prstGeom>
            <a:solidFill>
              <a:srgbClr val="FFE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1" name="Oval 83"/>
            <p:cNvSpPr>
              <a:spLocks noChangeArrowheads="1"/>
            </p:cNvSpPr>
            <p:nvPr/>
          </p:nvSpPr>
          <p:spPr bwMode="auto">
            <a:xfrm>
              <a:off x="5252036" y="4175125"/>
              <a:ext cx="34925" cy="34925"/>
            </a:xfrm>
            <a:prstGeom prst="ellipse">
              <a:avLst/>
            </a:prstGeom>
            <a:solidFill>
              <a:srgbClr val="FFE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2" name="Freeform 84"/>
            <p:cNvSpPr/>
            <p:nvPr/>
          </p:nvSpPr>
          <p:spPr bwMode="auto">
            <a:xfrm>
              <a:off x="2373898" y="2619375"/>
              <a:ext cx="80963" cy="134938"/>
            </a:xfrm>
            <a:custGeom>
              <a:avLst/>
              <a:gdLst>
                <a:gd name="T0" fmla="*/ 19 w 19"/>
                <a:gd name="T1" fmla="*/ 0 h 32"/>
                <a:gd name="T2" fmla="*/ 1 w 19"/>
                <a:gd name="T3" fmla="*/ 5 h 32"/>
                <a:gd name="T4" fmla="*/ 0 w 19"/>
                <a:gd name="T5" fmla="*/ 30 h 32"/>
                <a:gd name="T6" fmla="*/ 19 w 19"/>
                <a:gd name="T7" fmla="*/ 32 h 32"/>
                <a:gd name="T8" fmla="*/ 19 w 19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2">
                  <a:moveTo>
                    <a:pt x="19" y="0"/>
                  </a:moveTo>
                  <a:cubicBezTo>
                    <a:pt x="19" y="0"/>
                    <a:pt x="3" y="2"/>
                    <a:pt x="1" y="5"/>
                  </a:cubicBezTo>
                  <a:cubicBezTo>
                    <a:pt x="0" y="9"/>
                    <a:pt x="0" y="30"/>
                    <a:pt x="0" y="30"/>
                  </a:cubicBezTo>
                  <a:cubicBezTo>
                    <a:pt x="0" y="30"/>
                    <a:pt x="17" y="32"/>
                    <a:pt x="19" y="32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3" name="Freeform 85"/>
            <p:cNvSpPr/>
            <p:nvPr/>
          </p:nvSpPr>
          <p:spPr bwMode="auto">
            <a:xfrm>
              <a:off x="2485023" y="2622550"/>
              <a:ext cx="101600" cy="141288"/>
            </a:xfrm>
            <a:custGeom>
              <a:avLst/>
              <a:gdLst>
                <a:gd name="T0" fmla="*/ 1 w 24"/>
                <a:gd name="T1" fmla="*/ 0 h 33"/>
                <a:gd name="T2" fmla="*/ 0 w 24"/>
                <a:gd name="T3" fmla="*/ 31 h 33"/>
                <a:gd name="T4" fmla="*/ 24 w 24"/>
                <a:gd name="T5" fmla="*/ 33 h 33"/>
                <a:gd name="T6" fmla="*/ 24 w 24"/>
                <a:gd name="T7" fmla="*/ 2 h 33"/>
                <a:gd name="T8" fmla="*/ 1 w 24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3">
                  <a:moveTo>
                    <a:pt x="1" y="0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14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4" name="Freeform 86"/>
            <p:cNvSpPr/>
            <p:nvPr/>
          </p:nvSpPr>
          <p:spPr bwMode="auto">
            <a:xfrm>
              <a:off x="2619961" y="2632075"/>
              <a:ext cx="101600" cy="139700"/>
            </a:xfrm>
            <a:custGeom>
              <a:avLst/>
              <a:gdLst>
                <a:gd name="T0" fmla="*/ 1 w 24"/>
                <a:gd name="T1" fmla="*/ 1 h 33"/>
                <a:gd name="T2" fmla="*/ 0 w 24"/>
                <a:gd name="T3" fmla="*/ 31 h 33"/>
                <a:gd name="T4" fmla="*/ 24 w 24"/>
                <a:gd name="T5" fmla="*/ 33 h 33"/>
                <a:gd name="T6" fmla="*/ 24 w 24"/>
                <a:gd name="T7" fmla="*/ 3 h 33"/>
                <a:gd name="T8" fmla="*/ 1 w 24"/>
                <a:gd name="T9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3">
                  <a:moveTo>
                    <a:pt x="1" y="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15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5" name="Freeform 87"/>
            <p:cNvSpPr/>
            <p:nvPr/>
          </p:nvSpPr>
          <p:spPr bwMode="auto">
            <a:xfrm>
              <a:off x="2769186" y="2644775"/>
              <a:ext cx="101600" cy="139700"/>
            </a:xfrm>
            <a:custGeom>
              <a:avLst/>
              <a:gdLst>
                <a:gd name="T0" fmla="*/ 1 w 24"/>
                <a:gd name="T1" fmla="*/ 1 h 33"/>
                <a:gd name="T2" fmla="*/ 0 w 24"/>
                <a:gd name="T3" fmla="*/ 31 h 33"/>
                <a:gd name="T4" fmla="*/ 24 w 24"/>
                <a:gd name="T5" fmla="*/ 33 h 33"/>
                <a:gd name="T6" fmla="*/ 24 w 24"/>
                <a:gd name="T7" fmla="*/ 2 h 33"/>
                <a:gd name="T8" fmla="*/ 1 w 24"/>
                <a:gd name="T9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3">
                  <a:moveTo>
                    <a:pt x="1" y="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15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6" name="Freeform 88"/>
            <p:cNvSpPr/>
            <p:nvPr/>
          </p:nvSpPr>
          <p:spPr bwMode="auto">
            <a:xfrm>
              <a:off x="2908886" y="2660650"/>
              <a:ext cx="177800" cy="141288"/>
            </a:xfrm>
            <a:custGeom>
              <a:avLst/>
              <a:gdLst>
                <a:gd name="T0" fmla="*/ 1 w 42"/>
                <a:gd name="T1" fmla="*/ 0 h 33"/>
                <a:gd name="T2" fmla="*/ 0 w 42"/>
                <a:gd name="T3" fmla="*/ 29 h 33"/>
                <a:gd name="T4" fmla="*/ 40 w 42"/>
                <a:gd name="T5" fmla="*/ 33 h 33"/>
                <a:gd name="T6" fmla="*/ 38 w 42"/>
                <a:gd name="T7" fmla="*/ 8 h 33"/>
                <a:gd name="T8" fmla="*/ 1 w 42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3">
                  <a:moveTo>
                    <a:pt x="1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3"/>
                    <a:pt x="42" y="11"/>
                    <a:pt x="38" y="8"/>
                  </a:cubicBezTo>
                  <a:cubicBezTo>
                    <a:pt x="34" y="5"/>
                    <a:pt x="8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7" name="Freeform 89"/>
            <p:cNvSpPr/>
            <p:nvPr/>
          </p:nvSpPr>
          <p:spPr bwMode="auto">
            <a:xfrm>
              <a:off x="2353261" y="2784475"/>
              <a:ext cx="750888" cy="98425"/>
            </a:xfrm>
            <a:custGeom>
              <a:avLst/>
              <a:gdLst>
                <a:gd name="T0" fmla="*/ 5 w 473"/>
                <a:gd name="T1" fmla="*/ 0 h 62"/>
                <a:gd name="T2" fmla="*/ 473 w 473"/>
                <a:gd name="T3" fmla="*/ 38 h 62"/>
                <a:gd name="T4" fmla="*/ 473 w 473"/>
                <a:gd name="T5" fmla="*/ 62 h 62"/>
                <a:gd name="T6" fmla="*/ 0 w 473"/>
                <a:gd name="T7" fmla="*/ 19 h 62"/>
                <a:gd name="T8" fmla="*/ 5 w 473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3" h="62">
                  <a:moveTo>
                    <a:pt x="5" y="0"/>
                  </a:moveTo>
                  <a:lnTo>
                    <a:pt x="473" y="38"/>
                  </a:lnTo>
                  <a:lnTo>
                    <a:pt x="473" y="62"/>
                  </a:lnTo>
                  <a:lnTo>
                    <a:pt x="0" y="1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37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</p:grpSp>
      <p:sp>
        <p:nvSpPr>
          <p:cNvPr id="89" name="Rectangle 88"/>
          <p:cNvSpPr/>
          <p:nvPr/>
        </p:nvSpPr>
        <p:spPr>
          <a:xfrm>
            <a:off x="3011885" y="1040895"/>
            <a:ext cx="52629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7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 MINI</a:t>
            </a:r>
            <a:r>
              <a:rPr lang="en-US" sz="7200" b="1" cap="none" spc="0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266" name="Picture 2" descr="ỨNG DỤNG CÁC CÔNG CỤ IT TRONG DẠY HỌC - Quiziz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570" y="2214641"/>
            <a:ext cx="4762500" cy="294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组合 69"/>
          <p:cNvGrpSpPr/>
          <p:nvPr/>
        </p:nvGrpSpPr>
        <p:grpSpPr>
          <a:xfrm>
            <a:off x="0" y="3766389"/>
            <a:ext cx="12192000" cy="3118245"/>
            <a:chOff x="2927351" y="2571750"/>
            <a:chExt cx="6337300" cy="1620838"/>
          </a:xfrm>
        </p:grpSpPr>
        <p:sp>
          <p:nvSpPr>
            <p:cNvPr id="5" name="Freeform 5"/>
            <p:cNvSpPr/>
            <p:nvPr/>
          </p:nvSpPr>
          <p:spPr bwMode="auto">
            <a:xfrm>
              <a:off x="4402138" y="2933700"/>
              <a:ext cx="152400" cy="406400"/>
            </a:xfrm>
            <a:custGeom>
              <a:avLst/>
              <a:gdLst>
                <a:gd name="T0" fmla="*/ 15 w 36"/>
                <a:gd name="T1" fmla="*/ 78 h 95"/>
                <a:gd name="T2" fmla="*/ 2 w 36"/>
                <a:gd name="T3" fmla="*/ 0 h 95"/>
                <a:gd name="T4" fmla="*/ 6 w 36"/>
                <a:gd name="T5" fmla="*/ 0 h 95"/>
                <a:gd name="T6" fmla="*/ 36 w 36"/>
                <a:gd name="T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95">
                  <a:moveTo>
                    <a:pt x="15" y="78"/>
                  </a:moveTo>
                  <a:cubicBezTo>
                    <a:pt x="9" y="53"/>
                    <a:pt x="0" y="26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ubicBezTo>
                    <a:pt x="9" y="31"/>
                    <a:pt x="25" y="69"/>
                    <a:pt x="36" y="95"/>
                  </a:cubicBezTo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4465638" y="2963863"/>
              <a:ext cx="98425" cy="187325"/>
            </a:xfrm>
            <a:custGeom>
              <a:avLst/>
              <a:gdLst>
                <a:gd name="T0" fmla="*/ 0 w 23"/>
                <a:gd name="T1" fmla="*/ 31 h 44"/>
                <a:gd name="T2" fmla="*/ 18 w 23"/>
                <a:gd name="T3" fmla="*/ 0 h 44"/>
                <a:gd name="T4" fmla="*/ 0 w 23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44">
                  <a:moveTo>
                    <a:pt x="0" y="31"/>
                  </a:moveTo>
                  <a:cubicBezTo>
                    <a:pt x="6" y="21"/>
                    <a:pt x="12" y="10"/>
                    <a:pt x="18" y="0"/>
                  </a:cubicBezTo>
                  <a:cubicBezTo>
                    <a:pt x="23" y="9"/>
                    <a:pt x="7" y="38"/>
                    <a:pt x="0" y="44"/>
                  </a:cubicBezTo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4198938" y="2571750"/>
              <a:ext cx="327025" cy="465138"/>
            </a:xfrm>
            <a:custGeom>
              <a:avLst/>
              <a:gdLst>
                <a:gd name="T0" fmla="*/ 59 w 77"/>
                <a:gd name="T1" fmla="*/ 27 h 109"/>
                <a:gd name="T2" fmla="*/ 28 w 77"/>
                <a:gd name="T3" fmla="*/ 92 h 109"/>
                <a:gd name="T4" fmla="*/ 74 w 77"/>
                <a:gd name="T5" fmla="*/ 71 h 109"/>
                <a:gd name="T6" fmla="*/ 59 w 77"/>
                <a:gd name="T7" fmla="*/ 2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109">
                  <a:moveTo>
                    <a:pt x="59" y="27"/>
                  </a:moveTo>
                  <a:cubicBezTo>
                    <a:pt x="16" y="0"/>
                    <a:pt x="0" y="69"/>
                    <a:pt x="28" y="92"/>
                  </a:cubicBezTo>
                  <a:cubicBezTo>
                    <a:pt x="49" y="109"/>
                    <a:pt x="71" y="96"/>
                    <a:pt x="74" y="71"/>
                  </a:cubicBezTo>
                  <a:cubicBezTo>
                    <a:pt x="77" y="53"/>
                    <a:pt x="77" y="38"/>
                    <a:pt x="59" y="27"/>
                  </a:cubicBezTo>
                  <a:close/>
                </a:path>
              </a:pathLst>
            </a:custGeom>
            <a:solidFill>
              <a:srgbClr val="5B8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4516438" y="2857500"/>
              <a:ext cx="203200" cy="212725"/>
            </a:xfrm>
            <a:custGeom>
              <a:avLst/>
              <a:gdLst>
                <a:gd name="T0" fmla="*/ 29 w 48"/>
                <a:gd name="T1" fmla="*/ 12 h 50"/>
                <a:gd name="T2" fmla="*/ 2 w 48"/>
                <a:gd name="T3" fmla="*/ 26 h 50"/>
                <a:gd name="T4" fmla="*/ 29 w 48"/>
                <a:gd name="T5" fmla="*/ 1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50">
                  <a:moveTo>
                    <a:pt x="29" y="12"/>
                  </a:moveTo>
                  <a:cubicBezTo>
                    <a:pt x="48" y="36"/>
                    <a:pt x="4" y="50"/>
                    <a:pt x="2" y="26"/>
                  </a:cubicBezTo>
                  <a:cubicBezTo>
                    <a:pt x="0" y="11"/>
                    <a:pt x="19" y="0"/>
                    <a:pt x="29" y="12"/>
                  </a:cubicBezTo>
                  <a:close/>
                </a:path>
              </a:pathLst>
            </a:custGeom>
            <a:solidFill>
              <a:srgbClr val="5B8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4384676" y="2728913"/>
              <a:ext cx="30163" cy="34925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4270376" y="2784475"/>
              <a:ext cx="34925" cy="34925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4356101" y="2801938"/>
              <a:ext cx="33338" cy="30163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4478338" y="2771775"/>
              <a:ext cx="30163" cy="34925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4414838" y="2900363"/>
              <a:ext cx="30163" cy="33338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4597401" y="2917825"/>
              <a:ext cx="33338" cy="28575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4533901" y="2963863"/>
              <a:ext cx="33338" cy="34925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4300538" y="2895600"/>
              <a:ext cx="30163" cy="30163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4470401" y="2801938"/>
              <a:ext cx="1466850" cy="874713"/>
            </a:xfrm>
            <a:custGeom>
              <a:avLst/>
              <a:gdLst>
                <a:gd name="T0" fmla="*/ 346 w 346"/>
                <a:gd name="T1" fmla="*/ 204 h 205"/>
                <a:gd name="T2" fmla="*/ 173 w 346"/>
                <a:gd name="T3" fmla="*/ 0 h 205"/>
                <a:gd name="T4" fmla="*/ 0 w 346"/>
                <a:gd name="T5" fmla="*/ 204 h 205"/>
                <a:gd name="T6" fmla="*/ 0 w 346"/>
                <a:gd name="T7" fmla="*/ 205 h 205"/>
                <a:gd name="T8" fmla="*/ 346 w 346"/>
                <a:gd name="T9" fmla="*/ 205 h 205"/>
                <a:gd name="T10" fmla="*/ 346 w 346"/>
                <a:gd name="T11" fmla="*/ 204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6" h="205">
                  <a:moveTo>
                    <a:pt x="346" y="204"/>
                  </a:moveTo>
                  <a:cubicBezTo>
                    <a:pt x="346" y="105"/>
                    <a:pt x="269" y="0"/>
                    <a:pt x="173" y="0"/>
                  </a:cubicBezTo>
                  <a:cubicBezTo>
                    <a:pt x="78" y="0"/>
                    <a:pt x="0" y="105"/>
                    <a:pt x="0" y="204"/>
                  </a:cubicBezTo>
                  <a:cubicBezTo>
                    <a:pt x="0" y="204"/>
                    <a:pt x="0" y="205"/>
                    <a:pt x="0" y="205"/>
                  </a:cubicBezTo>
                  <a:cubicBezTo>
                    <a:pt x="346" y="205"/>
                    <a:pt x="346" y="205"/>
                    <a:pt x="346" y="205"/>
                  </a:cubicBezTo>
                  <a:cubicBezTo>
                    <a:pt x="346" y="205"/>
                    <a:pt x="346" y="204"/>
                    <a:pt x="346" y="204"/>
                  </a:cubicBezTo>
                  <a:close/>
                </a:path>
              </a:pathLst>
            </a:custGeom>
            <a:solidFill>
              <a:srgbClr val="9A68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4597401" y="2986088"/>
              <a:ext cx="1200150" cy="715963"/>
            </a:xfrm>
            <a:custGeom>
              <a:avLst/>
              <a:gdLst>
                <a:gd name="T0" fmla="*/ 283 w 283"/>
                <a:gd name="T1" fmla="*/ 167 h 168"/>
                <a:gd name="T2" fmla="*/ 142 w 283"/>
                <a:gd name="T3" fmla="*/ 0 h 168"/>
                <a:gd name="T4" fmla="*/ 0 w 283"/>
                <a:gd name="T5" fmla="*/ 167 h 168"/>
                <a:gd name="T6" fmla="*/ 0 w 283"/>
                <a:gd name="T7" fmla="*/ 168 h 168"/>
                <a:gd name="T8" fmla="*/ 283 w 283"/>
                <a:gd name="T9" fmla="*/ 168 h 168"/>
                <a:gd name="T10" fmla="*/ 283 w 283"/>
                <a:gd name="T11" fmla="*/ 16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3" h="168">
                  <a:moveTo>
                    <a:pt x="283" y="167"/>
                  </a:moveTo>
                  <a:cubicBezTo>
                    <a:pt x="283" y="85"/>
                    <a:pt x="220" y="0"/>
                    <a:pt x="142" y="0"/>
                  </a:cubicBezTo>
                  <a:cubicBezTo>
                    <a:pt x="64" y="0"/>
                    <a:pt x="0" y="85"/>
                    <a:pt x="0" y="167"/>
                  </a:cubicBezTo>
                  <a:cubicBezTo>
                    <a:pt x="0" y="167"/>
                    <a:pt x="0" y="167"/>
                    <a:pt x="0" y="168"/>
                  </a:cubicBezTo>
                  <a:cubicBezTo>
                    <a:pt x="283" y="168"/>
                    <a:pt x="283" y="168"/>
                    <a:pt x="283" y="168"/>
                  </a:cubicBezTo>
                  <a:cubicBezTo>
                    <a:pt x="283" y="167"/>
                    <a:pt x="283" y="167"/>
                    <a:pt x="283" y="167"/>
                  </a:cubicBezTo>
                  <a:close/>
                </a:path>
              </a:pathLst>
            </a:custGeom>
            <a:solidFill>
              <a:srgbClr val="FFFF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4779963" y="3138488"/>
              <a:ext cx="822325" cy="477838"/>
            </a:xfrm>
            <a:custGeom>
              <a:avLst/>
              <a:gdLst>
                <a:gd name="T0" fmla="*/ 194 w 194"/>
                <a:gd name="T1" fmla="*/ 112 h 112"/>
                <a:gd name="T2" fmla="*/ 97 w 194"/>
                <a:gd name="T3" fmla="*/ 0 h 112"/>
                <a:gd name="T4" fmla="*/ 0 w 194"/>
                <a:gd name="T5" fmla="*/ 112 h 112"/>
                <a:gd name="T6" fmla="*/ 0 w 194"/>
                <a:gd name="T7" fmla="*/ 112 h 112"/>
                <a:gd name="T8" fmla="*/ 194 w 194"/>
                <a:gd name="T9" fmla="*/ 112 h 112"/>
                <a:gd name="T10" fmla="*/ 194 w 194"/>
                <a:gd name="T11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2">
                  <a:moveTo>
                    <a:pt x="194" y="112"/>
                  </a:moveTo>
                  <a:cubicBezTo>
                    <a:pt x="194" y="57"/>
                    <a:pt x="150" y="0"/>
                    <a:pt x="97" y="0"/>
                  </a:cubicBezTo>
                  <a:cubicBezTo>
                    <a:pt x="43" y="0"/>
                    <a:pt x="0" y="57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94" y="112"/>
                    <a:pt x="194" y="112"/>
                    <a:pt x="194" y="112"/>
                  </a:cubicBezTo>
                  <a:cubicBezTo>
                    <a:pt x="194" y="112"/>
                    <a:pt x="194" y="112"/>
                    <a:pt x="194" y="112"/>
                  </a:cubicBezTo>
                  <a:close/>
                </a:path>
              </a:pathLst>
            </a:custGeom>
            <a:solidFill>
              <a:srgbClr val="BB9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4902201" y="3279775"/>
              <a:ext cx="525463" cy="341313"/>
            </a:xfrm>
            <a:custGeom>
              <a:avLst/>
              <a:gdLst>
                <a:gd name="T0" fmla="*/ 124 w 124"/>
                <a:gd name="T1" fmla="*/ 80 h 80"/>
                <a:gd name="T2" fmla="*/ 62 w 124"/>
                <a:gd name="T3" fmla="*/ 0 h 80"/>
                <a:gd name="T4" fmla="*/ 0 w 124"/>
                <a:gd name="T5" fmla="*/ 80 h 80"/>
                <a:gd name="T6" fmla="*/ 0 w 124"/>
                <a:gd name="T7" fmla="*/ 80 h 80"/>
                <a:gd name="T8" fmla="*/ 124 w 124"/>
                <a:gd name="T9" fmla="*/ 80 h 80"/>
                <a:gd name="T10" fmla="*/ 124 w 124"/>
                <a:gd name="T1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80">
                  <a:moveTo>
                    <a:pt x="124" y="80"/>
                  </a:moveTo>
                  <a:cubicBezTo>
                    <a:pt x="124" y="41"/>
                    <a:pt x="96" y="0"/>
                    <a:pt x="62" y="0"/>
                  </a:cubicBezTo>
                  <a:cubicBezTo>
                    <a:pt x="28" y="0"/>
                    <a:pt x="0" y="41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24" y="80"/>
                    <a:pt x="124" y="80"/>
                    <a:pt x="124" y="80"/>
                  </a:cubicBezTo>
                  <a:cubicBezTo>
                    <a:pt x="124" y="80"/>
                    <a:pt x="124" y="80"/>
                    <a:pt x="124" y="80"/>
                  </a:cubicBezTo>
                  <a:close/>
                </a:path>
              </a:pathLst>
            </a:custGeom>
            <a:solidFill>
              <a:srgbClr val="FFC5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5500688" y="2955925"/>
              <a:ext cx="2114550" cy="1198563"/>
            </a:xfrm>
            <a:custGeom>
              <a:avLst/>
              <a:gdLst>
                <a:gd name="T0" fmla="*/ 499 w 499"/>
                <a:gd name="T1" fmla="*/ 279 h 281"/>
                <a:gd name="T2" fmla="*/ 250 w 499"/>
                <a:gd name="T3" fmla="*/ 0 h 281"/>
                <a:gd name="T4" fmla="*/ 0 w 499"/>
                <a:gd name="T5" fmla="*/ 279 h 281"/>
                <a:gd name="T6" fmla="*/ 0 w 499"/>
                <a:gd name="T7" fmla="*/ 281 h 281"/>
                <a:gd name="T8" fmla="*/ 499 w 499"/>
                <a:gd name="T9" fmla="*/ 281 h 281"/>
                <a:gd name="T10" fmla="*/ 499 w 499"/>
                <a:gd name="T11" fmla="*/ 279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9" h="281">
                  <a:moveTo>
                    <a:pt x="499" y="279"/>
                  </a:moveTo>
                  <a:cubicBezTo>
                    <a:pt x="499" y="125"/>
                    <a:pt x="387" y="0"/>
                    <a:pt x="250" y="0"/>
                  </a:cubicBezTo>
                  <a:cubicBezTo>
                    <a:pt x="112" y="0"/>
                    <a:pt x="0" y="125"/>
                    <a:pt x="0" y="279"/>
                  </a:cubicBezTo>
                  <a:cubicBezTo>
                    <a:pt x="0" y="280"/>
                    <a:pt x="0" y="280"/>
                    <a:pt x="0" y="281"/>
                  </a:cubicBezTo>
                  <a:cubicBezTo>
                    <a:pt x="499" y="281"/>
                    <a:pt x="499" y="281"/>
                    <a:pt x="499" y="281"/>
                  </a:cubicBezTo>
                  <a:cubicBezTo>
                    <a:pt x="499" y="280"/>
                    <a:pt x="499" y="280"/>
                    <a:pt x="499" y="279"/>
                  </a:cubicBezTo>
                  <a:close/>
                </a:path>
              </a:pathLst>
            </a:custGeom>
            <a:solidFill>
              <a:srgbClr val="FF8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5683251" y="3224213"/>
              <a:ext cx="1738313" cy="917575"/>
            </a:xfrm>
            <a:custGeom>
              <a:avLst/>
              <a:gdLst>
                <a:gd name="T0" fmla="*/ 410 w 410"/>
                <a:gd name="T1" fmla="*/ 213 h 215"/>
                <a:gd name="T2" fmla="*/ 205 w 410"/>
                <a:gd name="T3" fmla="*/ 0 h 215"/>
                <a:gd name="T4" fmla="*/ 0 w 410"/>
                <a:gd name="T5" fmla="*/ 213 h 215"/>
                <a:gd name="T6" fmla="*/ 0 w 410"/>
                <a:gd name="T7" fmla="*/ 215 h 215"/>
                <a:gd name="T8" fmla="*/ 410 w 410"/>
                <a:gd name="T9" fmla="*/ 215 h 215"/>
                <a:gd name="T10" fmla="*/ 410 w 410"/>
                <a:gd name="T11" fmla="*/ 21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0" h="215">
                  <a:moveTo>
                    <a:pt x="410" y="213"/>
                  </a:moveTo>
                  <a:cubicBezTo>
                    <a:pt x="410" y="95"/>
                    <a:pt x="318" y="0"/>
                    <a:pt x="205" y="0"/>
                  </a:cubicBezTo>
                  <a:cubicBezTo>
                    <a:pt x="92" y="0"/>
                    <a:pt x="0" y="95"/>
                    <a:pt x="0" y="213"/>
                  </a:cubicBezTo>
                  <a:cubicBezTo>
                    <a:pt x="0" y="214"/>
                    <a:pt x="0" y="214"/>
                    <a:pt x="0" y="215"/>
                  </a:cubicBezTo>
                  <a:cubicBezTo>
                    <a:pt x="410" y="215"/>
                    <a:pt x="410" y="215"/>
                    <a:pt x="410" y="215"/>
                  </a:cubicBezTo>
                  <a:cubicBezTo>
                    <a:pt x="410" y="214"/>
                    <a:pt x="410" y="214"/>
                    <a:pt x="410" y="213"/>
                  </a:cubicBezTo>
                  <a:close/>
                </a:path>
              </a:pathLst>
            </a:custGeom>
            <a:solidFill>
              <a:srgbClr val="FFCA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5878513" y="3438525"/>
              <a:ext cx="1360488" cy="712788"/>
            </a:xfrm>
            <a:custGeom>
              <a:avLst/>
              <a:gdLst>
                <a:gd name="T0" fmla="*/ 321 w 321"/>
                <a:gd name="T1" fmla="*/ 166 h 167"/>
                <a:gd name="T2" fmla="*/ 161 w 321"/>
                <a:gd name="T3" fmla="*/ 0 h 167"/>
                <a:gd name="T4" fmla="*/ 0 w 321"/>
                <a:gd name="T5" fmla="*/ 166 h 167"/>
                <a:gd name="T6" fmla="*/ 0 w 321"/>
                <a:gd name="T7" fmla="*/ 167 h 167"/>
                <a:gd name="T8" fmla="*/ 321 w 321"/>
                <a:gd name="T9" fmla="*/ 167 h 167"/>
                <a:gd name="T10" fmla="*/ 321 w 321"/>
                <a:gd name="T11" fmla="*/ 16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1" h="167">
                  <a:moveTo>
                    <a:pt x="321" y="166"/>
                  </a:moveTo>
                  <a:cubicBezTo>
                    <a:pt x="321" y="74"/>
                    <a:pt x="249" y="0"/>
                    <a:pt x="161" y="0"/>
                  </a:cubicBezTo>
                  <a:cubicBezTo>
                    <a:pt x="72" y="0"/>
                    <a:pt x="0" y="74"/>
                    <a:pt x="0" y="166"/>
                  </a:cubicBezTo>
                  <a:cubicBezTo>
                    <a:pt x="0" y="166"/>
                    <a:pt x="0" y="166"/>
                    <a:pt x="0" y="167"/>
                  </a:cubicBezTo>
                  <a:cubicBezTo>
                    <a:pt x="321" y="167"/>
                    <a:pt x="321" y="167"/>
                    <a:pt x="321" y="167"/>
                  </a:cubicBezTo>
                  <a:cubicBezTo>
                    <a:pt x="321" y="166"/>
                    <a:pt x="321" y="166"/>
                    <a:pt x="321" y="166"/>
                  </a:cubicBezTo>
                  <a:close/>
                </a:path>
              </a:pathLst>
            </a:custGeom>
            <a:solidFill>
              <a:srgbClr val="FFF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4" name="Freeform 24"/>
            <p:cNvSpPr/>
            <p:nvPr/>
          </p:nvSpPr>
          <p:spPr bwMode="auto">
            <a:xfrm>
              <a:off x="6119813" y="3621088"/>
              <a:ext cx="877888" cy="495300"/>
            </a:xfrm>
            <a:custGeom>
              <a:avLst/>
              <a:gdLst>
                <a:gd name="T0" fmla="*/ 207 w 207"/>
                <a:gd name="T1" fmla="*/ 115 h 116"/>
                <a:gd name="T2" fmla="*/ 104 w 207"/>
                <a:gd name="T3" fmla="*/ 0 h 116"/>
                <a:gd name="T4" fmla="*/ 0 w 207"/>
                <a:gd name="T5" fmla="*/ 115 h 116"/>
                <a:gd name="T6" fmla="*/ 0 w 207"/>
                <a:gd name="T7" fmla="*/ 116 h 116"/>
                <a:gd name="T8" fmla="*/ 207 w 207"/>
                <a:gd name="T9" fmla="*/ 116 h 116"/>
                <a:gd name="T10" fmla="*/ 207 w 207"/>
                <a:gd name="T11" fmla="*/ 11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" h="116">
                  <a:moveTo>
                    <a:pt x="207" y="115"/>
                  </a:moveTo>
                  <a:cubicBezTo>
                    <a:pt x="207" y="51"/>
                    <a:pt x="161" y="0"/>
                    <a:pt x="104" y="0"/>
                  </a:cubicBezTo>
                  <a:cubicBezTo>
                    <a:pt x="46" y="0"/>
                    <a:pt x="0" y="51"/>
                    <a:pt x="0" y="115"/>
                  </a:cubicBezTo>
                  <a:cubicBezTo>
                    <a:pt x="0" y="115"/>
                    <a:pt x="0" y="115"/>
                    <a:pt x="0" y="116"/>
                  </a:cubicBezTo>
                  <a:cubicBezTo>
                    <a:pt x="207" y="116"/>
                    <a:pt x="207" y="116"/>
                    <a:pt x="207" y="116"/>
                  </a:cubicBezTo>
                  <a:cubicBezTo>
                    <a:pt x="207" y="115"/>
                    <a:pt x="207" y="115"/>
                    <a:pt x="207" y="115"/>
                  </a:cubicBezTo>
                  <a:close/>
                </a:path>
              </a:pathLst>
            </a:custGeom>
            <a:solidFill>
              <a:srgbClr val="B1CA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5" name="Freeform 25"/>
            <p:cNvSpPr/>
            <p:nvPr/>
          </p:nvSpPr>
          <p:spPr bwMode="auto">
            <a:xfrm>
              <a:off x="6315076" y="3822700"/>
              <a:ext cx="474663" cy="268288"/>
            </a:xfrm>
            <a:custGeom>
              <a:avLst/>
              <a:gdLst>
                <a:gd name="T0" fmla="*/ 112 w 112"/>
                <a:gd name="T1" fmla="*/ 62 h 63"/>
                <a:gd name="T2" fmla="*/ 56 w 112"/>
                <a:gd name="T3" fmla="*/ 0 h 63"/>
                <a:gd name="T4" fmla="*/ 0 w 112"/>
                <a:gd name="T5" fmla="*/ 62 h 63"/>
                <a:gd name="T6" fmla="*/ 0 w 112"/>
                <a:gd name="T7" fmla="*/ 63 h 63"/>
                <a:gd name="T8" fmla="*/ 112 w 112"/>
                <a:gd name="T9" fmla="*/ 63 h 63"/>
                <a:gd name="T10" fmla="*/ 112 w 112"/>
                <a:gd name="T11" fmla="*/ 6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63">
                  <a:moveTo>
                    <a:pt x="112" y="62"/>
                  </a:moveTo>
                  <a:cubicBezTo>
                    <a:pt x="112" y="28"/>
                    <a:pt x="87" y="0"/>
                    <a:pt x="56" y="0"/>
                  </a:cubicBezTo>
                  <a:cubicBezTo>
                    <a:pt x="25" y="0"/>
                    <a:pt x="0" y="28"/>
                    <a:pt x="0" y="62"/>
                  </a:cubicBezTo>
                  <a:cubicBezTo>
                    <a:pt x="0" y="62"/>
                    <a:pt x="0" y="62"/>
                    <a:pt x="0" y="63"/>
                  </a:cubicBezTo>
                  <a:cubicBezTo>
                    <a:pt x="112" y="63"/>
                    <a:pt x="112" y="63"/>
                    <a:pt x="112" y="63"/>
                  </a:cubicBezTo>
                  <a:cubicBezTo>
                    <a:pt x="112" y="62"/>
                    <a:pt x="112" y="62"/>
                    <a:pt x="112" y="62"/>
                  </a:cubicBezTo>
                  <a:close/>
                </a:path>
              </a:pathLst>
            </a:custGeom>
            <a:solidFill>
              <a:srgbClr val="865D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6353176" y="3317875"/>
              <a:ext cx="2911475" cy="871538"/>
            </a:xfrm>
            <a:custGeom>
              <a:avLst/>
              <a:gdLst>
                <a:gd name="T0" fmla="*/ 0 w 687"/>
                <a:gd name="T1" fmla="*/ 204 h 204"/>
                <a:gd name="T2" fmla="*/ 368 w 687"/>
                <a:gd name="T3" fmla="*/ 3 h 204"/>
                <a:gd name="T4" fmla="*/ 687 w 687"/>
                <a:gd name="T5" fmla="*/ 202 h 204"/>
                <a:gd name="T6" fmla="*/ 0 w 687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7" h="204">
                  <a:moveTo>
                    <a:pt x="0" y="204"/>
                  </a:moveTo>
                  <a:cubicBezTo>
                    <a:pt x="0" y="204"/>
                    <a:pt x="156" y="0"/>
                    <a:pt x="368" y="3"/>
                  </a:cubicBezTo>
                  <a:cubicBezTo>
                    <a:pt x="580" y="6"/>
                    <a:pt x="687" y="202"/>
                    <a:pt x="687" y="202"/>
                  </a:cubicBezTo>
                  <a:lnTo>
                    <a:pt x="0" y="204"/>
                  </a:lnTo>
                  <a:close/>
                </a:path>
              </a:pathLst>
            </a:custGeom>
            <a:solidFill>
              <a:srgbClr val="74AC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6818313" y="3608388"/>
              <a:ext cx="2103438" cy="576263"/>
            </a:xfrm>
            <a:custGeom>
              <a:avLst/>
              <a:gdLst>
                <a:gd name="T0" fmla="*/ 0 w 496"/>
                <a:gd name="T1" fmla="*/ 134 h 135"/>
                <a:gd name="T2" fmla="*/ 267 w 496"/>
                <a:gd name="T3" fmla="*/ 2 h 135"/>
                <a:gd name="T4" fmla="*/ 496 w 496"/>
                <a:gd name="T5" fmla="*/ 135 h 135"/>
                <a:gd name="T6" fmla="*/ 0 w 496"/>
                <a:gd name="T7" fmla="*/ 13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6" h="135">
                  <a:moveTo>
                    <a:pt x="0" y="134"/>
                  </a:moveTo>
                  <a:cubicBezTo>
                    <a:pt x="0" y="134"/>
                    <a:pt x="114" y="0"/>
                    <a:pt x="267" y="2"/>
                  </a:cubicBezTo>
                  <a:cubicBezTo>
                    <a:pt x="420" y="4"/>
                    <a:pt x="496" y="135"/>
                    <a:pt x="496" y="135"/>
                  </a:cubicBezTo>
                  <a:lnTo>
                    <a:pt x="0" y="134"/>
                  </a:lnTo>
                  <a:close/>
                </a:path>
              </a:pathLst>
            </a:custGeom>
            <a:solidFill>
              <a:srgbClr val="DDCA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8" name="Freeform 28"/>
            <p:cNvSpPr/>
            <p:nvPr/>
          </p:nvSpPr>
          <p:spPr bwMode="auto">
            <a:xfrm>
              <a:off x="2927351" y="3163888"/>
              <a:ext cx="3636963" cy="1028700"/>
            </a:xfrm>
            <a:custGeom>
              <a:avLst/>
              <a:gdLst>
                <a:gd name="T0" fmla="*/ 288 w 858"/>
                <a:gd name="T1" fmla="*/ 15 h 241"/>
                <a:gd name="T2" fmla="*/ 27 w 858"/>
                <a:gd name="T3" fmla="*/ 88 h 241"/>
                <a:gd name="T4" fmla="*/ 0 w 858"/>
                <a:gd name="T5" fmla="*/ 108 h 241"/>
                <a:gd name="T6" fmla="*/ 0 w 858"/>
                <a:gd name="T7" fmla="*/ 241 h 241"/>
                <a:gd name="T8" fmla="*/ 858 w 858"/>
                <a:gd name="T9" fmla="*/ 241 h 241"/>
                <a:gd name="T10" fmla="*/ 288 w 858"/>
                <a:gd name="T11" fmla="*/ 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8" h="241">
                  <a:moveTo>
                    <a:pt x="288" y="15"/>
                  </a:moveTo>
                  <a:cubicBezTo>
                    <a:pt x="192" y="22"/>
                    <a:pt x="101" y="39"/>
                    <a:pt x="27" y="88"/>
                  </a:cubicBezTo>
                  <a:cubicBezTo>
                    <a:pt x="18" y="94"/>
                    <a:pt x="9" y="101"/>
                    <a:pt x="0" y="108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858" y="241"/>
                    <a:pt x="858" y="241"/>
                    <a:pt x="858" y="241"/>
                  </a:cubicBezTo>
                  <a:cubicBezTo>
                    <a:pt x="822" y="207"/>
                    <a:pt x="507" y="0"/>
                    <a:pt x="288" y="15"/>
                  </a:cubicBezTo>
                  <a:close/>
                </a:path>
              </a:pathLst>
            </a:custGeom>
            <a:solidFill>
              <a:srgbClr val="BB72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9" name="Freeform 29"/>
            <p:cNvSpPr/>
            <p:nvPr/>
          </p:nvSpPr>
          <p:spPr bwMode="auto">
            <a:xfrm>
              <a:off x="3071813" y="3646488"/>
              <a:ext cx="515938" cy="546100"/>
            </a:xfrm>
            <a:custGeom>
              <a:avLst/>
              <a:gdLst>
                <a:gd name="T0" fmla="*/ 0 w 122"/>
                <a:gd name="T1" fmla="*/ 35 h 128"/>
                <a:gd name="T2" fmla="*/ 56 w 122"/>
                <a:gd name="T3" fmla="*/ 128 h 128"/>
                <a:gd name="T4" fmla="*/ 122 w 122"/>
                <a:gd name="T5" fmla="*/ 128 h 128"/>
                <a:gd name="T6" fmla="*/ 78 w 122"/>
                <a:gd name="T7" fmla="*/ 0 h 128"/>
                <a:gd name="T8" fmla="*/ 0 w 122"/>
                <a:gd name="T9" fmla="*/ 3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28">
                  <a:moveTo>
                    <a:pt x="0" y="35"/>
                  </a:moveTo>
                  <a:cubicBezTo>
                    <a:pt x="56" y="128"/>
                    <a:pt x="56" y="128"/>
                    <a:pt x="56" y="128"/>
                  </a:cubicBezTo>
                  <a:cubicBezTo>
                    <a:pt x="122" y="128"/>
                    <a:pt x="122" y="128"/>
                    <a:pt x="122" y="128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51" y="9"/>
                    <a:pt x="24" y="21"/>
                    <a:pt x="0" y="35"/>
                  </a:cubicBezTo>
                  <a:close/>
                </a:path>
              </a:pathLst>
            </a:custGeom>
            <a:solidFill>
              <a:srgbClr val="F7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0" name="Freeform 30"/>
            <p:cNvSpPr/>
            <p:nvPr/>
          </p:nvSpPr>
          <p:spPr bwMode="auto">
            <a:xfrm>
              <a:off x="3402013" y="3565525"/>
              <a:ext cx="431800" cy="627063"/>
            </a:xfrm>
            <a:custGeom>
              <a:avLst/>
              <a:gdLst>
                <a:gd name="T0" fmla="*/ 0 w 102"/>
                <a:gd name="T1" fmla="*/ 19 h 147"/>
                <a:gd name="T2" fmla="*/ 44 w 102"/>
                <a:gd name="T3" fmla="*/ 147 h 147"/>
                <a:gd name="T4" fmla="*/ 102 w 102"/>
                <a:gd name="T5" fmla="*/ 147 h 147"/>
                <a:gd name="T6" fmla="*/ 77 w 102"/>
                <a:gd name="T7" fmla="*/ 0 h 147"/>
                <a:gd name="T8" fmla="*/ 0 w 102"/>
                <a:gd name="T9" fmla="*/ 19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47">
                  <a:moveTo>
                    <a:pt x="0" y="19"/>
                  </a:moveTo>
                  <a:cubicBezTo>
                    <a:pt x="44" y="147"/>
                    <a:pt x="44" y="147"/>
                    <a:pt x="44" y="147"/>
                  </a:cubicBezTo>
                  <a:cubicBezTo>
                    <a:pt x="102" y="147"/>
                    <a:pt x="102" y="147"/>
                    <a:pt x="102" y="147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51" y="4"/>
                    <a:pt x="25" y="11"/>
                    <a:pt x="0" y="19"/>
                  </a:cubicBezTo>
                  <a:close/>
                </a:path>
              </a:pathLst>
            </a:custGeom>
            <a:solidFill>
              <a:srgbClr val="B3C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1" name="Freeform 31"/>
            <p:cNvSpPr/>
            <p:nvPr/>
          </p:nvSpPr>
          <p:spPr bwMode="auto">
            <a:xfrm>
              <a:off x="3729038" y="3522663"/>
              <a:ext cx="376238" cy="669925"/>
            </a:xfrm>
            <a:custGeom>
              <a:avLst/>
              <a:gdLst>
                <a:gd name="T0" fmla="*/ 0 w 89"/>
                <a:gd name="T1" fmla="*/ 10 h 157"/>
                <a:gd name="T2" fmla="*/ 25 w 89"/>
                <a:gd name="T3" fmla="*/ 157 h 157"/>
                <a:gd name="T4" fmla="*/ 89 w 89"/>
                <a:gd name="T5" fmla="*/ 157 h 157"/>
                <a:gd name="T6" fmla="*/ 79 w 89"/>
                <a:gd name="T7" fmla="*/ 0 h 157"/>
                <a:gd name="T8" fmla="*/ 0 w 89"/>
                <a:gd name="T9" fmla="*/ 1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57">
                  <a:moveTo>
                    <a:pt x="0" y="10"/>
                  </a:moveTo>
                  <a:cubicBezTo>
                    <a:pt x="25" y="157"/>
                    <a:pt x="25" y="157"/>
                    <a:pt x="25" y="157"/>
                  </a:cubicBezTo>
                  <a:cubicBezTo>
                    <a:pt x="89" y="157"/>
                    <a:pt x="89" y="157"/>
                    <a:pt x="89" y="157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52" y="2"/>
                    <a:pt x="26" y="5"/>
                    <a:pt x="0" y="10"/>
                  </a:cubicBezTo>
                  <a:close/>
                </a:path>
              </a:pathLst>
            </a:custGeom>
            <a:solidFill>
              <a:srgbClr val="F7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2" name="Freeform 32"/>
            <p:cNvSpPr/>
            <p:nvPr/>
          </p:nvSpPr>
          <p:spPr bwMode="auto">
            <a:xfrm>
              <a:off x="4064001" y="3509963"/>
              <a:ext cx="363538" cy="682625"/>
            </a:xfrm>
            <a:custGeom>
              <a:avLst/>
              <a:gdLst>
                <a:gd name="T0" fmla="*/ 15 w 86"/>
                <a:gd name="T1" fmla="*/ 2 h 160"/>
                <a:gd name="T2" fmla="*/ 0 w 86"/>
                <a:gd name="T3" fmla="*/ 3 h 160"/>
                <a:gd name="T4" fmla="*/ 10 w 86"/>
                <a:gd name="T5" fmla="*/ 160 h 160"/>
                <a:gd name="T6" fmla="*/ 80 w 86"/>
                <a:gd name="T7" fmla="*/ 160 h 160"/>
                <a:gd name="T8" fmla="*/ 86 w 86"/>
                <a:gd name="T9" fmla="*/ 4 h 160"/>
                <a:gd name="T10" fmla="*/ 15 w 86"/>
                <a:gd name="T11" fmla="*/ 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160">
                  <a:moveTo>
                    <a:pt x="15" y="2"/>
                  </a:moveTo>
                  <a:cubicBezTo>
                    <a:pt x="10" y="2"/>
                    <a:pt x="5" y="2"/>
                    <a:pt x="0" y="3"/>
                  </a:cubicBezTo>
                  <a:cubicBezTo>
                    <a:pt x="10" y="160"/>
                    <a:pt x="10" y="160"/>
                    <a:pt x="10" y="160"/>
                  </a:cubicBezTo>
                  <a:cubicBezTo>
                    <a:pt x="80" y="160"/>
                    <a:pt x="80" y="160"/>
                    <a:pt x="80" y="160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61" y="1"/>
                    <a:pt x="38" y="0"/>
                    <a:pt x="15" y="2"/>
                  </a:cubicBezTo>
                  <a:close/>
                </a:path>
              </a:pathLst>
            </a:custGeom>
            <a:solidFill>
              <a:srgbClr val="B3C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3" name="Freeform 33"/>
            <p:cNvSpPr/>
            <p:nvPr/>
          </p:nvSpPr>
          <p:spPr bwMode="auto">
            <a:xfrm>
              <a:off x="4719638" y="3608388"/>
              <a:ext cx="471488" cy="584200"/>
            </a:xfrm>
            <a:custGeom>
              <a:avLst/>
              <a:gdLst>
                <a:gd name="T0" fmla="*/ 26 w 111"/>
                <a:gd name="T1" fmla="*/ 0 h 137"/>
                <a:gd name="T2" fmla="*/ 0 w 111"/>
                <a:gd name="T3" fmla="*/ 137 h 137"/>
                <a:gd name="T4" fmla="*/ 80 w 111"/>
                <a:gd name="T5" fmla="*/ 137 h 137"/>
                <a:gd name="T6" fmla="*/ 111 w 111"/>
                <a:gd name="T7" fmla="*/ 28 h 137"/>
                <a:gd name="T8" fmla="*/ 26 w 111"/>
                <a:gd name="T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7">
                  <a:moveTo>
                    <a:pt x="26" y="0"/>
                  </a:moveTo>
                  <a:cubicBezTo>
                    <a:pt x="0" y="137"/>
                    <a:pt x="0" y="137"/>
                    <a:pt x="0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83" y="18"/>
                    <a:pt x="54" y="8"/>
                    <a:pt x="26" y="0"/>
                  </a:cubicBezTo>
                  <a:close/>
                </a:path>
              </a:pathLst>
            </a:custGeom>
            <a:solidFill>
              <a:srgbClr val="B3C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4" name="Freeform 34"/>
            <p:cNvSpPr/>
            <p:nvPr/>
          </p:nvSpPr>
          <p:spPr bwMode="auto">
            <a:xfrm>
              <a:off x="5059363" y="3727450"/>
              <a:ext cx="433388" cy="465138"/>
            </a:xfrm>
            <a:custGeom>
              <a:avLst/>
              <a:gdLst>
                <a:gd name="T0" fmla="*/ 31 w 102"/>
                <a:gd name="T1" fmla="*/ 0 h 109"/>
                <a:gd name="T2" fmla="*/ 0 w 102"/>
                <a:gd name="T3" fmla="*/ 109 h 109"/>
                <a:gd name="T4" fmla="*/ 70 w 102"/>
                <a:gd name="T5" fmla="*/ 109 h 109"/>
                <a:gd name="T6" fmla="*/ 102 w 102"/>
                <a:gd name="T7" fmla="*/ 30 h 109"/>
                <a:gd name="T8" fmla="*/ 31 w 102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09">
                  <a:moveTo>
                    <a:pt x="31" y="0"/>
                  </a:moveTo>
                  <a:cubicBezTo>
                    <a:pt x="0" y="109"/>
                    <a:pt x="0" y="109"/>
                    <a:pt x="0" y="109"/>
                  </a:cubicBezTo>
                  <a:cubicBezTo>
                    <a:pt x="70" y="109"/>
                    <a:pt x="70" y="109"/>
                    <a:pt x="70" y="109"/>
                  </a:cubicBezTo>
                  <a:cubicBezTo>
                    <a:pt x="102" y="30"/>
                    <a:pt x="102" y="30"/>
                    <a:pt x="102" y="30"/>
                  </a:cubicBezTo>
                  <a:cubicBezTo>
                    <a:pt x="79" y="20"/>
                    <a:pt x="56" y="10"/>
                    <a:pt x="31" y="0"/>
                  </a:cubicBezTo>
                  <a:close/>
                </a:path>
              </a:pathLst>
            </a:custGeom>
            <a:solidFill>
              <a:srgbClr val="F7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5" name="Freeform 35"/>
            <p:cNvSpPr/>
            <p:nvPr/>
          </p:nvSpPr>
          <p:spPr bwMode="auto">
            <a:xfrm>
              <a:off x="5356226" y="3856038"/>
              <a:ext cx="469900" cy="336550"/>
            </a:xfrm>
            <a:custGeom>
              <a:avLst/>
              <a:gdLst>
                <a:gd name="T0" fmla="*/ 32 w 111"/>
                <a:gd name="T1" fmla="*/ 0 h 79"/>
                <a:gd name="T2" fmla="*/ 0 w 111"/>
                <a:gd name="T3" fmla="*/ 79 h 79"/>
                <a:gd name="T4" fmla="*/ 93 w 111"/>
                <a:gd name="T5" fmla="*/ 79 h 79"/>
                <a:gd name="T6" fmla="*/ 111 w 111"/>
                <a:gd name="T7" fmla="*/ 40 h 79"/>
                <a:gd name="T8" fmla="*/ 32 w 111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79">
                  <a:moveTo>
                    <a:pt x="32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93" y="79"/>
                    <a:pt x="93" y="79"/>
                    <a:pt x="93" y="79"/>
                  </a:cubicBezTo>
                  <a:cubicBezTo>
                    <a:pt x="111" y="40"/>
                    <a:pt x="111" y="40"/>
                    <a:pt x="111" y="40"/>
                  </a:cubicBezTo>
                  <a:cubicBezTo>
                    <a:pt x="86" y="26"/>
                    <a:pt x="60" y="13"/>
                    <a:pt x="32" y="0"/>
                  </a:cubicBezTo>
                  <a:close/>
                </a:path>
              </a:pathLst>
            </a:custGeom>
            <a:solidFill>
              <a:srgbClr val="B3C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6" name="Freeform 36"/>
            <p:cNvSpPr/>
            <p:nvPr/>
          </p:nvSpPr>
          <p:spPr bwMode="auto">
            <a:xfrm>
              <a:off x="4402138" y="3527425"/>
              <a:ext cx="428625" cy="665163"/>
            </a:xfrm>
            <a:custGeom>
              <a:avLst/>
              <a:gdLst>
                <a:gd name="T0" fmla="*/ 6 w 101"/>
                <a:gd name="T1" fmla="*/ 0 h 156"/>
                <a:gd name="T2" fmla="*/ 0 w 101"/>
                <a:gd name="T3" fmla="*/ 156 h 156"/>
                <a:gd name="T4" fmla="*/ 75 w 101"/>
                <a:gd name="T5" fmla="*/ 156 h 156"/>
                <a:gd name="T6" fmla="*/ 101 w 101"/>
                <a:gd name="T7" fmla="*/ 19 h 156"/>
                <a:gd name="T8" fmla="*/ 6 w 101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56">
                  <a:moveTo>
                    <a:pt x="6" y="0"/>
                  </a:moveTo>
                  <a:cubicBezTo>
                    <a:pt x="0" y="156"/>
                    <a:pt x="0" y="156"/>
                    <a:pt x="0" y="156"/>
                  </a:cubicBezTo>
                  <a:cubicBezTo>
                    <a:pt x="75" y="156"/>
                    <a:pt x="75" y="156"/>
                    <a:pt x="75" y="156"/>
                  </a:cubicBezTo>
                  <a:cubicBezTo>
                    <a:pt x="101" y="19"/>
                    <a:pt x="101" y="19"/>
                    <a:pt x="101" y="19"/>
                  </a:cubicBezTo>
                  <a:cubicBezTo>
                    <a:pt x="69" y="10"/>
                    <a:pt x="37" y="3"/>
                    <a:pt x="6" y="0"/>
                  </a:cubicBezTo>
                  <a:close/>
                </a:path>
              </a:pathLst>
            </a:custGeom>
            <a:solidFill>
              <a:srgbClr val="F7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7" name="Freeform 37"/>
            <p:cNvSpPr/>
            <p:nvPr/>
          </p:nvSpPr>
          <p:spPr bwMode="auto">
            <a:xfrm>
              <a:off x="2927351" y="3795713"/>
              <a:ext cx="381000" cy="396875"/>
            </a:xfrm>
            <a:custGeom>
              <a:avLst/>
              <a:gdLst>
                <a:gd name="T0" fmla="*/ 22 w 90"/>
                <a:gd name="T1" fmla="*/ 7 h 93"/>
                <a:gd name="T2" fmla="*/ 0 w 90"/>
                <a:gd name="T3" fmla="*/ 24 h 93"/>
                <a:gd name="T4" fmla="*/ 0 w 90"/>
                <a:gd name="T5" fmla="*/ 93 h 93"/>
                <a:gd name="T6" fmla="*/ 90 w 90"/>
                <a:gd name="T7" fmla="*/ 93 h 93"/>
                <a:gd name="T8" fmla="*/ 34 w 90"/>
                <a:gd name="T9" fmla="*/ 0 h 93"/>
                <a:gd name="T10" fmla="*/ 22 w 90"/>
                <a:gd name="T11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93">
                  <a:moveTo>
                    <a:pt x="22" y="7"/>
                  </a:moveTo>
                  <a:cubicBezTo>
                    <a:pt x="15" y="13"/>
                    <a:pt x="7" y="18"/>
                    <a:pt x="0" y="24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90" y="93"/>
                    <a:pt x="90" y="93"/>
                    <a:pt x="90" y="93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0" y="3"/>
                    <a:pt x="26" y="5"/>
                    <a:pt x="22" y="7"/>
                  </a:cubicBezTo>
                  <a:close/>
                </a:path>
              </a:pathLst>
            </a:custGeom>
            <a:solidFill>
              <a:srgbClr val="B3C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8" name="Freeform 38"/>
            <p:cNvSpPr/>
            <p:nvPr/>
          </p:nvSpPr>
          <p:spPr bwMode="auto">
            <a:xfrm>
              <a:off x="3074988" y="3757613"/>
              <a:ext cx="2374900" cy="434975"/>
            </a:xfrm>
            <a:custGeom>
              <a:avLst/>
              <a:gdLst>
                <a:gd name="T0" fmla="*/ 242 w 560"/>
                <a:gd name="T1" fmla="*/ 6 h 102"/>
                <a:gd name="T2" fmla="*/ 37 w 560"/>
                <a:gd name="T3" fmla="*/ 73 h 102"/>
                <a:gd name="T4" fmla="*/ 19 w 560"/>
                <a:gd name="T5" fmla="*/ 86 h 102"/>
                <a:gd name="T6" fmla="*/ 0 w 560"/>
                <a:gd name="T7" fmla="*/ 102 h 102"/>
                <a:gd name="T8" fmla="*/ 560 w 560"/>
                <a:gd name="T9" fmla="*/ 102 h 102"/>
                <a:gd name="T10" fmla="*/ 242 w 560"/>
                <a:gd name="T11" fmla="*/ 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0" h="102">
                  <a:moveTo>
                    <a:pt x="242" y="6"/>
                  </a:moveTo>
                  <a:cubicBezTo>
                    <a:pt x="166" y="12"/>
                    <a:pt x="95" y="34"/>
                    <a:pt x="37" y="73"/>
                  </a:cubicBezTo>
                  <a:cubicBezTo>
                    <a:pt x="31" y="77"/>
                    <a:pt x="25" y="81"/>
                    <a:pt x="19" y="86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0" y="102"/>
                    <a:pt x="560" y="102"/>
                    <a:pt x="560" y="102"/>
                  </a:cubicBezTo>
                  <a:cubicBezTo>
                    <a:pt x="469" y="55"/>
                    <a:pt x="336" y="0"/>
                    <a:pt x="242" y="6"/>
                  </a:cubicBezTo>
                  <a:close/>
                </a:path>
              </a:pathLst>
            </a:custGeom>
            <a:solidFill>
              <a:srgbClr val="A286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9" name="Oval 39"/>
            <p:cNvSpPr>
              <a:spLocks noChangeArrowheads="1"/>
            </p:cNvSpPr>
            <p:nvPr/>
          </p:nvSpPr>
          <p:spPr bwMode="auto">
            <a:xfrm>
              <a:off x="6881813" y="3792538"/>
              <a:ext cx="73025" cy="71438"/>
            </a:xfrm>
            <a:prstGeom prst="ellipse">
              <a:avLst/>
            </a:pr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0" name="Oval 40"/>
            <p:cNvSpPr>
              <a:spLocks noChangeArrowheads="1"/>
            </p:cNvSpPr>
            <p:nvPr/>
          </p:nvSpPr>
          <p:spPr bwMode="auto">
            <a:xfrm>
              <a:off x="7254876" y="3587750"/>
              <a:ext cx="73025" cy="76200"/>
            </a:xfrm>
            <a:prstGeom prst="ellipse">
              <a:avLst/>
            </a:pr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1" name="Oval 41"/>
            <p:cNvSpPr>
              <a:spLocks noChangeArrowheads="1"/>
            </p:cNvSpPr>
            <p:nvPr/>
          </p:nvSpPr>
          <p:spPr bwMode="auto">
            <a:xfrm>
              <a:off x="7602538" y="3459163"/>
              <a:ext cx="77788" cy="73025"/>
            </a:xfrm>
            <a:prstGeom prst="ellipse">
              <a:avLst/>
            </a:pr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2" name="Oval 42"/>
            <p:cNvSpPr>
              <a:spLocks noChangeArrowheads="1"/>
            </p:cNvSpPr>
            <p:nvPr/>
          </p:nvSpPr>
          <p:spPr bwMode="auto">
            <a:xfrm>
              <a:off x="8010526" y="3438525"/>
              <a:ext cx="71438" cy="71438"/>
            </a:xfrm>
            <a:prstGeom prst="ellipse">
              <a:avLst/>
            </a:pr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3" name="Oval 43"/>
            <p:cNvSpPr>
              <a:spLocks noChangeArrowheads="1"/>
            </p:cNvSpPr>
            <p:nvPr/>
          </p:nvSpPr>
          <p:spPr bwMode="auto">
            <a:xfrm>
              <a:off x="8391526" y="3552825"/>
              <a:ext cx="76200" cy="77788"/>
            </a:xfrm>
            <a:prstGeom prst="ellipse">
              <a:avLst/>
            </a:pr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4" name="Oval 44"/>
            <p:cNvSpPr>
              <a:spLocks noChangeArrowheads="1"/>
            </p:cNvSpPr>
            <p:nvPr/>
          </p:nvSpPr>
          <p:spPr bwMode="auto">
            <a:xfrm>
              <a:off x="8764588" y="3757613"/>
              <a:ext cx="73025" cy="77788"/>
            </a:xfrm>
            <a:prstGeom prst="ellipse">
              <a:avLst/>
            </a:pr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5" name="Freeform 45"/>
            <p:cNvSpPr/>
            <p:nvPr/>
          </p:nvSpPr>
          <p:spPr bwMode="auto">
            <a:xfrm>
              <a:off x="2927351" y="3122613"/>
              <a:ext cx="3492500" cy="1049338"/>
            </a:xfrm>
            <a:custGeom>
              <a:avLst/>
              <a:gdLst>
                <a:gd name="T0" fmla="*/ 0 w 824"/>
                <a:gd name="T1" fmla="*/ 118 h 246"/>
                <a:gd name="T2" fmla="*/ 63 w 824"/>
                <a:gd name="T3" fmla="*/ 138 h 246"/>
                <a:gd name="T4" fmla="*/ 76 w 824"/>
                <a:gd name="T5" fmla="*/ 70 h 246"/>
                <a:gd name="T6" fmla="*/ 136 w 824"/>
                <a:gd name="T7" fmla="*/ 110 h 246"/>
                <a:gd name="T8" fmla="*/ 146 w 824"/>
                <a:gd name="T9" fmla="*/ 45 h 246"/>
                <a:gd name="T10" fmla="*/ 211 w 824"/>
                <a:gd name="T11" fmla="*/ 95 h 246"/>
                <a:gd name="T12" fmla="*/ 237 w 824"/>
                <a:gd name="T13" fmla="*/ 32 h 246"/>
                <a:gd name="T14" fmla="*/ 277 w 824"/>
                <a:gd name="T15" fmla="*/ 90 h 246"/>
                <a:gd name="T16" fmla="*/ 317 w 824"/>
                <a:gd name="T17" fmla="*/ 27 h 246"/>
                <a:gd name="T18" fmla="*/ 344 w 824"/>
                <a:gd name="T19" fmla="*/ 90 h 246"/>
                <a:gd name="T20" fmla="*/ 400 w 824"/>
                <a:gd name="T21" fmla="*/ 32 h 246"/>
                <a:gd name="T22" fmla="*/ 427 w 824"/>
                <a:gd name="T23" fmla="*/ 105 h 246"/>
                <a:gd name="T24" fmla="*/ 480 w 824"/>
                <a:gd name="T25" fmla="*/ 55 h 246"/>
                <a:gd name="T26" fmla="*/ 500 w 824"/>
                <a:gd name="T27" fmla="*/ 125 h 246"/>
                <a:gd name="T28" fmla="*/ 558 w 824"/>
                <a:gd name="T29" fmla="*/ 83 h 246"/>
                <a:gd name="T30" fmla="*/ 558 w 824"/>
                <a:gd name="T31" fmla="*/ 148 h 246"/>
                <a:gd name="T32" fmla="*/ 625 w 824"/>
                <a:gd name="T33" fmla="*/ 108 h 246"/>
                <a:gd name="T34" fmla="*/ 628 w 824"/>
                <a:gd name="T35" fmla="*/ 180 h 246"/>
                <a:gd name="T36" fmla="*/ 691 w 824"/>
                <a:gd name="T37" fmla="*/ 145 h 246"/>
                <a:gd name="T38" fmla="*/ 703 w 824"/>
                <a:gd name="T39" fmla="*/ 218 h 246"/>
                <a:gd name="T40" fmla="*/ 758 w 824"/>
                <a:gd name="T41" fmla="*/ 183 h 246"/>
                <a:gd name="T42" fmla="*/ 763 w 824"/>
                <a:gd name="T43" fmla="*/ 246 h 246"/>
                <a:gd name="T44" fmla="*/ 824 w 824"/>
                <a:gd name="T45" fmla="*/ 226 h 246"/>
                <a:gd name="T46" fmla="*/ 370 w 824"/>
                <a:gd name="T47" fmla="*/ 27 h 246"/>
                <a:gd name="T48" fmla="*/ 0 w 824"/>
                <a:gd name="T49" fmla="*/ 118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4" h="246">
                  <a:moveTo>
                    <a:pt x="0" y="118"/>
                  </a:moveTo>
                  <a:cubicBezTo>
                    <a:pt x="63" y="138"/>
                    <a:pt x="63" y="138"/>
                    <a:pt x="63" y="138"/>
                  </a:cubicBezTo>
                  <a:cubicBezTo>
                    <a:pt x="76" y="70"/>
                    <a:pt x="76" y="70"/>
                    <a:pt x="76" y="70"/>
                  </a:cubicBezTo>
                  <a:cubicBezTo>
                    <a:pt x="136" y="110"/>
                    <a:pt x="136" y="110"/>
                    <a:pt x="136" y="110"/>
                  </a:cubicBezTo>
                  <a:cubicBezTo>
                    <a:pt x="146" y="45"/>
                    <a:pt x="146" y="45"/>
                    <a:pt x="146" y="45"/>
                  </a:cubicBezTo>
                  <a:cubicBezTo>
                    <a:pt x="211" y="95"/>
                    <a:pt x="211" y="95"/>
                    <a:pt x="211" y="95"/>
                  </a:cubicBezTo>
                  <a:cubicBezTo>
                    <a:pt x="237" y="32"/>
                    <a:pt x="237" y="32"/>
                    <a:pt x="237" y="32"/>
                  </a:cubicBezTo>
                  <a:cubicBezTo>
                    <a:pt x="277" y="90"/>
                    <a:pt x="277" y="90"/>
                    <a:pt x="277" y="90"/>
                  </a:cubicBezTo>
                  <a:cubicBezTo>
                    <a:pt x="317" y="27"/>
                    <a:pt x="317" y="27"/>
                    <a:pt x="317" y="27"/>
                  </a:cubicBezTo>
                  <a:cubicBezTo>
                    <a:pt x="344" y="90"/>
                    <a:pt x="344" y="90"/>
                    <a:pt x="344" y="90"/>
                  </a:cubicBezTo>
                  <a:cubicBezTo>
                    <a:pt x="400" y="32"/>
                    <a:pt x="400" y="32"/>
                    <a:pt x="400" y="32"/>
                  </a:cubicBezTo>
                  <a:cubicBezTo>
                    <a:pt x="427" y="105"/>
                    <a:pt x="427" y="105"/>
                    <a:pt x="427" y="105"/>
                  </a:cubicBezTo>
                  <a:cubicBezTo>
                    <a:pt x="480" y="55"/>
                    <a:pt x="480" y="55"/>
                    <a:pt x="480" y="55"/>
                  </a:cubicBezTo>
                  <a:cubicBezTo>
                    <a:pt x="500" y="125"/>
                    <a:pt x="500" y="125"/>
                    <a:pt x="500" y="125"/>
                  </a:cubicBezTo>
                  <a:cubicBezTo>
                    <a:pt x="558" y="83"/>
                    <a:pt x="558" y="83"/>
                    <a:pt x="558" y="83"/>
                  </a:cubicBezTo>
                  <a:cubicBezTo>
                    <a:pt x="558" y="148"/>
                    <a:pt x="558" y="148"/>
                    <a:pt x="558" y="148"/>
                  </a:cubicBezTo>
                  <a:cubicBezTo>
                    <a:pt x="625" y="108"/>
                    <a:pt x="625" y="108"/>
                    <a:pt x="625" y="108"/>
                  </a:cubicBezTo>
                  <a:cubicBezTo>
                    <a:pt x="628" y="180"/>
                    <a:pt x="628" y="180"/>
                    <a:pt x="628" y="180"/>
                  </a:cubicBezTo>
                  <a:cubicBezTo>
                    <a:pt x="691" y="145"/>
                    <a:pt x="691" y="145"/>
                    <a:pt x="691" y="145"/>
                  </a:cubicBezTo>
                  <a:cubicBezTo>
                    <a:pt x="703" y="218"/>
                    <a:pt x="703" y="218"/>
                    <a:pt x="703" y="218"/>
                  </a:cubicBezTo>
                  <a:cubicBezTo>
                    <a:pt x="758" y="183"/>
                    <a:pt x="758" y="183"/>
                    <a:pt x="758" y="183"/>
                  </a:cubicBezTo>
                  <a:cubicBezTo>
                    <a:pt x="763" y="246"/>
                    <a:pt x="763" y="246"/>
                    <a:pt x="763" y="246"/>
                  </a:cubicBezTo>
                  <a:cubicBezTo>
                    <a:pt x="824" y="226"/>
                    <a:pt x="824" y="226"/>
                    <a:pt x="824" y="226"/>
                  </a:cubicBezTo>
                  <a:cubicBezTo>
                    <a:pt x="824" y="226"/>
                    <a:pt x="600" y="63"/>
                    <a:pt x="370" y="27"/>
                  </a:cubicBezTo>
                  <a:cubicBezTo>
                    <a:pt x="370" y="27"/>
                    <a:pt x="155" y="0"/>
                    <a:pt x="0" y="118"/>
                  </a:cubicBezTo>
                  <a:close/>
                </a:path>
              </a:pathLst>
            </a:cu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6" name="Oval 46"/>
            <p:cNvSpPr>
              <a:spLocks noChangeArrowheads="1"/>
            </p:cNvSpPr>
            <p:nvPr/>
          </p:nvSpPr>
          <p:spPr bwMode="auto">
            <a:xfrm>
              <a:off x="2973388" y="3732213"/>
              <a:ext cx="42863" cy="42863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7" name="Oval 47"/>
            <p:cNvSpPr>
              <a:spLocks noChangeArrowheads="1"/>
            </p:cNvSpPr>
            <p:nvPr/>
          </p:nvSpPr>
          <p:spPr bwMode="auto">
            <a:xfrm>
              <a:off x="3325813" y="3562350"/>
              <a:ext cx="42863" cy="41275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8" name="Oval 48"/>
            <p:cNvSpPr>
              <a:spLocks noChangeArrowheads="1"/>
            </p:cNvSpPr>
            <p:nvPr/>
          </p:nvSpPr>
          <p:spPr bwMode="auto">
            <a:xfrm>
              <a:off x="3651251" y="3497263"/>
              <a:ext cx="42863" cy="42863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9" name="Oval 49"/>
            <p:cNvSpPr>
              <a:spLocks noChangeArrowheads="1"/>
            </p:cNvSpPr>
            <p:nvPr/>
          </p:nvSpPr>
          <p:spPr bwMode="auto">
            <a:xfrm>
              <a:off x="3952876" y="3441700"/>
              <a:ext cx="42863" cy="42863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0" name="Oval 50"/>
            <p:cNvSpPr>
              <a:spLocks noChangeArrowheads="1"/>
            </p:cNvSpPr>
            <p:nvPr/>
          </p:nvSpPr>
          <p:spPr bwMode="auto">
            <a:xfrm>
              <a:off x="4229101" y="3433763"/>
              <a:ext cx="41275" cy="42863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1" name="Oval 51"/>
            <p:cNvSpPr>
              <a:spLocks noChangeArrowheads="1"/>
            </p:cNvSpPr>
            <p:nvPr/>
          </p:nvSpPr>
          <p:spPr bwMode="auto">
            <a:xfrm>
              <a:off x="4559301" y="3463925"/>
              <a:ext cx="42863" cy="42863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2" name="Oval 52"/>
            <p:cNvSpPr>
              <a:spLocks noChangeArrowheads="1"/>
            </p:cNvSpPr>
            <p:nvPr/>
          </p:nvSpPr>
          <p:spPr bwMode="auto">
            <a:xfrm>
              <a:off x="4899026" y="3540125"/>
              <a:ext cx="41275" cy="42863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3" name="Oval 53"/>
            <p:cNvSpPr>
              <a:spLocks noChangeArrowheads="1"/>
            </p:cNvSpPr>
            <p:nvPr/>
          </p:nvSpPr>
          <p:spPr bwMode="auto">
            <a:xfrm>
              <a:off x="5165726" y="3646488"/>
              <a:ext cx="42863" cy="42863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4" name="Oval 54"/>
            <p:cNvSpPr>
              <a:spLocks noChangeArrowheads="1"/>
            </p:cNvSpPr>
            <p:nvPr/>
          </p:nvSpPr>
          <p:spPr bwMode="auto">
            <a:xfrm>
              <a:off x="5470526" y="3754438"/>
              <a:ext cx="42863" cy="41275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5" name="Oval 55"/>
            <p:cNvSpPr>
              <a:spLocks noChangeArrowheads="1"/>
            </p:cNvSpPr>
            <p:nvPr/>
          </p:nvSpPr>
          <p:spPr bwMode="auto">
            <a:xfrm>
              <a:off x="5749926" y="3890963"/>
              <a:ext cx="42863" cy="46038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6" name="Freeform 56"/>
            <p:cNvSpPr/>
            <p:nvPr/>
          </p:nvSpPr>
          <p:spPr bwMode="auto">
            <a:xfrm>
              <a:off x="6924676" y="3616325"/>
              <a:ext cx="1695450" cy="573088"/>
            </a:xfrm>
            <a:custGeom>
              <a:avLst/>
              <a:gdLst>
                <a:gd name="T0" fmla="*/ 16 w 400"/>
                <a:gd name="T1" fmla="*/ 95 h 134"/>
                <a:gd name="T2" fmla="*/ 89 w 400"/>
                <a:gd name="T3" fmla="*/ 133 h 134"/>
                <a:gd name="T4" fmla="*/ 77 w 400"/>
                <a:gd name="T5" fmla="*/ 52 h 134"/>
                <a:gd name="T6" fmla="*/ 147 w 400"/>
                <a:gd name="T7" fmla="*/ 85 h 134"/>
                <a:gd name="T8" fmla="*/ 149 w 400"/>
                <a:gd name="T9" fmla="*/ 9 h 134"/>
                <a:gd name="T10" fmla="*/ 210 w 400"/>
                <a:gd name="T11" fmla="*/ 57 h 134"/>
                <a:gd name="T12" fmla="*/ 240 w 400"/>
                <a:gd name="T13" fmla="*/ 0 h 134"/>
                <a:gd name="T14" fmla="*/ 277 w 400"/>
                <a:gd name="T15" fmla="*/ 54 h 134"/>
                <a:gd name="T16" fmla="*/ 325 w 400"/>
                <a:gd name="T17" fmla="*/ 14 h 134"/>
                <a:gd name="T18" fmla="*/ 343 w 400"/>
                <a:gd name="T19" fmla="*/ 77 h 134"/>
                <a:gd name="T20" fmla="*/ 400 w 400"/>
                <a:gd name="T21" fmla="*/ 54 h 134"/>
                <a:gd name="T22" fmla="*/ 397 w 400"/>
                <a:gd name="T23" fmla="*/ 129 h 134"/>
                <a:gd name="T24" fmla="*/ 383 w 400"/>
                <a:gd name="T25" fmla="*/ 115 h 134"/>
                <a:gd name="T26" fmla="*/ 383 w 400"/>
                <a:gd name="T27" fmla="*/ 82 h 134"/>
                <a:gd name="T28" fmla="*/ 340 w 400"/>
                <a:gd name="T29" fmla="*/ 97 h 134"/>
                <a:gd name="T30" fmla="*/ 325 w 400"/>
                <a:gd name="T31" fmla="*/ 87 h 134"/>
                <a:gd name="T32" fmla="*/ 315 w 400"/>
                <a:gd name="T33" fmla="*/ 47 h 134"/>
                <a:gd name="T34" fmla="*/ 287 w 400"/>
                <a:gd name="T35" fmla="*/ 70 h 134"/>
                <a:gd name="T36" fmla="*/ 265 w 400"/>
                <a:gd name="T37" fmla="*/ 70 h 134"/>
                <a:gd name="T38" fmla="*/ 242 w 400"/>
                <a:gd name="T39" fmla="*/ 32 h 134"/>
                <a:gd name="T40" fmla="*/ 222 w 400"/>
                <a:gd name="T41" fmla="*/ 74 h 134"/>
                <a:gd name="T42" fmla="*/ 200 w 400"/>
                <a:gd name="T43" fmla="*/ 80 h 134"/>
                <a:gd name="T44" fmla="*/ 164 w 400"/>
                <a:gd name="T45" fmla="*/ 44 h 134"/>
                <a:gd name="T46" fmla="*/ 164 w 400"/>
                <a:gd name="T47" fmla="*/ 92 h 134"/>
                <a:gd name="T48" fmla="*/ 148 w 400"/>
                <a:gd name="T49" fmla="*/ 108 h 134"/>
                <a:gd name="T50" fmla="*/ 98 w 400"/>
                <a:gd name="T51" fmla="*/ 81 h 134"/>
                <a:gd name="T52" fmla="*/ 104 w 400"/>
                <a:gd name="T53" fmla="*/ 128 h 134"/>
                <a:gd name="T54" fmla="*/ 61 w 400"/>
                <a:gd name="T55" fmla="*/ 134 h 134"/>
                <a:gd name="T56" fmla="*/ 0 w 400"/>
                <a:gd name="T57" fmla="*/ 106 h 134"/>
                <a:gd name="T58" fmla="*/ 16 w 400"/>
                <a:gd name="T59" fmla="*/ 9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0" h="134">
                  <a:moveTo>
                    <a:pt x="16" y="95"/>
                  </a:moveTo>
                  <a:cubicBezTo>
                    <a:pt x="89" y="133"/>
                    <a:pt x="89" y="133"/>
                    <a:pt x="89" y="133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147" y="85"/>
                    <a:pt x="147" y="85"/>
                    <a:pt x="147" y="85"/>
                  </a:cubicBezTo>
                  <a:cubicBezTo>
                    <a:pt x="149" y="9"/>
                    <a:pt x="149" y="9"/>
                    <a:pt x="149" y="9"/>
                  </a:cubicBezTo>
                  <a:cubicBezTo>
                    <a:pt x="210" y="57"/>
                    <a:pt x="210" y="57"/>
                    <a:pt x="210" y="57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77" y="54"/>
                    <a:pt x="277" y="54"/>
                    <a:pt x="277" y="54"/>
                  </a:cubicBezTo>
                  <a:cubicBezTo>
                    <a:pt x="325" y="14"/>
                    <a:pt x="325" y="14"/>
                    <a:pt x="325" y="14"/>
                  </a:cubicBezTo>
                  <a:cubicBezTo>
                    <a:pt x="343" y="77"/>
                    <a:pt x="343" y="77"/>
                    <a:pt x="343" y="77"/>
                  </a:cubicBezTo>
                  <a:cubicBezTo>
                    <a:pt x="400" y="54"/>
                    <a:pt x="400" y="54"/>
                    <a:pt x="400" y="54"/>
                  </a:cubicBezTo>
                  <a:cubicBezTo>
                    <a:pt x="397" y="129"/>
                    <a:pt x="397" y="129"/>
                    <a:pt x="397" y="129"/>
                  </a:cubicBezTo>
                  <a:cubicBezTo>
                    <a:pt x="383" y="115"/>
                    <a:pt x="383" y="115"/>
                    <a:pt x="383" y="115"/>
                  </a:cubicBezTo>
                  <a:cubicBezTo>
                    <a:pt x="383" y="82"/>
                    <a:pt x="383" y="82"/>
                    <a:pt x="383" y="82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325" y="87"/>
                    <a:pt x="325" y="87"/>
                    <a:pt x="325" y="87"/>
                  </a:cubicBezTo>
                  <a:cubicBezTo>
                    <a:pt x="315" y="47"/>
                    <a:pt x="315" y="47"/>
                    <a:pt x="315" y="47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265" y="70"/>
                    <a:pt x="265" y="70"/>
                    <a:pt x="265" y="70"/>
                  </a:cubicBezTo>
                  <a:cubicBezTo>
                    <a:pt x="242" y="32"/>
                    <a:pt x="242" y="32"/>
                    <a:pt x="242" y="32"/>
                  </a:cubicBezTo>
                  <a:cubicBezTo>
                    <a:pt x="222" y="74"/>
                    <a:pt x="222" y="74"/>
                    <a:pt x="222" y="74"/>
                  </a:cubicBezTo>
                  <a:cubicBezTo>
                    <a:pt x="200" y="80"/>
                    <a:pt x="200" y="80"/>
                    <a:pt x="200" y="80"/>
                  </a:cubicBezTo>
                  <a:cubicBezTo>
                    <a:pt x="164" y="44"/>
                    <a:pt x="164" y="44"/>
                    <a:pt x="164" y="44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48" y="108"/>
                    <a:pt x="148" y="108"/>
                    <a:pt x="148" y="108"/>
                  </a:cubicBezTo>
                  <a:cubicBezTo>
                    <a:pt x="98" y="81"/>
                    <a:pt x="98" y="81"/>
                    <a:pt x="98" y="81"/>
                  </a:cubicBezTo>
                  <a:cubicBezTo>
                    <a:pt x="104" y="128"/>
                    <a:pt x="104" y="128"/>
                    <a:pt x="104" y="128"/>
                  </a:cubicBezTo>
                  <a:cubicBezTo>
                    <a:pt x="61" y="134"/>
                    <a:pt x="61" y="134"/>
                    <a:pt x="61" y="134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6"/>
                    <a:pt x="9" y="95"/>
                    <a:pt x="16" y="95"/>
                  </a:cubicBezTo>
                  <a:close/>
                </a:path>
              </a:pathLst>
            </a:custGeom>
            <a:solidFill>
              <a:srgbClr val="F7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7" name="Freeform 57"/>
            <p:cNvSpPr/>
            <p:nvPr/>
          </p:nvSpPr>
          <p:spPr bwMode="auto">
            <a:xfrm>
              <a:off x="7315201" y="3830638"/>
              <a:ext cx="1309688" cy="354013"/>
            </a:xfrm>
            <a:custGeom>
              <a:avLst/>
              <a:gdLst>
                <a:gd name="T0" fmla="*/ 0 w 309"/>
                <a:gd name="T1" fmla="*/ 83 h 83"/>
                <a:gd name="T2" fmla="*/ 165 w 309"/>
                <a:gd name="T3" fmla="*/ 1 h 83"/>
                <a:gd name="T4" fmla="*/ 309 w 309"/>
                <a:gd name="T5" fmla="*/ 82 h 83"/>
                <a:gd name="T6" fmla="*/ 0 w 309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9" h="83">
                  <a:moveTo>
                    <a:pt x="0" y="83"/>
                  </a:moveTo>
                  <a:cubicBezTo>
                    <a:pt x="0" y="83"/>
                    <a:pt x="70" y="0"/>
                    <a:pt x="165" y="1"/>
                  </a:cubicBezTo>
                  <a:cubicBezTo>
                    <a:pt x="261" y="2"/>
                    <a:pt x="309" y="82"/>
                    <a:pt x="309" y="82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F6E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8" name="Oval 58"/>
            <p:cNvSpPr>
              <a:spLocks noChangeArrowheads="1"/>
            </p:cNvSpPr>
            <p:nvPr/>
          </p:nvSpPr>
          <p:spPr bwMode="auto">
            <a:xfrm>
              <a:off x="7454901" y="3848100"/>
              <a:ext cx="50800" cy="55563"/>
            </a:xfrm>
            <a:prstGeom prst="ellipse">
              <a:avLst/>
            </a:prstGeom>
            <a:solidFill>
              <a:srgbClr val="75B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9" name="Oval 59"/>
            <p:cNvSpPr>
              <a:spLocks noChangeArrowheads="1"/>
            </p:cNvSpPr>
            <p:nvPr/>
          </p:nvSpPr>
          <p:spPr bwMode="auto">
            <a:xfrm>
              <a:off x="7756526" y="3711575"/>
              <a:ext cx="50800" cy="50800"/>
            </a:xfrm>
            <a:prstGeom prst="ellipse">
              <a:avLst/>
            </a:prstGeom>
            <a:solidFill>
              <a:srgbClr val="75B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0" name="Oval 60"/>
            <p:cNvSpPr>
              <a:spLocks noChangeArrowheads="1"/>
            </p:cNvSpPr>
            <p:nvPr/>
          </p:nvSpPr>
          <p:spPr bwMode="auto">
            <a:xfrm>
              <a:off x="8081963" y="3706813"/>
              <a:ext cx="50800" cy="50800"/>
            </a:xfrm>
            <a:prstGeom prst="ellipse">
              <a:avLst/>
            </a:prstGeom>
            <a:solidFill>
              <a:srgbClr val="75B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1" name="Oval 61"/>
            <p:cNvSpPr>
              <a:spLocks noChangeArrowheads="1"/>
            </p:cNvSpPr>
            <p:nvPr/>
          </p:nvSpPr>
          <p:spPr bwMode="auto">
            <a:xfrm>
              <a:off x="8416926" y="3822700"/>
              <a:ext cx="50800" cy="50800"/>
            </a:xfrm>
            <a:prstGeom prst="ellipse">
              <a:avLst/>
            </a:prstGeom>
            <a:solidFill>
              <a:srgbClr val="75B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2" name="Oval 62"/>
            <p:cNvSpPr>
              <a:spLocks noChangeArrowheads="1"/>
            </p:cNvSpPr>
            <p:nvPr/>
          </p:nvSpPr>
          <p:spPr bwMode="auto">
            <a:xfrm>
              <a:off x="4173538" y="3890963"/>
              <a:ext cx="63500" cy="68263"/>
            </a:xfrm>
            <a:prstGeom prst="ellipse">
              <a:avLst/>
            </a:prstGeom>
            <a:solidFill>
              <a:srgbClr val="F7A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3" name="Freeform 63"/>
            <p:cNvSpPr/>
            <p:nvPr/>
          </p:nvSpPr>
          <p:spPr bwMode="auto">
            <a:xfrm>
              <a:off x="3473451" y="2963863"/>
              <a:ext cx="550863" cy="298450"/>
            </a:xfrm>
            <a:custGeom>
              <a:avLst/>
              <a:gdLst>
                <a:gd name="T0" fmla="*/ 92 w 130"/>
                <a:gd name="T1" fmla="*/ 1 h 70"/>
                <a:gd name="T2" fmla="*/ 103 w 130"/>
                <a:gd name="T3" fmla="*/ 31 h 70"/>
                <a:gd name="T4" fmla="*/ 114 w 130"/>
                <a:gd name="T5" fmla="*/ 31 h 70"/>
                <a:gd name="T6" fmla="*/ 125 w 130"/>
                <a:gd name="T7" fmla="*/ 32 h 70"/>
                <a:gd name="T8" fmla="*/ 130 w 130"/>
                <a:gd name="T9" fmla="*/ 52 h 70"/>
                <a:gd name="T10" fmla="*/ 118 w 130"/>
                <a:gd name="T11" fmla="*/ 54 h 70"/>
                <a:gd name="T12" fmla="*/ 82 w 130"/>
                <a:gd name="T13" fmla="*/ 60 h 70"/>
                <a:gd name="T14" fmla="*/ 40 w 130"/>
                <a:gd name="T15" fmla="*/ 66 h 70"/>
                <a:gd name="T16" fmla="*/ 7 w 130"/>
                <a:gd name="T17" fmla="*/ 69 h 70"/>
                <a:gd name="T18" fmla="*/ 4 w 130"/>
                <a:gd name="T19" fmla="*/ 60 h 70"/>
                <a:gd name="T20" fmla="*/ 5 w 130"/>
                <a:gd name="T21" fmla="*/ 51 h 70"/>
                <a:gd name="T22" fmla="*/ 16 w 130"/>
                <a:gd name="T23" fmla="*/ 47 h 70"/>
                <a:gd name="T24" fmla="*/ 24 w 130"/>
                <a:gd name="T25" fmla="*/ 44 h 70"/>
                <a:gd name="T26" fmla="*/ 19 w 130"/>
                <a:gd name="T27" fmla="*/ 15 h 70"/>
                <a:gd name="T28" fmla="*/ 26 w 130"/>
                <a:gd name="T29" fmla="*/ 7 h 70"/>
                <a:gd name="T30" fmla="*/ 67 w 130"/>
                <a:gd name="T31" fmla="*/ 1 h 70"/>
                <a:gd name="T32" fmla="*/ 81 w 130"/>
                <a:gd name="T33" fmla="*/ 0 h 70"/>
                <a:gd name="T34" fmla="*/ 92 w 130"/>
                <a:gd name="T35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70">
                  <a:moveTo>
                    <a:pt x="92" y="1"/>
                  </a:moveTo>
                  <a:cubicBezTo>
                    <a:pt x="105" y="2"/>
                    <a:pt x="101" y="22"/>
                    <a:pt x="103" y="31"/>
                  </a:cubicBezTo>
                  <a:cubicBezTo>
                    <a:pt x="107" y="31"/>
                    <a:pt x="111" y="31"/>
                    <a:pt x="114" y="31"/>
                  </a:cubicBezTo>
                  <a:cubicBezTo>
                    <a:pt x="118" y="31"/>
                    <a:pt x="121" y="32"/>
                    <a:pt x="125" y="32"/>
                  </a:cubicBezTo>
                  <a:cubicBezTo>
                    <a:pt x="125" y="34"/>
                    <a:pt x="129" y="52"/>
                    <a:pt x="130" y="52"/>
                  </a:cubicBezTo>
                  <a:cubicBezTo>
                    <a:pt x="126" y="52"/>
                    <a:pt x="122" y="53"/>
                    <a:pt x="118" y="54"/>
                  </a:cubicBezTo>
                  <a:cubicBezTo>
                    <a:pt x="106" y="55"/>
                    <a:pt x="94" y="58"/>
                    <a:pt x="82" y="60"/>
                  </a:cubicBezTo>
                  <a:cubicBezTo>
                    <a:pt x="68" y="62"/>
                    <a:pt x="54" y="63"/>
                    <a:pt x="40" y="66"/>
                  </a:cubicBezTo>
                  <a:cubicBezTo>
                    <a:pt x="30" y="67"/>
                    <a:pt x="17" y="70"/>
                    <a:pt x="7" y="69"/>
                  </a:cubicBezTo>
                  <a:cubicBezTo>
                    <a:pt x="6" y="66"/>
                    <a:pt x="5" y="63"/>
                    <a:pt x="4" y="60"/>
                  </a:cubicBezTo>
                  <a:cubicBezTo>
                    <a:pt x="2" y="55"/>
                    <a:pt x="0" y="54"/>
                    <a:pt x="5" y="51"/>
                  </a:cubicBezTo>
                  <a:cubicBezTo>
                    <a:pt x="9" y="49"/>
                    <a:pt x="12" y="49"/>
                    <a:pt x="16" y="47"/>
                  </a:cubicBezTo>
                  <a:cubicBezTo>
                    <a:pt x="19" y="46"/>
                    <a:pt x="21" y="44"/>
                    <a:pt x="24" y="44"/>
                  </a:cubicBezTo>
                  <a:cubicBezTo>
                    <a:pt x="23" y="44"/>
                    <a:pt x="19" y="17"/>
                    <a:pt x="19" y="15"/>
                  </a:cubicBezTo>
                  <a:cubicBezTo>
                    <a:pt x="19" y="10"/>
                    <a:pt x="21" y="8"/>
                    <a:pt x="26" y="7"/>
                  </a:cubicBezTo>
                  <a:cubicBezTo>
                    <a:pt x="39" y="4"/>
                    <a:pt x="53" y="3"/>
                    <a:pt x="67" y="1"/>
                  </a:cubicBezTo>
                  <a:cubicBezTo>
                    <a:pt x="72" y="1"/>
                    <a:pt x="76" y="0"/>
                    <a:pt x="81" y="0"/>
                  </a:cubicBezTo>
                  <a:cubicBezTo>
                    <a:pt x="84" y="0"/>
                    <a:pt x="88" y="0"/>
                    <a:pt x="92" y="1"/>
                  </a:cubicBezTo>
                  <a:close/>
                </a:path>
              </a:pathLst>
            </a:custGeom>
            <a:solidFill>
              <a:srgbClr val="F5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4" name="Freeform 64"/>
            <p:cNvSpPr/>
            <p:nvPr/>
          </p:nvSpPr>
          <p:spPr bwMode="auto">
            <a:xfrm>
              <a:off x="3609976" y="3155950"/>
              <a:ext cx="127000" cy="158750"/>
            </a:xfrm>
            <a:custGeom>
              <a:avLst/>
              <a:gdLst>
                <a:gd name="T0" fmla="*/ 27 w 30"/>
                <a:gd name="T1" fmla="*/ 28 h 37"/>
                <a:gd name="T2" fmla="*/ 30 w 30"/>
                <a:gd name="T3" fmla="*/ 18 h 37"/>
                <a:gd name="T4" fmla="*/ 2 w 30"/>
                <a:gd name="T5" fmla="*/ 14 h 37"/>
                <a:gd name="T6" fmla="*/ 4 w 30"/>
                <a:gd name="T7" fmla="*/ 29 h 37"/>
                <a:gd name="T8" fmla="*/ 27 w 30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7">
                  <a:moveTo>
                    <a:pt x="27" y="28"/>
                  </a:moveTo>
                  <a:cubicBezTo>
                    <a:pt x="29" y="25"/>
                    <a:pt x="30" y="22"/>
                    <a:pt x="30" y="18"/>
                  </a:cubicBezTo>
                  <a:cubicBezTo>
                    <a:pt x="28" y="3"/>
                    <a:pt x="8" y="0"/>
                    <a:pt x="2" y="14"/>
                  </a:cubicBezTo>
                  <a:cubicBezTo>
                    <a:pt x="0" y="18"/>
                    <a:pt x="1" y="25"/>
                    <a:pt x="4" y="29"/>
                  </a:cubicBezTo>
                  <a:cubicBezTo>
                    <a:pt x="10" y="37"/>
                    <a:pt x="22" y="35"/>
                    <a:pt x="27" y="28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5" name="Freeform 65"/>
            <p:cNvSpPr/>
            <p:nvPr/>
          </p:nvSpPr>
          <p:spPr bwMode="auto">
            <a:xfrm>
              <a:off x="3648076" y="3203575"/>
              <a:ext cx="50800" cy="58738"/>
            </a:xfrm>
            <a:custGeom>
              <a:avLst/>
              <a:gdLst>
                <a:gd name="T0" fmla="*/ 11 w 12"/>
                <a:gd name="T1" fmla="*/ 11 h 14"/>
                <a:gd name="T2" fmla="*/ 12 w 12"/>
                <a:gd name="T3" fmla="*/ 7 h 14"/>
                <a:gd name="T4" fmla="*/ 1 w 12"/>
                <a:gd name="T5" fmla="*/ 5 h 14"/>
                <a:gd name="T6" fmla="*/ 2 w 12"/>
                <a:gd name="T7" fmla="*/ 11 h 14"/>
                <a:gd name="T8" fmla="*/ 11 w 12"/>
                <a:gd name="T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11" y="11"/>
                  </a:moveTo>
                  <a:cubicBezTo>
                    <a:pt x="11" y="10"/>
                    <a:pt x="12" y="8"/>
                    <a:pt x="12" y="7"/>
                  </a:cubicBezTo>
                  <a:cubicBezTo>
                    <a:pt x="11" y="1"/>
                    <a:pt x="3" y="0"/>
                    <a:pt x="1" y="5"/>
                  </a:cubicBezTo>
                  <a:cubicBezTo>
                    <a:pt x="0" y="7"/>
                    <a:pt x="1" y="10"/>
                    <a:pt x="2" y="11"/>
                  </a:cubicBezTo>
                  <a:cubicBezTo>
                    <a:pt x="4" y="14"/>
                    <a:pt x="9" y="13"/>
                    <a:pt x="11" y="11"/>
                  </a:cubicBezTo>
                  <a:close/>
                </a:path>
              </a:pathLst>
            </a:custGeom>
            <a:solidFill>
              <a:srgbClr val="CAB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6" name="Freeform 66"/>
            <p:cNvSpPr/>
            <p:nvPr/>
          </p:nvSpPr>
          <p:spPr bwMode="auto">
            <a:xfrm>
              <a:off x="3833813" y="3135313"/>
              <a:ext cx="131763" cy="157163"/>
            </a:xfrm>
            <a:custGeom>
              <a:avLst/>
              <a:gdLst>
                <a:gd name="T0" fmla="*/ 28 w 31"/>
                <a:gd name="T1" fmla="*/ 28 h 37"/>
                <a:gd name="T2" fmla="*/ 30 w 31"/>
                <a:gd name="T3" fmla="*/ 18 h 37"/>
                <a:gd name="T4" fmla="*/ 2 w 31"/>
                <a:gd name="T5" fmla="*/ 14 h 37"/>
                <a:gd name="T6" fmla="*/ 4 w 31"/>
                <a:gd name="T7" fmla="*/ 29 h 37"/>
                <a:gd name="T8" fmla="*/ 28 w 31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7">
                  <a:moveTo>
                    <a:pt x="28" y="28"/>
                  </a:moveTo>
                  <a:cubicBezTo>
                    <a:pt x="30" y="25"/>
                    <a:pt x="31" y="22"/>
                    <a:pt x="30" y="18"/>
                  </a:cubicBezTo>
                  <a:cubicBezTo>
                    <a:pt x="29" y="3"/>
                    <a:pt x="9" y="0"/>
                    <a:pt x="2" y="14"/>
                  </a:cubicBezTo>
                  <a:cubicBezTo>
                    <a:pt x="0" y="18"/>
                    <a:pt x="2" y="25"/>
                    <a:pt x="4" y="29"/>
                  </a:cubicBezTo>
                  <a:cubicBezTo>
                    <a:pt x="10" y="37"/>
                    <a:pt x="22" y="35"/>
                    <a:pt x="28" y="28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7" name="Freeform 67"/>
            <p:cNvSpPr/>
            <p:nvPr/>
          </p:nvSpPr>
          <p:spPr bwMode="auto">
            <a:xfrm>
              <a:off x="3876676" y="3181350"/>
              <a:ext cx="46038" cy="60325"/>
            </a:xfrm>
            <a:custGeom>
              <a:avLst/>
              <a:gdLst>
                <a:gd name="T0" fmla="*/ 10 w 11"/>
                <a:gd name="T1" fmla="*/ 11 h 14"/>
                <a:gd name="T2" fmla="*/ 11 w 11"/>
                <a:gd name="T3" fmla="*/ 7 h 14"/>
                <a:gd name="T4" fmla="*/ 0 w 11"/>
                <a:gd name="T5" fmla="*/ 5 h 14"/>
                <a:gd name="T6" fmla="*/ 1 w 11"/>
                <a:gd name="T7" fmla="*/ 11 h 14"/>
                <a:gd name="T8" fmla="*/ 10 w 11"/>
                <a:gd name="T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4">
                  <a:moveTo>
                    <a:pt x="10" y="11"/>
                  </a:moveTo>
                  <a:cubicBezTo>
                    <a:pt x="11" y="10"/>
                    <a:pt x="11" y="8"/>
                    <a:pt x="11" y="7"/>
                  </a:cubicBezTo>
                  <a:cubicBezTo>
                    <a:pt x="10" y="1"/>
                    <a:pt x="3" y="0"/>
                    <a:pt x="0" y="5"/>
                  </a:cubicBezTo>
                  <a:cubicBezTo>
                    <a:pt x="0" y="7"/>
                    <a:pt x="0" y="10"/>
                    <a:pt x="1" y="11"/>
                  </a:cubicBezTo>
                  <a:cubicBezTo>
                    <a:pt x="3" y="14"/>
                    <a:pt x="8" y="13"/>
                    <a:pt x="10" y="11"/>
                  </a:cubicBezTo>
                  <a:close/>
                </a:path>
              </a:pathLst>
            </a:custGeom>
            <a:solidFill>
              <a:srgbClr val="CAB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8" name="Freeform 68"/>
            <p:cNvSpPr/>
            <p:nvPr/>
          </p:nvSpPr>
          <p:spPr bwMode="auto">
            <a:xfrm>
              <a:off x="3592513" y="3014663"/>
              <a:ext cx="119063" cy="107950"/>
            </a:xfrm>
            <a:custGeom>
              <a:avLst/>
              <a:gdLst>
                <a:gd name="T0" fmla="*/ 1 w 28"/>
                <a:gd name="T1" fmla="*/ 6 h 25"/>
                <a:gd name="T2" fmla="*/ 4 w 28"/>
                <a:gd name="T3" fmla="*/ 25 h 25"/>
                <a:gd name="T4" fmla="*/ 14 w 28"/>
                <a:gd name="T5" fmla="*/ 24 h 25"/>
                <a:gd name="T6" fmla="*/ 24 w 28"/>
                <a:gd name="T7" fmla="*/ 22 h 25"/>
                <a:gd name="T8" fmla="*/ 24 w 28"/>
                <a:gd name="T9" fmla="*/ 11 h 25"/>
                <a:gd name="T10" fmla="*/ 22 w 28"/>
                <a:gd name="T11" fmla="*/ 0 h 25"/>
                <a:gd name="T12" fmla="*/ 0 w 28"/>
                <a:gd name="T13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5">
                  <a:moveTo>
                    <a:pt x="1" y="6"/>
                  </a:moveTo>
                  <a:cubicBezTo>
                    <a:pt x="0" y="11"/>
                    <a:pt x="2" y="21"/>
                    <a:pt x="4" y="25"/>
                  </a:cubicBezTo>
                  <a:cubicBezTo>
                    <a:pt x="7" y="25"/>
                    <a:pt x="11" y="25"/>
                    <a:pt x="14" y="24"/>
                  </a:cubicBezTo>
                  <a:cubicBezTo>
                    <a:pt x="17" y="24"/>
                    <a:pt x="22" y="23"/>
                    <a:pt x="24" y="22"/>
                  </a:cubicBezTo>
                  <a:cubicBezTo>
                    <a:pt x="28" y="20"/>
                    <a:pt x="25" y="15"/>
                    <a:pt x="24" y="11"/>
                  </a:cubicBezTo>
                  <a:cubicBezTo>
                    <a:pt x="23" y="8"/>
                    <a:pt x="23" y="4"/>
                    <a:pt x="22" y="0"/>
                  </a:cubicBezTo>
                  <a:cubicBezTo>
                    <a:pt x="15" y="0"/>
                    <a:pt x="7" y="3"/>
                    <a:pt x="0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9" name="Freeform 69"/>
            <p:cNvSpPr/>
            <p:nvPr/>
          </p:nvSpPr>
          <p:spPr bwMode="auto">
            <a:xfrm>
              <a:off x="3711576" y="2994025"/>
              <a:ext cx="173038" cy="111125"/>
            </a:xfrm>
            <a:custGeom>
              <a:avLst/>
              <a:gdLst>
                <a:gd name="T0" fmla="*/ 0 w 41"/>
                <a:gd name="T1" fmla="*/ 6 h 26"/>
                <a:gd name="T2" fmla="*/ 5 w 41"/>
                <a:gd name="T3" fmla="*/ 26 h 26"/>
                <a:gd name="T4" fmla="*/ 41 w 41"/>
                <a:gd name="T5" fmla="*/ 22 h 26"/>
                <a:gd name="T6" fmla="*/ 40 w 41"/>
                <a:gd name="T7" fmla="*/ 9 h 26"/>
                <a:gd name="T8" fmla="*/ 30 w 41"/>
                <a:gd name="T9" fmla="*/ 0 h 26"/>
                <a:gd name="T10" fmla="*/ 1 w 41"/>
                <a:gd name="T11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6">
                  <a:moveTo>
                    <a:pt x="0" y="6"/>
                  </a:moveTo>
                  <a:cubicBezTo>
                    <a:pt x="2" y="12"/>
                    <a:pt x="3" y="19"/>
                    <a:pt x="5" y="26"/>
                  </a:cubicBezTo>
                  <a:cubicBezTo>
                    <a:pt x="16" y="25"/>
                    <a:pt x="30" y="26"/>
                    <a:pt x="41" y="22"/>
                  </a:cubicBezTo>
                  <a:cubicBezTo>
                    <a:pt x="41" y="18"/>
                    <a:pt x="41" y="13"/>
                    <a:pt x="40" y="9"/>
                  </a:cubicBezTo>
                  <a:cubicBezTo>
                    <a:pt x="38" y="3"/>
                    <a:pt x="36" y="1"/>
                    <a:pt x="30" y="0"/>
                  </a:cubicBezTo>
                  <a:cubicBezTo>
                    <a:pt x="25" y="0"/>
                    <a:pt x="2" y="0"/>
                    <a:pt x="1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</p:grpSp>
      <p:sp>
        <p:nvSpPr>
          <p:cNvPr id="453" name="文本框 452"/>
          <p:cNvSpPr txBox="1"/>
          <p:nvPr/>
        </p:nvSpPr>
        <p:spPr>
          <a:xfrm>
            <a:off x="443034" y="2108535"/>
            <a:ext cx="1121012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7A23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ea"/>
                <a:ea typeface="+mj-ea"/>
                <a:cs typeface="Montserrat" panose="00000500000000000000" charset="0"/>
              </a:rPr>
              <a:t>Chủ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7A23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ea"/>
                <a:ea typeface="+mj-ea"/>
                <a:cs typeface="Montserrat" panose="00000500000000000000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7A23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ea"/>
                <a:ea typeface="+mj-ea"/>
                <a:cs typeface="Montserrat" panose="00000500000000000000" charset="0"/>
              </a:rPr>
              <a:t>đề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7A23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ea"/>
                <a:ea typeface="+mj-ea"/>
                <a:cs typeface="Montserrat" panose="00000500000000000000" charset="0"/>
              </a:rPr>
              <a:t> 1: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7A23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ea"/>
                <a:ea typeface="+mj-ea"/>
                <a:cs typeface="Montserrat" panose="00000500000000000000" charset="0"/>
              </a:rPr>
              <a:t>Khám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7A23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ea"/>
                <a:ea typeface="+mj-ea"/>
                <a:cs typeface="Montserrat" panose="00000500000000000000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7A23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ea"/>
                <a:ea typeface="+mj-ea"/>
                <a:cs typeface="Montserrat" panose="00000500000000000000" charset="0"/>
              </a:rPr>
              <a:t>Phá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7A23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ea"/>
                <a:ea typeface="+mj-ea"/>
                <a:cs typeface="Montserrat" panose="00000500000000000000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7A23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ea"/>
                <a:ea typeface="+mj-ea"/>
                <a:cs typeface="Montserrat" panose="00000500000000000000" charset="0"/>
              </a:rPr>
              <a:t>Máy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7A23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ea"/>
                <a:ea typeface="+mj-ea"/>
                <a:cs typeface="Montserrat" panose="00000500000000000000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7A23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ea"/>
                <a:ea typeface="+mj-ea"/>
                <a:cs typeface="Montserrat" panose="00000500000000000000" charset="0"/>
              </a:rPr>
              <a:t>Tính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7A23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ea"/>
              <a:ea typeface="+mj-ea"/>
              <a:cs typeface="Montserrat" panose="00000500000000000000" charset="0"/>
            </a:endParaRPr>
          </a:p>
          <a:p>
            <a:pPr algn="ctr"/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ea"/>
                <a:ea typeface="+mj-ea"/>
                <a:cs typeface="Montserrat" panose="00000500000000000000" charset="0"/>
              </a:rPr>
              <a:t>Bài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ea"/>
                <a:ea typeface="+mj-ea"/>
                <a:cs typeface="Montserrat" panose="00000500000000000000" charset="0"/>
              </a:rPr>
              <a:t> 1: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ea"/>
                <a:ea typeface="+mj-ea"/>
                <a:cs typeface="Montserrat" panose="00000500000000000000" charset="0"/>
              </a:rPr>
              <a:t>Khám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ea"/>
                <a:ea typeface="+mj-ea"/>
                <a:cs typeface="Montserrat" panose="00000500000000000000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ea"/>
                <a:ea typeface="+mj-ea"/>
                <a:cs typeface="Montserrat" panose="00000500000000000000" charset="0"/>
              </a:rPr>
              <a:t>phá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ea"/>
                <a:ea typeface="+mj-ea"/>
                <a:cs typeface="Montserrat" panose="00000500000000000000" charset="0"/>
              </a:rPr>
              <a:t> computer</a:t>
            </a:r>
          </a:p>
          <a:p>
            <a:pPr algn="ctr"/>
            <a:endParaRPr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7A23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ea"/>
              <a:ea typeface="+mj-ea"/>
              <a:cs typeface="Montserrat" panose="00000500000000000000" charset="0"/>
            </a:endParaRPr>
          </a:p>
        </p:txBody>
      </p:sp>
      <p:grpSp>
        <p:nvGrpSpPr>
          <p:cNvPr id="455" name="组合 454"/>
          <p:cNvGrpSpPr/>
          <p:nvPr/>
        </p:nvGrpSpPr>
        <p:grpSpPr>
          <a:xfrm>
            <a:off x="-15431" y="0"/>
            <a:ext cx="2852697" cy="1754403"/>
            <a:chOff x="5003800" y="1020763"/>
            <a:chExt cx="2166938" cy="4770437"/>
          </a:xfrm>
        </p:grpSpPr>
        <p:sp>
          <p:nvSpPr>
            <p:cNvPr id="456" name="Freeform 437"/>
            <p:cNvSpPr/>
            <p:nvPr/>
          </p:nvSpPr>
          <p:spPr bwMode="auto">
            <a:xfrm>
              <a:off x="5003800" y="5121275"/>
              <a:ext cx="2163763" cy="669925"/>
            </a:xfrm>
            <a:custGeom>
              <a:avLst/>
              <a:gdLst>
                <a:gd name="T0" fmla="*/ 3 w 508"/>
                <a:gd name="T1" fmla="*/ 0 h 158"/>
                <a:gd name="T2" fmla="*/ 3 w 508"/>
                <a:gd name="T3" fmla="*/ 57 h 158"/>
                <a:gd name="T4" fmla="*/ 147 w 508"/>
                <a:gd name="T5" fmla="*/ 155 h 158"/>
                <a:gd name="T6" fmla="*/ 499 w 508"/>
                <a:gd name="T7" fmla="*/ 51 h 158"/>
                <a:gd name="T8" fmla="*/ 506 w 508"/>
                <a:gd name="T9" fmla="*/ 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8" h="158">
                  <a:moveTo>
                    <a:pt x="3" y="0"/>
                  </a:moveTo>
                  <a:cubicBezTo>
                    <a:pt x="3" y="0"/>
                    <a:pt x="0" y="41"/>
                    <a:pt x="3" y="57"/>
                  </a:cubicBezTo>
                  <a:cubicBezTo>
                    <a:pt x="6" y="72"/>
                    <a:pt x="128" y="153"/>
                    <a:pt x="147" y="155"/>
                  </a:cubicBezTo>
                  <a:cubicBezTo>
                    <a:pt x="165" y="158"/>
                    <a:pt x="490" y="64"/>
                    <a:pt x="499" y="51"/>
                  </a:cubicBezTo>
                  <a:cubicBezTo>
                    <a:pt x="508" y="37"/>
                    <a:pt x="506" y="2"/>
                    <a:pt x="506" y="2"/>
                  </a:cubicBezTo>
                </a:path>
              </a:pathLst>
            </a:custGeom>
            <a:solidFill>
              <a:srgbClr val="746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57" name="Freeform 438"/>
            <p:cNvSpPr/>
            <p:nvPr/>
          </p:nvSpPr>
          <p:spPr bwMode="auto">
            <a:xfrm>
              <a:off x="5016500" y="5005388"/>
              <a:ext cx="860425" cy="585788"/>
            </a:xfrm>
            <a:custGeom>
              <a:avLst/>
              <a:gdLst>
                <a:gd name="T0" fmla="*/ 0 w 202"/>
                <a:gd name="T1" fmla="*/ 27 h 138"/>
                <a:gd name="T2" fmla="*/ 148 w 202"/>
                <a:gd name="T3" fmla="*/ 135 h 138"/>
                <a:gd name="T4" fmla="*/ 202 w 202"/>
                <a:gd name="T5" fmla="*/ 121 h 138"/>
                <a:gd name="T6" fmla="*/ 116 w 202"/>
                <a:gd name="T7" fmla="*/ 0 h 138"/>
                <a:gd name="T8" fmla="*/ 0 w 202"/>
                <a:gd name="T9" fmla="*/ 2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138">
                  <a:moveTo>
                    <a:pt x="0" y="27"/>
                  </a:moveTo>
                  <a:cubicBezTo>
                    <a:pt x="0" y="43"/>
                    <a:pt x="129" y="138"/>
                    <a:pt x="148" y="135"/>
                  </a:cubicBezTo>
                  <a:cubicBezTo>
                    <a:pt x="152" y="134"/>
                    <a:pt x="173" y="129"/>
                    <a:pt x="202" y="12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52" y="15"/>
                    <a:pt x="0" y="27"/>
                    <a:pt x="0" y="27"/>
                  </a:cubicBezTo>
                  <a:close/>
                </a:path>
              </a:pathLst>
            </a:custGeom>
            <a:solidFill>
              <a:srgbClr val="DE2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58" name="Freeform 439"/>
            <p:cNvSpPr/>
            <p:nvPr/>
          </p:nvSpPr>
          <p:spPr bwMode="auto">
            <a:xfrm>
              <a:off x="5510213" y="4895850"/>
              <a:ext cx="1252538" cy="623888"/>
            </a:xfrm>
            <a:custGeom>
              <a:avLst/>
              <a:gdLst>
                <a:gd name="T0" fmla="*/ 0 w 294"/>
                <a:gd name="T1" fmla="*/ 26 h 147"/>
                <a:gd name="T2" fmla="*/ 86 w 294"/>
                <a:gd name="T3" fmla="*/ 147 h 147"/>
                <a:gd name="T4" fmla="*/ 294 w 294"/>
                <a:gd name="T5" fmla="*/ 89 h 147"/>
                <a:gd name="T6" fmla="*/ 117 w 294"/>
                <a:gd name="T7" fmla="*/ 0 h 147"/>
                <a:gd name="T8" fmla="*/ 0 w 294"/>
                <a:gd name="T9" fmla="*/ 2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" h="147">
                  <a:moveTo>
                    <a:pt x="0" y="26"/>
                  </a:moveTo>
                  <a:cubicBezTo>
                    <a:pt x="86" y="147"/>
                    <a:pt x="86" y="147"/>
                    <a:pt x="86" y="147"/>
                  </a:cubicBezTo>
                  <a:cubicBezTo>
                    <a:pt x="141" y="132"/>
                    <a:pt x="227" y="108"/>
                    <a:pt x="294" y="89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79" y="8"/>
                    <a:pt x="37" y="18"/>
                    <a:pt x="0" y="26"/>
                  </a:cubicBezTo>
                  <a:close/>
                </a:path>
              </a:pathLst>
            </a:custGeom>
            <a:solidFill>
              <a:srgbClr val="886D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59" name="Freeform 440"/>
            <p:cNvSpPr/>
            <p:nvPr/>
          </p:nvSpPr>
          <p:spPr bwMode="auto">
            <a:xfrm>
              <a:off x="6097588" y="4810125"/>
              <a:ext cx="561975" cy="161925"/>
            </a:xfrm>
            <a:custGeom>
              <a:avLst/>
              <a:gdLst>
                <a:gd name="T0" fmla="*/ 118 w 132"/>
                <a:gd name="T1" fmla="*/ 0 h 38"/>
                <a:gd name="T2" fmla="*/ 0 w 132"/>
                <a:gd name="T3" fmla="*/ 30 h 38"/>
                <a:gd name="T4" fmla="*/ 15 w 132"/>
                <a:gd name="T5" fmla="*/ 38 h 38"/>
                <a:gd name="T6" fmla="*/ 132 w 132"/>
                <a:gd name="T7" fmla="*/ 8 h 38"/>
                <a:gd name="T8" fmla="*/ 118 w 132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38">
                  <a:moveTo>
                    <a:pt x="118" y="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32" y="8"/>
                    <a:pt x="132" y="8"/>
                    <a:pt x="132" y="8"/>
                  </a:cubicBezTo>
                  <a:cubicBezTo>
                    <a:pt x="127" y="5"/>
                    <a:pt x="122" y="2"/>
                    <a:pt x="118" y="0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60" name="Freeform 441"/>
            <p:cNvSpPr/>
            <p:nvPr/>
          </p:nvSpPr>
          <p:spPr bwMode="auto">
            <a:xfrm>
              <a:off x="6162675" y="4845050"/>
              <a:ext cx="549275" cy="160338"/>
            </a:xfrm>
            <a:custGeom>
              <a:avLst/>
              <a:gdLst>
                <a:gd name="T0" fmla="*/ 117 w 129"/>
                <a:gd name="T1" fmla="*/ 0 h 38"/>
                <a:gd name="T2" fmla="*/ 0 w 129"/>
                <a:gd name="T3" fmla="*/ 30 h 38"/>
                <a:gd name="T4" fmla="*/ 16 w 129"/>
                <a:gd name="T5" fmla="*/ 38 h 38"/>
                <a:gd name="T6" fmla="*/ 129 w 129"/>
                <a:gd name="T7" fmla="*/ 5 h 38"/>
                <a:gd name="T8" fmla="*/ 117 w 129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8">
                  <a:moveTo>
                    <a:pt x="117" y="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29" y="5"/>
                    <a:pt x="129" y="5"/>
                    <a:pt x="129" y="5"/>
                  </a:cubicBezTo>
                  <a:cubicBezTo>
                    <a:pt x="125" y="3"/>
                    <a:pt x="121" y="1"/>
                    <a:pt x="117" y="0"/>
                  </a:cubicBezTo>
                  <a:close/>
                </a:path>
              </a:pathLst>
            </a:custGeom>
            <a:solidFill>
              <a:srgbClr val="F78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61" name="Freeform 442"/>
            <p:cNvSpPr/>
            <p:nvPr/>
          </p:nvSpPr>
          <p:spPr bwMode="auto">
            <a:xfrm>
              <a:off x="6229350" y="4865688"/>
              <a:ext cx="549275" cy="174625"/>
            </a:xfrm>
            <a:custGeom>
              <a:avLst/>
              <a:gdLst>
                <a:gd name="T0" fmla="*/ 113 w 129"/>
                <a:gd name="T1" fmla="*/ 0 h 41"/>
                <a:gd name="T2" fmla="*/ 0 w 129"/>
                <a:gd name="T3" fmla="*/ 33 h 41"/>
                <a:gd name="T4" fmla="*/ 17 w 129"/>
                <a:gd name="T5" fmla="*/ 41 h 41"/>
                <a:gd name="T6" fmla="*/ 129 w 129"/>
                <a:gd name="T7" fmla="*/ 9 h 41"/>
                <a:gd name="T8" fmla="*/ 113 w 129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41">
                  <a:moveTo>
                    <a:pt x="113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29" y="9"/>
                    <a:pt x="129" y="9"/>
                    <a:pt x="129" y="9"/>
                  </a:cubicBezTo>
                  <a:cubicBezTo>
                    <a:pt x="123" y="6"/>
                    <a:pt x="118" y="3"/>
                    <a:pt x="113" y="0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62" name="Freeform 443"/>
            <p:cNvSpPr/>
            <p:nvPr/>
          </p:nvSpPr>
          <p:spPr bwMode="auto">
            <a:xfrm>
              <a:off x="6302375" y="4903788"/>
              <a:ext cx="536575" cy="161925"/>
            </a:xfrm>
            <a:custGeom>
              <a:avLst/>
              <a:gdLst>
                <a:gd name="T0" fmla="*/ 126 w 126"/>
                <a:gd name="T1" fmla="*/ 7 h 38"/>
                <a:gd name="T2" fmla="*/ 112 w 126"/>
                <a:gd name="T3" fmla="*/ 0 h 38"/>
                <a:gd name="T4" fmla="*/ 0 w 126"/>
                <a:gd name="T5" fmla="*/ 32 h 38"/>
                <a:gd name="T6" fmla="*/ 12 w 126"/>
                <a:gd name="T7" fmla="*/ 38 h 38"/>
                <a:gd name="T8" fmla="*/ 126 w 126"/>
                <a:gd name="T9" fmla="*/ 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38">
                  <a:moveTo>
                    <a:pt x="126" y="7"/>
                  </a:moveTo>
                  <a:cubicBezTo>
                    <a:pt x="122" y="5"/>
                    <a:pt x="117" y="2"/>
                    <a:pt x="112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2" y="38"/>
                    <a:pt x="12" y="38"/>
                    <a:pt x="12" y="38"/>
                  </a:cubicBezTo>
                  <a:lnTo>
                    <a:pt x="126" y="7"/>
                  </a:lnTo>
                  <a:close/>
                </a:path>
              </a:pathLst>
            </a:custGeom>
            <a:solidFill>
              <a:srgbClr val="F78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63" name="Freeform 444"/>
            <p:cNvSpPr/>
            <p:nvPr/>
          </p:nvSpPr>
          <p:spPr bwMode="auto">
            <a:xfrm>
              <a:off x="6416675" y="4964113"/>
              <a:ext cx="754063" cy="309563"/>
            </a:xfrm>
            <a:custGeom>
              <a:avLst/>
              <a:gdLst>
                <a:gd name="T0" fmla="*/ 112 w 177"/>
                <a:gd name="T1" fmla="*/ 0 h 73"/>
                <a:gd name="T2" fmla="*/ 0 w 177"/>
                <a:gd name="T3" fmla="*/ 32 h 73"/>
                <a:gd name="T4" fmla="*/ 81 w 177"/>
                <a:gd name="T5" fmla="*/ 73 h 73"/>
                <a:gd name="T6" fmla="*/ 177 w 177"/>
                <a:gd name="T7" fmla="*/ 40 h 73"/>
                <a:gd name="T8" fmla="*/ 112 w 177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73">
                  <a:moveTo>
                    <a:pt x="112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135" y="57"/>
                    <a:pt x="177" y="43"/>
                    <a:pt x="177" y="40"/>
                  </a:cubicBezTo>
                  <a:cubicBezTo>
                    <a:pt x="177" y="35"/>
                    <a:pt x="146" y="18"/>
                    <a:pt x="112" y="0"/>
                  </a:cubicBezTo>
                  <a:close/>
                </a:path>
              </a:pathLst>
            </a:custGeom>
            <a:solidFill>
              <a:srgbClr val="F78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64" name="Freeform 445"/>
            <p:cNvSpPr/>
            <p:nvPr/>
          </p:nvSpPr>
          <p:spPr bwMode="auto">
            <a:xfrm>
              <a:off x="6353175" y="4933950"/>
              <a:ext cx="541338" cy="165100"/>
            </a:xfrm>
            <a:custGeom>
              <a:avLst/>
              <a:gdLst>
                <a:gd name="T0" fmla="*/ 114 w 127"/>
                <a:gd name="T1" fmla="*/ 0 h 39"/>
                <a:gd name="T2" fmla="*/ 0 w 127"/>
                <a:gd name="T3" fmla="*/ 31 h 39"/>
                <a:gd name="T4" fmla="*/ 15 w 127"/>
                <a:gd name="T5" fmla="*/ 39 h 39"/>
                <a:gd name="T6" fmla="*/ 127 w 127"/>
                <a:gd name="T7" fmla="*/ 7 h 39"/>
                <a:gd name="T8" fmla="*/ 114 w 127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39">
                  <a:moveTo>
                    <a:pt x="114" y="0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27" y="7"/>
                    <a:pt x="127" y="7"/>
                    <a:pt x="127" y="7"/>
                  </a:cubicBezTo>
                  <a:cubicBezTo>
                    <a:pt x="123" y="5"/>
                    <a:pt x="119" y="3"/>
                    <a:pt x="114" y="0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65" name="Freeform 446"/>
            <p:cNvSpPr/>
            <p:nvPr/>
          </p:nvSpPr>
          <p:spPr bwMode="auto">
            <a:xfrm>
              <a:off x="6008688" y="4781550"/>
              <a:ext cx="592138" cy="157163"/>
            </a:xfrm>
            <a:custGeom>
              <a:avLst/>
              <a:gdLst>
                <a:gd name="T0" fmla="*/ 125 w 139"/>
                <a:gd name="T1" fmla="*/ 0 h 37"/>
                <a:gd name="T2" fmla="*/ 0 w 139"/>
                <a:gd name="T3" fmla="*/ 27 h 37"/>
                <a:gd name="T4" fmla="*/ 21 w 139"/>
                <a:gd name="T5" fmla="*/ 37 h 37"/>
                <a:gd name="T6" fmla="*/ 139 w 139"/>
                <a:gd name="T7" fmla="*/ 7 h 37"/>
                <a:gd name="T8" fmla="*/ 125 w 139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37">
                  <a:moveTo>
                    <a:pt x="125" y="0"/>
                  </a:moveTo>
                  <a:cubicBezTo>
                    <a:pt x="115" y="1"/>
                    <a:pt x="63" y="13"/>
                    <a:pt x="0" y="2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139" y="7"/>
                    <a:pt x="139" y="7"/>
                    <a:pt x="139" y="7"/>
                  </a:cubicBezTo>
                  <a:cubicBezTo>
                    <a:pt x="130" y="3"/>
                    <a:pt x="125" y="0"/>
                    <a:pt x="125" y="0"/>
                  </a:cubicBezTo>
                  <a:close/>
                </a:path>
              </a:pathLst>
            </a:custGeom>
            <a:solidFill>
              <a:srgbClr val="F78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66" name="Freeform 447"/>
            <p:cNvSpPr/>
            <p:nvPr/>
          </p:nvSpPr>
          <p:spPr bwMode="auto">
            <a:xfrm>
              <a:off x="5229225" y="5005388"/>
              <a:ext cx="647700" cy="547688"/>
            </a:xfrm>
            <a:custGeom>
              <a:avLst/>
              <a:gdLst>
                <a:gd name="T0" fmla="*/ 2 w 152"/>
                <a:gd name="T1" fmla="*/ 18 h 129"/>
                <a:gd name="T2" fmla="*/ 36 w 152"/>
                <a:gd name="T3" fmla="*/ 21 h 129"/>
                <a:gd name="T4" fmla="*/ 25 w 152"/>
                <a:gd name="T5" fmla="*/ 53 h 129"/>
                <a:gd name="T6" fmla="*/ 76 w 152"/>
                <a:gd name="T7" fmla="*/ 52 h 129"/>
                <a:gd name="T8" fmla="*/ 69 w 152"/>
                <a:gd name="T9" fmla="*/ 92 h 129"/>
                <a:gd name="T10" fmla="*/ 128 w 152"/>
                <a:gd name="T11" fmla="*/ 87 h 129"/>
                <a:gd name="T12" fmla="*/ 117 w 152"/>
                <a:gd name="T13" fmla="*/ 129 h 129"/>
                <a:gd name="T14" fmla="*/ 152 w 152"/>
                <a:gd name="T15" fmla="*/ 121 h 129"/>
                <a:gd name="T16" fmla="*/ 66 w 152"/>
                <a:gd name="T17" fmla="*/ 0 h 129"/>
                <a:gd name="T18" fmla="*/ 2 w 152"/>
                <a:gd name="T19" fmla="*/ 15 h 129"/>
                <a:gd name="T20" fmla="*/ 2 w 152"/>
                <a:gd name="T21" fmla="*/ 1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29">
                  <a:moveTo>
                    <a:pt x="2" y="18"/>
                  </a:moveTo>
                  <a:cubicBezTo>
                    <a:pt x="36" y="21"/>
                    <a:pt x="36" y="21"/>
                    <a:pt x="36" y="21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69" y="92"/>
                    <a:pt x="69" y="92"/>
                    <a:pt x="69" y="92"/>
                  </a:cubicBezTo>
                  <a:cubicBezTo>
                    <a:pt x="128" y="87"/>
                    <a:pt x="128" y="87"/>
                    <a:pt x="128" y="87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52" y="121"/>
                    <a:pt x="152" y="121"/>
                    <a:pt x="152" y="12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5" y="14"/>
                    <a:pt x="2" y="15"/>
                  </a:cubicBezTo>
                  <a:cubicBezTo>
                    <a:pt x="0" y="16"/>
                    <a:pt x="2" y="18"/>
                    <a:pt x="2" y="18"/>
                  </a:cubicBezTo>
                  <a:close/>
                </a:path>
              </a:pathLst>
            </a:custGeom>
            <a:solidFill>
              <a:srgbClr val="9DBB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67" name="Freeform 448"/>
            <p:cNvSpPr/>
            <p:nvPr/>
          </p:nvSpPr>
          <p:spPr bwMode="auto">
            <a:xfrm>
              <a:off x="6808788" y="1139825"/>
              <a:ext cx="238125" cy="3865563"/>
            </a:xfrm>
            <a:custGeom>
              <a:avLst/>
              <a:gdLst>
                <a:gd name="T0" fmla="*/ 37 w 56"/>
                <a:gd name="T1" fmla="*/ 486 h 911"/>
                <a:gd name="T2" fmla="*/ 46 w 56"/>
                <a:gd name="T3" fmla="*/ 302 h 911"/>
                <a:gd name="T4" fmla="*/ 51 w 56"/>
                <a:gd name="T5" fmla="*/ 135 h 911"/>
                <a:gd name="T6" fmla="*/ 35 w 56"/>
                <a:gd name="T7" fmla="*/ 34 h 911"/>
                <a:gd name="T8" fmla="*/ 20 w 56"/>
                <a:gd name="T9" fmla="*/ 5 h 911"/>
                <a:gd name="T10" fmla="*/ 0 w 56"/>
                <a:gd name="T11" fmla="*/ 13 h 911"/>
                <a:gd name="T12" fmla="*/ 41 w 56"/>
                <a:gd name="T13" fmla="*/ 173 h 911"/>
                <a:gd name="T14" fmla="*/ 34 w 56"/>
                <a:gd name="T15" fmla="*/ 307 h 911"/>
                <a:gd name="T16" fmla="*/ 29 w 56"/>
                <a:gd name="T17" fmla="*/ 379 h 911"/>
                <a:gd name="T18" fmla="*/ 24 w 56"/>
                <a:gd name="T19" fmla="*/ 811 h 911"/>
                <a:gd name="T20" fmla="*/ 23 w 56"/>
                <a:gd name="T21" fmla="*/ 906 h 911"/>
                <a:gd name="T22" fmla="*/ 32 w 56"/>
                <a:gd name="T23" fmla="*/ 911 h 911"/>
                <a:gd name="T24" fmla="*/ 37 w 56"/>
                <a:gd name="T25" fmla="*/ 486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911">
                  <a:moveTo>
                    <a:pt x="37" y="486"/>
                  </a:moveTo>
                  <a:cubicBezTo>
                    <a:pt x="40" y="424"/>
                    <a:pt x="43" y="363"/>
                    <a:pt x="46" y="302"/>
                  </a:cubicBezTo>
                  <a:cubicBezTo>
                    <a:pt x="48" y="246"/>
                    <a:pt x="56" y="192"/>
                    <a:pt x="51" y="135"/>
                  </a:cubicBezTo>
                  <a:cubicBezTo>
                    <a:pt x="47" y="101"/>
                    <a:pt x="46" y="67"/>
                    <a:pt x="35" y="34"/>
                  </a:cubicBezTo>
                  <a:cubicBezTo>
                    <a:pt x="31" y="23"/>
                    <a:pt x="28" y="11"/>
                    <a:pt x="20" y="5"/>
                  </a:cubicBezTo>
                  <a:cubicBezTo>
                    <a:pt x="13" y="0"/>
                    <a:pt x="1" y="3"/>
                    <a:pt x="0" y="13"/>
                  </a:cubicBezTo>
                  <a:cubicBezTo>
                    <a:pt x="39" y="0"/>
                    <a:pt x="39" y="142"/>
                    <a:pt x="41" y="173"/>
                  </a:cubicBezTo>
                  <a:cubicBezTo>
                    <a:pt x="44" y="216"/>
                    <a:pt x="37" y="264"/>
                    <a:pt x="34" y="307"/>
                  </a:cubicBezTo>
                  <a:cubicBezTo>
                    <a:pt x="32" y="331"/>
                    <a:pt x="30" y="355"/>
                    <a:pt x="29" y="379"/>
                  </a:cubicBezTo>
                  <a:cubicBezTo>
                    <a:pt x="23" y="521"/>
                    <a:pt x="25" y="668"/>
                    <a:pt x="24" y="811"/>
                  </a:cubicBezTo>
                  <a:cubicBezTo>
                    <a:pt x="23" y="843"/>
                    <a:pt x="24" y="875"/>
                    <a:pt x="23" y="906"/>
                  </a:cubicBezTo>
                  <a:cubicBezTo>
                    <a:pt x="32" y="911"/>
                    <a:pt x="32" y="911"/>
                    <a:pt x="32" y="911"/>
                  </a:cubicBezTo>
                  <a:cubicBezTo>
                    <a:pt x="39" y="769"/>
                    <a:pt x="30" y="627"/>
                    <a:pt x="37" y="486"/>
                  </a:cubicBezTo>
                  <a:close/>
                </a:path>
              </a:pathLst>
            </a:custGeom>
            <a:solidFill>
              <a:srgbClr val="6F3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68" name="Freeform 449"/>
            <p:cNvSpPr/>
            <p:nvPr/>
          </p:nvSpPr>
          <p:spPr bwMode="auto">
            <a:xfrm>
              <a:off x="5024438" y="5137150"/>
              <a:ext cx="642938" cy="441325"/>
            </a:xfrm>
            <a:custGeom>
              <a:avLst/>
              <a:gdLst>
                <a:gd name="T0" fmla="*/ 0 w 151"/>
                <a:gd name="T1" fmla="*/ 0 h 104"/>
                <a:gd name="T2" fmla="*/ 54 w 151"/>
                <a:gd name="T3" fmla="*/ 5 h 104"/>
                <a:gd name="T4" fmla="*/ 43 w 151"/>
                <a:gd name="T5" fmla="*/ 42 h 104"/>
                <a:gd name="T6" fmla="*/ 103 w 151"/>
                <a:gd name="T7" fmla="*/ 38 h 104"/>
                <a:gd name="T8" fmla="*/ 97 w 151"/>
                <a:gd name="T9" fmla="*/ 79 h 104"/>
                <a:gd name="T10" fmla="*/ 151 w 151"/>
                <a:gd name="T11" fmla="*/ 74 h 104"/>
                <a:gd name="T12" fmla="*/ 146 w 151"/>
                <a:gd name="T13" fmla="*/ 104 h 104"/>
                <a:gd name="T14" fmla="*/ 0 w 151"/>
                <a:gd name="T1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104">
                  <a:moveTo>
                    <a:pt x="0" y="0"/>
                  </a:moveTo>
                  <a:cubicBezTo>
                    <a:pt x="54" y="5"/>
                    <a:pt x="54" y="5"/>
                    <a:pt x="54" y="5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103" y="38"/>
                    <a:pt x="103" y="38"/>
                    <a:pt x="103" y="38"/>
                  </a:cubicBezTo>
                  <a:cubicBezTo>
                    <a:pt x="97" y="79"/>
                    <a:pt x="97" y="79"/>
                    <a:pt x="97" y="79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46" y="104"/>
                    <a:pt x="146" y="104"/>
                    <a:pt x="146" y="104"/>
                  </a:cubicBezTo>
                  <a:cubicBezTo>
                    <a:pt x="146" y="104"/>
                    <a:pt x="84" y="89"/>
                    <a:pt x="0" y="0"/>
                  </a:cubicBezTo>
                  <a:close/>
                </a:path>
              </a:pathLst>
            </a:custGeom>
            <a:solidFill>
              <a:srgbClr val="FFBB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69" name="Freeform 450"/>
            <p:cNvSpPr/>
            <p:nvPr/>
          </p:nvSpPr>
          <p:spPr bwMode="auto">
            <a:xfrm>
              <a:off x="5545138" y="5018088"/>
              <a:ext cx="119063" cy="115888"/>
            </a:xfrm>
            <a:custGeom>
              <a:avLst/>
              <a:gdLst>
                <a:gd name="T0" fmla="*/ 27 w 28"/>
                <a:gd name="T1" fmla="*/ 13 h 27"/>
                <a:gd name="T2" fmla="*/ 8 w 28"/>
                <a:gd name="T3" fmla="*/ 1 h 27"/>
                <a:gd name="T4" fmla="*/ 0 w 28"/>
                <a:gd name="T5" fmla="*/ 3 h 27"/>
                <a:gd name="T6" fmla="*/ 16 w 28"/>
                <a:gd name="T7" fmla="*/ 27 h 27"/>
                <a:gd name="T8" fmla="*/ 27 w 28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7" y="13"/>
                  </a:moveTo>
                  <a:cubicBezTo>
                    <a:pt x="26" y="5"/>
                    <a:pt x="18" y="0"/>
                    <a:pt x="8" y="1"/>
                  </a:cubicBezTo>
                  <a:cubicBezTo>
                    <a:pt x="5" y="1"/>
                    <a:pt x="2" y="2"/>
                    <a:pt x="0" y="3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23" y="25"/>
                    <a:pt x="28" y="19"/>
                    <a:pt x="27" y="13"/>
                  </a:cubicBezTo>
                  <a:close/>
                </a:path>
              </a:pathLst>
            </a:custGeom>
            <a:solidFill>
              <a:srgbClr val="72A7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70" name="Freeform 451"/>
            <p:cNvSpPr/>
            <p:nvPr/>
          </p:nvSpPr>
          <p:spPr bwMode="auto">
            <a:xfrm>
              <a:off x="6016625" y="5184775"/>
              <a:ext cx="153988" cy="127000"/>
            </a:xfrm>
            <a:custGeom>
              <a:avLst/>
              <a:gdLst>
                <a:gd name="T0" fmla="*/ 35 w 36"/>
                <a:gd name="T1" fmla="*/ 13 h 30"/>
                <a:gd name="T2" fmla="*/ 20 w 36"/>
                <a:gd name="T3" fmla="*/ 29 h 30"/>
                <a:gd name="T4" fmla="*/ 1 w 36"/>
                <a:gd name="T5" fmla="*/ 17 h 30"/>
                <a:gd name="T6" fmla="*/ 16 w 36"/>
                <a:gd name="T7" fmla="*/ 1 h 30"/>
                <a:gd name="T8" fmla="*/ 35 w 36"/>
                <a:gd name="T9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35" y="13"/>
                  </a:moveTo>
                  <a:cubicBezTo>
                    <a:pt x="36" y="21"/>
                    <a:pt x="29" y="28"/>
                    <a:pt x="20" y="29"/>
                  </a:cubicBezTo>
                  <a:cubicBezTo>
                    <a:pt x="10" y="30"/>
                    <a:pt x="2" y="24"/>
                    <a:pt x="1" y="17"/>
                  </a:cubicBezTo>
                  <a:cubicBezTo>
                    <a:pt x="0" y="9"/>
                    <a:pt x="7" y="2"/>
                    <a:pt x="16" y="1"/>
                  </a:cubicBezTo>
                  <a:cubicBezTo>
                    <a:pt x="26" y="0"/>
                    <a:pt x="34" y="6"/>
                    <a:pt x="35" y="13"/>
                  </a:cubicBezTo>
                  <a:close/>
                </a:path>
              </a:pathLst>
            </a:custGeom>
            <a:solidFill>
              <a:srgbClr val="72A7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71" name="Freeform 452"/>
            <p:cNvSpPr/>
            <p:nvPr/>
          </p:nvSpPr>
          <p:spPr bwMode="auto">
            <a:xfrm>
              <a:off x="5745163" y="5311775"/>
              <a:ext cx="131763" cy="122238"/>
            </a:xfrm>
            <a:custGeom>
              <a:avLst/>
              <a:gdLst>
                <a:gd name="T0" fmla="*/ 30 w 31"/>
                <a:gd name="T1" fmla="*/ 13 h 29"/>
                <a:gd name="T2" fmla="*/ 11 w 31"/>
                <a:gd name="T3" fmla="*/ 1 h 29"/>
                <a:gd name="T4" fmla="*/ 0 w 31"/>
                <a:gd name="T5" fmla="*/ 6 h 29"/>
                <a:gd name="T6" fmla="*/ 15 w 31"/>
                <a:gd name="T7" fmla="*/ 29 h 29"/>
                <a:gd name="T8" fmla="*/ 30 w 31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9">
                  <a:moveTo>
                    <a:pt x="30" y="13"/>
                  </a:moveTo>
                  <a:cubicBezTo>
                    <a:pt x="29" y="5"/>
                    <a:pt x="21" y="0"/>
                    <a:pt x="11" y="1"/>
                  </a:cubicBezTo>
                  <a:cubicBezTo>
                    <a:pt x="7" y="2"/>
                    <a:pt x="3" y="3"/>
                    <a:pt x="0" y="6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24" y="27"/>
                    <a:pt x="31" y="20"/>
                    <a:pt x="30" y="13"/>
                  </a:cubicBezTo>
                  <a:close/>
                </a:path>
              </a:pathLst>
            </a:custGeom>
            <a:solidFill>
              <a:srgbClr val="72A7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72" name="Freeform 453"/>
            <p:cNvSpPr/>
            <p:nvPr/>
          </p:nvSpPr>
          <p:spPr bwMode="auto">
            <a:xfrm>
              <a:off x="5795963" y="5086350"/>
              <a:ext cx="111125" cy="88900"/>
            </a:xfrm>
            <a:custGeom>
              <a:avLst/>
              <a:gdLst>
                <a:gd name="T0" fmla="*/ 25 w 26"/>
                <a:gd name="T1" fmla="*/ 9 h 21"/>
                <a:gd name="T2" fmla="*/ 14 w 26"/>
                <a:gd name="T3" fmla="*/ 21 h 21"/>
                <a:gd name="T4" fmla="*/ 0 w 26"/>
                <a:gd name="T5" fmla="*/ 12 h 21"/>
                <a:gd name="T6" fmla="*/ 12 w 26"/>
                <a:gd name="T7" fmla="*/ 1 h 21"/>
                <a:gd name="T8" fmla="*/ 25 w 26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1">
                  <a:moveTo>
                    <a:pt x="25" y="9"/>
                  </a:moveTo>
                  <a:cubicBezTo>
                    <a:pt x="26" y="15"/>
                    <a:pt x="21" y="20"/>
                    <a:pt x="14" y="21"/>
                  </a:cubicBezTo>
                  <a:cubicBezTo>
                    <a:pt x="7" y="21"/>
                    <a:pt x="1" y="17"/>
                    <a:pt x="0" y="12"/>
                  </a:cubicBezTo>
                  <a:cubicBezTo>
                    <a:pt x="0" y="6"/>
                    <a:pt x="5" y="1"/>
                    <a:pt x="12" y="1"/>
                  </a:cubicBezTo>
                  <a:cubicBezTo>
                    <a:pt x="18" y="0"/>
                    <a:pt x="25" y="4"/>
                    <a:pt x="25" y="9"/>
                  </a:cubicBezTo>
                  <a:close/>
                </a:path>
              </a:pathLst>
            </a:custGeom>
            <a:solidFill>
              <a:srgbClr val="72A7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73" name="Freeform 454"/>
            <p:cNvSpPr/>
            <p:nvPr/>
          </p:nvSpPr>
          <p:spPr bwMode="auto">
            <a:xfrm>
              <a:off x="5991225" y="5375275"/>
              <a:ext cx="115888" cy="88900"/>
            </a:xfrm>
            <a:custGeom>
              <a:avLst/>
              <a:gdLst>
                <a:gd name="T0" fmla="*/ 26 w 27"/>
                <a:gd name="T1" fmla="*/ 9 h 21"/>
                <a:gd name="T2" fmla="*/ 15 w 27"/>
                <a:gd name="T3" fmla="*/ 21 h 21"/>
                <a:gd name="T4" fmla="*/ 1 w 27"/>
                <a:gd name="T5" fmla="*/ 12 h 21"/>
                <a:gd name="T6" fmla="*/ 12 w 27"/>
                <a:gd name="T7" fmla="*/ 1 h 21"/>
                <a:gd name="T8" fmla="*/ 26 w 27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1">
                  <a:moveTo>
                    <a:pt x="26" y="9"/>
                  </a:moveTo>
                  <a:cubicBezTo>
                    <a:pt x="27" y="15"/>
                    <a:pt x="21" y="20"/>
                    <a:pt x="15" y="21"/>
                  </a:cubicBezTo>
                  <a:cubicBezTo>
                    <a:pt x="8" y="21"/>
                    <a:pt x="2" y="17"/>
                    <a:pt x="1" y="12"/>
                  </a:cubicBezTo>
                  <a:cubicBezTo>
                    <a:pt x="0" y="6"/>
                    <a:pt x="5" y="1"/>
                    <a:pt x="12" y="1"/>
                  </a:cubicBezTo>
                  <a:cubicBezTo>
                    <a:pt x="19" y="0"/>
                    <a:pt x="25" y="4"/>
                    <a:pt x="26" y="9"/>
                  </a:cubicBezTo>
                  <a:close/>
                </a:path>
              </a:pathLst>
            </a:custGeom>
            <a:solidFill>
              <a:srgbClr val="72A7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74" name="Freeform 455"/>
            <p:cNvSpPr/>
            <p:nvPr/>
          </p:nvSpPr>
          <p:spPr bwMode="auto">
            <a:xfrm>
              <a:off x="5783263" y="4916488"/>
              <a:ext cx="114300" cy="93663"/>
            </a:xfrm>
            <a:custGeom>
              <a:avLst/>
              <a:gdLst>
                <a:gd name="T0" fmla="*/ 26 w 27"/>
                <a:gd name="T1" fmla="*/ 10 h 22"/>
                <a:gd name="T2" fmla="*/ 15 w 27"/>
                <a:gd name="T3" fmla="*/ 21 h 22"/>
                <a:gd name="T4" fmla="*/ 1 w 27"/>
                <a:gd name="T5" fmla="*/ 12 h 22"/>
                <a:gd name="T6" fmla="*/ 12 w 27"/>
                <a:gd name="T7" fmla="*/ 1 h 22"/>
                <a:gd name="T8" fmla="*/ 26 w 27"/>
                <a:gd name="T9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2">
                  <a:moveTo>
                    <a:pt x="26" y="10"/>
                  </a:moveTo>
                  <a:cubicBezTo>
                    <a:pt x="27" y="15"/>
                    <a:pt x="22" y="20"/>
                    <a:pt x="15" y="21"/>
                  </a:cubicBezTo>
                  <a:cubicBezTo>
                    <a:pt x="8" y="22"/>
                    <a:pt x="2" y="18"/>
                    <a:pt x="1" y="12"/>
                  </a:cubicBezTo>
                  <a:cubicBezTo>
                    <a:pt x="0" y="7"/>
                    <a:pt x="5" y="2"/>
                    <a:pt x="12" y="1"/>
                  </a:cubicBezTo>
                  <a:cubicBezTo>
                    <a:pt x="19" y="0"/>
                    <a:pt x="25" y="4"/>
                    <a:pt x="26" y="10"/>
                  </a:cubicBezTo>
                  <a:close/>
                </a:path>
              </a:pathLst>
            </a:custGeom>
            <a:solidFill>
              <a:srgbClr val="72A7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75" name="Freeform 456"/>
            <p:cNvSpPr/>
            <p:nvPr/>
          </p:nvSpPr>
          <p:spPr bwMode="auto">
            <a:xfrm>
              <a:off x="6899275" y="5005388"/>
              <a:ext cx="46038" cy="38100"/>
            </a:xfrm>
            <a:custGeom>
              <a:avLst/>
              <a:gdLst>
                <a:gd name="T0" fmla="*/ 11 w 11"/>
                <a:gd name="T1" fmla="*/ 4 h 9"/>
                <a:gd name="T2" fmla="*/ 6 w 11"/>
                <a:gd name="T3" fmla="*/ 9 h 9"/>
                <a:gd name="T4" fmla="*/ 1 w 11"/>
                <a:gd name="T5" fmla="*/ 4 h 9"/>
                <a:gd name="T6" fmla="*/ 6 w 11"/>
                <a:gd name="T7" fmla="*/ 0 h 9"/>
                <a:gd name="T8" fmla="*/ 11 w 11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4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1" y="7"/>
                    <a:pt x="1" y="4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1" y="2"/>
                    <a:pt x="11" y="4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76" name="Freeform 457"/>
            <p:cNvSpPr/>
            <p:nvPr/>
          </p:nvSpPr>
          <p:spPr bwMode="auto">
            <a:xfrm>
              <a:off x="6681788" y="5056188"/>
              <a:ext cx="46038" cy="39688"/>
            </a:xfrm>
            <a:custGeom>
              <a:avLst/>
              <a:gdLst>
                <a:gd name="T0" fmla="*/ 11 w 11"/>
                <a:gd name="T1" fmla="*/ 4 h 9"/>
                <a:gd name="T2" fmla="*/ 6 w 11"/>
                <a:gd name="T3" fmla="*/ 9 h 9"/>
                <a:gd name="T4" fmla="*/ 0 w 11"/>
                <a:gd name="T5" fmla="*/ 4 h 9"/>
                <a:gd name="T6" fmla="*/ 5 w 11"/>
                <a:gd name="T7" fmla="*/ 0 h 9"/>
                <a:gd name="T8" fmla="*/ 11 w 11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4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4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77" name="Freeform 458"/>
            <p:cNvSpPr/>
            <p:nvPr/>
          </p:nvSpPr>
          <p:spPr bwMode="auto">
            <a:xfrm>
              <a:off x="6788150" y="5172075"/>
              <a:ext cx="46038" cy="38100"/>
            </a:xfrm>
            <a:custGeom>
              <a:avLst/>
              <a:gdLst>
                <a:gd name="T0" fmla="*/ 11 w 11"/>
                <a:gd name="T1" fmla="*/ 5 h 9"/>
                <a:gd name="T2" fmla="*/ 6 w 11"/>
                <a:gd name="T3" fmla="*/ 9 h 9"/>
                <a:gd name="T4" fmla="*/ 0 w 11"/>
                <a:gd name="T5" fmla="*/ 5 h 9"/>
                <a:gd name="T6" fmla="*/ 5 w 11"/>
                <a:gd name="T7" fmla="*/ 0 h 9"/>
                <a:gd name="T8" fmla="*/ 11 w 11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5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78" name="Freeform 459"/>
            <p:cNvSpPr/>
            <p:nvPr/>
          </p:nvSpPr>
          <p:spPr bwMode="auto">
            <a:xfrm>
              <a:off x="6808788" y="5056188"/>
              <a:ext cx="47625" cy="39688"/>
            </a:xfrm>
            <a:custGeom>
              <a:avLst/>
              <a:gdLst>
                <a:gd name="T0" fmla="*/ 11 w 11"/>
                <a:gd name="T1" fmla="*/ 4 h 9"/>
                <a:gd name="T2" fmla="*/ 6 w 11"/>
                <a:gd name="T3" fmla="*/ 9 h 9"/>
                <a:gd name="T4" fmla="*/ 0 w 11"/>
                <a:gd name="T5" fmla="*/ 4 h 9"/>
                <a:gd name="T6" fmla="*/ 5 w 11"/>
                <a:gd name="T7" fmla="*/ 0 h 9"/>
                <a:gd name="T8" fmla="*/ 11 w 11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4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4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79" name="Freeform 460"/>
            <p:cNvSpPr/>
            <p:nvPr/>
          </p:nvSpPr>
          <p:spPr bwMode="auto">
            <a:xfrm>
              <a:off x="6924675" y="5133975"/>
              <a:ext cx="46038" cy="38100"/>
            </a:xfrm>
            <a:custGeom>
              <a:avLst/>
              <a:gdLst>
                <a:gd name="T0" fmla="*/ 11 w 11"/>
                <a:gd name="T1" fmla="*/ 4 h 9"/>
                <a:gd name="T2" fmla="*/ 6 w 11"/>
                <a:gd name="T3" fmla="*/ 9 h 9"/>
                <a:gd name="T4" fmla="*/ 1 w 11"/>
                <a:gd name="T5" fmla="*/ 4 h 9"/>
                <a:gd name="T6" fmla="*/ 6 w 11"/>
                <a:gd name="T7" fmla="*/ 0 h 9"/>
                <a:gd name="T8" fmla="*/ 11 w 11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4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1" y="7"/>
                    <a:pt x="1" y="4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8" y="0"/>
                    <a:pt x="11" y="2"/>
                    <a:pt x="11" y="4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80" name="Freeform 461"/>
            <p:cNvSpPr/>
            <p:nvPr/>
          </p:nvSpPr>
          <p:spPr bwMode="auto">
            <a:xfrm>
              <a:off x="5183188" y="1020763"/>
              <a:ext cx="258763" cy="4384675"/>
            </a:xfrm>
            <a:custGeom>
              <a:avLst/>
              <a:gdLst>
                <a:gd name="T0" fmla="*/ 47 w 61"/>
                <a:gd name="T1" fmla="*/ 283 h 1033"/>
                <a:gd name="T2" fmla="*/ 50 w 61"/>
                <a:gd name="T3" fmla="*/ 134 h 1033"/>
                <a:gd name="T4" fmla="*/ 29 w 61"/>
                <a:gd name="T5" fmla="*/ 25 h 1033"/>
                <a:gd name="T6" fmla="*/ 0 w 61"/>
                <a:gd name="T7" fmla="*/ 23 h 1033"/>
                <a:gd name="T8" fmla="*/ 28 w 61"/>
                <a:gd name="T9" fmla="*/ 424 h 1033"/>
                <a:gd name="T10" fmla="*/ 15 w 61"/>
                <a:gd name="T11" fmla="*/ 861 h 1033"/>
                <a:gd name="T12" fmla="*/ 21 w 61"/>
                <a:gd name="T13" fmla="*/ 1025 h 1033"/>
                <a:gd name="T14" fmla="*/ 30 w 61"/>
                <a:gd name="T15" fmla="*/ 1033 h 1033"/>
                <a:gd name="T16" fmla="*/ 47 w 61"/>
                <a:gd name="T17" fmla="*/ 283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033">
                  <a:moveTo>
                    <a:pt x="47" y="283"/>
                  </a:moveTo>
                  <a:cubicBezTo>
                    <a:pt x="47" y="232"/>
                    <a:pt x="55" y="187"/>
                    <a:pt x="50" y="134"/>
                  </a:cubicBezTo>
                  <a:cubicBezTo>
                    <a:pt x="47" y="100"/>
                    <a:pt x="46" y="50"/>
                    <a:pt x="29" y="25"/>
                  </a:cubicBezTo>
                  <a:cubicBezTo>
                    <a:pt x="13" y="3"/>
                    <a:pt x="14" y="17"/>
                    <a:pt x="0" y="23"/>
                  </a:cubicBezTo>
                  <a:cubicBezTo>
                    <a:pt x="61" y="0"/>
                    <a:pt x="28" y="380"/>
                    <a:pt x="28" y="424"/>
                  </a:cubicBezTo>
                  <a:cubicBezTo>
                    <a:pt x="29" y="570"/>
                    <a:pt x="15" y="714"/>
                    <a:pt x="15" y="861"/>
                  </a:cubicBezTo>
                  <a:cubicBezTo>
                    <a:pt x="15" y="918"/>
                    <a:pt x="18" y="972"/>
                    <a:pt x="21" y="1025"/>
                  </a:cubicBezTo>
                  <a:cubicBezTo>
                    <a:pt x="30" y="1033"/>
                    <a:pt x="30" y="1033"/>
                    <a:pt x="30" y="1033"/>
                  </a:cubicBezTo>
                  <a:cubicBezTo>
                    <a:pt x="12" y="786"/>
                    <a:pt x="47" y="533"/>
                    <a:pt x="47" y="283"/>
                  </a:cubicBezTo>
                  <a:close/>
                </a:path>
              </a:pathLst>
            </a:custGeom>
            <a:solidFill>
              <a:srgbClr val="6F3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</p:grpSp>
      <p:grpSp>
        <p:nvGrpSpPr>
          <p:cNvPr id="482" name="组合 481"/>
          <p:cNvGrpSpPr/>
          <p:nvPr/>
        </p:nvGrpSpPr>
        <p:grpSpPr>
          <a:xfrm>
            <a:off x="9517487" y="-17424"/>
            <a:ext cx="2674513" cy="1771827"/>
            <a:chOff x="5003800" y="1020763"/>
            <a:chExt cx="2166938" cy="4770437"/>
          </a:xfrm>
        </p:grpSpPr>
        <p:sp>
          <p:nvSpPr>
            <p:cNvPr id="483" name="Freeform 437"/>
            <p:cNvSpPr/>
            <p:nvPr/>
          </p:nvSpPr>
          <p:spPr bwMode="auto">
            <a:xfrm>
              <a:off x="5003800" y="5121275"/>
              <a:ext cx="2163763" cy="669925"/>
            </a:xfrm>
            <a:custGeom>
              <a:avLst/>
              <a:gdLst>
                <a:gd name="T0" fmla="*/ 3 w 508"/>
                <a:gd name="T1" fmla="*/ 0 h 158"/>
                <a:gd name="T2" fmla="*/ 3 w 508"/>
                <a:gd name="T3" fmla="*/ 57 h 158"/>
                <a:gd name="T4" fmla="*/ 147 w 508"/>
                <a:gd name="T5" fmla="*/ 155 h 158"/>
                <a:gd name="T6" fmla="*/ 499 w 508"/>
                <a:gd name="T7" fmla="*/ 51 h 158"/>
                <a:gd name="T8" fmla="*/ 506 w 508"/>
                <a:gd name="T9" fmla="*/ 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8" h="158">
                  <a:moveTo>
                    <a:pt x="3" y="0"/>
                  </a:moveTo>
                  <a:cubicBezTo>
                    <a:pt x="3" y="0"/>
                    <a:pt x="0" y="41"/>
                    <a:pt x="3" y="57"/>
                  </a:cubicBezTo>
                  <a:cubicBezTo>
                    <a:pt x="6" y="72"/>
                    <a:pt x="128" y="153"/>
                    <a:pt x="147" y="155"/>
                  </a:cubicBezTo>
                  <a:cubicBezTo>
                    <a:pt x="165" y="158"/>
                    <a:pt x="490" y="64"/>
                    <a:pt x="499" y="51"/>
                  </a:cubicBezTo>
                  <a:cubicBezTo>
                    <a:pt x="508" y="37"/>
                    <a:pt x="506" y="2"/>
                    <a:pt x="506" y="2"/>
                  </a:cubicBezTo>
                </a:path>
              </a:pathLst>
            </a:custGeom>
            <a:solidFill>
              <a:srgbClr val="746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84" name="Freeform 438"/>
            <p:cNvSpPr/>
            <p:nvPr/>
          </p:nvSpPr>
          <p:spPr bwMode="auto">
            <a:xfrm>
              <a:off x="5016500" y="5005388"/>
              <a:ext cx="860425" cy="585788"/>
            </a:xfrm>
            <a:custGeom>
              <a:avLst/>
              <a:gdLst>
                <a:gd name="T0" fmla="*/ 0 w 202"/>
                <a:gd name="T1" fmla="*/ 27 h 138"/>
                <a:gd name="T2" fmla="*/ 148 w 202"/>
                <a:gd name="T3" fmla="*/ 135 h 138"/>
                <a:gd name="T4" fmla="*/ 202 w 202"/>
                <a:gd name="T5" fmla="*/ 121 h 138"/>
                <a:gd name="T6" fmla="*/ 116 w 202"/>
                <a:gd name="T7" fmla="*/ 0 h 138"/>
                <a:gd name="T8" fmla="*/ 0 w 202"/>
                <a:gd name="T9" fmla="*/ 2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138">
                  <a:moveTo>
                    <a:pt x="0" y="27"/>
                  </a:moveTo>
                  <a:cubicBezTo>
                    <a:pt x="0" y="43"/>
                    <a:pt x="129" y="138"/>
                    <a:pt x="148" y="135"/>
                  </a:cubicBezTo>
                  <a:cubicBezTo>
                    <a:pt x="152" y="134"/>
                    <a:pt x="173" y="129"/>
                    <a:pt x="202" y="12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52" y="15"/>
                    <a:pt x="0" y="27"/>
                    <a:pt x="0" y="27"/>
                  </a:cubicBezTo>
                  <a:close/>
                </a:path>
              </a:pathLst>
            </a:custGeom>
            <a:solidFill>
              <a:srgbClr val="DE2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85" name="Freeform 439"/>
            <p:cNvSpPr/>
            <p:nvPr/>
          </p:nvSpPr>
          <p:spPr bwMode="auto">
            <a:xfrm>
              <a:off x="5510213" y="4895850"/>
              <a:ext cx="1252538" cy="623888"/>
            </a:xfrm>
            <a:custGeom>
              <a:avLst/>
              <a:gdLst>
                <a:gd name="T0" fmla="*/ 0 w 294"/>
                <a:gd name="T1" fmla="*/ 26 h 147"/>
                <a:gd name="T2" fmla="*/ 86 w 294"/>
                <a:gd name="T3" fmla="*/ 147 h 147"/>
                <a:gd name="T4" fmla="*/ 294 w 294"/>
                <a:gd name="T5" fmla="*/ 89 h 147"/>
                <a:gd name="T6" fmla="*/ 117 w 294"/>
                <a:gd name="T7" fmla="*/ 0 h 147"/>
                <a:gd name="T8" fmla="*/ 0 w 294"/>
                <a:gd name="T9" fmla="*/ 2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" h="147">
                  <a:moveTo>
                    <a:pt x="0" y="26"/>
                  </a:moveTo>
                  <a:cubicBezTo>
                    <a:pt x="86" y="147"/>
                    <a:pt x="86" y="147"/>
                    <a:pt x="86" y="147"/>
                  </a:cubicBezTo>
                  <a:cubicBezTo>
                    <a:pt x="141" y="132"/>
                    <a:pt x="227" y="108"/>
                    <a:pt x="294" y="89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79" y="8"/>
                    <a:pt x="37" y="18"/>
                    <a:pt x="0" y="26"/>
                  </a:cubicBezTo>
                  <a:close/>
                </a:path>
              </a:pathLst>
            </a:custGeom>
            <a:solidFill>
              <a:srgbClr val="886D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86" name="Freeform 440"/>
            <p:cNvSpPr/>
            <p:nvPr/>
          </p:nvSpPr>
          <p:spPr bwMode="auto">
            <a:xfrm>
              <a:off x="6097588" y="4810125"/>
              <a:ext cx="561975" cy="161925"/>
            </a:xfrm>
            <a:custGeom>
              <a:avLst/>
              <a:gdLst>
                <a:gd name="T0" fmla="*/ 118 w 132"/>
                <a:gd name="T1" fmla="*/ 0 h 38"/>
                <a:gd name="T2" fmla="*/ 0 w 132"/>
                <a:gd name="T3" fmla="*/ 30 h 38"/>
                <a:gd name="T4" fmla="*/ 15 w 132"/>
                <a:gd name="T5" fmla="*/ 38 h 38"/>
                <a:gd name="T6" fmla="*/ 132 w 132"/>
                <a:gd name="T7" fmla="*/ 8 h 38"/>
                <a:gd name="T8" fmla="*/ 118 w 132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38">
                  <a:moveTo>
                    <a:pt x="118" y="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32" y="8"/>
                    <a:pt x="132" y="8"/>
                    <a:pt x="132" y="8"/>
                  </a:cubicBezTo>
                  <a:cubicBezTo>
                    <a:pt x="127" y="5"/>
                    <a:pt x="122" y="2"/>
                    <a:pt x="118" y="0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87" name="Freeform 441"/>
            <p:cNvSpPr/>
            <p:nvPr/>
          </p:nvSpPr>
          <p:spPr bwMode="auto">
            <a:xfrm>
              <a:off x="6162675" y="4845050"/>
              <a:ext cx="549275" cy="160338"/>
            </a:xfrm>
            <a:custGeom>
              <a:avLst/>
              <a:gdLst>
                <a:gd name="T0" fmla="*/ 117 w 129"/>
                <a:gd name="T1" fmla="*/ 0 h 38"/>
                <a:gd name="T2" fmla="*/ 0 w 129"/>
                <a:gd name="T3" fmla="*/ 30 h 38"/>
                <a:gd name="T4" fmla="*/ 16 w 129"/>
                <a:gd name="T5" fmla="*/ 38 h 38"/>
                <a:gd name="T6" fmla="*/ 129 w 129"/>
                <a:gd name="T7" fmla="*/ 5 h 38"/>
                <a:gd name="T8" fmla="*/ 117 w 129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8">
                  <a:moveTo>
                    <a:pt x="117" y="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29" y="5"/>
                    <a:pt x="129" y="5"/>
                    <a:pt x="129" y="5"/>
                  </a:cubicBezTo>
                  <a:cubicBezTo>
                    <a:pt x="125" y="3"/>
                    <a:pt x="121" y="1"/>
                    <a:pt x="117" y="0"/>
                  </a:cubicBezTo>
                  <a:close/>
                </a:path>
              </a:pathLst>
            </a:custGeom>
            <a:solidFill>
              <a:srgbClr val="F78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88" name="Freeform 442"/>
            <p:cNvSpPr/>
            <p:nvPr/>
          </p:nvSpPr>
          <p:spPr bwMode="auto">
            <a:xfrm>
              <a:off x="6229350" y="4865688"/>
              <a:ext cx="549275" cy="174625"/>
            </a:xfrm>
            <a:custGeom>
              <a:avLst/>
              <a:gdLst>
                <a:gd name="T0" fmla="*/ 113 w 129"/>
                <a:gd name="T1" fmla="*/ 0 h 41"/>
                <a:gd name="T2" fmla="*/ 0 w 129"/>
                <a:gd name="T3" fmla="*/ 33 h 41"/>
                <a:gd name="T4" fmla="*/ 17 w 129"/>
                <a:gd name="T5" fmla="*/ 41 h 41"/>
                <a:gd name="T6" fmla="*/ 129 w 129"/>
                <a:gd name="T7" fmla="*/ 9 h 41"/>
                <a:gd name="T8" fmla="*/ 113 w 129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41">
                  <a:moveTo>
                    <a:pt x="113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29" y="9"/>
                    <a:pt x="129" y="9"/>
                    <a:pt x="129" y="9"/>
                  </a:cubicBezTo>
                  <a:cubicBezTo>
                    <a:pt x="123" y="6"/>
                    <a:pt x="118" y="3"/>
                    <a:pt x="113" y="0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89" name="Freeform 443"/>
            <p:cNvSpPr/>
            <p:nvPr/>
          </p:nvSpPr>
          <p:spPr bwMode="auto">
            <a:xfrm>
              <a:off x="6302375" y="4903788"/>
              <a:ext cx="536575" cy="161925"/>
            </a:xfrm>
            <a:custGeom>
              <a:avLst/>
              <a:gdLst>
                <a:gd name="T0" fmla="*/ 126 w 126"/>
                <a:gd name="T1" fmla="*/ 7 h 38"/>
                <a:gd name="T2" fmla="*/ 112 w 126"/>
                <a:gd name="T3" fmla="*/ 0 h 38"/>
                <a:gd name="T4" fmla="*/ 0 w 126"/>
                <a:gd name="T5" fmla="*/ 32 h 38"/>
                <a:gd name="T6" fmla="*/ 12 w 126"/>
                <a:gd name="T7" fmla="*/ 38 h 38"/>
                <a:gd name="T8" fmla="*/ 126 w 126"/>
                <a:gd name="T9" fmla="*/ 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38">
                  <a:moveTo>
                    <a:pt x="126" y="7"/>
                  </a:moveTo>
                  <a:cubicBezTo>
                    <a:pt x="122" y="5"/>
                    <a:pt x="117" y="2"/>
                    <a:pt x="112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2" y="38"/>
                    <a:pt x="12" y="38"/>
                    <a:pt x="12" y="38"/>
                  </a:cubicBezTo>
                  <a:lnTo>
                    <a:pt x="126" y="7"/>
                  </a:lnTo>
                  <a:close/>
                </a:path>
              </a:pathLst>
            </a:custGeom>
            <a:solidFill>
              <a:srgbClr val="F78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90" name="Freeform 444"/>
            <p:cNvSpPr/>
            <p:nvPr/>
          </p:nvSpPr>
          <p:spPr bwMode="auto">
            <a:xfrm>
              <a:off x="6416675" y="4964113"/>
              <a:ext cx="754063" cy="309563"/>
            </a:xfrm>
            <a:custGeom>
              <a:avLst/>
              <a:gdLst>
                <a:gd name="T0" fmla="*/ 112 w 177"/>
                <a:gd name="T1" fmla="*/ 0 h 73"/>
                <a:gd name="T2" fmla="*/ 0 w 177"/>
                <a:gd name="T3" fmla="*/ 32 h 73"/>
                <a:gd name="T4" fmla="*/ 81 w 177"/>
                <a:gd name="T5" fmla="*/ 73 h 73"/>
                <a:gd name="T6" fmla="*/ 177 w 177"/>
                <a:gd name="T7" fmla="*/ 40 h 73"/>
                <a:gd name="T8" fmla="*/ 112 w 177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73">
                  <a:moveTo>
                    <a:pt x="112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135" y="57"/>
                    <a:pt x="177" y="43"/>
                    <a:pt x="177" y="40"/>
                  </a:cubicBezTo>
                  <a:cubicBezTo>
                    <a:pt x="177" y="35"/>
                    <a:pt x="146" y="18"/>
                    <a:pt x="112" y="0"/>
                  </a:cubicBezTo>
                  <a:close/>
                </a:path>
              </a:pathLst>
            </a:custGeom>
            <a:solidFill>
              <a:srgbClr val="F78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91" name="Freeform 445"/>
            <p:cNvSpPr/>
            <p:nvPr/>
          </p:nvSpPr>
          <p:spPr bwMode="auto">
            <a:xfrm>
              <a:off x="6353175" y="4933950"/>
              <a:ext cx="541338" cy="165100"/>
            </a:xfrm>
            <a:custGeom>
              <a:avLst/>
              <a:gdLst>
                <a:gd name="T0" fmla="*/ 114 w 127"/>
                <a:gd name="T1" fmla="*/ 0 h 39"/>
                <a:gd name="T2" fmla="*/ 0 w 127"/>
                <a:gd name="T3" fmla="*/ 31 h 39"/>
                <a:gd name="T4" fmla="*/ 15 w 127"/>
                <a:gd name="T5" fmla="*/ 39 h 39"/>
                <a:gd name="T6" fmla="*/ 127 w 127"/>
                <a:gd name="T7" fmla="*/ 7 h 39"/>
                <a:gd name="T8" fmla="*/ 114 w 127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39">
                  <a:moveTo>
                    <a:pt x="114" y="0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27" y="7"/>
                    <a:pt x="127" y="7"/>
                    <a:pt x="127" y="7"/>
                  </a:cubicBezTo>
                  <a:cubicBezTo>
                    <a:pt x="123" y="5"/>
                    <a:pt x="119" y="3"/>
                    <a:pt x="114" y="0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92" name="Freeform 446"/>
            <p:cNvSpPr/>
            <p:nvPr/>
          </p:nvSpPr>
          <p:spPr bwMode="auto">
            <a:xfrm>
              <a:off x="6008688" y="4781550"/>
              <a:ext cx="592138" cy="157163"/>
            </a:xfrm>
            <a:custGeom>
              <a:avLst/>
              <a:gdLst>
                <a:gd name="T0" fmla="*/ 125 w 139"/>
                <a:gd name="T1" fmla="*/ 0 h 37"/>
                <a:gd name="T2" fmla="*/ 0 w 139"/>
                <a:gd name="T3" fmla="*/ 27 h 37"/>
                <a:gd name="T4" fmla="*/ 21 w 139"/>
                <a:gd name="T5" fmla="*/ 37 h 37"/>
                <a:gd name="T6" fmla="*/ 139 w 139"/>
                <a:gd name="T7" fmla="*/ 7 h 37"/>
                <a:gd name="T8" fmla="*/ 125 w 139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37">
                  <a:moveTo>
                    <a:pt x="125" y="0"/>
                  </a:moveTo>
                  <a:cubicBezTo>
                    <a:pt x="115" y="1"/>
                    <a:pt x="63" y="13"/>
                    <a:pt x="0" y="2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139" y="7"/>
                    <a:pt x="139" y="7"/>
                    <a:pt x="139" y="7"/>
                  </a:cubicBezTo>
                  <a:cubicBezTo>
                    <a:pt x="130" y="3"/>
                    <a:pt x="125" y="0"/>
                    <a:pt x="125" y="0"/>
                  </a:cubicBezTo>
                  <a:close/>
                </a:path>
              </a:pathLst>
            </a:custGeom>
            <a:solidFill>
              <a:srgbClr val="F78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93" name="Freeform 447"/>
            <p:cNvSpPr/>
            <p:nvPr/>
          </p:nvSpPr>
          <p:spPr bwMode="auto">
            <a:xfrm>
              <a:off x="5229225" y="5005388"/>
              <a:ext cx="647700" cy="547688"/>
            </a:xfrm>
            <a:custGeom>
              <a:avLst/>
              <a:gdLst>
                <a:gd name="T0" fmla="*/ 2 w 152"/>
                <a:gd name="T1" fmla="*/ 18 h 129"/>
                <a:gd name="T2" fmla="*/ 36 w 152"/>
                <a:gd name="T3" fmla="*/ 21 h 129"/>
                <a:gd name="T4" fmla="*/ 25 w 152"/>
                <a:gd name="T5" fmla="*/ 53 h 129"/>
                <a:gd name="T6" fmla="*/ 76 w 152"/>
                <a:gd name="T7" fmla="*/ 52 h 129"/>
                <a:gd name="T8" fmla="*/ 69 w 152"/>
                <a:gd name="T9" fmla="*/ 92 h 129"/>
                <a:gd name="T10" fmla="*/ 128 w 152"/>
                <a:gd name="T11" fmla="*/ 87 h 129"/>
                <a:gd name="T12" fmla="*/ 117 w 152"/>
                <a:gd name="T13" fmla="*/ 129 h 129"/>
                <a:gd name="T14" fmla="*/ 152 w 152"/>
                <a:gd name="T15" fmla="*/ 121 h 129"/>
                <a:gd name="T16" fmla="*/ 66 w 152"/>
                <a:gd name="T17" fmla="*/ 0 h 129"/>
                <a:gd name="T18" fmla="*/ 2 w 152"/>
                <a:gd name="T19" fmla="*/ 15 h 129"/>
                <a:gd name="T20" fmla="*/ 2 w 152"/>
                <a:gd name="T21" fmla="*/ 1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29">
                  <a:moveTo>
                    <a:pt x="2" y="18"/>
                  </a:moveTo>
                  <a:cubicBezTo>
                    <a:pt x="36" y="21"/>
                    <a:pt x="36" y="21"/>
                    <a:pt x="36" y="21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69" y="92"/>
                    <a:pt x="69" y="92"/>
                    <a:pt x="69" y="92"/>
                  </a:cubicBezTo>
                  <a:cubicBezTo>
                    <a:pt x="128" y="87"/>
                    <a:pt x="128" y="87"/>
                    <a:pt x="128" y="87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52" y="121"/>
                    <a:pt x="152" y="121"/>
                    <a:pt x="152" y="12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5" y="14"/>
                    <a:pt x="2" y="15"/>
                  </a:cubicBezTo>
                  <a:cubicBezTo>
                    <a:pt x="0" y="16"/>
                    <a:pt x="2" y="18"/>
                    <a:pt x="2" y="18"/>
                  </a:cubicBezTo>
                  <a:close/>
                </a:path>
              </a:pathLst>
            </a:custGeom>
            <a:solidFill>
              <a:srgbClr val="9DBB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94" name="Freeform 448"/>
            <p:cNvSpPr/>
            <p:nvPr/>
          </p:nvSpPr>
          <p:spPr bwMode="auto">
            <a:xfrm>
              <a:off x="6808788" y="1139825"/>
              <a:ext cx="238125" cy="3865563"/>
            </a:xfrm>
            <a:custGeom>
              <a:avLst/>
              <a:gdLst>
                <a:gd name="T0" fmla="*/ 37 w 56"/>
                <a:gd name="T1" fmla="*/ 486 h 911"/>
                <a:gd name="T2" fmla="*/ 46 w 56"/>
                <a:gd name="T3" fmla="*/ 302 h 911"/>
                <a:gd name="T4" fmla="*/ 51 w 56"/>
                <a:gd name="T5" fmla="*/ 135 h 911"/>
                <a:gd name="T6" fmla="*/ 35 w 56"/>
                <a:gd name="T7" fmla="*/ 34 h 911"/>
                <a:gd name="T8" fmla="*/ 20 w 56"/>
                <a:gd name="T9" fmla="*/ 5 h 911"/>
                <a:gd name="T10" fmla="*/ 0 w 56"/>
                <a:gd name="T11" fmla="*/ 13 h 911"/>
                <a:gd name="T12" fmla="*/ 41 w 56"/>
                <a:gd name="T13" fmla="*/ 173 h 911"/>
                <a:gd name="T14" fmla="*/ 34 w 56"/>
                <a:gd name="T15" fmla="*/ 307 h 911"/>
                <a:gd name="T16" fmla="*/ 29 w 56"/>
                <a:gd name="T17" fmla="*/ 379 h 911"/>
                <a:gd name="T18" fmla="*/ 24 w 56"/>
                <a:gd name="T19" fmla="*/ 811 h 911"/>
                <a:gd name="T20" fmla="*/ 23 w 56"/>
                <a:gd name="T21" fmla="*/ 906 h 911"/>
                <a:gd name="T22" fmla="*/ 32 w 56"/>
                <a:gd name="T23" fmla="*/ 911 h 911"/>
                <a:gd name="T24" fmla="*/ 37 w 56"/>
                <a:gd name="T25" fmla="*/ 486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911">
                  <a:moveTo>
                    <a:pt x="37" y="486"/>
                  </a:moveTo>
                  <a:cubicBezTo>
                    <a:pt x="40" y="424"/>
                    <a:pt x="43" y="363"/>
                    <a:pt x="46" y="302"/>
                  </a:cubicBezTo>
                  <a:cubicBezTo>
                    <a:pt x="48" y="246"/>
                    <a:pt x="56" y="192"/>
                    <a:pt x="51" y="135"/>
                  </a:cubicBezTo>
                  <a:cubicBezTo>
                    <a:pt x="47" y="101"/>
                    <a:pt x="46" y="67"/>
                    <a:pt x="35" y="34"/>
                  </a:cubicBezTo>
                  <a:cubicBezTo>
                    <a:pt x="31" y="23"/>
                    <a:pt x="28" y="11"/>
                    <a:pt x="20" y="5"/>
                  </a:cubicBezTo>
                  <a:cubicBezTo>
                    <a:pt x="13" y="0"/>
                    <a:pt x="1" y="3"/>
                    <a:pt x="0" y="13"/>
                  </a:cubicBezTo>
                  <a:cubicBezTo>
                    <a:pt x="39" y="0"/>
                    <a:pt x="39" y="142"/>
                    <a:pt x="41" y="173"/>
                  </a:cubicBezTo>
                  <a:cubicBezTo>
                    <a:pt x="44" y="216"/>
                    <a:pt x="37" y="264"/>
                    <a:pt x="34" y="307"/>
                  </a:cubicBezTo>
                  <a:cubicBezTo>
                    <a:pt x="32" y="331"/>
                    <a:pt x="30" y="355"/>
                    <a:pt x="29" y="379"/>
                  </a:cubicBezTo>
                  <a:cubicBezTo>
                    <a:pt x="23" y="521"/>
                    <a:pt x="25" y="668"/>
                    <a:pt x="24" y="811"/>
                  </a:cubicBezTo>
                  <a:cubicBezTo>
                    <a:pt x="23" y="843"/>
                    <a:pt x="24" y="875"/>
                    <a:pt x="23" y="906"/>
                  </a:cubicBezTo>
                  <a:cubicBezTo>
                    <a:pt x="32" y="911"/>
                    <a:pt x="32" y="911"/>
                    <a:pt x="32" y="911"/>
                  </a:cubicBezTo>
                  <a:cubicBezTo>
                    <a:pt x="39" y="769"/>
                    <a:pt x="30" y="627"/>
                    <a:pt x="37" y="486"/>
                  </a:cubicBezTo>
                  <a:close/>
                </a:path>
              </a:pathLst>
            </a:custGeom>
            <a:solidFill>
              <a:srgbClr val="6F3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95" name="Freeform 449"/>
            <p:cNvSpPr/>
            <p:nvPr/>
          </p:nvSpPr>
          <p:spPr bwMode="auto">
            <a:xfrm>
              <a:off x="5024438" y="5137150"/>
              <a:ext cx="642938" cy="441325"/>
            </a:xfrm>
            <a:custGeom>
              <a:avLst/>
              <a:gdLst>
                <a:gd name="T0" fmla="*/ 0 w 151"/>
                <a:gd name="T1" fmla="*/ 0 h 104"/>
                <a:gd name="T2" fmla="*/ 54 w 151"/>
                <a:gd name="T3" fmla="*/ 5 h 104"/>
                <a:gd name="T4" fmla="*/ 43 w 151"/>
                <a:gd name="T5" fmla="*/ 42 h 104"/>
                <a:gd name="T6" fmla="*/ 103 w 151"/>
                <a:gd name="T7" fmla="*/ 38 h 104"/>
                <a:gd name="T8" fmla="*/ 97 w 151"/>
                <a:gd name="T9" fmla="*/ 79 h 104"/>
                <a:gd name="T10" fmla="*/ 151 w 151"/>
                <a:gd name="T11" fmla="*/ 74 h 104"/>
                <a:gd name="T12" fmla="*/ 146 w 151"/>
                <a:gd name="T13" fmla="*/ 104 h 104"/>
                <a:gd name="T14" fmla="*/ 0 w 151"/>
                <a:gd name="T1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104">
                  <a:moveTo>
                    <a:pt x="0" y="0"/>
                  </a:moveTo>
                  <a:cubicBezTo>
                    <a:pt x="54" y="5"/>
                    <a:pt x="54" y="5"/>
                    <a:pt x="54" y="5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103" y="38"/>
                    <a:pt x="103" y="38"/>
                    <a:pt x="103" y="38"/>
                  </a:cubicBezTo>
                  <a:cubicBezTo>
                    <a:pt x="97" y="79"/>
                    <a:pt x="97" y="79"/>
                    <a:pt x="97" y="79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46" y="104"/>
                    <a:pt x="146" y="104"/>
                    <a:pt x="146" y="104"/>
                  </a:cubicBezTo>
                  <a:cubicBezTo>
                    <a:pt x="146" y="104"/>
                    <a:pt x="84" y="89"/>
                    <a:pt x="0" y="0"/>
                  </a:cubicBezTo>
                  <a:close/>
                </a:path>
              </a:pathLst>
            </a:custGeom>
            <a:solidFill>
              <a:srgbClr val="FFBB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96" name="Freeform 450"/>
            <p:cNvSpPr/>
            <p:nvPr/>
          </p:nvSpPr>
          <p:spPr bwMode="auto">
            <a:xfrm>
              <a:off x="5545138" y="5018088"/>
              <a:ext cx="119063" cy="115888"/>
            </a:xfrm>
            <a:custGeom>
              <a:avLst/>
              <a:gdLst>
                <a:gd name="T0" fmla="*/ 27 w 28"/>
                <a:gd name="T1" fmla="*/ 13 h 27"/>
                <a:gd name="T2" fmla="*/ 8 w 28"/>
                <a:gd name="T3" fmla="*/ 1 h 27"/>
                <a:gd name="T4" fmla="*/ 0 w 28"/>
                <a:gd name="T5" fmla="*/ 3 h 27"/>
                <a:gd name="T6" fmla="*/ 16 w 28"/>
                <a:gd name="T7" fmla="*/ 27 h 27"/>
                <a:gd name="T8" fmla="*/ 27 w 28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7" y="13"/>
                  </a:moveTo>
                  <a:cubicBezTo>
                    <a:pt x="26" y="5"/>
                    <a:pt x="18" y="0"/>
                    <a:pt x="8" y="1"/>
                  </a:cubicBezTo>
                  <a:cubicBezTo>
                    <a:pt x="5" y="1"/>
                    <a:pt x="2" y="2"/>
                    <a:pt x="0" y="3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23" y="25"/>
                    <a:pt x="28" y="19"/>
                    <a:pt x="27" y="13"/>
                  </a:cubicBezTo>
                  <a:close/>
                </a:path>
              </a:pathLst>
            </a:custGeom>
            <a:solidFill>
              <a:srgbClr val="72A7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97" name="Freeform 451"/>
            <p:cNvSpPr/>
            <p:nvPr/>
          </p:nvSpPr>
          <p:spPr bwMode="auto">
            <a:xfrm>
              <a:off x="6016625" y="5184775"/>
              <a:ext cx="153988" cy="127000"/>
            </a:xfrm>
            <a:custGeom>
              <a:avLst/>
              <a:gdLst>
                <a:gd name="T0" fmla="*/ 35 w 36"/>
                <a:gd name="T1" fmla="*/ 13 h 30"/>
                <a:gd name="T2" fmla="*/ 20 w 36"/>
                <a:gd name="T3" fmla="*/ 29 h 30"/>
                <a:gd name="T4" fmla="*/ 1 w 36"/>
                <a:gd name="T5" fmla="*/ 17 h 30"/>
                <a:gd name="T6" fmla="*/ 16 w 36"/>
                <a:gd name="T7" fmla="*/ 1 h 30"/>
                <a:gd name="T8" fmla="*/ 35 w 36"/>
                <a:gd name="T9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35" y="13"/>
                  </a:moveTo>
                  <a:cubicBezTo>
                    <a:pt x="36" y="21"/>
                    <a:pt x="29" y="28"/>
                    <a:pt x="20" y="29"/>
                  </a:cubicBezTo>
                  <a:cubicBezTo>
                    <a:pt x="10" y="30"/>
                    <a:pt x="2" y="24"/>
                    <a:pt x="1" y="17"/>
                  </a:cubicBezTo>
                  <a:cubicBezTo>
                    <a:pt x="0" y="9"/>
                    <a:pt x="7" y="2"/>
                    <a:pt x="16" y="1"/>
                  </a:cubicBezTo>
                  <a:cubicBezTo>
                    <a:pt x="26" y="0"/>
                    <a:pt x="34" y="6"/>
                    <a:pt x="35" y="13"/>
                  </a:cubicBezTo>
                  <a:close/>
                </a:path>
              </a:pathLst>
            </a:custGeom>
            <a:solidFill>
              <a:srgbClr val="72A7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98" name="Freeform 452"/>
            <p:cNvSpPr/>
            <p:nvPr/>
          </p:nvSpPr>
          <p:spPr bwMode="auto">
            <a:xfrm>
              <a:off x="5745163" y="5311775"/>
              <a:ext cx="131763" cy="122238"/>
            </a:xfrm>
            <a:custGeom>
              <a:avLst/>
              <a:gdLst>
                <a:gd name="T0" fmla="*/ 30 w 31"/>
                <a:gd name="T1" fmla="*/ 13 h 29"/>
                <a:gd name="T2" fmla="*/ 11 w 31"/>
                <a:gd name="T3" fmla="*/ 1 h 29"/>
                <a:gd name="T4" fmla="*/ 0 w 31"/>
                <a:gd name="T5" fmla="*/ 6 h 29"/>
                <a:gd name="T6" fmla="*/ 15 w 31"/>
                <a:gd name="T7" fmla="*/ 29 h 29"/>
                <a:gd name="T8" fmla="*/ 30 w 31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9">
                  <a:moveTo>
                    <a:pt x="30" y="13"/>
                  </a:moveTo>
                  <a:cubicBezTo>
                    <a:pt x="29" y="5"/>
                    <a:pt x="21" y="0"/>
                    <a:pt x="11" y="1"/>
                  </a:cubicBezTo>
                  <a:cubicBezTo>
                    <a:pt x="7" y="2"/>
                    <a:pt x="3" y="3"/>
                    <a:pt x="0" y="6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24" y="27"/>
                    <a:pt x="31" y="20"/>
                    <a:pt x="30" y="13"/>
                  </a:cubicBezTo>
                  <a:close/>
                </a:path>
              </a:pathLst>
            </a:custGeom>
            <a:solidFill>
              <a:srgbClr val="72A7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99" name="Freeform 453"/>
            <p:cNvSpPr/>
            <p:nvPr/>
          </p:nvSpPr>
          <p:spPr bwMode="auto">
            <a:xfrm>
              <a:off x="5795963" y="5086350"/>
              <a:ext cx="111125" cy="88900"/>
            </a:xfrm>
            <a:custGeom>
              <a:avLst/>
              <a:gdLst>
                <a:gd name="T0" fmla="*/ 25 w 26"/>
                <a:gd name="T1" fmla="*/ 9 h 21"/>
                <a:gd name="T2" fmla="*/ 14 w 26"/>
                <a:gd name="T3" fmla="*/ 21 h 21"/>
                <a:gd name="T4" fmla="*/ 0 w 26"/>
                <a:gd name="T5" fmla="*/ 12 h 21"/>
                <a:gd name="T6" fmla="*/ 12 w 26"/>
                <a:gd name="T7" fmla="*/ 1 h 21"/>
                <a:gd name="T8" fmla="*/ 25 w 26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1">
                  <a:moveTo>
                    <a:pt x="25" y="9"/>
                  </a:moveTo>
                  <a:cubicBezTo>
                    <a:pt x="26" y="15"/>
                    <a:pt x="21" y="20"/>
                    <a:pt x="14" y="21"/>
                  </a:cubicBezTo>
                  <a:cubicBezTo>
                    <a:pt x="7" y="21"/>
                    <a:pt x="1" y="17"/>
                    <a:pt x="0" y="12"/>
                  </a:cubicBezTo>
                  <a:cubicBezTo>
                    <a:pt x="0" y="6"/>
                    <a:pt x="5" y="1"/>
                    <a:pt x="12" y="1"/>
                  </a:cubicBezTo>
                  <a:cubicBezTo>
                    <a:pt x="18" y="0"/>
                    <a:pt x="25" y="4"/>
                    <a:pt x="25" y="9"/>
                  </a:cubicBezTo>
                  <a:close/>
                </a:path>
              </a:pathLst>
            </a:custGeom>
            <a:solidFill>
              <a:srgbClr val="72A7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00" name="Freeform 454"/>
            <p:cNvSpPr/>
            <p:nvPr/>
          </p:nvSpPr>
          <p:spPr bwMode="auto">
            <a:xfrm>
              <a:off x="5991225" y="5375275"/>
              <a:ext cx="115888" cy="88900"/>
            </a:xfrm>
            <a:custGeom>
              <a:avLst/>
              <a:gdLst>
                <a:gd name="T0" fmla="*/ 26 w 27"/>
                <a:gd name="T1" fmla="*/ 9 h 21"/>
                <a:gd name="T2" fmla="*/ 15 w 27"/>
                <a:gd name="T3" fmla="*/ 21 h 21"/>
                <a:gd name="T4" fmla="*/ 1 w 27"/>
                <a:gd name="T5" fmla="*/ 12 h 21"/>
                <a:gd name="T6" fmla="*/ 12 w 27"/>
                <a:gd name="T7" fmla="*/ 1 h 21"/>
                <a:gd name="T8" fmla="*/ 26 w 27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1">
                  <a:moveTo>
                    <a:pt x="26" y="9"/>
                  </a:moveTo>
                  <a:cubicBezTo>
                    <a:pt x="27" y="15"/>
                    <a:pt x="21" y="20"/>
                    <a:pt x="15" y="21"/>
                  </a:cubicBezTo>
                  <a:cubicBezTo>
                    <a:pt x="8" y="21"/>
                    <a:pt x="2" y="17"/>
                    <a:pt x="1" y="12"/>
                  </a:cubicBezTo>
                  <a:cubicBezTo>
                    <a:pt x="0" y="6"/>
                    <a:pt x="5" y="1"/>
                    <a:pt x="12" y="1"/>
                  </a:cubicBezTo>
                  <a:cubicBezTo>
                    <a:pt x="19" y="0"/>
                    <a:pt x="25" y="4"/>
                    <a:pt x="26" y="9"/>
                  </a:cubicBezTo>
                  <a:close/>
                </a:path>
              </a:pathLst>
            </a:custGeom>
            <a:solidFill>
              <a:srgbClr val="72A7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01" name="Freeform 455"/>
            <p:cNvSpPr/>
            <p:nvPr/>
          </p:nvSpPr>
          <p:spPr bwMode="auto">
            <a:xfrm>
              <a:off x="5783263" y="4916488"/>
              <a:ext cx="114300" cy="93663"/>
            </a:xfrm>
            <a:custGeom>
              <a:avLst/>
              <a:gdLst>
                <a:gd name="T0" fmla="*/ 26 w 27"/>
                <a:gd name="T1" fmla="*/ 10 h 22"/>
                <a:gd name="T2" fmla="*/ 15 w 27"/>
                <a:gd name="T3" fmla="*/ 21 h 22"/>
                <a:gd name="T4" fmla="*/ 1 w 27"/>
                <a:gd name="T5" fmla="*/ 12 h 22"/>
                <a:gd name="T6" fmla="*/ 12 w 27"/>
                <a:gd name="T7" fmla="*/ 1 h 22"/>
                <a:gd name="T8" fmla="*/ 26 w 27"/>
                <a:gd name="T9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2">
                  <a:moveTo>
                    <a:pt x="26" y="10"/>
                  </a:moveTo>
                  <a:cubicBezTo>
                    <a:pt x="27" y="15"/>
                    <a:pt x="22" y="20"/>
                    <a:pt x="15" y="21"/>
                  </a:cubicBezTo>
                  <a:cubicBezTo>
                    <a:pt x="8" y="22"/>
                    <a:pt x="2" y="18"/>
                    <a:pt x="1" y="12"/>
                  </a:cubicBezTo>
                  <a:cubicBezTo>
                    <a:pt x="0" y="7"/>
                    <a:pt x="5" y="2"/>
                    <a:pt x="12" y="1"/>
                  </a:cubicBezTo>
                  <a:cubicBezTo>
                    <a:pt x="19" y="0"/>
                    <a:pt x="25" y="4"/>
                    <a:pt x="26" y="10"/>
                  </a:cubicBezTo>
                  <a:close/>
                </a:path>
              </a:pathLst>
            </a:custGeom>
            <a:solidFill>
              <a:srgbClr val="72A7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02" name="Freeform 456"/>
            <p:cNvSpPr/>
            <p:nvPr/>
          </p:nvSpPr>
          <p:spPr bwMode="auto">
            <a:xfrm>
              <a:off x="6899275" y="5005388"/>
              <a:ext cx="46038" cy="38100"/>
            </a:xfrm>
            <a:custGeom>
              <a:avLst/>
              <a:gdLst>
                <a:gd name="T0" fmla="*/ 11 w 11"/>
                <a:gd name="T1" fmla="*/ 4 h 9"/>
                <a:gd name="T2" fmla="*/ 6 w 11"/>
                <a:gd name="T3" fmla="*/ 9 h 9"/>
                <a:gd name="T4" fmla="*/ 1 w 11"/>
                <a:gd name="T5" fmla="*/ 4 h 9"/>
                <a:gd name="T6" fmla="*/ 6 w 11"/>
                <a:gd name="T7" fmla="*/ 0 h 9"/>
                <a:gd name="T8" fmla="*/ 11 w 11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4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1" y="7"/>
                    <a:pt x="1" y="4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1" y="2"/>
                    <a:pt x="11" y="4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03" name="Freeform 457"/>
            <p:cNvSpPr/>
            <p:nvPr/>
          </p:nvSpPr>
          <p:spPr bwMode="auto">
            <a:xfrm>
              <a:off x="6681788" y="5056188"/>
              <a:ext cx="46038" cy="39688"/>
            </a:xfrm>
            <a:custGeom>
              <a:avLst/>
              <a:gdLst>
                <a:gd name="T0" fmla="*/ 11 w 11"/>
                <a:gd name="T1" fmla="*/ 4 h 9"/>
                <a:gd name="T2" fmla="*/ 6 w 11"/>
                <a:gd name="T3" fmla="*/ 9 h 9"/>
                <a:gd name="T4" fmla="*/ 0 w 11"/>
                <a:gd name="T5" fmla="*/ 4 h 9"/>
                <a:gd name="T6" fmla="*/ 5 w 11"/>
                <a:gd name="T7" fmla="*/ 0 h 9"/>
                <a:gd name="T8" fmla="*/ 11 w 11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4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4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04" name="Freeform 458"/>
            <p:cNvSpPr/>
            <p:nvPr/>
          </p:nvSpPr>
          <p:spPr bwMode="auto">
            <a:xfrm>
              <a:off x="6788150" y="5172075"/>
              <a:ext cx="46038" cy="38100"/>
            </a:xfrm>
            <a:custGeom>
              <a:avLst/>
              <a:gdLst>
                <a:gd name="T0" fmla="*/ 11 w 11"/>
                <a:gd name="T1" fmla="*/ 5 h 9"/>
                <a:gd name="T2" fmla="*/ 6 w 11"/>
                <a:gd name="T3" fmla="*/ 9 h 9"/>
                <a:gd name="T4" fmla="*/ 0 w 11"/>
                <a:gd name="T5" fmla="*/ 5 h 9"/>
                <a:gd name="T6" fmla="*/ 5 w 11"/>
                <a:gd name="T7" fmla="*/ 0 h 9"/>
                <a:gd name="T8" fmla="*/ 11 w 11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5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05" name="Freeform 459"/>
            <p:cNvSpPr/>
            <p:nvPr/>
          </p:nvSpPr>
          <p:spPr bwMode="auto">
            <a:xfrm>
              <a:off x="6808788" y="5056188"/>
              <a:ext cx="47625" cy="39688"/>
            </a:xfrm>
            <a:custGeom>
              <a:avLst/>
              <a:gdLst>
                <a:gd name="T0" fmla="*/ 11 w 11"/>
                <a:gd name="T1" fmla="*/ 4 h 9"/>
                <a:gd name="T2" fmla="*/ 6 w 11"/>
                <a:gd name="T3" fmla="*/ 9 h 9"/>
                <a:gd name="T4" fmla="*/ 0 w 11"/>
                <a:gd name="T5" fmla="*/ 4 h 9"/>
                <a:gd name="T6" fmla="*/ 5 w 11"/>
                <a:gd name="T7" fmla="*/ 0 h 9"/>
                <a:gd name="T8" fmla="*/ 11 w 11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4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4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06" name="Freeform 460"/>
            <p:cNvSpPr/>
            <p:nvPr/>
          </p:nvSpPr>
          <p:spPr bwMode="auto">
            <a:xfrm>
              <a:off x="6924675" y="5133975"/>
              <a:ext cx="46038" cy="38100"/>
            </a:xfrm>
            <a:custGeom>
              <a:avLst/>
              <a:gdLst>
                <a:gd name="T0" fmla="*/ 11 w 11"/>
                <a:gd name="T1" fmla="*/ 4 h 9"/>
                <a:gd name="T2" fmla="*/ 6 w 11"/>
                <a:gd name="T3" fmla="*/ 9 h 9"/>
                <a:gd name="T4" fmla="*/ 1 w 11"/>
                <a:gd name="T5" fmla="*/ 4 h 9"/>
                <a:gd name="T6" fmla="*/ 6 w 11"/>
                <a:gd name="T7" fmla="*/ 0 h 9"/>
                <a:gd name="T8" fmla="*/ 11 w 11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4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1" y="7"/>
                    <a:pt x="1" y="4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8" y="0"/>
                    <a:pt x="11" y="2"/>
                    <a:pt x="11" y="4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07" name="Freeform 461"/>
            <p:cNvSpPr/>
            <p:nvPr/>
          </p:nvSpPr>
          <p:spPr bwMode="auto">
            <a:xfrm>
              <a:off x="5183188" y="1020763"/>
              <a:ext cx="258763" cy="4384675"/>
            </a:xfrm>
            <a:custGeom>
              <a:avLst/>
              <a:gdLst>
                <a:gd name="T0" fmla="*/ 47 w 61"/>
                <a:gd name="T1" fmla="*/ 283 h 1033"/>
                <a:gd name="T2" fmla="*/ 50 w 61"/>
                <a:gd name="T3" fmla="*/ 134 h 1033"/>
                <a:gd name="T4" fmla="*/ 29 w 61"/>
                <a:gd name="T5" fmla="*/ 25 h 1033"/>
                <a:gd name="T6" fmla="*/ 0 w 61"/>
                <a:gd name="T7" fmla="*/ 23 h 1033"/>
                <a:gd name="T8" fmla="*/ 28 w 61"/>
                <a:gd name="T9" fmla="*/ 424 h 1033"/>
                <a:gd name="T10" fmla="*/ 15 w 61"/>
                <a:gd name="T11" fmla="*/ 861 h 1033"/>
                <a:gd name="T12" fmla="*/ 21 w 61"/>
                <a:gd name="T13" fmla="*/ 1025 h 1033"/>
                <a:gd name="T14" fmla="*/ 30 w 61"/>
                <a:gd name="T15" fmla="*/ 1033 h 1033"/>
                <a:gd name="T16" fmla="*/ 47 w 61"/>
                <a:gd name="T17" fmla="*/ 283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033">
                  <a:moveTo>
                    <a:pt x="47" y="283"/>
                  </a:moveTo>
                  <a:cubicBezTo>
                    <a:pt x="47" y="232"/>
                    <a:pt x="55" y="187"/>
                    <a:pt x="50" y="134"/>
                  </a:cubicBezTo>
                  <a:cubicBezTo>
                    <a:pt x="47" y="100"/>
                    <a:pt x="46" y="50"/>
                    <a:pt x="29" y="25"/>
                  </a:cubicBezTo>
                  <a:cubicBezTo>
                    <a:pt x="13" y="3"/>
                    <a:pt x="14" y="17"/>
                    <a:pt x="0" y="23"/>
                  </a:cubicBezTo>
                  <a:cubicBezTo>
                    <a:pt x="61" y="0"/>
                    <a:pt x="28" y="380"/>
                    <a:pt x="28" y="424"/>
                  </a:cubicBezTo>
                  <a:cubicBezTo>
                    <a:pt x="29" y="570"/>
                    <a:pt x="15" y="714"/>
                    <a:pt x="15" y="861"/>
                  </a:cubicBezTo>
                  <a:cubicBezTo>
                    <a:pt x="15" y="918"/>
                    <a:pt x="18" y="972"/>
                    <a:pt x="21" y="1025"/>
                  </a:cubicBezTo>
                  <a:cubicBezTo>
                    <a:pt x="30" y="1033"/>
                    <a:pt x="30" y="1033"/>
                    <a:pt x="30" y="1033"/>
                  </a:cubicBezTo>
                  <a:cubicBezTo>
                    <a:pt x="12" y="786"/>
                    <a:pt x="47" y="533"/>
                    <a:pt x="47" y="283"/>
                  </a:cubicBezTo>
                  <a:close/>
                </a:path>
              </a:pathLst>
            </a:custGeom>
            <a:solidFill>
              <a:srgbClr val="6F3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/>
          <p:nvPr/>
        </p:nvSpPr>
        <p:spPr>
          <a:xfrm>
            <a:off x="52917" y="76200"/>
            <a:ext cx="12090400" cy="6705600"/>
          </a:xfrm>
          <a:prstGeom prst="roundRect">
            <a:avLst>
              <a:gd name="adj" fmla="val 4259"/>
            </a:avLst>
          </a:prstGeom>
          <a:noFill/>
          <a:ln w="127000" cap="flat" cmpd="thickThin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>
              <a:buFontTx/>
            </a:pPr>
            <a:endParaRPr lang="vi-VN" altLang="vi-VN" sz="24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645834" y="368301"/>
            <a:ext cx="9038167" cy="2857500"/>
            <a:chOff x="2294456" y="476484"/>
            <a:chExt cx="6547541" cy="2142706"/>
          </a:xfrm>
        </p:grpSpPr>
        <p:pic>
          <p:nvPicPr>
            <p:cNvPr id="9220" name="Picture 6" descr="Cover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765354">
              <a:off x="2294456" y="1290438"/>
              <a:ext cx="2578095" cy="132875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9" name="Rounded Rectangle 28"/>
            <p:cNvSpPr/>
            <p:nvPr/>
          </p:nvSpPr>
          <p:spPr bwMode="auto">
            <a:xfrm>
              <a:off x="4574595" y="476484"/>
              <a:ext cx="4267402" cy="1304670"/>
            </a:xfrm>
            <a:prstGeom prst="roundRect">
              <a:avLst/>
            </a:prstGeom>
            <a:noFill/>
            <a:ln>
              <a:solidFill>
                <a:srgbClr val="97D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</a:lstStyle>
            <a:p>
              <a:pPr algn="just" defTabSz="1219170" eaLnBrk="1" hangingPunct="1"/>
              <a:r>
                <a:rPr sz="3200" noProof="1">
                  <a:solidFill>
                    <a:srgbClr val="97DC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sz="3200" noProof="1">
                  <a:solidFill>
                    <a:srgbClr val="97DC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sz="3200" noProof="1">
                  <a:solidFill>
                    <a:srgbClr val="97DC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 quen với cửa sổ chương trình quản lí tệp v</a:t>
              </a:r>
              <a:r>
                <a:rPr sz="3200" noProof="1">
                  <a:solidFill>
                    <a:srgbClr val="97DC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sz="3200" noProof="1">
                  <a:solidFill>
                    <a:srgbClr val="97DC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thư mục.</a:t>
              </a:r>
              <a:endParaRPr sz="3200" noProof="1">
                <a:solidFill>
                  <a:srgbClr val="97DC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336800" y="2334685"/>
            <a:ext cx="9347200" cy="1907116"/>
            <a:chOff x="2133599" y="1751015"/>
            <a:chExt cx="6771734" cy="1430459"/>
          </a:xfrm>
        </p:grpSpPr>
        <p:pic>
          <p:nvPicPr>
            <p:cNvPr id="9223" name="Picture 7" descr="Cover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33599" y="2343150"/>
              <a:ext cx="2689863" cy="41503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" name="Rounded Rectangle 29"/>
            <p:cNvSpPr/>
            <p:nvPr/>
          </p:nvSpPr>
          <p:spPr bwMode="auto">
            <a:xfrm>
              <a:off x="4643864" y="1751015"/>
              <a:ext cx="4261469" cy="1430459"/>
            </a:xfrm>
            <a:prstGeom prst="roundRect">
              <a:avLst/>
            </a:prstGeom>
            <a:noFill/>
            <a:ln>
              <a:solidFill>
                <a:srgbClr val="FF6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</a:lstStyle>
            <a:p>
              <a:pPr algn="just" defTabSz="1219170" eaLnBrk="1" hangingPunct="1"/>
              <a:r>
                <a:rPr sz="3200" noProof="1">
                  <a:solidFill>
                    <a:srgbClr val="FF6E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 hiện được các thao tác điều khiển cửa sổ v</a:t>
              </a:r>
              <a:r>
                <a:rPr sz="3200" noProof="1">
                  <a:solidFill>
                    <a:srgbClr val="FF6E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sz="3200" noProof="1">
                  <a:solidFill>
                    <a:srgbClr val="FF6E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cách hi</a:t>
              </a:r>
              <a:r>
                <a:rPr lang="en-US" sz="3200" noProof="1">
                  <a:solidFill>
                    <a:srgbClr val="FF6E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ể</a:t>
              </a:r>
              <a:r>
                <a:rPr sz="3200" noProof="1">
                  <a:solidFill>
                    <a:srgbClr val="FF6E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 thị các biểu tượng trong mỗi ngăn của cửa sổ.</a:t>
              </a:r>
              <a:endParaRPr sz="3200" noProof="1">
                <a:solidFill>
                  <a:srgbClr val="FF6E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631018" y="3431117"/>
            <a:ext cx="9052983" cy="3045883"/>
            <a:chOff x="2380450" y="2575403"/>
            <a:chExt cx="6558105" cy="2284622"/>
          </a:xfrm>
        </p:grpSpPr>
        <p:pic>
          <p:nvPicPr>
            <p:cNvPr id="9226" name="Picture 8" descr="Cover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301770">
              <a:off x="2380450" y="2575403"/>
              <a:ext cx="2438398" cy="153838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1" name="Rounded Rectangle 30"/>
            <p:cNvSpPr/>
            <p:nvPr/>
          </p:nvSpPr>
          <p:spPr bwMode="auto">
            <a:xfrm>
              <a:off x="4586929" y="3343824"/>
              <a:ext cx="4351626" cy="1516201"/>
            </a:xfrm>
            <a:prstGeom prst="roundRect">
              <a:avLst/>
            </a:prstGeom>
            <a:noFill/>
            <a:ln>
              <a:solidFill>
                <a:srgbClr val="C500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</a:lstStyle>
            <a:p>
              <a:pPr algn="just" defTabSz="1219170" eaLnBrk="1" hangingPunct="1"/>
              <a:r>
                <a:rPr sz="3200" noProof="1">
                  <a:solidFill>
                    <a:srgbClr val="C5008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 hiện được các thao tác như: tạo, mở, sao chép, xóa đối với thư mục/tệp trong chương trình quản lí tệp v</a:t>
              </a:r>
              <a:r>
                <a:rPr sz="3200" noProof="1">
                  <a:solidFill>
                    <a:srgbClr val="C50084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sz="3200" noProof="1">
                  <a:solidFill>
                    <a:srgbClr val="C5008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thư mục.</a:t>
              </a:r>
              <a:endParaRPr sz="3200" noProof="1">
                <a:solidFill>
                  <a:srgbClr val="C50084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19" name="Picture 4" descr="Cove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" y="2345267"/>
            <a:ext cx="3958167" cy="223096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1365" y="285876"/>
            <a:ext cx="56332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44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3646" y="1331568"/>
            <a:ext cx="99742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Quan sát hình ảnh và trả lời câu hỏi?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j-lt"/>
            </a:endParaRPr>
          </a:p>
        </p:txBody>
      </p:sp>
      <p:pic>
        <p:nvPicPr>
          <p:cNvPr id="2050" name="Picture 2" descr="Tìm từ nghi vấn trong các câu hỏi sau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993" y="2867794"/>
            <a:ext cx="3773510" cy="319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ải phần mềm paint vẽ cho học sinh tiểu học -Driv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55" y="900496"/>
            <a:ext cx="3978545" cy="277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6190" y="206063"/>
            <a:ext cx="3181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latin typeface="+mj-lt"/>
              </a:rPr>
              <a:t>Tranh vẽ trên paint</a:t>
            </a:r>
            <a:endParaRPr lang="en-US" sz="2800" b="1" dirty="0">
              <a:latin typeface="+mj-lt"/>
            </a:endParaRPr>
          </a:p>
        </p:txBody>
      </p:sp>
      <p:pic>
        <p:nvPicPr>
          <p:cNvPr id="1028" name="Picture 4" descr="MS.WORD] - BÀI TẬP TỔNG HỢP KỸ NĂNG SOẠN THẢO VĂN BẢN KHOA HỌC - YouT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017" y="900496"/>
            <a:ext cx="4287636" cy="287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45017" y="322447"/>
            <a:ext cx="3917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latin typeface="+mj-lt"/>
              </a:rPr>
              <a:t>Bài soạn thảo văn bản Word</a:t>
            </a:r>
            <a:endParaRPr lang="en-US" sz="2400" b="1" dirty="0">
              <a:latin typeface="+mj-lt"/>
            </a:endParaRPr>
          </a:p>
        </p:txBody>
      </p:sp>
      <p:pic>
        <p:nvPicPr>
          <p:cNvPr id="1030" name="Picture 6" descr="Hướng dẫn cách đóng gói Slide trình chiếu PowerPoint 2007 2010 2013 2016,  đính kèm âm thanh, video | VFO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811" y="4012515"/>
            <a:ext cx="4687910" cy="270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62153" y="3380543"/>
            <a:ext cx="2149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latin typeface="+mj-lt"/>
              </a:rPr>
              <a:t>Bài trình chiếu</a:t>
            </a:r>
            <a:endParaRPr lang="en-US" sz="2400" b="1" dirty="0">
              <a:latin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组合 151"/>
          <p:cNvGrpSpPr/>
          <p:nvPr/>
        </p:nvGrpSpPr>
        <p:grpSpPr>
          <a:xfrm>
            <a:off x="8878" y="6053070"/>
            <a:ext cx="12192000" cy="831563"/>
            <a:chOff x="3070226" y="2833688"/>
            <a:chExt cx="6051550" cy="1190625"/>
          </a:xfrm>
        </p:grpSpPr>
        <p:sp>
          <p:nvSpPr>
            <p:cNvPr id="5" name="Freeform 5"/>
            <p:cNvSpPr/>
            <p:nvPr/>
          </p:nvSpPr>
          <p:spPr bwMode="auto">
            <a:xfrm>
              <a:off x="4495801" y="3502025"/>
              <a:ext cx="134938" cy="492125"/>
            </a:xfrm>
            <a:custGeom>
              <a:avLst/>
              <a:gdLst>
                <a:gd name="T0" fmla="*/ 11 w 32"/>
                <a:gd name="T1" fmla="*/ 111 h 115"/>
                <a:gd name="T2" fmla="*/ 4 w 32"/>
                <a:gd name="T3" fmla="*/ 48 h 115"/>
                <a:gd name="T4" fmla="*/ 8 w 32"/>
                <a:gd name="T5" fmla="*/ 0 h 115"/>
                <a:gd name="T6" fmla="*/ 9 w 32"/>
                <a:gd name="T7" fmla="*/ 31 h 115"/>
                <a:gd name="T8" fmla="*/ 14 w 32"/>
                <a:gd name="T9" fmla="*/ 60 h 115"/>
                <a:gd name="T10" fmla="*/ 32 w 32"/>
                <a:gd name="T11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15">
                  <a:moveTo>
                    <a:pt x="11" y="111"/>
                  </a:moveTo>
                  <a:cubicBezTo>
                    <a:pt x="10" y="90"/>
                    <a:pt x="5" y="69"/>
                    <a:pt x="4" y="48"/>
                  </a:cubicBezTo>
                  <a:cubicBezTo>
                    <a:pt x="3" y="36"/>
                    <a:pt x="0" y="8"/>
                    <a:pt x="8" y="0"/>
                  </a:cubicBezTo>
                  <a:cubicBezTo>
                    <a:pt x="12" y="7"/>
                    <a:pt x="9" y="21"/>
                    <a:pt x="9" y="31"/>
                  </a:cubicBezTo>
                  <a:cubicBezTo>
                    <a:pt x="10" y="41"/>
                    <a:pt x="12" y="51"/>
                    <a:pt x="14" y="60"/>
                  </a:cubicBezTo>
                  <a:cubicBezTo>
                    <a:pt x="16" y="78"/>
                    <a:pt x="21" y="101"/>
                    <a:pt x="32" y="115"/>
                  </a:cubicBezTo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4356101" y="3514725"/>
              <a:ext cx="185738" cy="295275"/>
            </a:xfrm>
            <a:custGeom>
              <a:avLst/>
              <a:gdLst>
                <a:gd name="T0" fmla="*/ 37 w 44"/>
                <a:gd name="T1" fmla="*/ 47 h 69"/>
                <a:gd name="T2" fmla="*/ 19 w 44"/>
                <a:gd name="T3" fmla="*/ 28 h 69"/>
                <a:gd name="T4" fmla="*/ 3 w 44"/>
                <a:gd name="T5" fmla="*/ 0 h 69"/>
                <a:gd name="T6" fmla="*/ 44 w 44"/>
                <a:gd name="T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69">
                  <a:moveTo>
                    <a:pt x="37" y="47"/>
                  </a:moveTo>
                  <a:cubicBezTo>
                    <a:pt x="32" y="41"/>
                    <a:pt x="25" y="34"/>
                    <a:pt x="19" y="28"/>
                  </a:cubicBezTo>
                  <a:cubicBezTo>
                    <a:pt x="12" y="19"/>
                    <a:pt x="9" y="9"/>
                    <a:pt x="3" y="0"/>
                  </a:cubicBezTo>
                  <a:cubicBezTo>
                    <a:pt x="0" y="22"/>
                    <a:pt x="29" y="55"/>
                    <a:pt x="44" y="69"/>
                  </a:cubicBezTo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4445001" y="3214688"/>
              <a:ext cx="271463" cy="385763"/>
            </a:xfrm>
            <a:custGeom>
              <a:avLst/>
              <a:gdLst>
                <a:gd name="T0" fmla="*/ 62 w 64"/>
                <a:gd name="T1" fmla="*/ 46 h 90"/>
                <a:gd name="T2" fmla="*/ 22 w 64"/>
                <a:gd name="T3" fmla="*/ 89 h 90"/>
                <a:gd name="T4" fmla="*/ 0 w 64"/>
                <a:gd name="T5" fmla="*/ 49 h 90"/>
                <a:gd name="T6" fmla="*/ 38 w 64"/>
                <a:gd name="T7" fmla="*/ 0 h 90"/>
                <a:gd name="T8" fmla="*/ 62 w 64"/>
                <a:gd name="T9" fmla="*/ 4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90">
                  <a:moveTo>
                    <a:pt x="62" y="46"/>
                  </a:moveTo>
                  <a:cubicBezTo>
                    <a:pt x="60" y="60"/>
                    <a:pt x="39" y="90"/>
                    <a:pt x="22" y="89"/>
                  </a:cubicBezTo>
                  <a:cubicBezTo>
                    <a:pt x="6" y="88"/>
                    <a:pt x="0" y="61"/>
                    <a:pt x="0" y="49"/>
                  </a:cubicBezTo>
                  <a:cubicBezTo>
                    <a:pt x="1" y="27"/>
                    <a:pt x="14" y="1"/>
                    <a:pt x="38" y="0"/>
                  </a:cubicBezTo>
                  <a:cubicBezTo>
                    <a:pt x="59" y="0"/>
                    <a:pt x="64" y="29"/>
                    <a:pt x="62" y="46"/>
                  </a:cubicBezTo>
                  <a:close/>
                </a:path>
              </a:pathLst>
            </a:custGeom>
            <a:solidFill>
              <a:srgbClr val="9FC0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4254501" y="3378200"/>
              <a:ext cx="185738" cy="273050"/>
            </a:xfrm>
            <a:custGeom>
              <a:avLst/>
              <a:gdLst>
                <a:gd name="T0" fmla="*/ 37 w 44"/>
                <a:gd name="T1" fmla="*/ 19 h 64"/>
                <a:gd name="T2" fmla="*/ 9 w 44"/>
                <a:gd name="T3" fmla="*/ 40 h 64"/>
                <a:gd name="T4" fmla="*/ 40 w 44"/>
                <a:gd name="T5" fmla="*/ 47 h 64"/>
                <a:gd name="T6" fmla="*/ 37 w 44"/>
                <a:gd name="T7" fmla="*/ 1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64">
                  <a:moveTo>
                    <a:pt x="37" y="19"/>
                  </a:moveTo>
                  <a:cubicBezTo>
                    <a:pt x="19" y="0"/>
                    <a:pt x="0" y="20"/>
                    <a:pt x="9" y="40"/>
                  </a:cubicBezTo>
                  <a:cubicBezTo>
                    <a:pt x="15" y="52"/>
                    <a:pt x="31" y="64"/>
                    <a:pt x="40" y="47"/>
                  </a:cubicBezTo>
                  <a:cubicBezTo>
                    <a:pt x="44" y="39"/>
                    <a:pt x="44" y="26"/>
                    <a:pt x="37" y="19"/>
                  </a:cubicBezTo>
                  <a:close/>
                </a:path>
              </a:pathLst>
            </a:custGeom>
            <a:solidFill>
              <a:srgbClr val="9FC0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4762501" y="3646488"/>
              <a:ext cx="233363" cy="244475"/>
            </a:xfrm>
            <a:custGeom>
              <a:avLst/>
              <a:gdLst>
                <a:gd name="T0" fmla="*/ 0 w 55"/>
                <a:gd name="T1" fmla="*/ 30 h 57"/>
                <a:gd name="T2" fmla="*/ 36 w 55"/>
                <a:gd name="T3" fmla="*/ 57 h 57"/>
                <a:gd name="T4" fmla="*/ 55 w 55"/>
                <a:gd name="T5" fmla="*/ 32 h 57"/>
                <a:gd name="T6" fmla="*/ 22 w 55"/>
                <a:gd name="T7" fmla="*/ 0 h 57"/>
                <a:gd name="T8" fmla="*/ 0 w 55"/>
                <a:gd name="T9" fmla="*/ 3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7">
                  <a:moveTo>
                    <a:pt x="0" y="30"/>
                  </a:moveTo>
                  <a:cubicBezTo>
                    <a:pt x="36" y="57"/>
                    <a:pt x="36" y="57"/>
                    <a:pt x="36" y="57"/>
                  </a:cubicBezTo>
                  <a:cubicBezTo>
                    <a:pt x="42" y="48"/>
                    <a:pt x="49" y="40"/>
                    <a:pt x="55" y="32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4" y="10"/>
                    <a:pt x="6" y="20"/>
                    <a:pt x="0" y="30"/>
                  </a:cubicBezTo>
                  <a:close/>
                </a:path>
              </a:pathLst>
            </a:custGeom>
            <a:solidFill>
              <a:srgbClr val="8DC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4975226" y="3446463"/>
              <a:ext cx="206375" cy="260350"/>
            </a:xfrm>
            <a:custGeom>
              <a:avLst/>
              <a:gdLst>
                <a:gd name="T0" fmla="*/ 0 w 49"/>
                <a:gd name="T1" fmla="*/ 21 h 61"/>
                <a:gd name="T2" fmla="*/ 23 w 49"/>
                <a:gd name="T3" fmla="*/ 61 h 61"/>
                <a:gd name="T4" fmla="*/ 49 w 49"/>
                <a:gd name="T5" fmla="*/ 43 h 61"/>
                <a:gd name="T6" fmla="*/ 35 w 49"/>
                <a:gd name="T7" fmla="*/ 0 h 61"/>
                <a:gd name="T8" fmla="*/ 0 w 49"/>
                <a:gd name="T9" fmla="*/ 2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61">
                  <a:moveTo>
                    <a:pt x="0" y="21"/>
                  </a:moveTo>
                  <a:cubicBezTo>
                    <a:pt x="23" y="61"/>
                    <a:pt x="23" y="61"/>
                    <a:pt x="23" y="61"/>
                  </a:cubicBezTo>
                  <a:cubicBezTo>
                    <a:pt x="31" y="54"/>
                    <a:pt x="40" y="48"/>
                    <a:pt x="49" y="43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2" y="5"/>
                    <a:pt x="11" y="12"/>
                    <a:pt x="0" y="21"/>
                  </a:cubicBezTo>
                  <a:close/>
                </a:path>
              </a:pathLst>
            </a:custGeom>
            <a:solidFill>
              <a:srgbClr val="8DC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5122863" y="3416300"/>
              <a:ext cx="169863" cy="214313"/>
            </a:xfrm>
            <a:custGeom>
              <a:avLst/>
              <a:gdLst>
                <a:gd name="T0" fmla="*/ 0 w 40"/>
                <a:gd name="T1" fmla="*/ 7 h 50"/>
                <a:gd name="T2" fmla="*/ 14 w 40"/>
                <a:gd name="T3" fmla="*/ 50 h 50"/>
                <a:gd name="T4" fmla="*/ 40 w 40"/>
                <a:gd name="T5" fmla="*/ 44 h 50"/>
                <a:gd name="T6" fmla="*/ 38 w 40"/>
                <a:gd name="T7" fmla="*/ 1 h 50"/>
                <a:gd name="T8" fmla="*/ 0 w 40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50">
                  <a:moveTo>
                    <a:pt x="0" y="7"/>
                  </a:moveTo>
                  <a:cubicBezTo>
                    <a:pt x="14" y="50"/>
                    <a:pt x="14" y="50"/>
                    <a:pt x="14" y="50"/>
                  </a:cubicBezTo>
                  <a:cubicBezTo>
                    <a:pt x="23" y="47"/>
                    <a:pt x="31" y="45"/>
                    <a:pt x="40" y="44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25" y="0"/>
                    <a:pt x="12" y="2"/>
                    <a:pt x="0" y="7"/>
                  </a:cubicBezTo>
                  <a:close/>
                </a:path>
              </a:pathLst>
            </a:custGeom>
            <a:solidFill>
              <a:srgbClr val="838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5284788" y="3421063"/>
              <a:ext cx="180975" cy="212725"/>
            </a:xfrm>
            <a:custGeom>
              <a:avLst/>
              <a:gdLst>
                <a:gd name="T0" fmla="*/ 43 w 43"/>
                <a:gd name="T1" fmla="*/ 12 h 50"/>
                <a:gd name="T2" fmla="*/ 10 w 43"/>
                <a:gd name="T3" fmla="*/ 1 h 50"/>
                <a:gd name="T4" fmla="*/ 0 w 43"/>
                <a:gd name="T5" fmla="*/ 0 h 50"/>
                <a:gd name="T6" fmla="*/ 2 w 43"/>
                <a:gd name="T7" fmla="*/ 43 h 50"/>
                <a:gd name="T8" fmla="*/ 29 w 43"/>
                <a:gd name="T9" fmla="*/ 50 h 50"/>
                <a:gd name="T10" fmla="*/ 43 w 43"/>
                <a:gd name="T11" fmla="*/ 1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50">
                  <a:moveTo>
                    <a:pt x="43" y="12"/>
                  </a:moveTo>
                  <a:cubicBezTo>
                    <a:pt x="33" y="7"/>
                    <a:pt x="22" y="3"/>
                    <a:pt x="10" y="1"/>
                  </a:cubicBezTo>
                  <a:cubicBezTo>
                    <a:pt x="7" y="0"/>
                    <a:pt x="3" y="0"/>
                    <a:pt x="0" y="0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11" y="43"/>
                    <a:pt x="20" y="45"/>
                    <a:pt x="29" y="50"/>
                  </a:cubicBezTo>
                  <a:lnTo>
                    <a:pt x="43" y="12"/>
                  </a:lnTo>
                  <a:close/>
                </a:path>
              </a:pathLst>
            </a:custGeom>
            <a:solidFill>
              <a:srgbClr val="8DC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5407026" y="3471863"/>
              <a:ext cx="212725" cy="239713"/>
            </a:xfrm>
            <a:custGeom>
              <a:avLst/>
              <a:gdLst>
                <a:gd name="T0" fmla="*/ 50 w 50"/>
                <a:gd name="T1" fmla="*/ 28 h 56"/>
                <a:gd name="T2" fmla="*/ 14 w 50"/>
                <a:gd name="T3" fmla="*/ 0 h 56"/>
                <a:gd name="T4" fmla="*/ 0 w 50"/>
                <a:gd name="T5" fmla="*/ 38 h 56"/>
                <a:gd name="T6" fmla="*/ 14 w 50"/>
                <a:gd name="T7" fmla="*/ 47 h 56"/>
                <a:gd name="T8" fmla="*/ 23 w 50"/>
                <a:gd name="T9" fmla="*/ 56 h 56"/>
                <a:gd name="T10" fmla="*/ 50 w 50"/>
                <a:gd name="T11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56">
                  <a:moveTo>
                    <a:pt x="50" y="28"/>
                  </a:moveTo>
                  <a:cubicBezTo>
                    <a:pt x="40" y="17"/>
                    <a:pt x="28" y="7"/>
                    <a:pt x="14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1"/>
                    <a:pt x="9" y="44"/>
                    <a:pt x="14" y="47"/>
                  </a:cubicBezTo>
                  <a:cubicBezTo>
                    <a:pt x="17" y="50"/>
                    <a:pt x="20" y="53"/>
                    <a:pt x="23" y="56"/>
                  </a:cubicBezTo>
                  <a:lnTo>
                    <a:pt x="50" y="28"/>
                  </a:lnTo>
                  <a:close/>
                </a:path>
              </a:pathLst>
            </a:custGeom>
            <a:solidFill>
              <a:srgbClr val="838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5503863" y="3590925"/>
              <a:ext cx="207963" cy="219075"/>
            </a:xfrm>
            <a:custGeom>
              <a:avLst/>
              <a:gdLst>
                <a:gd name="T0" fmla="*/ 27 w 49"/>
                <a:gd name="T1" fmla="*/ 0 h 51"/>
                <a:gd name="T2" fmla="*/ 0 w 49"/>
                <a:gd name="T3" fmla="*/ 28 h 51"/>
                <a:gd name="T4" fmla="*/ 18 w 49"/>
                <a:gd name="T5" fmla="*/ 51 h 51"/>
                <a:gd name="T6" fmla="*/ 49 w 49"/>
                <a:gd name="T7" fmla="*/ 30 h 51"/>
                <a:gd name="T8" fmla="*/ 27 w 49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1">
                  <a:moveTo>
                    <a:pt x="27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7" y="35"/>
                    <a:pt x="13" y="43"/>
                    <a:pt x="18" y="51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3" y="20"/>
                    <a:pt x="36" y="9"/>
                    <a:pt x="27" y="0"/>
                  </a:cubicBezTo>
                  <a:close/>
                </a:path>
              </a:pathLst>
            </a:custGeom>
            <a:solidFill>
              <a:srgbClr val="8DC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5" name="Freeform 15"/>
            <p:cNvSpPr/>
            <p:nvPr/>
          </p:nvSpPr>
          <p:spPr bwMode="auto">
            <a:xfrm>
              <a:off x="5581651" y="3719513"/>
              <a:ext cx="193675" cy="214313"/>
            </a:xfrm>
            <a:custGeom>
              <a:avLst/>
              <a:gdLst>
                <a:gd name="T0" fmla="*/ 31 w 46"/>
                <a:gd name="T1" fmla="*/ 0 h 50"/>
                <a:gd name="T2" fmla="*/ 0 w 46"/>
                <a:gd name="T3" fmla="*/ 21 h 50"/>
                <a:gd name="T4" fmla="*/ 14 w 46"/>
                <a:gd name="T5" fmla="*/ 50 h 50"/>
                <a:gd name="T6" fmla="*/ 46 w 46"/>
                <a:gd name="T7" fmla="*/ 35 h 50"/>
                <a:gd name="T8" fmla="*/ 31 w 46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0">
                  <a:moveTo>
                    <a:pt x="31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6" y="31"/>
                    <a:pt x="10" y="40"/>
                    <a:pt x="14" y="50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3" y="24"/>
                    <a:pt x="38" y="12"/>
                    <a:pt x="31" y="0"/>
                  </a:cubicBezTo>
                  <a:close/>
                </a:path>
              </a:pathLst>
            </a:custGeom>
            <a:solidFill>
              <a:srgbClr val="838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6" name="Freeform 16"/>
            <p:cNvSpPr/>
            <p:nvPr/>
          </p:nvSpPr>
          <p:spPr bwMode="auto">
            <a:xfrm>
              <a:off x="5640388" y="3870325"/>
              <a:ext cx="177800" cy="141288"/>
            </a:xfrm>
            <a:custGeom>
              <a:avLst/>
              <a:gdLst>
                <a:gd name="T0" fmla="*/ 0 w 42"/>
                <a:gd name="T1" fmla="*/ 15 h 33"/>
                <a:gd name="T2" fmla="*/ 6 w 42"/>
                <a:gd name="T3" fmla="*/ 33 h 33"/>
                <a:gd name="T4" fmla="*/ 42 w 42"/>
                <a:gd name="T5" fmla="*/ 32 h 33"/>
                <a:gd name="T6" fmla="*/ 32 w 42"/>
                <a:gd name="T7" fmla="*/ 0 h 33"/>
                <a:gd name="T8" fmla="*/ 0 w 42"/>
                <a:gd name="T9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3">
                  <a:moveTo>
                    <a:pt x="0" y="15"/>
                  </a:moveTo>
                  <a:cubicBezTo>
                    <a:pt x="2" y="21"/>
                    <a:pt x="4" y="27"/>
                    <a:pt x="6" y="33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2" y="32"/>
                    <a:pt x="39" y="19"/>
                    <a:pt x="32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8DC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4856163" y="3535363"/>
              <a:ext cx="215900" cy="249238"/>
            </a:xfrm>
            <a:custGeom>
              <a:avLst/>
              <a:gdLst>
                <a:gd name="T0" fmla="*/ 0 w 51"/>
                <a:gd name="T1" fmla="*/ 26 h 58"/>
                <a:gd name="T2" fmla="*/ 33 w 51"/>
                <a:gd name="T3" fmla="*/ 58 h 58"/>
                <a:gd name="T4" fmla="*/ 51 w 51"/>
                <a:gd name="T5" fmla="*/ 40 h 58"/>
                <a:gd name="T6" fmla="*/ 28 w 51"/>
                <a:gd name="T7" fmla="*/ 0 h 58"/>
                <a:gd name="T8" fmla="*/ 0 w 51"/>
                <a:gd name="T9" fmla="*/ 2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8">
                  <a:moveTo>
                    <a:pt x="0" y="26"/>
                  </a:moveTo>
                  <a:cubicBezTo>
                    <a:pt x="33" y="58"/>
                    <a:pt x="33" y="58"/>
                    <a:pt x="33" y="58"/>
                  </a:cubicBezTo>
                  <a:cubicBezTo>
                    <a:pt x="39" y="52"/>
                    <a:pt x="45" y="46"/>
                    <a:pt x="51" y="4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8" y="8"/>
                    <a:pt x="9" y="17"/>
                    <a:pt x="0" y="26"/>
                  </a:cubicBezTo>
                  <a:close/>
                </a:path>
              </a:pathLst>
            </a:custGeom>
            <a:solidFill>
              <a:srgbClr val="838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4665663" y="3775075"/>
              <a:ext cx="249238" cy="231775"/>
            </a:xfrm>
            <a:custGeom>
              <a:avLst/>
              <a:gdLst>
                <a:gd name="T0" fmla="*/ 0 w 59"/>
                <a:gd name="T1" fmla="*/ 36 h 54"/>
                <a:gd name="T2" fmla="*/ 41 w 59"/>
                <a:gd name="T3" fmla="*/ 54 h 54"/>
                <a:gd name="T4" fmla="*/ 59 w 59"/>
                <a:gd name="T5" fmla="*/ 27 h 54"/>
                <a:gd name="T6" fmla="*/ 23 w 59"/>
                <a:gd name="T7" fmla="*/ 0 h 54"/>
                <a:gd name="T8" fmla="*/ 0 w 59"/>
                <a:gd name="T9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4">
                  <a:moveTo>
                    <a:pt x="0" y="36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7" y="46"/>
                    <a:pt x="53" y="36"/>
                    <a:pt x="59" y="27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3" y="13"/>
                    <a:pt x="5" y="26"/>
                    <a:pt x="0" y="36"/>
                  </a:cubicBezTo>
                  <a:close/>
                </a:path>
              </a:pathLst>
            </a:custGeom>
            <a:solidFill>
              <a:srgbClr val="838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4622801" y="3929063"/>
              <a:ext cx="215900" cy="85725"/>
            </a:xfrm>
            <a:custGeom>
              <a:avLst/>
              <a:gdLst>
                <a:gd name="T0" fmla="*/ 0 w 51"/>
                <a:gd name="T1" fmla="*/ 20 h 20"/>
                <a:gd name="T2" fmla="*/ 50 w 51"/>
                <a:gd name="T3" fmla="*/ 20 h 20"/>
                <a:gd name="T4" fmla="*/ 51 w 51"/>
                <a:gd name="T5" fmla="*/ 18 h 20"/>
                <a:gd name="T6" fmla="*/ 10 w 51"/>
                <a:gd name="T7" fmla="*/ 0 h 20"/>
                <a:gd name="T8" fmla="*/ 0 w 51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0">
                  <a:moveTo>
                    <a:pt x="0" y="20"/>
                  </a:moveTo>
                  <a:cubicBezTo>
                    <a:pt x="50" y="20"/>
                    <a:pt x="50" y="20"/>
                    <a:pt x="50" y="20"/>
                  </a:cubicBezTo>
                  <a:cubicBezTo>
                    <a:pt x="51" y="19"/>
                    <a:pt x="51" y="19"/>
                    <a:pt x="51" y="1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3" y="12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8DC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4767263" y="3497263"/>
              <a:ext cx="931863" cy="517525"/>
            </a:xfrm>
            <a:custGeom>
              <a:avLst/>
              <a:gdLst>
                <a:gd name="T0" fmla="*/ 220 w 220"/>
                <a:gd name="T1" fmla="*/ 119 h 121"/>
                <a:gd name="T2" fmla="*/ 130 w 220"/>
                <a:gd name="T3" fmla="*/ 13 h 121"/>
                <a:gd name="T4" fmla="*/ 0 w 220"/>
                <a:gd name="T5" fmla="*/ 121 h 121"/>
                <a:gd name="T6" fmla="*/ 220 w 220"/>
                <a:gd name="T7" fmla="*/ 11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0" h="121">
                  <a:moveTo>
                    <a:pt x="220" y="119"/>
                  </a:moveTo>
                  <a:cubicBezTo>
                    <a:pt x="220" y="119"/>
                    <a:pt x="205" y="26"/>
                    <a:pt x="130" y="13"/>
                  </a:cubicBezTo>
                  <a:cubicBezTo>
                    <a:pt x="55" y="0"/>
                    <a:pt x="0" y="121"/>
                    <a:pt x="0" y="121"/>
                  </a:cubicBezTo>
                  <a:lnTo>
                    <a:pt x="220" y="119"/>
                  </a:lnTo>
                  <a:close/>
                </a:path>
              </a:pathLst>
            </a:custGeom>
            <a:solidFill>
              <a:srgbClr val="FF6D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5703888" y="3827463"/>
              <a:ext cx="415925" cy="184150"/>
            </a:xfrm>
            <a:custGeom>
              <a:avLst/>
              <a:gdLst>
                <a:gd name="T0" fmla="*/ 0 w 98"/>
                <a:gd name="T1" fmla="*/ 43 h 43"/>
                <a:gd name="T2" fmla="*/ 95 w 98"/>
                <a:gd name="T3" fmla="*/ 43 h 43"/>
                <a:gd name="T4" fmla="*/ 98 w 98"/>
                <a:gd name="T5" fmla="*/ 38 h 43"/>
                <a:gd name="T6" fmla="*/ 19 w 98"/>
                <a:gd name="T7" fmla="*/ 0 h 43"/>
                <a:gd name="T8" fmla="*/ 0 w 98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43">
                  <a:moveTo>
                    <a:pt x="0" y="43"/>
                  </a:moveTo>
                  <a:cubicBezTo>
                    <a:pt x="95" y="43"/>
                    <a:pt x="95" y="43"/>
                    <a:pt x="95" y="43"/>
                  </a:cubicBezTo>
                  <a:cubicBezTo>
                    <a:pt x="96" y="41"/>
                    <a:pt x="97" y="39"/>
                    <a:pt x="98" y="38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1" y="16"/>
                    <a:pt x="4" y="30"/>
                    <a:pt x="0" y="43"/>
                  </a:cubicBezTo>
                  <a:close/>
                </a:path>
              </a:pathLst>
            </a:custGeom>
            <a:solidFill>
              <a:srgbClr val="FFF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5784851" y="3575050"/>
              <a:ext cx="439738" cy="414338"/>
            </a:xfrm>
            <a:custGeom>
              <a:avLst/>
              <a:gdLst>
                <a:gd name="T0" fmla="*/ 0 w 104"/>
                <a:gd name="T1" fmla="*/ 59 h 97"/>
                <a:gd name="T2" fmla="*/ 79 w 104"/>
                <a:gd name="T3" fmla="*/ 97 h 97"/>
                <a:gd name="T4" fmla="*/ 104 w 104"/>
                <a:gd name="T5" fmla="*/ 55 h 97"/>
                <a:gd name="T6" fmla="*/ 42 w 104"/>
                <a:gd name="T7" fmla="*/ 0 h 97"/>
                <a:gd name="T8" fmla="*/ 0 w 104"/>
                <a:gd name="T9" fmla="*/ 5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97">
                  <a:moveTo>
                    <a:pt x="0" y="59"/>
                  </a:moveTo>
                  <a:cubicBezTo>
                    <a:pt x="79" y="97"/>
                    <a:pt x="79" y="97"/>
                    <a:pt x="79" y="97"/>
                  </a:cubicBezTo>
                  <a:cubicBezTo>
                    <a:pt x="86" y="82"/>
                    <a:pt x="94" y="68"/>
                    <a:pt x="104" y="55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25" y="20"/>
                    <a:pt x="11" y="40"/>
                    <a:pt x="0" y="59"/>
                  </a:cubicBezTo>
                  <a:close/>
                </a:path>
              </a:pathLst>
            </a:custGeom>
            <a:solidFill>
              <a:srgbClr val="68AE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6170613" y="3240088"/>
              <a:ext cx="355600" cy="390525"/>
            </a:xfrm>
            <a:custGeom>
              <a:avLst/>
              <a:gdLst>
                <a:gd name="T0" fmla="*/ 0 w 84"/>
                <a:gd name="T1" fmla="*/ 32 h 91"/>
                <a:gd name="T2" fmla="*/ 48 w 84"/>
                <a:gd name="T3" fmla="*/ 91 h 91"/>
                <a:gd name="T4" fmla="*/ 84 w 84"/>
                <a:gd name="T5" fmla="*/ 62 h 91"/>
                <a:gd name="T6" fmla="*/ 49 w 84"/>
                <a:gd name="T7" fmla="*/ 0 h 91"/>
                <a:gd name="T8" fmla="*/ 0 w 84"/>
                <a:gd name="T9" fmla="*/ 3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1">
                  <a:moveTo>
                    <a:pt x="0" y="32"/>
                  </a:moveTo>
                  <a:cubicBezTo>
                    <a:pt x="48" y="91"/>
                    <a:pt x="48" y="91"/>
                    <a:pt x="48" y="91"/>
                  </a:cubicBezTo>
                  <a:cubicBezTo>
                    <a:pt x="59" y="80"/>
                    <a:pt x="71" y="71"/>
                    <a:pt x="84" y="62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2" y="9"/>
                    <a:pt x="15" y="20"/>
                    <a:pt x="0" y="32"/>
                  </a:cubicBezTo>
                  <a:close/>
                </a:path>
              </a:pathLst>
            </a:custGeom>
            <a:solidFill>
              <a:srgbClr val="68AE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4" name="Freeform 24"/>
            <p:cNvSpPr/>
            <p:nvPr/>
          </p:nvSpPr>
          <p:spPr bwMode="auto">
            <a:xfrm>
              <a:off x="6378576" y="3151188"/>
              <a:ext cx="317500" cy="355600"/>
            </a:xfrm>
            <a:custGeom>
              <a:avLst/>
              <a:gdLst>
                <a:gd name="T0" fmla="*/ 0 w 75"/>
                <a:gd name="T1" fmla="*/ 21 h 83"/>
                <a:gd name="T2" fmla="*/ 35 w 75"/>
                <a:gd name="T3" fmla="*/ 83 h 83"/>
                <a:gd name="T4" fmla="*/ 43 w 75"/>
                <a:gd name="T5" fmla="*/ 79 h 83"/>
                <a:gd name="T6" fmla="*/ 75 w 75"/>
                <a:gd name="T7" fmla="*/ 65 h 83"/>
                <a:gd name="T8" fmla="*/ 48 w 75"/>
                <a:gd name="T9" fmla="*/ 0 h 83"/>
                <a:gd name="T10" fmla="*/ 0 w 75"/>
                <a:gd name="T11" fmla="*/ 2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83">
                  <a:moveTo>
                    <a:pt x="0" y="21"/>
                  </a:moveTo>
                  <a:cubicBezTo>
                    <a:pt x="35" y="83"/>
                    <a:pt x="35" y="83"/>
                    <a:pt x="35" y="83"/>
                  </a:cubicBezTo>
                  <a:cubicBezTo>
                    <a:pt x="38" y="82"/>
                    <a:pt x="40" y="80"/>
                    <a:pt x="43" y="79"/>
                  </a:cubicBezTo>
                  <a:cubicBezTo>
                    <a:pt x="53" y="73"/>
                    <a:pt x="64" y="68"/>
                    <a:pt x="75" y="65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1" y="6"/>
                    <a:pt x="15" y="13"/>
                    <a:pt x="0" y="21"/>
                  </a:cubicBezTo>
                  <a:close/>
                </a:path>
              </a:pathLst>
            </a:custGeom>
            <a:solidFill>
              <a:srgbClr val="FFF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5" name="Freeform 25"/>
            <p:cNvSpPr/>
            <p:nvPr/>
          </p:nvSpPr>
          <p:spPr bwMode="auto">
            <a:xfrm>
              <a:off x="6581776" y="3090863"/>
              <a:ext cx="317500" cy="338138"/>
            </a:xfrm>
            <a:custGeom>
              <a:avLst/>
              <a:gdLst>
                <a:gd name="T0" fmla="*/ 0 w 75"/>
                <a:gd name="T1" fmla="*/ 14 h 79"/>
                <a:gd name="T2" fmla="*/ 27 w 75"/>
                <a:gd name="T3" fmla="*/ 79 h 79"/>
                <a:gd name="T4" fmla="*/ 75 w 75"/>
                <a:gd name="T5" fmla="*/ 73 h 79"/>
                <a:gd name="T6" fmla="*/ 66 w 75"/>
                <a:gd name="T7" fmla="*/ 0 h 79"/>
                <a:gd name="T8" fmla="*/ 0 w 75"/>
                <a:gd name="T9" fmla="*/ 1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9">
                  <a:moveTo>
                    <a:pt x="0" y="14"/>
                  </a:moveTo>
                  <a:cubicBezTo>
                    <a:pt x="27" y="79"/>
                    <a:pt x="27" y="79"/>
                    <a:pt x="27" y="79"/>
                  </a:cubicBezTo>
                  <a:cubicBezTo>
                    <a:pt x="42" y="74"/>
                    <a:pt x="59" y="72"/>
                    <a:pt x="75" y="73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43" y="3"/>
                    <a:pt x="21" y="8"/>
                    <a:pt x="0" y="14"/>
                  </a:cubicBezTo>
                  <a:close/>
                </a:path>
              </a:pathLst>
            </a:custGeom>
            <a:solidFill>
              <a:srgbClr val="68AE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6861176" y="3082925"/>
              <a:ext cx="304800" cy="371475"/>
            </a:xfrm>
            <a:custGeom>
              <a:avLst/>
              <a:gdLst>
                <a:gd name="T0" fmla="*/ 9 w 72"/>
                <a:gd name="T1" fmla="*/ 1 h 87"/>
                <a:gd name="T2" fmla="*/ 0 w 72"/>
                <a:gd name="T3" fmla="*/ 2 h 87"/>
                <a:gd name="T4" fmla="*/ 9 w 72"/>
                <a:gd name="T5" fmla="*/ 75 h 87"/>
                <a:gd name="T6" fmla="*/ 57 w 72"/>
                <a:gd name="T7" fmla="*/ 87 h 87"/>
                <a:gd name="T8" fmla="*/ 72 w 72"/>
                <a:gd name="T9" fmla="*/ 9 h 87"/>
                <a:gd name="T10" fmla="*/ 9 w 72"/>
                <a:gd name="T1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87">
                  <a:moveTo>
                    <a:pt x="9" y="1"/>
                  </a:moveTo>
                  <a:cubicBezTo>
                    <a:pt x="6" y="2"/>
                    <a:pt x="3" y="2"/>
                    <a:pt x="0" y="2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26" y="76"/>
                    <a:pt x="42" y="80"/>
                    <a:pt x="57" y="87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53" y="2"/>
                    <a:pt x="31" y="0"/>
                    <a:pt x="9" y="1"/>
                  </a:cubicBezTo>
                  <a:close/>
                </a:path>
              </a:pathLst>
            </a:custGeom>
            <a:solidFill>
              <a:srgbClr val="FFF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7102476" y="3121025"/>
              <a:ext cx="352425" cy="419100"/>
            </a:xfrm>
            <a:custGeom>
              <a:avLst/>
              <a:gdLst>
                <a:gd name="T0" fmla="*/ 15 w 83"/>
                <a:gd name="T1" fmla="*/ 0 h 98"/>
                <a:gd name="T2" fmla="*/ 0 w 83"/>
                <a:gd name="T3" fmla="*/ 78 h 98"/>
                <a:gd name="T4" fmla="*/ 18 w 83"/>
                <a:gd name="T5" fmla="*/ 90 h 98"/>
                <a:gd name="T6" fmla="*/ 28 w 83"/>
                <a:gd name="T7" fmla="*/ 98 h 98"/>
                <a:gd name="T8" fmla="*/ 83 w 83"/>
                <a:gd name="T9" fmla="*/ 37 h 98"/>
                <a:gd name="T10" fmla="*/ 15 w 83"/>
                <a:gd name="T1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98">
                  <a:moveTo>
                    <a:pt x="15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7" y="82"/>
                    <a:pt x="13" y="85"/>
                    <a:pt x="18" y="90"/>
                  </a:cubicBezTo>
                  <a:cubicBezTo>
                    <a:pt x="22" y="93"/>
                    <a:pt x="25" y="95"/>
                    <a:pt x="28" y="98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63" y="20"/>
                    <a:pt x="40" y="7"/>
                    <a:pt x="15" y="0"/>
                  </a:cubicBezTo>
                  <a:close/>
                </a:path>
              </a:pathLst>
            </a:custGeom>
            <a:solidFill>
              <a:srgbClr val="68AE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8" name="Freeform 28"/>
            <p:cNvSpPr/>
            <p:nvPr/>
          </p:nvSpPr>
          <p:spPr bwMode="auto">
            <a:xfrm>
              <a:off x="7221538" y="3279775"/>
              <a:ext cx="415925" cy="406400"/>
            </a:xfrm>
            <a:custGeom>
              <a:avLst/>
              <a:gdLst>
                <a:gd name="T0" fmla="*/ 55 w 98"/>
                <a:gd name="T1" fmla="*/ 0 h 95"/>
                <a:gd name="T2" fmla="*/ 0 w 98"/>
                <a:gd name="T3" fmla="*/ 61 h 95"/>
                <a:gd name="T4" fmla="*/ 31 w 98"/>
                <a:gd name="T5" fmla="*/ 95 h 95"/>
                <a:gd name="T6" fmla="*/ 98 w 98"/>
                <a:gd name="T7" fmla="*/ 42 h 95"/>
                <a:gd name="T8" fmla="*/ 55 w 98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95">
                  <a:moveTo>
                    <a:pt x="55" y="0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11" y="71"/>
                    <a:pt x="22" y="83"/>
                    <a:pt x="31" y="95"/>
                  </a:cubicBezTo>
                  <a:cubicBezTo>
                    <a:pt x="98" y="42"/>
                    <a:pt x="98" y="42"/>
                    <a:pt x="98" y="42"/>
                  </a:cubicBezTo>
                  <a:cubicBezTo>
                    <a:pt x="85" y="27"/>
                    <a:pt x="71" y="12"/>
                    <a:pt x="55" y="0"/>
                  </a:cubicBezTo>
                  <a:close/>
                </a:path>
              </a:pathLst>
            </a:custGeom>
            <a:solidFill>
              <a:srgbClr val="FFF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9" name="Freeform 29"/>
            <p:cNvSpPr/>
            <p:nvPr/>
          </p:nvSpPr>
          <p:spPr bwMode="auto">
            <a:xfrm>
              <a:off x="7353301" y="3459163"/>
              <a:ext cx="614363" cy="552450"/>
            </a:xfrm>
            <a:custGeom>
              <a:avLst/>
              <a:gdLst>
                <a:gd name="T0" fmla="*/ 145 w 145"/>
                <a:gd name="T1" fmla="*/ 129 h 129"/>
                <a:gd name="T2" fmla="*/ 67 w 145"/>
                <a:gd name="T3" fmla="*/ 0 h 129"/>
                <a:gd name="T4" fmla="*/ 0 w 145"/>
                <a:gd name="T5" fmla="*/ 53 h 129"/>
                <a:gd name="T6" fmla="*/ 41 w 145"/>
                <a:gd name="T7" fmla="*/ 129 h 129"/>
                <a:gd name="T8" fmla="*/ 145 w 145"/>
                <a:gd name="T9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129">
                  <a:moveTo>
                    <a:pt x="145" y="129"/>
                  </a:moveTo>
                  <a:cubicBezTo>
                    <a:pt x="145" y="129"/>
                    <a:pt x="119" y="60"/>
                    <a:pt x="67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8" y="76"/>
                    <a:pt x="31" y="102"/>
                    <a:pt x="41" y="129"/>
                  </a:cubicBezTo>
                  <a:lnTo>
                    <a:pt x="145" y="129"/>
                  </a:lnTo>
                  <a:close/>
                </a:path>
              </a:pathLst>
            </a:custGeom>
            <a:solidFill>
              <a:srgbClr val="68AE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0" name="Freeform 30"/>
            <p:cNvSpPr/>
            <p:nvPr/>
          </p:nvSpPr>
          <p:spPr bwMode="auto">
            <a:xfrm>
              <a:off x="5962651" y="3378200"/>
              <a:ext cx="411163" cy="431800"/>
            </a:xfrm>
            <a:custGeom>
              <a:avLst/>
              <a:gdLst>
                <a:gd name="T0" fmla="*/ 0 w 97"/>
                <a:gd name="T1" fmla="*/ 46 h 101"/>
                <a:gd name="T2" fmla="*/ 62 w 97"/>
                <a:gd name="T3" fmla="*/ 101 h 101"/>
                <a:gd name="T4" fmla="*/ 97 w 97"/>
                <a:gd name="T5" fmla="*/ 59 h 101"/>
                <a:gd name="T6" fmla="*/ 49 w 97"/>
                <a:gd name="T7" fmla="*/ 0 h 101"/>
                <a:gd name="T8" fmla="*/ 0 w 97"/>
                <a:gd name="T9" fmla="*/ 4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01">
                  <a:moveTo>
                    <a:pt x="0" y="46"/>
                  </a:moveTo>
                  <a:cubicBezTo>
                    <a:pt x="62" y="101"/>
                    <a:pt x="62" y="101"/>
                    <a:pt x="62" y="101"/>
                  </a:cubicBezTo>
                  <a:cubicBezTo>
                    <a:pt x="72" y="85"/>
                    <a:pt x="84" y="71"/>
                    <a:pt x="97" y="59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1" y="14"/>
                    <a:pt x="14" y="30"/>
                    <a:pt x="0" y="46"/>
                  </a:cubicBezTo>
                  <a:close/>
                </a:path>
              </a:pathLst>
            </a:custGeom>
            <a:solidFill>
              <a:srgbClr val="FFF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1" name="Freeform 31"/>
            <p:cNvSpPr/>
            <p:nvPr/>
          </p:nvSpPr>
          <p:spPr bwMode="auto">
            <a:xfrm>
              <a:off x="5945188" y="3262313"/>
              <a:ext cx="1738313" cy="749300"/>
            </a:xfrm>
            <a:custGeom>
              <a:avLst/>
              <a:gdLst>
                <a:gd name="T0" fmla="*/ 410 w 410"/>
                <a:gd name="T1" fmla="*/ 175 h 175"/>
                <a:gd name="T2" fmla="*/ 213 w 410"/>
                <a:gd name="T3" fmla="*/ 11 h 175"/>
                <a:gd name="T4" fmla="*/ 0 w 410"/>
                <a:gd name="T5" fmla="*/ 175 h 175"/>
                <a:gd name="T6" fmla="*/ 410 w 410"/>
                <a:gd name="T7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0" h="175">
                  <a:moveTo>
                    <a:pt x="410" y="175"/>
                  </a:moveTo>
                  <a:cubicBezTo>
                    <a:pt x="410" y="175"/>
                    <a:pt x="336" y="0"/>
                    <a:pt x="213" y="11"/>
                  </a:cubicBezTo>
                  <a:cubicBezTo>
                    <a:pt x="89" y="21"/>
                    <a:pt x="18" y="120"/>
                    <a:pt x="0" y="175"/>
                  </a:cubicBezTo>
                  <a:lnTo>
                    <a:pt x="410" y="175"/>
                  </a:lnTo>
                  <a:close/>
                </a:path>
              </a:pathLst>
            </a:custGeom>
            <a:solidFill>
              <a:srgbClr val="FF7E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2" name="Freeform 32"/>
            <p:cNvSpPr/>
            <p:nvPr/>
          </p:nvSpPr>
          <p:spPr bwMode="auto">
            <a:xfrm>
              <a:off x="7323138" y="3227388"/>
              <a:ext cx="1793875" cy="757238"/>
            </a:xfrm>
            <a:custGeom>
              <a:avLst/>
              <a:gdLst>
                <a:gd name="T0" fmla="*/ 422 w 423"/>
                <a:gd name="T1" fmla="*/ 48 h 177"/>
                <a:gd name="T2" fmla="*/ 0 w 423"/>
                <a:gd name="T3" fmla="*/ 177 h 177"/>
                <a:gd name="T4" fmla="*/ 423 w 423"/>
                <a:gd name="T5" fmla="*/ 177 h 177"/>
                <a:gd name="T6" fmla="*/ 422 w 423"/>
                <a:gd name="T7" fmla="*/ 48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3" h="177">
                  <a:moveTo>
                    <a:pt x="422" y="48"/>
                  </a:moveTo>
                  <a:cubicBezTo>
                    <a:pt x="422" y="48"/>
                    <a:pt x="163" y="0"/>
                    <a:pt x="0" y="177"/>
                  </a:cubicBezTo>
                  <a:cubicBezTo>
                    <a:pt x="423" y="177"/>
                    <a:pt x="423" y="177"/>
                    <a:pt x="423" y="177"/>
                  </a:cubicBezTo>
                  <a:lnTo>
                    <a:pt x="422" y="48"/>
                  </a:lnTo>
                  <a:close/>
                </a:path>
              </a:pathLst>
            </a:custGeom>
            <a:solidFill>
              <a:srgbClr val="B35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3" name="Freeform 33"/>
            <p:cNvSpPr/>
            <p:nvPr/>
          </p:nvSpPr>
          <p:spPr bwMode="auto">
            <a:xfrm>
              <a:off x="7620001" y="3506788"/>
              <a:ext cx="1501775" cy="492125"/>
            </a:xfrm>
            <a:custGeom>
              <a:avLst/>
              <a:gdLst>
                <a:gd name="T0" fmla="*/ 354 w 354"/>
                <a:gd name="T1" fmla="*/ 31 h 115"/>
                <a:gd name="T2" fmla="*/ 0 w 354"/>
                <a:gd name="T3" fmla="*/ 115 h 115"/>
                <a:gd name="T4" fmla="*/ 353 w 354"/>
                <a:gd name="T5" fmla="*/ 115 h 115"/>
                <a:gd name="T6" fmla="*/ 354 w 354"/>
                <a:gd name="T7" fmla="*/ 3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4" h="115">
                  <a:moveTo>
                    <a:pt x="354" y="31"/>
                  </a:moveTo>
                  <a:cubicBezTo>
                    <a:pt x="354" y="31"/>
                    <a:pt x="169" y="0"/>
                    <a:pt x="0" y="115"/>
                  </a:cubicBezTo>
                  <a:cubicBezTo>
                    <a:pt x="353" y="115"/>
                    <a:pt x="353" y="115"/>
                    <a:pt x="353" y="115"/>
                  </a:cubicBezTo>
                  <a:lnTo>
                    <a:pt x="354" y="31"/>
                  </a:lnTo>
                  <a:close/>
                </a:path>
              </a:pathLst>
            </a:custGeom>
            <a:solidFill>
              <a:srgbClr val="FF8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4" name="Freeform 34"/>
            <p:cNvSpPr/>
            <p:nvPr/>
          </p:nvSpPr>
          <p:spPr bwMode="auto">
            <a:xfrm>
              <a:off x="7951788" y="3736975"/>
              <a:ext cx="1165225" cy="282575"/>
            </a:xfrm>
            <a:custGeom>
              <a:avLst/>
              <a:gdLst>
                <a:gd name="T0" fmla="*/ 275 w 275"/>
                <a:gd name="T1" fmla="*/ 18 h 66"/>
                <a:gd name="T2" fmla="*/ 0 w 275"/>
                <a:gd name="T3" fmla="*/ 66 h 66"/>
                <a:gd name="T4" fmla="*/ 274 w 275"/>
                <a:gd name="T5" fmla="*/ 66 h 66"/>
                <a:gd name="T6" fmla="*/ 275 w 275"/>
                <a:gd name="T7" fmla="*/ 1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5" h="66">
                  <a:moveTo>
                    <a:pt x="275" y="18"/>
                  </a:moveTo>
                  <a:cubicBezTo>
                    <a:pt x="275" y="18"/>
                    <a:pt x="131" y="0"/>
                    <a:pt x="0" y="66"/>
                  </a:cubicBezTo>
                  <a:cubicBezTo>
                    <a:pt x="274" y="66"/>
                    <a:pt x="274" y="66"/>
                    <a:pt x="274" y="66"/>
                  </a:cubicBezTo>
                  <a:lnTo>
                    <a:pt x="275" y="18"/>
                  </a:lnTo>
                  <a:close/>
                </a:path>
              </a:pathLst>
            </a:custGeom>
            <a:solidFill>
              <a:srgbClr val="9AC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5" name="Freeform 35"/>
            <p:cNvSpPr/>
            <p:nvPr/>
          </p:nvSpPr>
          <p:spPr bwMode="auto">
            <a:xfrm>
              <a:off x="7475538" y="3411538"/>
              <a:ext cx="1646238" cy="582613"/>
            </a:xfrm>
            <a:custGeom>
              <a:avLst/>
              <a:gdLst>
                <a:gd name="T0" fmla="*/ 386 w 388"/>
                <a:gd name="T1" fmla="*/ 5 h 136"/>
                <a:gd name="T2" fmla="*/ 343 w 388"/>
                <a:gd name="T3" fmla="*/ 50 h 136"/>
                <a:gd name="T4" fmla="*/ 319 w 388"/>
                <a:gd name="T5" fmla="*/ 2 h 136"/>
                <a:gd name="T6" fmla="*/ 297 w 388"/>
                <a:gd name="T7" fmla="*/ 47 h 136"/>
                <a:gd name="T8" fmla="*/ 266 w 388"/>
                <a:gd name="T9" fmla="*/ 0 h 136"/>
                <a:gd name="T10" fmla="*/ 245 w 388"/>
                <a:gd name="T11" fmla="*/ 54 h 136"/>
                <a:gd name="T12" fmla="*/ 212 w 388"/>
                <a:gd name="T13" fmla="*/ 7 h 136"/>
                <a:gd name="T14" fmla="*/ 193 w 388"/>
                <a:gd name="T15" fmla="*/ 67 h 136"/>
                <a:gd name="T16" fmla="*/ 147 w 388"/>
                <a:gd name="T17" fmla="*/ 23 h 136"/>
                <a:gd name="T18" fmla="*/ 141 w 388"/>
                <a:gd name="T19" fmla="*/ 81 h 136"/>
                <a:gd name="T20" fmla="*/ 93 w 388"/>
                <a:gd name="T21" fmla="*/ 45 h 136"/>
                <a:gd name="T22" fmla="*/ 100 w 388"/>
                <a:gd name="T23" fmla="*/ 98 h 136"/>
                <a:gd name="T24" fmla="*/ 47 w 388"/>
                <a:gd name="T25" fmla="*/ 65 h 136"/>
                <a:gd name="T26" fmla="*/ 52 w 388"/>
                <a:gd name="T27" fmla="*/ 120 h 136"/>
                <a:gd name="T28" fmla="*/ 0 w 388"/>
                <a:gd name="T29" fmla="*/ 100 h 136"/>
                <a:gd name="T30" fmla="*/ 3 w 388"/>
                <a:gd name="T31" fmla="*/ 136 h 136"/>
                <a:gd name="T32" fmla="*/ 34 w 388"/>
                <a:gd name="T33" fmla="*/ 136 h 136"/>
                <a:gd name="T34" fmla="*/ 388 w 388"/>
                <a:gd name="T35" fmla="*/ 53 h 136"/>
                <a:gd name="T36" fmla="*/ 386 w 388"/>
                <a:gd name="T37" fmla="*/ 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8" h="136">
                  <a:moveTo>
                    <a:pt x="386" y="5"/>
                  </a:moveTo>
                  <a:cubicBezTo>
                    <a:pt x="343" y="50"/>
                    <a:pt x="343" y="50"/>
                    <a:pt x="343" y="50"/>
                  </a:cubicBezTo>
                  <a:cubicBezTo>
                    <a:pt x="319" y="2"/>
                    <a:pt x="319" y="2"/>
                    <a:pt x="319" y="2"/>
                  </a:cubicBezTo>
                  <a:cubicBezTo>
                    <a:pt x="297" y="47"/>
                    <a:pt x="297" y="47"/>
                    <a:pt x="297" y="47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245" y="54"/>
                    <a:pt x="245" y="54"/>
                    <a:pt x="245" y="54"/>
                  </a:cubicBezTo>
                  <a:cubicBezTo>
                    <a:pt x="212" y="7"/>
                    <a:pt x="212" y="7"/>
                    <a:pt x="212" y="7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147" y="23"/>
                    <a:pt x="147" y="23"/>
                    <a:pt x="147" y="23"/>
                  </a:cubicBezTo>
                  <a:cubicBezTo>
                    <a:pt x="141" y="81"/>
                    <a:pt x="141" y="81"/>
                    <a:pt x="141" y="81"/>
                  </a:cubicBezTo>
                  <a:cubicBezTo>
                    <a:pt x="93" y="45"/>
                    <a:pt x="93" y="45"/>
                    <a:pt x="93" y="45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" y="136"/>
                    <a:pt x="3" y="136"/>
                    <a:pt x="3" y="136"/>
                  </a:cubicBezTo>
                  <a:cubicBezTo>
                    <a:pt x="34" y="136"/>
                    <a:pt x="34" y="136"/>
                    <a:pt x="34" y="136"/>
                  </a:cubicBezTo>
                  <a:cubicBezTo>
                    <a:pt x="34" y="136"/>
                    <a:pt x="185" y="27"/>
                    <a:pt x="388" y="53"/>
                  </a:cubicBezTo>
                  <a:lnTo>
                    <a:pt x="386" y="5"/>
                  </a:lnTo>
                  <a:close/>
                </a:path>
              </a:pathLst>
            </a:custGeom>
            <a:solidFill>
              <a:srgbClr val="88CA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6" name="Oval 36"/>
            <p:cNvSpPr>
              <a:spLocks noChangeArrowheads="1"/>
            </p:cNvSpPr>
            <p:nvPr/>
          </p:nvSpPr>
          <p:spPr bwMode="auto">
            <a:xfrm>
              <a:off x="8942388" y="3454400"/>
              <a:ext cx="47625" cy="47625"/>
            </a:xfrm>
            <a:prstGeom prst="ellipse">
              <a:avLst/>
            </a:prstGeom>
            <a:solidFill>
              <a:srgbClr val="FFF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7" name="Oval 37"/>
            <p:cNvSpPr>
              <a:spLocks noChangeArrowheads="1"/>
            </p:cNvSpPr>
            <p:nvPr/>
          </p:nvSpPr>
          <p:spPr bwMode="auto">
            <a:xfrm>
              <a:off x="8710613" y="3446463"/>
              <a:ext cx="46038" cy="46038"/>
            </a:xfrm>
            <a:prstGeom prst="ellipse">
              <a:avLst/>
            </a:prstGeom>
            <a:solidFill>
              <a:srgbClr val="FFF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8" name="Oval 38"/>
            <p:cNvSpPr>
              <a:spLocks noChangeArrowheads="1"/>
            </p:cNvSpPr>
            <p:nvPr/>
          </p:nvSpPr>
          <p:spPr bwMode="auto">
            <a:xfrm>
              <a:off x="8459788" y="3476625"/>
              <a:ext cx="46038" cy="42863"/>
            </a:xfrm>
            <a:prstGeom prst="ellipse">
              <a:avLst/>
            </a:prstGeom>
            <a:solidFill>
              <a:srgbClr val="FFF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9" name="Oval 39"/>
            <p:cNvSpPr>
              <a:spLocks noChangeArrowheads="1"/>
            </p:cNvSpPr>
            <p:nvPr/>
          </p:nvSpPr>
          <p:spPr bwMode="auto">
            <a:xfrm>
              <a:off x="8226426" y="3519488"/>
              <a:ext cx="46038" cy="46038"/>
            </a:xfrm>
            <a:prstGeom prst="ellipse">
              <a:avLst/>
            </a:prstGeom>
            <a:solidFill>
              <a:srgbClr val="FFF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0" name="Oval 40"/>
            <p:cNvSpPr>
              <a:spLocks noChangeArrowheads="1"/>
            </p:cNvSpPr>
            <p:nvPr/>
          </p:nvSpPr>
          <p:spPr bwMode="auto">
            <a:xfrm>
              <a:off x="7985126" y="3600450"/>
              <a:ext cx="46038" cy="46038"/>
            </a:xfrm>
            <a:prstGeom prst="ellipse">
              <a:avLst/>
            </a:prstGeom>
            <a:solidFill>
              <a:srgbClr val="FFF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1" name="Oval 41"/>
            <p:cNvSpPr>
              <a:spLocks noChangeArrowheads="1"/>
            </p:cNvSpPr>
            <p:nvPr/>
          </p:nvSpPr>
          <p:spPr bwMode="auto">
            <a:xfrm>
              <a:off x="7807326" y="3681413"/>
              <a:ext cx="41275" cy="47625"/>
            </a:xfrm>
            <a:prstGeom prst="ellipse">
              <a:avLst/>
            </a:prstGeom>
            <a:solidFill>
              <a:srgbClr val="FFF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2" name="Oval 42"/>
            <p:cNvSpPr>
              <a:spLocks noChangeArrowheads="1"/>
            </p:cNvSpPr>
            <p:nvPr/>
          </p:nvSpPr>
          <p:spPr bwMode="auto">
            <a:xfrm>
              <a:off x="7599363" y="3792538"/>
              <a:ext cx="46038" cy="42863"/>
            </a:xfrm>
            <a:prstGeom prst="ellipse">
              <a:avLst/>
            </a:prstGeom>
            <a:solidFill>
              <a:srgbClr val="FFF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3" name="Oval 43"/>
            <p:cNvSpPr>
              <a:spLocks noChangeArrowheads="1"/>
            </p:cNvSpPr>
            <p:nvPr/>
          </p:nvSpPr>
          <p:spPr bwMode="auto">
            <a:xfrm>
              <a:off x="7404101" y="3925888"/>
              <a:ext cx="42863" cy="46038"/>
            </a:xfrm>
            <a:prstGeom prst="ellipse">
              <a:avLst/>
            </a:prstGeom>
            <a:solidFill>
              <a:srgbClr val="FFF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4" name="Oval 44"/>
            <p:cNvSpPr>
              <a:spLocks noChangeArrowheads="1"/>
            </p:cNvSpPr>
            <p:nvPr/>
          </p:nvSpPr>
          <p:spPr bwMode="auto">
            <a:xfrm>
              <a:off x="8756651" y="3689350"/>
              <a:ext cx="42863" cy="47625"/>
            </a:xfrm>
            <a:prstGeom prst="ellipse">
              <a:avLst/>
            </a:prstGeom>
            <a:solidFill>
              <a:srgbClr val="9DD4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5" name="Oval 45"/>
            <p:cNvSpPr>
              <a:spLocks noChangeArrowheads="1"/>
            </p:cNvSpPr>
            <p:nvPr/>
          </p:nvSpPr>
          <p:spPr bwMode="auto">
            <a:xfrm>
              <a:off x="8531226" y="3719513"/>
              <a:ext cx="42863" cy="42863"/>
            </a:xfrm>
            <a:prstGeom prst="ellipse">
              <a:avLst/>
            </a:prstGeom>
            <a:solidFill>
              <a:srgbClr val="9DD4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6" name="Oval 46"/>
            <p:cNvSpPr>
              <a:spLocks noChangeArrowheads="1"/>
            </p:cNvSpPr>
            <p:nvPr/>
          </p:nvSpPr>
          <p:spPr bwMode="auto">
            <a:xfrm>
              <a:off x="8299451" y="3754438"/>
              <a:ext cx="46038" cy="47625"/>
            </a:xfrm>
            <a:prstGeom prst="ellipse">
              <a:avLst/>
            </a:prstGeom>
            <a:solidFill>
              <a:srgbClr val="9DD4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7" name="Oval 47"/>
            <p:cNvSpPr>
              <a:spLocks noChangeArrowheads="1"/>
            </p:cNvSpPr>
            <p:nvPr/>
          </p:nvSpPr>
          <p:spPr bwMode="auto">
            <a:xfrm>
              <a:off x="8081963" y="3827463"/>
              <a:ext cx="47625" cy="46038"/>
            </a:xfrm>
            <a:prstGeom prst="ellipse">
              <a:avLst/>
            </a:prstGeom>
            <a:solidFill>
              <a:srgbClr val="9DD4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8" name="Oval 48"/>
            <p:cNvSpPr>
              <a:spLocks noChangeArrowheads="1"/>
            </p:cNvSpPr>
            <p:nvPr/>
          </p:nvSpPr>
          <p:spPr bwMode="auto">
            <a:xfrm>
              <a:off x="7878763" y="3916363"/>
              <a:ext cx="42863" cy="47625"/>
            </a:xfrm>
            <a:prstGeom prst="ellipse">
              <a:avLst/>
            </a:prstGeom>
            <a:solidFill>
              <a:srgbClr val="9DD4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9" name="Freeform 49"/>
            <p:cNvSpPr/>
            <p:nvPr/>
          </p:nvSpPr>
          <p:spPr bwMode="auto">
            <a:xfrm>
              <a:off x="7756526" y="3330575"/>
              <a:ext cx="130175" cy="342900"/>
            </a:xfrm>
            <a:custGeom>
              <a:avLst/>
              <a:gdLst>
                <a:gd name="T0" fmla="*/ 19 w 31"/>
                <a:gd name="T1" fmla="*/ 66 h 80"/>
                <a:gd name="T2" fmla="*/ 30 w 31"/>
                <a:gd name="T3" fmla="*/ 0 h 80"/>
                <a:gd name="T4" fmla="*/ 26 w 31"/>
                <a:gd name="T5" fmla="*/ 0 h 80"/>
                <a:gd name="T6" fmla="*/ 0 w 31"/>
                <a:gd name="T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80">
                  <a:moveTo>
                    <a:pt x="19" y="66"/>
                  </a:moveTo>
                  <a:cubicBezTo>
                    <a:pt x="23" y="45"/>
                    <a:pt x="31" y="22"/>
                    <a:pt x="30" y="0"/>
                  </a:cubicBezTo>
                  <a:cubicBezTo>
                    <a:pt x="29" y="0"/>
                    <a:pt x="27" y="0"/>
                    <a:pt x="26" y="0"/>
                  </a:cubicBezTo>
                  <a:cubicBezTo>
                    <a:pt x="23" y="27"/>
                    <a:pt x="10" y="58"/>
                    <a:pt x="0" y="80"/>
                  </a:cubicBezTo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0" name="Freeform 50"/>
            <p:cNvSpPr/>
            <p:nvPr/>
          </p:nvSpPr>
          <p:spPr bwMode="auto">
            <a:xfrm>
              <a:off x="7751763" y="3360738"/>
              <a:ext cx="84138" cy="153988"/>
            </a:xfrm>
            <a:custGeom>
              <a:avLst/>
              <a:gdLst>
                <a:gd name="T0" fmla="*/ 20 w 20"/>
                <a:gd name="T1" fmla="*/ 25 h 36"/>
                <a:gd name="T2" fmla="*/ 4 w 20"/>
                <a:gd name="T3" fmla="*/ 0 h 36"/>
                <a:gd name="T4" fmla="*/ 20 w 20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36">
                  <a:moveTo>
                    <a:pt x="20" y="25"/>
                  </a:moveTo>
                  <a:cubicBezTo>
                    <a:pt x="15" y="17"/>
                    <a:pt x="10" y="7"/>
                    <a:pt x="4" y="0"/>
                  </a:cubicBezTo>
                  <a:cubicBezTo>
                    <a:pt x="0" y="7"/>
                    <a:pt x="13" y="31"/>
                    <a:pt x="20" y="36"/>
                  </a:cubicBezTo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1" name="Freeform 51"/>
            <p:cNvSpPr/>
            <p:nvPr/>
          </p:nvSpPr>
          <p:spPr bwMode="auto">
            <a:xfrm>
              <a:off x="7785101" y="3027363"/>
              <a:ext cx="276225" cy="388938"/>
            </a:xfrm>
            <a:custGeom>
              <a:avLst/>
              <a:gdLst>
                <a:gd name="T0" fmla="*/ 14 w 65"/>
                <a:gd name="T1" fmla="*/ 22 h 91"/>
                <a:gd name="T2" fmla="*/ 41 w 65"/>
                <a:gd name="T3" fmla="*/ 77 h 91"/>
                <a:gd name="T4" fmla="*/ 2 w 65"/>
                <a:gd name="T5" fmla="*/ 59 h 91"/>
                <a:gd name="T6" fmla="*/ 14 w 65"/>
                <a:gd name="T7" fmla="*/ 2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91">
                  <a:moveTo>
                    <a:pt x="14" y="22"/>
                  </a:moveTo>
                  <a:cubicBezTo>
                    <a:pt x="51" y="0"/>
                    <a:pt x="65" y="58"/>
                    <a:pt x="41" y="77"/>
                  </a:cubicBezTo>
                  <a:cubicBezTo>
                    <a:pt x="23" y="91"/>
                    <a:pt x="5" y="80"/>
                    <a:pt x="2" y="59"/>
                  </a:cubicBezTo>
                  <a:cubicBezTo>
                    <a:pt x="0" y="44"/>
                    <a:pt x="0" y="31"/>
                    <a:pt x="14" y="22"/>
                  </a:cubicBezTo>
                  <a:close/>
                </a:path>
              </a:pathLst>
            </a:custGeom>
            <a:solidFill>
              <a:srgbClr val="5B8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2" name="Freeform 52"/>
            <p:cNvSpPr/>
            <p:nvPr/>
          </p:nvSpPr>
          <p:spPr bwMode="auto">
            <a:xfrm>
              <a:off x="7620001" y="3267075"/>
              <a:ext cx="169863" cy="179388"/>
            </a:xfrm>
            <a:custGeom>
              <a:avLst/>
              <a:gdLst>
                <a:gd name="T0" fmla="*/ 16 w 40"/>
                <a:gd name="T1" fmla="*/ 11 h 42"/>
                <a:gd name="T2" fmla="*/ 39 w 40"/>
                <a:gd name="T3" fmla="*/ 22 h 42"/>
                <a:gd name="T4" fmla="*/ 16 w 40"/>
                <a:gd name="T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42">
                  <a:moveTo>
                    <a:pt x="16" y="11"/>
                  </a:moveTo>
                  <a:cubicBezTo>
                    <a:pt x="0" y="31"/>
                    <a:pt x="37" y="42"/>
                    <a:pt x="39" y="22"/>
                  </a:cubicBezTo>
                  <a:cubicBezTo>
                    <a:pt x="40" y="10"/>
                    <a:pt x="24" y="0"/>
                    <a:pt x="16" y="11"/>
                  </a:cubicBezTo>
                  <a:close/>
                </a:path>
              </a:pathLst>
            </a:custGeom>
            <a:solidFill>
              <a:srgbClr val="5B8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3" name="Oval 53"/>
            <p:cNvSpPr>
              <a:spLocks noChangeArrowheads="1"/>
            </p:cNvSpPr>
            <p:nvPr/>
          </p:nvSpPr>
          <p:spPr bwMode="auto">
            <a:xfrm>
              <a:off x="7874001" y="3159125"/>
              <a:ext cx="30163" cy="25400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4" name="Oval 54"/>
            <p:cNvSpPr>
              <a:spLocks noChangeArrowheads="1"/>
            </p:cNvSpPr>
            <p:nvPr/>
          </p:nvSpPr>
          <p:spPr bwMode="auto">
            <a:xfrm>
              <a:off x="7972426" y="3206750"/>
              <a:ext cx="25400" cy="25400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5" name="Oval 55"/>
            <p:cNvSpPr>
              <a:spLocks noChangeArrowheads="1"/>
            </p:cNvSpPr>
            <p:nvPr/>
          </p:nvSpPr>
          <p:spPr bwMode="auto">
            <a:xfrm>
              <a:off x="7899401" y="3219450"/>
              <a:ext cx="25400" cy="25400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6" name="Oval 56"/>
            <p:cNvSpPr>
              <a:spLocks noChangeArrowheads="1"/>
            </p:cNvSpPr>
            <p:nvPr/>
          </p:nvSpPr>
          <p:spPr bwMode="auto">
            <a:xfrm>
              <a:off x="7797801" y="3194050"/>
              <a:ext cx="25400" cy="30163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7" name="Oval 57"/>
            <p:cNvSpPr>
              <a:spLocks noChangeArrowheads="1"/>
            </p:cNvSpPr>
            <p:nvPr/>
          </p:nvSpPr>
          <p:spPr bwMode="auto">
            <a:xfrm>
              <a:off x="7853363" y="3305175"/>
              <a:ext cx="25400" cy="25400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8" name="Oval 58"/>
            <p:cNvSpPr>
              <a:spLocks noChangeArrowheads="1"/>
            </p:cNvSpPr>
            <p:nvPr/>
          </p:nvSpPr>
          <p:spPr bwMode="auto">
            <a:xfrm>
              <a:off x="7696201" y="3317875"/>
              <a:ext cx="25400" cy="25400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9" name="Oval 59"/>
            <p:cNvSpPr>
              <a:spLocks noChangeArrowheads="1"/>
            </p:cNvSpPr>
            <p:nvPr/>
          </p:nvSpPr>
          <p:spPr bwMode="auto">
            <a:xfrm>
              <a:off x="7751763" y="3355975"/>
              <a:ext cx="25400" cy="30163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0" name="Oval 60"/>
            <p:cNvSpPr>
              <a:spLocks noChangeArrowheads="1"/>
            </p:cNvSpPr>
            <p:nvPr/>
          </p:nvSpPr>
          <p:spPr bwMode="auto">
            <a:xfrm>
              <a:off x="7947026" y="3295650"/>
              <a:ext cx="25400" cy="30163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1" name="Freeform 61"/>
            <p:cNvSpPr/>
            <p:nvPr/>
          </p:nvSpPr>
          <p:spPr bwMode="auto">
            <a:xfrm>
              <a:off x="8099426" y="3163888"/>
              <a:ext cx="444500" cy="273050"/>
            </a:xfrm>
            <a:custGeom>
              <a:avLst/>
              <a:gdLst>
                <a:gd name="T0" fmla="*/ 18 w 105"/>
                <a:gd name="T1" fmla="*/ 13 h 64"/>
                <a:gd name="T2" fmla="*/ 17 w 105"/>
                <a:gd name="T3" fmla="*/ 40 h 64"/>
                <a:gd name="T4" fmla="*/ 8 w 105"/>
                <a:gd name="T5" fmla="*/ 43 h 64"/>
                <a:gd name="T6" fmla="*/ 0 w 105"/>
                <a:gd name="T7" fmla="*/ 46 h 64"/>
                <a:gd name="T8" fmla="*/ 1 w 105"/>
                <a:gd name="T9" fmla="*/ 64 h 64"/>
                <a:gd name="T10" fmla="*/ 11 w 105"/>
                <a:gd name="T11" fmla="*/ 62 h 64"/>
                <a:gd name="T12" fmla="*/ 42 w 105"/>
                <a:gd name="T13" fmla="*/ 58 h 64"/>
                <a:gd name="T14" fmla="*/ 77 w 105"/>
                <a:gd name="T15" fmla="*/ 51 h 64"/>
                <a:gd name="T16" fmla="*/ 104 w 105"/>
                <a:gd name="T17" fmla="*/ 46 h 64"/>
                <a:gd name="T18" fmla="*/ 104 w 105"/>
                <a:gd name="T19" fmla="*/ 37 h 64"/>
                <a:gd name="T20" fmla="*/ 101 w 105"/>
                <a:gd name="T21" fmla="*/ 31 h 64"/>
                <a:gd name="T22" fmla="*/ 91 w 105"/>
                <a:gd name="T23" fmla="*/ 31 h 64"/>
                <a:gd name="T24" fmla="*/ 84 w 105"/>
                <a:gd name="T25" fmla="*/ 30 h 64"/>
                <a:gd name="T26" fmla="*/ 81 w 105"/>
                <a:gd name="T27" fmla="*/ 5 h 64"/>
                <a:gd name="T28" fmla="*/ 73 w 105"/>
                <a:gd name="T29" fmla="*/ 1 h 64"/>
                <a:gd name="T30" fmla="*/ 38 w 105"/>
                <a:gd name="T31" fmla="*/ 7 h 64"/>
                <a:gd name="T32" fmla="*/ 27 w 105"/>
                <a:gd name="T33" fmla="*/ 9 h 64"/>
                <a:gd name="T34" fmla="*/ 18 w 105"/>
                <a:gd name="T35" fmla="*/ 1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64">
                  <a:moveTo>
                    <a:pt x="18" y="13"/>
                  </a:moveTo>
                  <a:cubicBezTo>
                    <a:pt x="8" y="17"/>
                    <a:pt x="17" y="32"/>
                    <a:pt x="17" y="40"/>
                  </a:cubicBezTo>
                  <a:cubicBezTo>
                    <a:pt x="14" y="41"/>
                    <a:pt x="11" y="42"/>
                    <a:pt x="8" y="43"/>
                  </a:cubicBezTo>
                  <a:cubicBezTo>
                    <a:pt x="5" y="44"/>
                    <a:pt x="3" y="46"/>
                    <a:pt x="0" y="46"/>
                  </a:cubicBezTo>
                  <a:cubicBezTo>
                    <a:pt x="0" y="48"/>
                    <a:pt x="2" y="64"/>
                    <a:pt x="1" y="64"/>
                  </a:cubicBezTo>
                  <a:cubicBezTo>
                    <a:pt x="4" y="63"/>
                    <a:pt x="8" y="63"/>
                    <a:pt x="11" y="62"/>
                  </a:cubicBezTo>
                  <a:cubicBezTo>
                    <a:pt x="21" y="60"/>
                    <a:pt x="32" y="59"/>
                    <a:pt x="42" y="58"/>
                  </a:cubicBezTo>
                  <a:cubicBezTo>
                    <a:pt x="53" y="56"/>
                    <a:pt x="65" y="53"/>
                    <a:pt x="77" y="51"/>
                  </a:cubicBezTo>
                  <a:cubicBezTo>
                    <a:pt x="86" y="50"/>
                    <a:pt x="96" y="49"/>
                    <a:pt x="104" y="46"/>
                  </a:cubicBezTo>
                  <a:cubicBezTo>
                    <a:pt x="105" y="43"/>
                    <a:pt x="104" y="40"/>
                    <a:pt x="104" y="37"/>
                  </a:cubicBezTo>
                  <a:cubicBezTo>
                    <a:pt x="104" y="33"/>
                    <a:pt x="105" y="32"/>
                    <a:pt x="101" y="31"/>
                  </a:cubicBezTo>
                  <a:cubicBezTo>
                    <a:pt x="98" y="30"/>
                    <a:pt x="95" y="31"/>
                    <a:pt x="91" y="31"/>
                  </a:cubicBezTo>
                  <a:cubicBezTo>
                    <a:pt x="89" y="30"/>
                    <a:pt x="86" y="29"/>
                    <a:pt x="84" y="30"/>
                  </a:cubicBezTo>
                  <a:cubicBezTo>
                    <a:pt x="85" y="30"/>
                    <a:pt x="81" y="7"/>
                    <a:pt x="81" y="5"/>
                  </a:cubicBezTo>
                  <a:cubicBezTo>
                    <a:pt x="79" y="1"/>
                    <a:pt x="77" y="0"/>
                    <a:pt x="73" y="1"/>
                  </a:cubicBezTo>
                  <a:cubicBezTo>
                    <a:pt x="61" y="1"/>
                    <a:pt x="50" y="4"/>
                    <a:pt x="38" y="7"/>
                  </a:cubicBezTo>
                  <a:cubicBezTo>
                    <a:pt x="35" y="7"/>
                    <a:pt x="31" y="8"/>
                    <a:pt x="27" y="9"/>
                  </a:cubicBezTo>
                  <a:cubicBezTo>
                    <a:pt x="24" y="10"/>
                    <a:pt x="21" y="11"/>
                    <a:pt x="18" y="13"/>
                  </a:cubicBezTo>
                  <a:close/>
                </a:path>
              </a:pathLst>
            </a:custGeom>
            <a:solidFill>
              <a:srgbClr val="F5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2" name="Freeform 62"/>
            <p:cNvSpPr/>
            <p:nvPr/>
          </p:nvSpPr>
          <p:spPr bwMode="auto">
            <a:xfrm>
              <a:off x="8337551" y="3313113"/>
              <a:ext cx="117475" cy="133350"/>
            </a:xfrm>
            <a:custGeom>
              <a:avLst/>
              <a:gdLst>
                <a:gd name="T0" fmla="*/ 7 w 28"/>
                <a:gd name="T1" fmla="*/ 27 h 31"/>
                <a:gd name="T2" fmla="*/ 3 w 28"/>
                <a:gd name="T3" fmla="*/ 20 h 31"/>
                <a:gd name="T4" fmla="*/ 24 w 28"/>
                <a:gd name="T5" fmla="*/ 9 h 31"/>
                <a:gd name="T6" fmla="*/ 26 w 28"/>
                <a:gd name="T7" fmla="*/ 22 h 31"/>
                <a:gd name="T8" fmla="*/ 7 w 28"/>
                <a:gd name="T9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1">
                  <a:moveTo>
                    <a:pt x="7" y="27"/>
                  </a:moveTo>
                  <a:cubicBezTo>
                    <a:pt x="5" y="26"/>
                    <a:pt x="3" y="23"/>
                    <a:pt x="3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8" y="18"/>
                    <a:pt x="26" y="22"/>
                  </a:cubicBezTo>
                  <a:cubicBezTo>
                    <a:pt x="24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3" name="Freeform 63"/>
            <p:cNvSpPr/>
            <p:nvPr/>
          </p:nvSpPr>
          <p:spPr bwMode="auto">
            <a:xfrm>
              <a:off x="8375651" y="3355975"/>
              <a:ext cx="46038" cy="52388"/>
            </a:xfrm>
            <a:custGeom>
              <a:avLst/>
              <a:gdLst>
                <a:gd name="T0" fmla="*/ 3 w 11"/>
                <a:gd name="T1" fmla="*/ 10 h 12"/>
                <a:gd name="T2" fmla="*/ 1 w 11"/>
                <a:gd name="T3" fmla="*/ 7 h 12"/>
                <a:gd name="T4" fmla="*/ 9 w 11"/>
                <a:gd name="T5" fmla="*/ 3 h 12"/>
                <a:gd name="T6" fmla="*/ 10 w 11"/>
                <a:gd name="T7" fmla="*/ 8 h 12"/>
                <a:gd name="T8" fmla="*/ 3 w 11"/>
                <a:gd name="T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3" y="10"/>
                  </a:moveTo>
                  <a:cubicBezTo>
                    <a:pt x="2" y="10"/>
                    <a:pt x="1" y="9"/>
                    <a:pt x="1" y="7"/>
                  </a:cubicBezTo>
                  <a:cubicBezTo>
                    <a:pt x="0" y="3"/>
                    <a:pt x="6" y="0"/>
                    <a:pt x="9" y="3"/>
                  </a:cubicBezTo>
                  <a:cubicBezTo>
                    <a:pt x="10" y="4"/>
                    <a:pt x="11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4" name="Freeform 64"/>
            <p:cNvSpPr/>
            <p:nvPr/>
          </p:nvSpPr>
          <p:spPr bwMode="auto">
            <a:xfrm>
              <a:off x="8150226" y="3355975"/>
              <a:ext cx="114300" cy="133350"/>
            </a:xfrm>
            <a:custGeom>
              <a:avLst/>
              <a:gdLst>
                <a:gd name="T0" fmla="*/ 7 w 27"/>
                <a:gd name="T1" fmla="*/ 27 h 31"/>
                <a:gd name="T2" fmla="*/ 2 w 27"/>
                <a:gd name="T3" fmla="*/ 20 h 31"/>
                <a:gd name="T4" fmla="*/ 24 w 27"/>
                <a:gd name="T5" fmla="*/ 9 h 31"/>
                <a:gd name="T6" fmla="*/ 26 w 27"/>
                <a:gd name="T7" fmla="*/ 22 h 31"/>
                <a:gd name="T8" fmla="*/ 7 w 27"/>
                <a:gd name="T9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1">
                  <a:moveTo>
                    <a:pt x="7" y="27"/>
                  </a:moveTo>
                  <a:cubicBezTo>
                    <a:pt x="5" y="25"/>
                    <a:pt x="3" y="23"/>
                    <a:pt x="2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7" y="18"/>
                    <a:pt x="26" y="22"/>
                  </a:cubicBezTo>
                  <a:cubicBezTo>
                    <a:pt x="24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5" name="Freeform 65"/>
            <p:cNvSpPr/>
            <p:nvPr/>
          </p:nvSpPr>
          <p:spPr bwMode="auto">
            <a:xfrm>
              <a:off x="8188326" y="3398838"/>
              <a:ext cx="42863" cy="50800"/>
            </a:xfrm>
            <a:custGeom>
              <a:avLst/>
              <a:gdLst>
                <a:gd name="T0" fmla="*/ 3 w 10"/>
                <a:gd name="T1" fmla="*/ 10 h 12"/>
                <a:gd name="T2" fmla="*/ 1 w 10"/>
                <a:gd name="T3" fmla="*/ 7 h 12"/>
                <a:gd name="T4" fmla="*/ 9 w 10"/>
                <a:gd name="T5" fmla="*/ 3 h 12"/>
                <a:gd name="T6" fmla="*/ 10 w 10"/>
                <a:gd name="T7" fmla="*/ 8 h 12"/>
                <a:gd name="T8" fmla="*/ 3 w 10"/>
                <a:gd name="T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3" y="10"/>
                  </a:moveTo>
                  <a:cubicBezTo>
                    <a:pt x="2" y="9"/>
                    <a:pt x="1" y="8"/>
                    <a:pt x="1" y="7"/>
                  </a:cubicBezTo>
                  <a:cubicBezTo>
                    <a:pt x="0" y="2"/>
                    <a:pt x="6" y="0"/>
                    <a:pt x="9" y="3"/>
                  </a:cubicBezTo>
                  <a:cubicBezTo>
                    <a:pt x="10" y="4"/>
                    <a:pt x="10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6" name="Freeform 66"/>
            <p:cNvSpPr/>
            <p:nvPr/>
          </p:nvSpPr>
          <p:spPr bwMode="auto">
            <a:xfrm>
              <a:off x="8332788" y="3201988"/>
              <a:ext cx="93663" cy="90488"/>
            </a:xfrm>
            <a:custGeom>
              <a:avLst/>
              <a:gdLst>
                <a:gd name="T0" fmla="*/ 18 w 22"/>
                <a:gd name="T1" fmla="*/ 2 h 21"/>
                <a:gd name="T2" fmla="*/ 21 w 22"/>
                <a:gd name="T3" fmla="*/ 17 h 21"/>
                <a:gd name="T4" fmla="*/ 12 w 22"/>
                <a:gd name="T5" fmla="*/ 19 h 21"/>
                <a:gd name="T6" fmla="*/ 4 w 22"/>
                <a:gd name="T7" fmla="*/ 20 h 21"/>
                <a:gd name="T8" fmla="*/ 1 w 22"/>
                <a:gd name="T9" fmla="*/ 11 h 21"/>
                <a:gd name="T10" fmla="*/ 0 w 22"/>
                <a:gd name="T11" fmla="*/ 2 h 21"/>
                <a:gd name="T12" fmla="*/ 18 w 22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1">
                  <a:moveTo>
                    <a:pt x="18" y="2"/>
                  </a:moveTo>
                  <a:cubicBezTo>
                    <a:pt x="20" y="5"/>
                    <a:pt x="22" y="13"/>
                    <a:pt x="21" y="17"/>
                  </a:cubicBezTo>
                  <a:cubicBezTo>
                    <a:pt x="18" y="18"/>
                    <a:pt x="15" y="19"/>
                    <a:pt x="12" y="19"/>
                  </a:cubicBezTo>
                  <a:cubicBezTo>
                    <a:pt x="10" y="20"/>
                    <a:pt x="6" y="21"/>
                    <a:pt x="4" y="20"/>
                  </a:cubicBezTo>
                  <a:cubicBezTo>
                    <a:pt x="0" y="19"/>
                    <a:pt x="1" y="15"/>
                    <a:pt x="1" y="11"/>
                  </a:cubicBezTo>
                  <a:cubicBezTo>
                    <a:pt x="1" y="8"/>
                    <a:pt x="0" y="5"/>
                    <a:pt x="0" y="2"/>
                  </a:cubicBezTo>
                  <a:cubicBezTo>
                    <a:pt x="5" y="0"/>
                    <a:pt x="13" y="0"/>
                    <a:pt x="1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7" name="Freeform 67"/>
            <p:cNvSpPr/>
            <p:nvPr/>
          </p:nvSpPr>
          <p:spPr bwMode="auto">
            <a:xfrm>
              <a:off x="8180388" y="3201988"/>
              <a:ext cx="139700" cy="120650"/>
            </a:xfrm>
            <a:custGeom>
              <a:avLst/>
              <a:gdLst>
                <a:gd name="T0" fmla="*/ 31 w 33"/>
                <a:gd name="T1" fmla="*/ 4 h 28"/>
                <a:gd name="T2" fmla="*/ 32 w 33"/>
                <a:gd name="T3" fmla="*/ 22 h 28"/>
                <a:gd name="T4" fmla="*/ 2 w 33"/>
                <a:gd name="T5" fmla="*/ 28 h 28"/>
                <a:gd name="T6" fmla="*/ 0 w 33"/>
                <a:gd name="T7" fmla="*/ 17 h 28"/>
                <a:gd name="T8" fmla="*/ 6 w 33"/>
                <a:gd name="T9" fmla="*/ 7 h 28"/>
                <a:gd name="T10" fmla="*/ 30 w 33"/>
                <a:gd name="T11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28">
                  <a:moveTo>
                    <a:pt x="31" y="4"/>
                  </a:moveTo>
                  <a:cubicBezTo>
                    <a:pt x="31" y="10"/>
                    <a:pt x="33" y="16"/>
                    <a:pt x="32" y="22"/>
                  </a:cubicBezTo>
                  <a:cubicBezTo>
                    <a:pt x="23" y="24"/>
                    <a:pt x="12" y="28"/>
                    <a:pt x="2" y="28"/>
                  </a:cubicBezTo>
                  <a:cubicBezTo>
                    <a:pt x="2" y="24"/>
                    <a:pt x="0" y="21"/>
                    <a:pt x="0" y="17"/>
                  </a:cubicBezTo>
                  <a:cubicBezTo>
                    <a:pt x="0" y="12"/>
                    <a:pt x="1" y="9"/>
                    <a:pt x="6" y="7"/>
                  </a:cubicBezTo>
                  <a:cubicBezTo>
                    <a:pt x="10" y="6"/>
                    <a:pt x="28" y="0"/>
                    <a:pt x="30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8" name="Freeform 68"/>
            <p:cNvSpPr/>
            <p:nvPr/>
          </p:nvSpPr>
          <p:spPr bwMode="auto">
            <a:xfrm>
              <a:off x="6429376" y="2833688"/>
              <a:ext cx="533400" cy="239713"/>
            </a:xfrm>
            <a:custGeom>
              <a:avLst/>
              <a:gdLst>
                <a:gd name="T0" fmla="*/ 1 w 126"/>
                <a:gd name="T1" fmla="*/ 31 h 56"/>
                <a:gd name="T2" fmla="*/ 2 w 126"/>
                <a:gd name="T3" fmla="*/ 22 h 56"/>
                <a:gd name="T4" fmla="*/ 2 w 126"/>
                <a:gd name="T5" fmla="*/ 17 h 56"/>
                <a:gd name="T6" fmla="*/ 16 w 126"/>
                <a:gd name="T7" fmla="*/ 10 h 56"/>
                <a:gd name="T8" fmla="*/ 29 w 126"/>
                <a:gd name="T9" fmla="*/ 7 h 56"/>
                <a:gd name="T10" fmla="*/ 73 w 126"/>
                <a:gd name="T11" fmla="*/ 2 h 56"/>
                <a:gd name="T12" fmla="*/ 104 w 126"/>
                <a:gd name="T13" fmla="*/ 1 h 56"/>
                <a:gd name="T14" fmla="*/ 124 w 126"/>
                <a:gd name="T15" fmla="*/ 6 h 56"/>
                <a:gd name="T16" fmla="*/ 126 w 126"/>
                <a:gd name="T17" fmla="*/ 11 h 56"/>
                <a:gd name="T18" fmla="*/ 126 w 126"/>
                <a:gd name="T19" fmla="*/ 21 h 56"/>
                <a:gd name="T20" fmla="*/ 125 w 126"/>
                <a:gd name="T21" fmla="*/ 42 h 56"/>
                <a:gd name="T22" fmla="*/ 113 w 126"/>
                <a:gd name="T23" fmla="*/ 44 h 56"/>
                <a:gd name="T24" fmla="*/ 101 w 126"/>
                <a:gd name="T25" fmla="*/ 45 h 56"/>
                <a:gd name="T26" fmla="*/ 77 w 126"/>
                <a:gd name="T27" fmla="*/ 48 h 56"/>
                <a:gd name="T28" fmla="*/ 31 w 126"/>
                <a:gd name="T29" fmla="*/ 52 h 56"/>
                <a:gd name="T30" fmla="*/ 9 w 126"/>
                <a:gd name="T31" fmla="*/ 55 h 56"/>
                <a:gd name="T32" fmla="*/ 2 w 126"/>
                <a:gd name="T33" fmla="*/ 55 h 56"/>
                <a:gd name="T34" fmla="*/ 1 w 126"/>
                <a:gd name="T35" fmla="*/ 46 h 56"/>
                <a:gd name="T36" fmla="*/ 1 w 126"/>
                <a:gd name="T37" fmla="*/ 34 h 56"/>
                <a:gd name="T38" fmla="*/ 1 w 126"/>
                <a:gd name="T39" fmla="*/ 3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6" h="56">
                  <a:moveTo>
                    <a:pt x="1" y="31"/>
                  </a:moveTo>
                  <a:cubicBezTo>
                    <a:pt x="1" y="28"/>
                    <a:pt x="2" y="25"/>
                    <a:pt x="2" y="22"/>
                  </a:cubicBezTo>
                  <a:cubicBezTo>
                    <a:pt x="2" y="20"/>
                    <a:pt x="1" y="19"/>
                    <a:pt x="2" y="17"/>
                  </a:cubicBezTo>
                  <a:cubicBezTo>
                    <a:pt x="6" y="12"/>
                    <a:pt x="11" y="12"/>
                    <a:pt x="16" y="10"/>
                  </a:cubicBezTo>
                  <a:cubicBezTo>
                    <a:pt x="21" y="9"/>
                    <a:pt x="25" y="8"/>
                    <a:pt x="29" y="7"/>
                  </a:cubicBezTo>
                  <a:cubicBezTo>
                    <a:pt x="44" y="6"/>
                    <a:pt x="59" y="3"/>
                    <a:pt x="73" y="2"/>
                  </a:cubicBezTo>
                  <a:cubicBezTo>
                    <a:pt x="84" y="2"/>
                    <a:pt x="94" y="1"/>
                    <a:pt x="104" y="1"/>
                  </a:cubicBezTo>
                  <a:cubicBezTo>
                    <a:pt x="110" y="2"/>
                    <a:pt x="120" y="0"/>
                    <a:pt x="124" y="6"/>
                  </a:cubicBezTo>
                  <a:cubicBezTo>
                    <a:pt x="125" y="7"/>
                    <a:pt x="125" y="10"/>
                    <a:pt x="126" y="11"/>
                  </a:cubicBezTo>
                  <a:cubicBezTo>
                    <a:pt x="126" y="15"/>
                    <a:pt x="126" y="18"/>
                    <a:pt x="126" y="21"/>
                  </a:cubicBezTo>
                  <a:cubicBezTo>
                    <a:pt x="126" y="28"/>
                    <a:pt x="126" y="35"/>
                    <a:pt x="125" y="42"/>
                  </a:cubicBezTo>
                  <a:cubicBezTo>
                    <a:pt x="125" y="43"/>
                    <a:pt x="114" y="43"/>
                    <a:pt x="113" y="44"/>
                  </a:cubicBezTo>
                  <a:cubicBezTo>
                    <a:pt x="109" y="44"/>
                    <a:pt x="105" y="45"/>
                    <a:pt x="101" y="45"/>
                  </a:cubicBezTo>
                  <a:cubicBezTo>
                    <a:pt x="93" y="46"/>
                    <a:pt x="85" y="47"/>
                    <a:pt x="77" y="48"/>
                  </a:cubicBezTo>
                  <a:cubicBezTo>
                    <a:pt x="62" y="49"/>
                    <a:pt x="46" y="50"/>
                    <a:pt x="31" y="52"/>
                  </a:cubicBezTo>
                  <a:cubicBezTo>
                    <a:pt x="23" y="53"/>
                    <a:pt x="16" y="53"/>
                    <a:pt x="9" y="55"/>
                  </a:cubicBezTo>
                  <a:cubicBezTo>
                    <a:pt x="7" y="55"/>
                    <a:pt x="4" y="56"/>
                    <a:pt x="2" y="55"/>
                  </a:cubicBezTo>
                  <a:cubicBezTo>
                    <a:pt x="0" y="53"/>
                    <a:pt x="1" y="48"/>
                    <a:pt x="1" y="46"/>
                  </a:cubicBezTo>
                  <a:cubicBezTo>
                    <a:pt x="1" y="42"/>
                    <a:pt x="1" y="38"/>
                    <a:pt x="1" y="34"/>
                  </a:cubicBezTo>
                  <a:cubicBezTo>
                    <a:pt x="1" y="33"/>
                    <a:pt x="1" y="32"/>
                    <a:pt x="1" y="31"/>
                  </a:cubicBezTo>
                  <a:close/>
                </a:path>
              </a:pathLst>
            </a:custGeom>
            <a:solidFill>
              <a:srgbClr val="FFC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9" name="Freeform 69"/>
            <p:cNvSpPr/>
            <p:nvPr/>
          </p:nvSpPr>
          <p:spPr bwMode="auto">
            <a:xfrm>
              <a:off x="6399213" y="3014663"/>
              <a:ext cx="593725" cy="111125"/>
            </a:xfrm>
            <a:custGeom>
              <a:avLst/>
              <a:gdLst>
                <a:gd name="T0" fmla="*/ 7 w 140"/>
                <a:gd name="T1" fmla="*/ 13 h 26"/>
                <a:gd name="T2" fmla="*/ 10 w 140"/>
                <a:gd name="T3" fmla="*/ 13 h 26"/>
                <a:gd name="T4" fmla="*/ 18 w 140"/>
                <a:gd name="T5" fmla="*/ 12 h 26"/>
                <a:gd name="T6" fmla="*/ 30 w 140"/>
                <a:gd name="T7" fmla="*/ 11 h 26"/>
                <a:gd name="T8" fmla="*/ 53 w 140"/>
                <a:gd name="T9" fmla="*/ 9 h 26"/>
                <a:gd name="T10" fmla="*/ 99 w 140"/>
                <a:gd name="T11" fmla="*/ 4 h 26"/>
                <a:gd name="T12" fmla="*/ 117 w 140"/>
                <a:gd name="T13" fmla="*/ 2 h 26"/>
                <a:gd name="T14" fmla="*/ 135 w 140"/>
                <a:gd name="T15" fmla="*/ 0 h 26"/>
                <a:gd name="T16" fmla="*/ 138 w 140"/>
                <a:gd name="T17" fmla="*/ 1 h 26"/>
                <a:gd name="T18" fmla="*/ 138 w 140"/>
                <a:gd name="T19" fmla="*/ 10 h 26"/>
                <a:gd name="T20" fmla="*/ 129 w 140"/>
                <a:gd name="T21" fmla="*/ 11 h 26"/>
                <a:gd name="T22" fmla="*/ 106 w 140"/>
                <a:gd name="T23" fmla="*/ 14 h 26"/>
                <a:gd name="T24" fmla="*/ 71 w 140"/>
                <a:gd name="T25" fmla="*/ 19 h 26"/>
                <a:gd name="T26" fmla="*/ 44 w 140"/>
                <a:gd name="T27" fmla="*/ 22 h 26"/>
                <a:gd name="T28" fmla="*/ 20 w 140"/>
                <a:gd name="T29" fmla="*/ 24 h 26"/>
                <a:gd name="T30" fmla="*/ 8 w 140"/>
                <a:gd name="T31" fmla="*/ 24 h 26"/>
                <a:gd name="T32" fmla="*/ 1 w 140"/>
                <a:gd name="T33" fmla="*/ 25 h 26"/>
                <a:gd name="T34" fmla="*/ 0 w 140"/>
                <a:gd name="T35" fmla="*/ 19 h 26"/>
                <a:gd name="T36" fmla="*/ 2 w 140"/>
                <a:gd name="T37" fmla="*/ 14 h 26"/>
                <a:gd name="T38" fmla="*/ 7 w 140"/>
                <a:gd name="T39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0" h="26">
                  <a:moveTo>
                    <a:pt x="7" y="13"/>
                  </a:moveTo>
                  <a:cubicBezTo>
                    <a:pt x="8" y="13"/>
                    <a:pt x="10" y="13"/>
                    <a:pt x="10" y="13"/>
                  </a:cubicBezTo>
                  <a:cubicBezTo>
                    <a:pt x="13" y="13"/>
                    <a:pt x="15" y="12"/>
                    <a:pt x="18" y="12"/>
                  </a:cubicBezTo>
                  <a:cubicBezTo>
                    <a:pt x="22" y="12"/>
                    <a:pt x="26" y="11"/>
                    <a:pt x="30" y="11"/>
                  </a:cubicBezTo>
                  <a:cubicBezTo>
                    <a:pt x="38" y="10"/>
                    <a:pt x="45" y="9"/>
                    <a:pt x="53" y="9"/>
                  </a:cubicBezTo>
                  <a:cubicBezTo>
                    <a:pt x="68" y="7"/>
                    <a:pt x="84" y="6"/>
                    <a:pt x="99" y="4"/>
                  </a:cubicBezTo>
                  <a:cubicBezTo>
                    <a:pt x="105" y="4"/>
                    <a:pt x="111" y="3"/>
                    <a:pt x="117" y="2"/>
                  </a:cubicBezTo>
                  <a:cubicBezTo>
                    <a:pt x="123" y="1"/>
                    <a:pt x="129" y="0"/>
                    <a:pt x="135" y="0"/>
                  </a:cubicBezTo>
                  <a:cubicBezTo>
                    <a:pt x="137" y="0"/>
                    <a:pt x="138" y="0"/>
                    <a:pt x="138" y="1"/>
                  </a:cubicBezTo>
                  <a:cubicBezTo>
                    <a:pt x="140" y="4"/>
                    <a:pt x="138" y="7"/>
                    <a:pt x="138" y="10"/>
                  </a:cubicBezTo>
                  <a:cubicBezTo>
                    <a:pt x="135" y="11"/>
                    <a:pt x="133" y="11"/>
                    <a:pt x="129" y="11"/>
                  </a:cubicBezTo>
                  <a:cubicBezTo>
                    <a:pt x="121" y="12"/>
                    <a:pt x="114" y="13"/>
                    <a:pt x="106" y="14"/>
                  </a:cubicBezTo>
                  <a:cubicBezTo>
                    <a:pt x="94" y="16"/>
                    <a:pt x="83" y="18"/>
                    <a:pt x="71" y="19"/>
                  </a:cubicBezTo>
                  <a:cubicBezTo>
                    <a:pt x="62" y="19"/>
                    <a:pt x="53" y="21"/>
                    <a:pt x="44" y="22"/>
                  </a:cubicBezTo>
                  <a:cubicBezTo>
                    <a:pt x="36" y="23"/>
                    <a:pt x="28" y="23"/>
                    <a:pt x="20" y="24"/>
                  </a:cubicBezTo>
                  <a:cubicBezTo>
                    <a:pt x="16" y="24"/>
                    <a:pt x="12" y="24"/>
                    <a:pt x="8" y="24"/>
                  </a:cubicBezTo>
                  <a:cubicBezTo>
                    <a:pt x="7" y="24"/>
                    <a:pt x="2" y="26"/>
                    <a:pt x="1" y="25"/>
                  </a:cubicBezTo>
                  <a:cubicBezTo>
                    <a:pt x="0" y="24"/>
                    <a:pt x="0" y="20"/>
                    <a:pt x="0" y="19"/>
                  </a:cubicBezTo>
                  <a:cubicBezTo>
                    <a:pt x="0" y="17"/>
                    <a:pt x="0" y="15"/>
                    <a:pt x="2" y="14"/>
                  </a:cubicBezTo>
                  <a:cubicBezTo>
                    <a:pt x="4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776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0" name="Freeform 70"/>
            <p:cNvSpPr/>
            <p:nvPr/>
          </p:nvSpPr>
          <p:spPr bwMode="auto">
            <a:xfrm>
              <a:off x="6950076" y="3017838"/>
              <a:ext cx="9525" cy="9525"/>
            </a:xfrm>
            <a:custGeom>
              <a:avLst/>
              <a:gdLst>
                <a:gd name="T0" fmla="*/ 0 w 2"/>
                <a:gd name="T1" fmla="*/ 1 h 2"/>
                <a:gd name="T2" fmla="*/ 2 w 2"/>
                <a:gd name="T3" fmla="*/ 0 h 2"/>
                <a:gd name="T4" fmla="*/ 2 w 2"/>
                <a:gd name="T5" fmla="*/ 2 h 2"/>
                <a:gd name="T6" fmla="*/ 0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D6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1" name="Freeform 71"/>
            <p:cNvSpPr/>
            <p:nvPr/>
          </p:nvSpPr>
          <p:spPr bwMode="auto">
            <a:xfrm>
              <a:off x="6815138" y="3014663"/>
              <a:ext cx="114300" cy="131763"/>
            </a:xfrm>
            <a:custGeom>
              <a:avLst/>
              <a:gdLst>
                <a:gd name="T0" fmla="*/ 7 w 27"/>
                <a:gd name="T1" fmla="*/ 27 h 31"/>
                <a:gd name="T2" fmla="*/ 2 w 27"/>
                <a:gd name="T3" fmla="*/ 20 h 31"/>
                <a:gd name="T4" fmla="*/ 24 w 27"/>
                <a:gd name="T5" fmla="*/ 9 h 31"/>
                <a:gd name="T6" fmla="*/ 26 w 27"/>
                <a:gd name="T7" fmla="*/ 21 h 31"/>
                <a:gd name="T8" fmla="*/ 7 w 27"/>
                <a:gd name="T9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1">
                  <a:moveTo>
                    <a:pt x="7" y="27"/>
                  </a:moveTo>
                  <a:cubicBezTo>
                    <a:pt x="5" y="25"/>
                    <a:pt x="3" y="23"/>
                    <a:pt x="2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7" y="18"/>
                    <a:pt x="26" y="21"/>
                  </a:cubicBezTo>
                  <a:cubicBezTo>
                    <a:pt x="23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2" name="Freeform 72"/>
            <p:cNvSpPr/>
            <p:nvPr/>
          </p:nvSpPr>
          <p:spPr bwMode="auto">
            <a:xfrm>
              <a:off x="6853238" y="3052763"/>
              <a:ext cx="41275" cy="50800"/>
            </a:xfrm>
            <a:custGeom>
              <a:avLst/>
              <a:gdLst>
                <a:gd name="T0" fmla="*/ 2 w 10"/>
                <a:gd name="T1" fmla="*/ 11 h 12"/>
                <a:gd name="T2" fmla="*/ 1 w 10"/>
                <a:gd name="T3" fmla="*/ 8 h 12"/>
                <a:gd name="T4" fmla="*/ 9 w 10"/>
                <a:gd name="T5" fmla="*/ 4 h 12"/>
                <a:gd name="T6" fmla="*/ 10 w 10"/>
                <a:gd name="T7" fmla="*/ 9 h 12"/>
                <a:gd name="T8" fmla="*/ 2 w 10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2" y="11"/>
                  </a:moveTo>
                  <a:cubicBezTo>
                    <a:pt x="2" y="10"/>
                    <a:pt x="1" y="9"/>
                    <a:pt x="1" y="8"/>
                  </a:cubicBezTo>
                  <a:cubicBezTo>
                    <a:pt x="0" y="3"/>
                    <a:pt x="6" y="0"/>
                    <a:pt x="9" y="4"/>
                  </a:cubicBezTo>
                  <a:cubicBezTo>
                    <a:pt x="10" y="5"/>
                    <a:pt x="10" y="7"/>
                    <a:pt x="10" y="9"/>
                  </a:cubicBezTo>
                  <a:cubicBezTo>
                    <a:pt x="9" y="12"/>
                    <a:pt x="5" y="12"/>
                    <a:pt x="2" y="11"/>
                  </a:cubicBezTo>
                  <a:close/>
                </a:path>
              </a:pathLst>
            </a:custGeom>
            <a:solidFill>
              <a:srgbClr val="CAB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3" name="Freeform 73"/>
            <p:cNvSpPr/>
            <p:nvPr/>
          </p:nvSpPr>
          <p:spPr bwMode="auto">
            <a:xfrm>
              <a:off x="6483351" y="3060700"/>
              <a:ext cx="119063" cy="133350"/>
            </a:xfrm>
            <a:custGeom>
              <a:avLst/>
              <a:gdLst>
                <a:gd name="T0" fmla="*/ 7 w 28"/>
                <a:gd name="T1" fmla="*/ 27 h 31"/>
                <a:gd name="T2" fmla="*/ 3 w 28"/>
                <a:gd name="T3" fmla="*/ 20 h 31"/>
                <a:gd name="T4" fmla="*/ 24 w 28"/>
                <a:gd name="T5" fmla="*/ 9 h 31"/>
                <a:gd name="T6" fmla="*/ 27 w 28"/>
                <a:gd name="T7" fmla="*/ 22 h 31"/>
                <a:gd name="T8" fmla="*/ 7 w 28"/>
                <a:gd name="T9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1">
                  <a:moveTo>
                    <a:pt x="7" y="27"/>
                  </a:moveTo>
                  <a:cubicBezTo>
                    <a:pt x="5" y="25"/>
                    <a:pt x="3" y="23"/>
                    <a:pt x="3" y="20"/>
                  </a:cubicBezTo>
                  <a:cubicBezTo>
                    <a:pt x="0" y="7"/>
                    <a:pt x="16" y="0"/>
                    <a:pt x="24" y="9"/>
                  </a:cubicBezTo>
                  <a:cubicBezTo>
                    <a:pt x="27" y="12"/>
                    <a:pt x="28" y="18"/>
                    <a:pt x="27" y="22"/>
                  </a:cubicBezTo>
                  <a:cubicBezTo>
                    <a:pt x="24" y="30"/>
                    <a:pt x="14" y="31"/>
                    <a:pt x="7" y="27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4" name="Freeform 74"/>
            <p:cNvSpPr/>
            <p:nvPr/>
          </p:nvSpPr>
          <p:spPr bwMode="auto">
            <a:xfrm>
              <a:off x="6521451" y="3103563"/>
              <a:ext cx="47625" cy="50800"/>
            </a:xfrm>
            <a:custGeom>
              <a:avLst/>
              <a:gdLst>
                <a:gd name="T0" fmla="*/ 3 w 11"/>
                <a:gd name="T1" fmla="*/ 10 h 12"/>
                <a:gd name="T2" fmla="*/ 1 w 11"/>
                <a:gd name="T3" fmla="*/ 7 h 12"/>
                <a:gd name="T4" fmla="*/ 9 w 11"/>
                <a:gd name="T5" fmla="*/ 3 h 12"/>
                <a:gd name="T6" fmla="*/ 10 w 11"/>
                <a:gd name="T7" fmla="*/ 8 h 12"/>
                <a:gd name="T8" fmla="*/ 3 w 11"/>
                <a:gd name="T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3" y="10"/>
                  </a:moveTo>
                  <a:cubicBezTo>
                    <a:pt x="2" y="9"/>
                    <a:pt x="1" y="8"/>
                    <a:pt x="1" y="7"/>
                  </a:cubicBezTo>
                  <a:cubicBezTo>
                    <a:pt x="0" y="2"/>
                    <a:pt x="6" y="0"/>
                    <a:pt x="9" y="3"/>
                  </a:cubicBezTo>
                  <a:cubicBezTo>
                    <a:pt x="10" y="4"/>
                    <a:pt x="11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5" name="Freeform 75"/>
            <p:cNvSpPr/>
            <p:nvPr/>
          </p:nvSpPr>
          <p:spPr bwMode="auto">
            <a:xfrm>
              <a:off x="4851401" y="3590925"/>
              <a:ext cx="758825" cy="423863"/>
            </a:xfrm>
            <a:custGeom>
              <a:avLst/>
              <a:gdLst>
                <a:gd name="T0" fmla="*/ 179 w 179"/>
                <a:gd name="T1" fmla="*/ 98 h 99"/>
                <a:gd name="T2" fmla="*/ 105 w 179"/>
                <a:gd name="T3" fmla="*/ 11 h 99"/>
                <a:gd name="T4" fmla="*/ 0 w 179"/>
                <a:gd name="T5" fmla="*/ 99 h 99"/>
                <a:gd name="T6" fmla="*/ 179 w 179"/>
                <a:gd name="T7" fmla="*/ 9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9" h="99">
                  <a:moveTo>
                    <a:pt x="179" y="98"/>
                  </a:moveTo>
                  <a:cubicBezTo>
                    <a:pt x="179" y="98"/>
                    <a:pt x="166" y="22"/>
                    <a:pt x="105" y="11"/>
                  </a:cubicBezTo>
                  <a:cubicBezTo>
                    <a:pt x="44" y="0"/>
                    <a:pt x="0" y="99"/>
                    <a:pt x="0" y="99"/>
                  </a:cubicBezTo>
                  <a:lnTo>
                    <a:pt x="179" y="98"/>
                  </a:lnTo>
                  <a:close/>
                </a:path>
              </a:pathLst>
            </a:custGeom>
            <a:solidFill>
              <a:srgbClr val="9A7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6" name="Freeform 76"/>
            <p:cNvSpPr/>
            <p:nvPr/>
          </p:nvSpPr>
          <p:spPr bwMode="auto">
            <a:xfrm>
              <a:off x="5153026" y="3759200"/>
              <a:ext cx="195263" cy="38100"/>
            </a:xfrm>
            <a:custGeom>
              <a:avLst/>
              <a:gdLst>
                <a:gd name="T0" fmla="*/ 30 w 46"/>
                <a:gd name="T1" fmla="*/ 2 h 9"/>
                <a:gd name="T2" fmla="*/ 46 w 46"/>
                <a:gd name="T3" fmla="*/ 8 h 9"/>
                <a:gd name="T4" fmla="*/ 0 w 46"/>
                <a:gd name="T5" fmla="*/ 9 h 9"/>
                <a:gd name="T6" fmla="*/ 30 w 46"/>
                <a:gd name="T7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9">
                  <a:moveTo>
                    <a:pt x="30" y="2"/>
                  </a:moveTo>
                  <a:cubicBezTo>
                    <a:pt x="36" y="3"/>
                    <a:pt x="41" y="5"/>
                    <a:pt x="46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3"/>
                    <a:pt x="19" y="0"/>
                    <a:pt x="30" y="2"/>
                  </a:cubicBezTo>
                  <a:close/>
                </a:path>
              </a:pathLst>
            </a:custGeom>
            <a:solidFill>
              <a:srgbClr val="86A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7" name="Freeform 77"/>
            <p:cNvSpPr/>
            <p:nvPr/>
          </p:nvSpPr>
          <p:spPr bwMode="auto">
            <a:xfrm>
              <a:off x="5114926" y="3792538"/>
              <a:ext cx="274638" cy="34925"/>
            </a:xfrm>
            <a:custGeom>
              <a:avLst/>
              <a:gdLst>
                <a:gd name="T0" fmla="*/ 55 w 65"/>
                <a:gd name="T1" fmla="*/ 0 h 8"/>
                <a:gd name="T2" fmla="*/ 65 w 65"/>
                <a:gd name="T3" fmla="*/ 8 h 8"/>
                <a:gd name="T4" fmla="*/ 0 w 65"/>
                <a:gd name="T5" fmla="*/ 8 h 8"/>
                <a:gd name="T6" fmla="*/ 9 w 65"/>
                <a:gd name="T7" fmla="*/ 1 h 8"/>
                <a:gd name="T8" fmla="*/ 55 w 65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8">
                  <a:moveTo>
                    <a:pt x="55" y="0"/>
                  </a:moveTo>
                  <a:cubicBezTo>
                    <a:pt x="59" y="2"/>
                    <a:pt x="62" y="5"/>
                    <a:pt x="65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" y="6"/>
                    <a:pt x="6" y="3"/>
                    <a:pt x="9" y="1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975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8" name="Freeform 78"/>
            <p:cNvSpPr/>
            <p:nvPr/>
          </p:nvSpPr>
          <p:spPr bwMode="auto">
            <a:xfrm>
              <a:off x="5076826" y="3827463"/>
              <a:ext cx="347663" cy="42863"/>
            </a:xfrm>
            <a:custGeom>
              <a:avLst/>
              <a:gdLst>
                <a:gd name="T0" fmla="*/ 9 w 82"/>
                <a:gd name="T1" fmla="*/ 0 h 10"/>
                <a:gd name="T2" fmla="*/ 74 w 82"/>
                <a:gd name="T3" fmla="*/ 0 h 10"/>
                <a:gd name="T4" fmla="*/ 82 w 82"/>
                <a:gd name="T5" fmla="*/ 9 h 10"/>
                <a:gd name="T6" fmla="*/ 0 w 82"/>
                <a:gd name="T7" fmla="*/ 10 h 10"/>
                <a:gd name="T8" fmla="*/ 9 w 82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0">
                  <a:moveTo>
                    <a:pt x="9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7" y="3"/>
                    <a:pt x="80" y="6"/>
                    <a:pt x="82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" y="7"/>
                    <a:pt x="6" y="3"/>
                    <a:pt x="9" y="0"/>
                  </a:cubicBezTo>
                  <a:close/>
                </a:path>
              </a:pathLst>
            </a:custGeom>
            <a:solidFill>
              <a:srgbClr val="86A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9" name="Freeform 79"/>
            <p:cNvSpPr/>
            <p:nvPr/>
          </p:nvSpPr>
          <p:spPr bwMode="auto">
            <a:xfrm>
              <a:off x="5046663" y="3865563"/>
              <a:ext cx="403225" cy="47625"/>
            </a:xfrm>
            <a:custGeom>
              <a:avLst/>
              <a:gdLst>
                <a:gd name="T0" fmla="*/ 7 w 95"/>
                <a:gd name="T1" fmla="*/ 1 h 11"/>
                <a:gd name="T2" fmla="*/ 89 w 95"/>
                <a:gd name="T3" fmla="*/ 0 h 11"/>
                <a:gd name="T4" fmla="*/ 95 w 95"/>
                <a:gd name="T5" fmla="*/ 10 h 11"/>
                <a:gd name="T6" fmla="*/ 0 w 95"/>
                <a:gd name="T7" fmla="*/ 11 h 11"/>
                <a:gd name="T8" fmla="*/ 7 w 95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">
                  <a:moveTo>
                    <a:pt x="7" y="1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91" y="4"/>
                    <a:pt x="93" y="7"/>
                    <a:pt x="95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7"/>
                    <a:pt x="4" y="4"/>
                    <a:pt x="7" y="1"/>
                  </a:cubicBezTo>
                  <a:close/>
                </a:path>
              </a:pathLst>
            </a:custGeom>
            <a:solidFill>
              <a:srgbClr val="975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0" name="Freeform 80"/>
            <p:cNvSpPr/>
            <p:nvPr/>
          </p:nvSpPr>
          <p:spPr bwMode="auto">
            <a:xfrm>
              <a:off x="5016501" y="3908425"/>
              <a:ext cx="446088" cy="50800"/>
            </a:xfrm>
            <a:custGeom>
              <a:avLst/>
              <a:gdLst>
                <a:gd name="T0" fmla="*/ 7 w 105"/>
                <a:gd name="T1" fmla="*/ 1 h 12"/>
                <a:gd name="T2" fmla="*/ 102 w 105"/>
                <a:gd name="T3" fmla="*/ 0 h 12"/>
                <a:gd name="T4" fmla="*/ 105 w 105"/>
                <a:gd name="T5" fmla="*/ 9 h 12"/>
                <a:gd name="T6" fmla="*/ 0 w 105"/>
                <a:gd name="T7" fmla="*/ 12 h 12"/>
                <a:gd name="T8" fmla="*/ 7 w 105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2">
                  <a:moveTo>
                    <a:pt x="7" y="1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3" y="3"/>
                    <a:pt x="104" y="6"/>
                    <a:pt x="105" y="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8"/>
                    <a:pt x="4" y="5"/>
                    <a:pt x="7" y="1"/>
                  </a:cubicBezTo>
                  <a:close/>
                </a:path>
              </a:pathLst>
            </a:custGeom>
            <a:solidFill>
              <a:srgbClr val="86A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1" name="Freeform 81"/>
            <p:cNvSpPr/>
            <p:nvPr/>
          </p:nvSpPr>
          <p:spPr bwMode="auto">
            <a:xfrm>
              <a:off x="5000626" y="3946525"/>
              <a:ext cx="474663" cy="42863"/>
            </a:xfrm>
            <a:custGeom>
              <a:avLst/>
              <a:gdLst>
                <a:gd name="T0" fmla="*/ 4 w 112"/>
                <a:gd name="T1" fmla="*/ 3 h 10"/>
                <a:gd name="T2" fmla="*/ 109 w 112"/>
                <a:gd name="T3" fmla="*/ 0 h 10"/>
                <a:gd name="T4" fmla="*/ 112 w 112"/>
                <a:gd name="T5" fmla="*/ 9 h 10"/>
                <a:gd name="T6" fmla="*/ 0 w 112"/>
                <a:gd name="T7" fmla="*/ 10 h 10"/>
                <a:gd name="T8" fmla="*/ 4 w 112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0">
                  <a:moveTo>
                    <a:pt x="4" y="3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111" y="3"/>
                    <a:pt x="112" y="6"/>
                    <a:pt x="112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8"/>
                    <a:pt x="2" y="5"/>
                    <a:pt x="4" y="3"/>
                  </a:cubicBezTo>
                  <a:close/>
                </a:path>
              </a:pathLst>
            </a:custGeom>
            <a:solidFill>
              <a:srgbClr val="975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2" name="Freeform 82"/>
            <p:cNvSpPr/>
            <p:nvPr/>
          </p:nvSpPr>
          <p:spPr bwMode="auto">
            <a:xfrm>
              <a:off x="4987926" y="3984625"/>
              <a:ext cx="495300" cy="30163"/>
            </a:xfrm>
            <a:custGeom>
              <a:avLst/>
              <a:gdLst>
                <a:gd name="T0" fmla="*/ 115 w 117"/>
                <a:gd name="T1" fmla="*/ 0 h 7"/>
                <a:gd name="T2" fmla="*/ 117 w 117"/>
                <a:gd name="T3" fmla="*/ 6 h 7"/>
                <a:gd name="T4" fmla="*/ 0 w 117"/>
                <a:gd name="T5" fmla="*/ 7 h 7"/>
                <a:gd name="T6" fmla="*/ 3 w 117"/>
                <a:gd name="T7" fmla="*/ 1 h 7"/>
                <a:gd name="T8" fmla="*/ 115 w 11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7">
                  <a:moveTo>
                    <a:pt x="115" y="0"/>
                  </a:moveTo>
                  <a:cubicBezTo>
                    <a:pt x="116" y="4"/>
                    <a:pt x="117" y="6"/>
                    <a:pt x="117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5"/>
                    <a:pt x="3" y="1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rgbClr val="86A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3" name="Oval 83"/>
            <p:cNvSpPr>
              <a:spLocks noChangeArrowheads="1"/>
            </p:cNvSpPr>
            <p:nvPr/>
          </p:nvSpPr>
          <p:spPr bwMode="auto">
            <a:xfrm>
              <a:off x="5513388" y="3938588"/>
              <a:ext cx="20638" cy="20638"/>
            </a:xfrm>
            <a:prstGeom prst="ellipse">
              <a:avLst/>
            </a:prstGeom>
            <a:solidFill>
              <a:srgbClr val="FFB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4" name="Oval 84"/>
            <p:cNvSpPr>
              <a:spLocks noChangeArrowheads="1"/>
            </p:cNvSpPr>
            <p:nvPr/>
          </p:nvSpPr>
          <p:spPr bwMode="auto">
            <a:xfrm>
              <a:off x="5445126" y="3802063"/>
              <a:ext cx="25400" cy="20638"/>
            </a:xfrm>
            <a:prstGeom prst="ellipse">
              <a:avLst/>
            </a:prstGeom>
            <a:solidFill>
              <a:srgbClr val="FFB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5" name="Oval 85"/>
            <p:cNvSpPr>
              <a:spLocks noChangeArrowheads="1"/>
            </p:cNvSpPr>
            <p:nvPr/>
          </p:nvSpPr>
          <p:spPr bwMode="auto">
            <a:xfrm>
              <a:off x="5318126" y="3706813"/>
              <a:ext cx="25400" cy="25400"/>
            </a:xfrm>
            <a:prstGeom prst="ellipse">
              <a:avLst/>
            </a:prstGeom>
            <a:solidFill>
              <a:srgbClr val="FFB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6" name="Oval 86"/>
            <p:cNvSpPr>
              <a:spLocks noChangeArrowheads="1"/>
            </p:cNvSpPr>
            <p:nvPr/>
          </p:nvSpPr>
          <p:spPr bwMode="auto">
            <a:xfrm>
              <a:off x="5191126" y="3706813"/>
              <a:ext cx="20638" cy="25400"/>
            </a:xfrm>
            <a:prstGeom prst="ellipse">
              <a:avLst/>
            </a:prstGeom>
            <a:solidFill>
              <a:srgbClr val="FFB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7" name="Oval 87"/>
            <p:cNvSpPr>
              <a:spLocks noChangeArrowheads="1"/>
            </p:cNvSpPr>
            <p:nvPr/>
          </p:nvSpPr>
          <p:spPr bwMode="auto">
            <a:xfrm>
              <a:off x="5059363" y="3779838"/>
              <a:ext cx="25400" cy="25400"/>
            </a:xfrm>
            <a:prstGeom prst="ellipse">
              <a:avLst/>
            </a:prstGeom>
            <a:solidFill>
              <a:srgbClr val="FFB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8" name="Oval 88"/>
            <p:cNvSpPr>
              <a:spLocks noChangeArrowheads="1"/>
            </p:cNvSpPr>
            <p:nvPr/>
          </p:nvSpPr>
          <p:spPr bwMode="auto">
            <a:xfrm>
              <a:off x="4983163" y="3883025"/>
              <a:ext cx="25400" cy="20638"/>
            </a:xfrm>
            <a:prstGeom prst="ellipse">
              <a:avLst/>
            </a:prstGeom>
            <a:solidFill>
              <a:srgbClr val="FFB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9" name="Oval 89"/>
            <p:cNvSpPr>
              <a:spLocks noChangeArrowheads="1"/>
            </p:cNvSpPr>
            <p:nvPr/>
          </p:nvSpPr>
          <p:spPr bwMode="auto">
            <a:xfrm>
              <a:off x="4919663" y="3963988"/>
              <a:ext cx="25400" cy="20638"/>
            </a:xfrm>
            <a:prstGeom prst="ellipse">
              <a:avLst/>
            </a:prstGeom>
            <a:solidFill>
              <a:srgbClr val="FFB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90" name="Freeform 90"/>
            <p:cNvSpPr/>
            <p:nvPr/>
          </p:nvSpPr>
          <p:spPr bwMode="auto">
            <a:xfrm>
              <a:off x="6886576" y="2859088"/>
              <a:ext cx="55563" cy="98425"/>
            </a:xfrm>
            <a:custGeom>
              <a:avLst/>
              <a:gdLst>
                <a:gd name="T0" fmla="*/ 0 w 13"/>
                <a:gd name="T1" fmla="*/ 0 h 23"/>
                <a:gd name="T2" fmla="*/ 12 w 13"/>
                <a:gd name="T3" fmla="*/ 4 h 23"/>
                <a:gd name="T4" fmla="*/ 13 w 13"/>
                <a:gd name="T5" fmla="*/ 21 h 23"/>
                <a:gd name="T6" fmla="*/ 0 w 13"/>
                <a:gd name="T7" fmla="*/ 23 h 23"/>
                <a:gd name="T8" fmla="*/ 0 w 1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3">
                  <a:moveTo>
                    <a:pt x="0" y="0"/>
                  </a:moveTo>
                  <a:cubicBezTo>
                    <a:pt x="0" y="0"/>
                    <a:pt x="12" y="1"/>
                    <a:pt x="12" y="4"/>
                  </a:cubicBezTo>
                  <a:cubicBezTo>
                    <a:pt x="13" y="6"/>
                    <a:pt x="13" y="21"/>
                    <a:pt x="13" y="21"/>
                  </a:cubicBezTo>
                  <a:cubicBezTo>
                    <a:pt x="13" y="21"/>
                    <a:pt x="2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91" name="Freeform 91"/>
            <p:cNvSpPr/>
            <p:nvPr/>
          </p:nvSpPr>
          <p:spPr bwMode="auto">
            <a:xfrm>
              <a:off x="6797676" y="2863850"/>
              <a:ext cx="68263" cy="98425"/>
            </a:xfrm>
            <a:custGeom>
              <a:avLst/>
              <a:gdLst>
                <a:gd name="T0" fmla="*/ 16 w 16"/>
                <a:gd name="T1" fmla="*/ 0 h 23"/>
                <a:gd name="T2" fmla="*/ 16 w 16"/>
                <a:gd name="T3" fmla="*/ 22 h 23"/>
                <a:gd name="T4" fmla="*/ 0 w 16"/>
                <a:gd name="T5" fmla="*/ 23 h 23"/>
                <a:gd name="T6" fmla="*/ 0 w 16"/>
                <a:gd name="T7" fmla="*/ 1 h 23"/>
                <a:gd name="T8" fmla="*/ 16 w 16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3">
                  <a:moveTo>
                    <a:pt x="16" y="0"/>
                  </a:moveTo>
                  <a:cubicBezTo>
                    <a:pt x="16" y="22"/>
                    <a:pt x="16" y="22"/>
                    <a:pt x="16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0"/>
                    <a:pt x="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92" name="Freeform 92"/>
            <p:cNvSpPr/>
            <p:nvPr/>
          </p:nvSpPr>
          <p:spPr bwMode="auto">
            <a:xfrm>
              <a:off x="6700838" y="2868613"/>
              <a:ext cx="71438" cy="103188"/>
            </a:xfrm>
            <a:custGeom>
              <a:avLst/>
              <a:gdLst>
                <a:gd name="T0" fmla="*/ 16 w 17"/>
                <a:gd name="T1" fmla="*/ 1 h 24"/>
                <a:gd name="T2" fmla="*/ 17 w 17"/>
                <a:gd name="T3" fmla="*/ 22 h 24"/>
                <a:gd name="T4" fmla="*/ 0 w 17"/>
                <a:gd name="T5" fmla="*/ 24 h 24"/>
                <a:gd name="T6" fmla="*/ 0 w 17"/>
                <a:gd name="T7" fmla="*/ 2 h 24"/>
                <a:gd name="T8" fmla="*/ 16 w 17"/>
                <a:gd name="T9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4">
                  <a:moveTo>
                    <a:pt x="16" y="1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7" y="0"/>
                    <a:pt x="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93" name="Freeform 93"/>
            <p:cNvSpPr/>
            <p:nvPr/>
          </p:nvSpPr>
          <p:spPr bwMode="auto">
            <a:xfrm>
              <a:off x="6599238" y="2876550"/>
              <a:ext cx="71438" cy="103188"/>
            </a:xfrm>
            <a:custGeom>
              <a:avLst/>
              <a:gdLst>
                <a:gd name="T0" fmla="*/ 16 w 17"/>
                <a:gd name="T1" fmla="*/ 1 h 24"/>
                <a:gd name="T2" fmla="*/ 17 w 17"/>
                <a:gd name="T3" fmla="*/ 22 h 24"/>
                <a:gd name="T4" fmla="*/ 0 w 17"/>
                <a:gd name="T5" fmla="*/ 24 h 24"/>
                <a:gd name="T6" fmla="*/ 0 w 17"/>
                <a:gd name="T7" fmla="*/ 2 h 24"/>
                <a:gd name="T8" fmla="*/ 16 w 17"/>
                <a:gd name="T9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4">
                  <a:moveTo>
                    <a:pt x="16" y="1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7" y="0"/>
                    <a:pt x="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94" name="Freeform 94"/>
            <p:cNvSpPr/>
            <p:nvPr/>
          </p:nvSpPr>
          <p:spPr bwMode="auto">
            <a:xfrm>
              <a:off x="6450013" y="2889250"/>
              <a:ext cx="122238" cy="98425"/>
            </a:xfrm>
            <a:custGeom>
              <a:avLst/>
              <a:gdLst>
                <a:gd name="T0" fmla="*/ 28 w 29"/>
                <a:gd name="T1" fmla="*/ 1 h 23"/>
                <a:gd name="T2" fmla="*/ 29 w 29"/>
                <a:gd name="T3" fmla="*/ 20 h 23"/>
                <a:gd name="T4" fmla="*/ 1 w 29"/>
                <a:gd name="T5" fmla="*/ 23 h 23"/>
                <a:gd name="T6" fmla="*/ 2 w 29"/>
                <a:gd name="T7" fmla="*/ 6 h 23"/>
                <a:gd name="T8" fmla="*/ 28 w 29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3">
                  <a:moveTo>
                    <a:pt x="28" y="1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8"/>
                    <a:pt x="2" y="6"/>
                  </a:cubicBezTo>
                  <a:cubicBezTo>
                    <a:pt x="5" y="4"/>
                    <a:pt x="23" y="0"/>
                    <a:pt x="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95" name="Freeform 95"/>
            <p:cNvSpPr/>
            <p:nvPr/>
          </p:nvSpPr>
          <p:spPr bwMode="auto">
            <a:xfrm>
              <a:off x="6437313" y="2979738"/>
              <a:ext cx="522288" cy="63500"/>
            </a:xfrm>
            <a:custGeom>
              <a:avLst/>
              <a:gdLst>
                <a:gd name="T0" fmla="*/ 323 w 329"/>
                <a:gd name="T1" fmla="*/ 0 h 40"/>
                <a:gd name="T2" fmla="*/ 0 w 329"/>
                <a:gd name="T3" fmla="*/ 24 h 40"/>
                <a:gd name="T4" fmla="*/ 0 w 329"/>
                <a:gd name="T5" fmla="*/ 40 h 40"/>
                <a:gd name="T6" fmla="*/ 329 w 329"/>
                <a:gd name="T7" fmla="*/ 11 h 40"/>
                <a:gd name="T8" fmla="*/ 323 w 329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" h="40">
                  <a:moveTo>
                    <a:pt x="323" y="0"/>
                  </a:moveTo>
                  <a:lnTo>
                    <a:pt x="0" y="24"/>
                  </a:lnTo>
                  <a:lnTo>
                    <a:pt x="0" y="40"/>
                  </a:lnTo>
                  <a:lnTo>
                    <a:pt x="329" y="11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E37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96" name="Freeform 96"/>
            <p:cNvSpPr/>
            <p:nvPr/>
          </p:nvSpPr>
          <p:spPr bwMode="auto">
            <a:xfrm>
              <a:off x="3070226" y="3014663"/>
              <a:ext cx="1570038" cy="996950"/>
            </a:xfrm>
            <a:custGeom>
              <a:avLst/>
              <a:gdLst>
                <a:gd name="T0" fmla="*/ 0 w 370"/>
                <a:gd name="T1" fmla="*/ 233 h 233"/>
                <a:gd name="T2" fmla="*/ 370 w 370"/>
                <a:gd name="T3" fmla="*/ 233 h 233"/>
                <a:gd name="T4" fmla="*/ 0 w 370"/>
                <a:gd name="T5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0" h="233">
                  <a:moveTo>
                    <a:pt x="0" y="233"/>
                  </a:moveTo>
                  <a:cubicBezTo>
                    <a:pt x="0" y="233"/>
                    <a:pt x="181" y="0"/>
                    <a:pt x="370" y="233"/>
                  </a:cubicBezTo>
                  <a:lnTo>
                    <a:pt x="0" y="233"/>
                  </a:lnTo>
                  <a:close/>
                </a:path>
              </a:pathLst>
            </a:custGeom>
            <a:solidFill>
              <a:srgbClr val="81AC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97" name="Freeform 97"/>
            <p:cNvSpPr/>
            <p:nvPr/>
          </p:nvSpPr>
          <p:spPr bwMode="auto">
            <a:xfrm>
              <a:off x="3290888" y="3895725"/>
              <a:ext cx="228600" cy="111125"/>
            </a:xfrm>
            <a:custGeom>
              <a:avLst/>
              <a:gdLst>
                <a:gd name="T0" fmla="*/ 0 w 54"/>
                <a:gd name="T1" fmla="*/ 26 h 26"/>
                <a:gd name="T2" fmla="*/ 54 w 54"/>
                <a:gd name="T3" fmla="*/ 26 h 26"/>
                <a:gd name="T4" fmla="*/ 25 w 54"/>
                <a:gd name="T5" fmla="*/ 0 h 26"/>
                <a:gd name="T6" fmla="*/ 0 w 54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26">
                  <a:moveTo>
                    <a:pt x="0" y="26"/>
                  </a:moveTo>
                  <a:cubicBezTo>
                    <a:pt x="54" y="26"/>
                    <a:pt x="54" y="26"/>
                    <a:pt x="54" y="26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9" y="14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9A7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98" name="Freeform 98"/>
            <p:cNvSpPr/>
            <p:nvPr/>
          </p:nvSpPr>
          <p:spPr bwMode="auto">
            <a:xfrm>
              <a:off x="3397251" y="3805238"/>
              <a:ext cx="276225" cy="201613"/>
            </a:xfrm>
            <a:custGeom>
              <a:avLst/>
              <a:gdLst>
                <a:gd name="T0" fmla="*/ 0 w 65"/>
                <a:gd name="T1" fmla="*/ 21 h 47"/>
                <a:gd name="T2" fmla="*/ 29 w 65"/>
                <a:gd name="T3" fmla="*/ 47 h 47"/>
                <a:gd name="T4" fmla="*/ 65 w 65"/>
                <a:gd name="T5" fmla="*/ 47 h 47"/>
                <a:gd name="T6" fmla="*/ 28 w 65"/>
                <a:gd name="T7" fmla="*/ 0 h 47"/>
                <a:gd name="T8" fmla="*/ 0 w 65"/>
                <a:gd name="T9" fmla="*/ 2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7">
                  <a:moveTo>
                    <a:pt x="0" y="21"/>
                  </a:moveTo>
                  <a:cubicBezTo>
                    <a:pt x="29" y="47"/>
                    <a:pt x="29" y="47"/>
                    <a:pt x="29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7" y="7"/>
                    <a:pt x="8" y="14"/>
                    <a:pt x="0" y="21"/>
                  </a:cubicBezTo>
                  <a:close/>
                </a:path>
              </a:pathLst>
            </a:custGeom>
            <a:solidFill>
              <a:srgbClr val="FF77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99" name="Freeform 99"/>
            <p:cNvSpPr/>
            <p:nvPr/>
          </p:nvSpPr>
          <p:spPr bwMode="auto">
            <a:xfrm>
              <a:off x="3871913" y="3681413"/>
              <a:ext cx="195263" cy="325438"/>
            </a:xfrm>
            <a:custGeom>
              <a:avLst/>
              <a:gdLst>
                <a:gd name="T0" fmla="*/ 0 w 46"/>
                <a:gd name="T1" fmla="*/ 1 h 76"/>
                <a:gd name="T2" fmla="*/ 0 w 46"/>
                <a:gd name="T3" fmla="*/ 76 h 76"/>
                <a:gd name="T4" fmla="*/ 31 w 46"/>
                <a:gd name="T5" fmla="*/ 76 h 76"/>
                <a:gd name="T6" fmla="*/ 46 w 46"/>
                <a:gd name="T7" fmla="*/ 9 h 76"/>
                <a:gd name="T8" fmla="*/ 0 w 46"/>
                <a:gd name="T9" fmla="*/ 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76">
                  <a:moveTo>
                    <a:pt x="0" y="1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30" y="3"/>
                    <a:pt x="15" y="0"/>
                    <a:pt x="0" y="1"/>
                  </a:cubicBezTo>
                  <a:close/>
                </a:path>
              </a:pathLst>
            </a:custGeom>
            <a:solidFill>
              <a:srgbClr val="9A7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00" name="Freeform 100"/>
            <p:cNvSpPr/>
            <p:nvPr/>
          </p:nvSpPr>
          <p:spPr bwMode="auto">
            <a:xfrm>
              <a:off x="4003676" y="3719513"/>
              <a:ext cx="228600" cy="287338"/>
            </a:xfrm>
            <a:custGeom>
              <a:avLst/>
              <a:gdLst>
                <a:gd name="T0" fmla="*/ 54 w 54"/>
                <a:gd name="T1" fmla="*/ 21 h 67"/>
                <a:gd name="T2" fmla="*/ 15 w 54"/>
                <a:gd name="T3" fmla="*/ 0 h 67"/>
                <a:gd name="T4" fmla="*/ 0 w 54"/>
                <a:gd name="T5" fmla="*/ 67 h 67"/>
                <a:gd name="T6" fmla="*/ 34 w 54"/>
                <a:gd name="T7" fmla="*/ 67 h 67"/>
                <a:gd name="T8" fmla="*/ 54 w 54"/>
                <a:gd name="T9" fmla="*/ 2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67">
                  <a:moveTo>
                    <a:pt x="54" y="21"/>
                  </a:moveTo>
                  <a:cubicBezTo>
                    <a:pt x="41" y="11"/>
                    <a:pt x="28" y="5"/>
                    <a:pt x="15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34" y="67"/>
                    <a:pt x="34" y="67"/>
                    <a:pt x="34" y="67"/>
                  </a:cubicBezTo>
                  <a:lnTo>
                    <a:pt x="54" y="21"/>
                  </a:lnTo>
                  <a:close/>
                </a:path>
              </a:pathLst>
            </a:custGeom>
            <a:solidFill>
              <a:srgbClr val="FF77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01" name="Freeform 101"/>
            <p:cNvSpPr/>
            <p:nvPr/>
          </p:nvSpPr>
          <p:spPr bwMode="auto">
            <a:xfrm>
              <a:off x="4292601" y="3938588"/>
              <a:ext cx="139700" cy="68263"/>
            </a:xfrm>
            <a:custGeom>
              <a:avLst/>
              <a:gdLst>
                <a:gd name="T0" fmla="*/ 19 w 33"/>
                <a:gd name="T1" fmla="*/ 0 h 16"/>
                <a:gd name="T2" fmla="*/ 0 w 33"/>
                <a:gd name="T3" fmla="*/ 16 h 16"/>
                <a:gd name="T4" fmla="*/ 33 w 33"/>
                <a:gd name="T5" fmla="*/ 16 h 16"/>
                <a:gd name="T6" fmla="*/ 19 w 33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6">
                  <a:moveTo>
                    <a:pt x="19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28" y="10"/>
                    <a:pt x="24" y="5"/>
                    <a:pt x="19" y="0"/>
                  </a:cubicBezTo>
                  <a:close/>
                </a:path>
              </a:pathLst>
            </a:custGeom>
            <a:solidFill>
              <a:srgbClr val="FF77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02" name="Freeform 102"/>
            <p:cNvSpPr/>
            <p:nvPr/>
          </p:nvSpPr>
          <p:spPr bwMode="auto">
            <a:xfrm>
              <a:off x="4148138" y="3810000"/>
              <a:ext cx="223838" cy="196850"/>
            </a:xfrm>
            <a:custGeom>
              <a:avLst/>
              <a:gdLst>
                <a:gd name="T0" fmla="*/ 20 w 53"/>
                <a:gd name="T1" fmla="*/ 0 h 46"/>
                <a:gd name="T2" fmla="*/ 0 w 53"/>
                <a:gd name="T3" fmla="*/ 46 h 46"/>
                <a:gd name="T4" fmla="*/ 34 w 53"/>
                <a:gd name="T5" fmla="*/ 46 h 46"/>
                <a:gd name="T6" fmla="*/ 53 w 53"/>
                <a:gd name="T7" fmla="*/ 30 h 46"/>
                <a:gd name="T8" fmla="*/ 20 w 53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6">
                  <a:moveTo>
                    <a:pt x="20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42" y="18"/>
                    <a:pt x="31" y="8"/>
                    <a:pt x="20" y="0"/>
                  </a:cubicBezTo>
                  <a:close/>
                </a:path>
              </a:pathLst>
            </a:custGeom>
            <a:solidFill>
              <a:srgbClr val="9A7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03" name="Freeform 103"/>
            <p:cNvSpPr/>
            <p:nvPr/>
          </p:nvSpPr>
          <p:spPr bwMode="auto">
            <a:xfrm>
              <a:off x="3689351" y="3686175"/>
              <a:ext cx="182563" cy="320675"/>
            </a:xfrm>
            <a:custGeom>
              <a:avLst/>
              <a:gdLst>
                <a:gd name="T0" fmla="*/ 0 w 43"/>
                <a:gd name="T1" fmla="*/ 7 h 75"/>
                <a:gd name="T2" fmla="*/ 14 w 43"/>
                <a:gd name="T3" fmla="*/ 75 h 75"/>
                <a:gd name="T4" fmla="*/ 43 w 43"/>
                <a:gd name="T5" fmla="*/ 75 h 75"/>
                <a:gd name="T6" fmla="*/ 43 w 43"/>
                <a:gd name="T7" fmla="*/ 0 h 75"/>
                <a:gd name="T8" fmla="*/ 0 w 43"/>
                <a:gd name="T9" fmla="*/ 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75">
                  <a:moveTo>
                    <a:pt x="0" y="7"/>
                  </a:moveTo>
                  <a:cubicBezTo>
                    <a:pt x="14" y="75"/>
                    <a:pt x="14" y="75"/>
                    <a:pt x="14" y="75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8" y="0"/>
                    <a:pt x="13" y="3"/>
                    <a:pt x="0" y="7"/>
                  </a:cubicBezTo>
                  <a:close/>
                </a:path>
              </a:pathLst>
            </a:custGeom>
            <a:solidFill>
              <a:srgbClr val="FF77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04" name="Freeform 104"/>
            <p:cNvSpPr/>
            <p:nvPr/>
          </p:nvSpPr>
          <p:spPr bwMode="auto">
            <a:xfrm>
              <a:off x="3516313" y="3716338"/>
              <a:ext cx="233363" cy="290513"/>
            </a:xfrm>
            <a:custGeom>
              <a:avLst/>
              <a:gdLst>
                <a:gd name="T0" fmla="*/ 0 w 55"/>
                <a:gd name="T1" fmla="*/ 21 h 68"/>
                <a:gd name="T2" fmla="*/ 37 w 55"/>
                <a:gd name="T3" fmla="*/ 68 h 68"/>
                <a:gd name="T4" fmla="*/ 55 w 55"/>
                <a:gd name="T5" fmla="*/ 68 h 68"/>
                <a:gd name="T6" fmla="*/ 41 w 55"/>
                <a:gd name="T7" fmla="*/ 0 h 68"/>
                <a:gd name="T8" fmla="*/ 0 w 55"/>
                <a:gd name="T9" fmla="*/ 2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8">
                  <a:moveTo>
                    <a:pt x="0" y="21"/>
                  </a:moveTo>
                  <a:cubicBezTo>
                    <a:pt x="37" y="68"/>
                    <a:pt x="37" y="68"/>
                    <a:pt x="37" y="68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26" y="6"/>
                    <a:pt x="12" y="13"/>
                    <a:pt x="0" y="21"/>
                  </a:cubicBezTo>
                  <a:close/>
                </a:path>
              </a:pathLst>
            </a:custGeom>
            <a:solidFill>
              <a:srgbClr val="9A7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05" name="Freeform 105"/>
            <p:cNvSpPr/>
            <p:nvPr/>
          </p:nvSpPr>
          <p:spPr bwMode="auto">
            <a:xfrm>
              <a:off x="3546476" y="3565525"/>
              <a:ext cx="695325" cy="446088"/>
            </a:xfrm>
            <a:custGeom>
              <a:avLst/>
              <a:gdLst>
                <a:gd name="T0" fmla="*/ 0 w 164"/>
                <a:gd name="T1" fmla="*/ 104 h 104"/>
                <a:gd name="T2" fmla="*/ 164 w 164"/>
                <a:gd name="T3" fmla="*/ 104 h 104"/>
                <a:gd name="T4" fmla="*/ 0 w 164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04">
                  <a:moveTo>
                    <a:pt x="0" y="104"/>
                  </a:moveTo>
                  <a:cubicBezTo>
                    <a:pt x="0" y="104"/>
                    <a:pt x="80" y="0"/>
                    <a:pt x="164" y="104"/>
                  </a:cubicBezTo>
                  <a:lnTo>
                    <a:pt x="0" y="104"/>
                  </a:lnTo>
                  <a:close/>
                </a:path>
              </a:pathLst>
            </a:custGeom>
            <a:solidFill>
              <a:srgbClr val="FFE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06" name="Freeform 106"/>
            <p:cNvSpPr/>
            <p:nvPr/>
          </p:nvSpPr>
          <p:spPr bwMode="auto">
            <a:xfrm>
              <a:off x="3681413" y="3744913"/>
              <a:ext cx="431800" cy="279400"/>
            </a:xfrm>
            <a:custGeom>
              <a:avLst/>
              <a:gdLst>
                <a:gd name="T0" fmla="*/ 0 w 102"/>
                <a:gd name="T1" fmla="*/ 65 h 65"/>
                <a:gd name="T2" fmla="*/ 102 w 102"/>
                <a:gd name="T3" fmla="*/ 65 h 65"/>
                <a:gd name="T4" fmla="*/ 0 w 102"/>
                <a:gd name="T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2" h="65">
                  <a:moveTo>
                    <a:pt x="0" y="65"/>
                  </a:moveTo>
                  <a:cubicBezTo>
                    <a:pt x="0" y="65"/>
                    <a:pt x="50" y="0"/>
                    <a:pt x="102" y="65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A4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07" name="Freeform 107"/>
            <p:cNvSpPr/>
            <p:nvPr/>
          </p:nvSpPr>
          <p:spPr bwMode="auto">
            <a:xfrm>
              <a:off x="5983288" y="3309938"/>
              <a:ext cx="1522413" cy="701675"/>
            </a:xfrm>
            <a:custGeom>
              <a:avLst/>
              <a:gdLst>
                <a:gd name="T0" fmla="*/ 0 w 359"/>
                <a:gd name="T1" fmla="*/ 142 h 164"/>
                <a:gd name="T2" fmla="*/ 42 w 359"/>
                <a:gd name="T3" fmla="*/ 145 h 164"/>
                <a:gd name="T4" fmla="*/ 22 w 359"/>
                <a:gd name="T5" fmla="*/ 108 h 164"/>
                <a:gd name="T6" fmla="*/ 66 w 359"/>
                <a:gd name="T7" fmla="*/ 108 h 164"/>
                <a:gd name="T8" fmla="*/ 52 w 359"/>
                <a:gd name="T9" fmla="*/ 71 h 164"/>
                <a:gd name="T10" fmla="*/ 89 w 359"/>
                <a:gd name="T11" fmla="*/ 81 h 164"/>
                <a:gd name="T12" fmla="*/ 85 w 359"/>
                <a:gd name="T13" fmla="*/ 42 h 164"/>
                <a:gd name="T14" fmla="*/ 120 w 359"/>
                <a:gd name="T15" fmla="*/ 58 h 164"/>
                <a:gd name="T16" fmla="*/ 122 w 359"/>
                <a:gd name="T17" fmla="*/ 23 h 164"/>
                <a:gd name="T18" fmla="*/ 158 w 359"/>
                <a:gd name="T19" fmla="*/ 42 h 164"/>
                <a:gd name="T20" fmla="*/ 169 w 359"/>
                <a:gd name="T21" fmla="*/ 6 h 164"/>
                <a:gd name="T22" fmla="*/ 196 w 359"/>
                <a:gd name="T23" fmla="*/ 33 h 164"/>
                <a:gd name="T24" fmla="*/ 214 w 359"/>
                <a:gd name="T25" fmla="*/ 0 h 164"/>
                <a:gd name="T26" fmla="*/ 228 w 359"/>
                <a:gd name="T27" fmla="*/ 35 h 164"/>
                <a:gd name="T28" fmla="*/ 263 w 359"/>
                <a:gd name="T29" fmla="*/ 10 h 164"/>
                <a:gd name="T30" fmla="*/ 260 w 359"/>
                <a:gd name="T31" fmla="*/ 47 h 164"/>
                <a:gd name="T32" fmla="*/ 300 w 359"/>
                <a:gd name="T33" fmla="*/ 29 h 164"/>
                <a:gd name="T34" fmla="*/ 292 w 359"/>
                <a:gd name="T35" fmla="*/ 69 h 164"/>
                <a:gd name="T36" fmla="*/ 334 w 359"/>
                <a:gd name="T37" fmla="*/ 63 h 164"/>
                <a:gd name="T38" fmla="*/ 316 w 359"/>
                <a:gd name="T39" fmla="*/ 99 h 164"/>
                <a:gd name="T40" fmla="*/ 359 w 359"/>
                <a:gd name="T41" fmla="*/ 95 h 164"/>
                <a:gd name="T42" fmla="*/ 339 w 359"/>
                <a:gd name="T43" fmla="*/ 133 h 164"/>
                <a:gd name="T44" fmla="*/ 199 w 359"/>
                <a:gd name="T45" fmla="*/ 52 h 164"/>
                <a:gd name="T46" fmla="*/ 59 w 359"/>
                <a:gd name="T47" fmla="*/ 153 h 164"/>
                <a:gd name="T48" fmla="*/ 55 w 359"/>
                <a:gd name="T49" fmla="*/ 164 h 164"/>
                <a:gd name="T50" fmla="*/ 35 w 359"/>
                <a:gd name="T51" fmla="*/ 164 h 164"/>
                <a:gd name="T52" fmla="*/ 14 w 359"/>
                <a:gd name="T53" fmla="*/ 164 h 164"/>
                <a:gd name="T54" fmla="*/ 0 w 359"/>
                <a:gd name="T55" fmla="*/ 14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9" h="164">
                  <a:moveTo>
                    <a:pt x="0" y="142"/>
                  </a:moveTo>
                  <a:cubicBezTo>
                    <a:pt x="42" y="145"/>
                    <a:pt x="42" y="145"/>
                    <a:pt x="42" y="145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52" y="71"/>
                    <a:pt x="52" y="71"/>
                    <a:pt x="52" y="71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58" y="42"/>
                    <a:pt x="158" y="42"/>
                    <a:pt x="158" y="42"/>
                  </a:cubicBezTo>
                  <a:cubicBezTo>
                    <a:pt x="169" y="6"/>
                    <a:pt x="169" y="6"/>
                    <a:pt x="169" y="6"/>
                  </a:cubicBezTo>
                  <a:cubicBezTo>
                    <a:pt x="196" y="33"/>
                    <a:pt x="196" y="33"/>
                    <a:pt x="196" y="33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28" y="35"/>
                    <a:pt x="228" y="35"/>
                    <a:pt x="228" y="35"/>
                  </a:cubicBezTo>
                  <a:cubicBezTo>
                    <a:pt x="263" y="10"/>
                    <a:pt x="263" y="10"/>
                    <a:pt x="263" y="10"/>
                  </a:cubicBezTo>
                  <a:cubicBezTo>
                    <a:pt x="260" y="47"/>
                    <a:pt x="260" y="47"/>
                    <a:pt x="260" y="47"/>
                  </a:cubicBezTo>
                  <a:cubicBezTo>
                    <a:pt x="300" y="29"/>
                    <a:pt x="300" y="29"/>
                    <a:pt x="300" y="29"/>
                  </a:cubicBezTo>
                  <a:cubicBezTo>
                    <a:pt x="292" y="69"/>
                    <a:pt x="292" y="69"/>
                    <a:pt x="292" y="69"/>
                  </a:cubicBezTo>
                  <a:cubicBezTo>
                    <a:pt x="334" y="63"/>
                    <a:pt x="334" y="63"/>
                    <a:pt x="334" y="63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39" y="133"/>
                    <a:pt x="339" y="133"/>
                    <a:pt x="339" y="133"/>
                  </a:cubicBezTo>
                  <a:cubicBezTo>
                    <a:pt x="339" y="133"/>
                    <a:pt x="259" y="45"/>
                    <a:pt x="199" y="52"/>
                  </a:cubicBezTo>
                  <a:cubicBezTo>
                    <a:pt x="139" y="58"/>
                    <a:pt x="59" y="153"/>
                    <a:pt x="59" y="153"/>
                  </a:cubicBezTo>
                  <a:cubicBezTo>
                    <a:pt x="55" y="164"/>
                    <a:pt x="55" y="164"/>
                    <a:pt x="55" y="164"/>
                  </a:cubicBezTo>
                  <a:cubicBezTo>
                    <a:pt x="35" y="164"/>
                    <a:pt x="35" y="164"/>
                    <a:pt x="35" y="164"/>
                  </a:cubicBezTo>
                  <a:cubicBezTo>
                    <a:pt x="14" y="164"/>
                    <a:pt x="14" y="164"/>
                    <a:pt x="14" y="164"/>
                  </a:cubicBezTo>
                  <a:lnTo>
                    <a:pt x="0" y="142"/>
                  </a:lnTo>
                  <a:close/>
                </a:path>
              </a:pathLst>
            </a:custGeom>
            <a:solidFill>
              <a:srgbClr val="9ACF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08" name="Freeform 108"/>
            <p:cNvSpPr/>
            <p:nvPr/>
          </p:nvSpPr>
          <p:spPr bwMode="auto">
            <a:xfrm>
              <a:off x="7099301" y="3732213"/>
              <a:ext cx="376238" cy="274638"/>
            </a:xfrm>
            <a:custGeom>
              <a:avLst/>
              <a:gdLst>
                <a:gd name="T0" fmla="*/ 89 w 89"/>
                <a:gd name="T1" fmla="*/ 64 h 64"/>
                <a:gd name="T2" fmla="*/ 0 w 89"/>
                <a:gd name="T3" fmla="*/ 64 h 64"/>
                <a:gd name="T4" fmla="*/ 53 w 89"/>
                <a:gd name="T5" fmla="*/ 0 h 64"/>
                <a:gd name="T6" fmla="*/ 89 w 89"/>
                <a:gd name="T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64">
                  <a:moveTo>
                    <a:pt x="89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7" y="32"/>
                    <a:pt x="89" y="64"/>
                    <a:pt x="89" y="64"/>
                  </a:cubicBezTo>
                  <a:close/>
                </a:path>
              </a:pathLst>
            </a:cu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09" name="Freeform 109"/>
            <p:cNvSpPr/>
            <p:nvPr/>
          </p:nvSpPr>
          <p:spPr bwMode="auto">
            <a:xfrm>
              <a:off x="6637338" y="3449638"/>
              <a:ext cx="261938" cy="557213"/>
            </a:xfrm>
            <a:custGeom>
              <a:avLst/>
              <a:gdLst>
                <a:gd name="T0" fmla="*/ 47 w 62"/>
                <a:gd name="T1" fmla="*/ 1 h 130"/>
                <a:gd name="T2" fmla="*/ 62 w 62"/>
                <a:gd name="T3" fmla="*/ 1 h 130"/>
                <a:gd name="T4" fmla="*/ 45 w 62"/>
                <a:gd name="T5" fmla="*/ 130 h 130"/>
                <a:gd name="T6" fmla="*/ 20 w 62"/>
                <a:gd name="T7" fmla="*/ 130 h 130"/>
                <a:gd name="T8" fmla="*/ 0 w 62"/>
                <a:gd name="T9" fmla="*/ 11 h 130"/>
                <a:gd name="T10" fmla="*/ 47 w 62"/>
                <a:gd name="T11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130">
                  <a:moveTo>
                    <a:pt x="47" y="1"/>
                  </a:moveTo>
                  <a:cubicBezTo>
                    <a:pt x="52" y="0"/>
                    <a:pt x="57" y="0"/>
                    <a:pt x="62" y="1"/>
                  </a:cubicBezTo>
                  <a:cubicBezTo>
                    <a:pt x="45" y="130"/>
                    <a:pt x="45" y="130"/>
                    <a:pt x="45" y="130"/>
                  </a:cubicBezTo>
                  <a:cubicBezTo>
                    <a:pt x="20" y="130"/>
                    <a:pt x="20" y="130"/>
                    <a:pt x="20" y="13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5" y="6"/>
                    <a:pt x="30" y="2"/>
                    <a:pt x="47" y="1"/>
                  </a:cubicBezTo>
                  <a:close/>
                </a:path>
              </a:pathLst>
            </a:cu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10" name="Freeform 110"/>
            <p:cNvSpPr/>
            <p:nvPr/>
          </p:nvSpPr>
          <p:spPr bwMode="auto">
            <a:xfrm>
              <a:off x="6419851" y="3497263"/>
              <a:ext cx="301625" cy="509588"/>
            </a:xfrm>
            <a:custGeom>
              <a:avLst/>
              <a:gdLst>
                <a:gd name="T0" fmla="*/ 51 w 71"/>
                <a:gd name="T1" fmla="*/ 0 h 119"/>
                <a:gd name="T2" fmla="*/ 71 w 71"/>
                <a:gd name="T3" fmla="*/ 119 h 119"/>
                <a:gd name="T4" fmla="*/ 38 w 71"/>
                <a:gd name="T5" fmla="*/ 119 h 119"/>
                <a:gd name="T6" fmla="*/ 0 w 71"/>
                <a:gd name="T7" fmla="*/ 27 h 119"/>
                <a:gd name="T8" fmla="*/ 51 w 71"/>
                <a:gd name="T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19">
                  <a:moveTo>
                    <a:pt x="51" y="0"/>
                  </a:moveTo>
                  <a:cubicBezTo>
                    <a:pt x="71" y="119"/>
                    <a:pt x="71" y="119"/>
                    <a:pt x="71" y="119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5" y="16"/>
                    <a:pt x="32" y="6"/>
                    <a:pt x="51" y="0"/>
                  </a:cubicBezTo>
                  <a:close/>
                </a:path>
              </a:pathLst>
            </a:cu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11" name="Freeform 111"/>
            <p:cNvSpPr/>
            <p:nvPr/>
          </p:nvSpPr>
          <p:spPr bwMode="auto">
            <a:xfrm>
              <a:off x="6246813" y="3613150"/>
              <a:ext cx="334963" cy="393700"/>
            </a:xfrm>
            <a:custGeom>
              <a:avLst/>
              <a:gdLst>
                <a:gd name="T0" fmla="*/ 41 w 79"/>
                <a:gd name="T1" fmla="*/ 0 h 92"/>
                <a:gd name="T2" fmla="*/ 79 w 79"/>
                <a:gd name="T3" fmla="*/ 92 h 92"/>
                <a:gd name="T4" fmla="*/ 39 w 79"/>
                <a:gd name="T5" fmla="*/ 92 h 92"/>
                <a:gd name="T6" fmla="*/ 0 w 79"/>
                <a:gd name="T7" fmla="*/ 40 h 92"/>
                <a:gd name="T8" fmla="*/ 41 w 79"/>
                <a:gd name="T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41" y="0"/>
                  </a:moveTo>
                  <a:cubicBezTo>
                    <a:pt x="79" y="92"/>
                    <a:pt x="79" y="92"/>
                    <a:pt x="79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1" y="26"/>
                    <a:pt x="24" y="12"/>
                    <a:pt x="41" y="0"/>
                  </a:cubicBezTo>
                  <a:close/>
                </a:path>
              </a:pathLst>
            </a:cu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12" name="Freeform 112"/>
            <p:cNvSpPr/>
            <p:nvPr/>
          </p:nvSpPr>
          <p:spPr bwMode="auto">
            <a:xfrm>
              <a:off x="6122988" y="3784600"/>
              <a:ext cx="288925" cy="222250"/>
            </a:xfrm>
            <a:custGeom>
              <a:avLst/>
              <a:gdLst>
                <a:gd name="T0" fmla="*/ 29 w 68"/>
                <a:gd name="T1" fmla="*/ 0 h 52"/>
                <a:gd name="T2" fmla="*/ 68 w 68"/>
                <a:gd name="T3" fmla="*/ 52 h 52"/>
                <a:gd name="T4" fmla="*/ 0 w 68"/>
                <a:gd name="T5" fmla="*/ 52 h 52"/>
                <a:gd name="T6" fmla="*/ 29 w 68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52">
                  <a:moveTo>
                    <a:pt x="29" y="0"/>
                  </a:moveTo>
                  <a:cubicBezTo>
                    <a:pt x="68" y="52"/>
                    <a:pt x="68" y="52"/>
                    <a:pt x="68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5" y="37"/>
                    <a:pt x="14" y="19"/>
                    <a:pt x="29" y="0"/>
                  </a:cubicBezTo>
                  <a:close/>
                </a:path>
              </a:pathLst>
            </a:cu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13" name="Freeform 113"/>
            <p:cNvSpPr/>
            <p:nvPr/>
          </p:nvSpPr>
          <p:spPr bwMode="auto">
            <a:xfrm>
              <a:off x="6827838" y="3454400"/>
              <a:ext cx="330200" cy="552450"/>
            </a:xfrm>
            <a:custGeom>
              <a:avLst/>
              <a:gdLst>
                <a:gd name="T0" fmla="*/ 78 w 78"/>
                <a:gd name="T1" fmla="*/ 24 h 129"/>
                <a:gd name="T2" fmla="*/ 22 w 78"/>
                <a:gd name="T3" fmla="*/ 129 h 129"/>
                <a:gd name="T4" fmla="*/ 0 w 78"/>
                <a:gd name="T5" fmla="*/ 129 h 129"/>
                <a:gd name="T6" fmla="*/ 17 w 78"/>
                <a:gd name="T7" fmla="*/ 0 h 129"/>
                <a:gd name="T8" fmla="*/ 78 w 78"/>
                <a:gd name="T9" fmla="*/ 2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29">
                  <a:moveTo>
                    <a:pt x="78" y="24"/>
                  </a:moveTo>
                  <a:cubicBezTo>
                    <a:pt x="22" y="129"/>
                    <a:pt x="22" y="129"/>
                    <a:pt x="22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40" y="1"/>
                    <a:pt x="61" y="11"/>
                    <a:pt x="78" y="24"/>
                  </a:cubicBezTo>
                  <a:close/>
                </a:path>
              </a:pathLst>
            </a:cu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14" name="Freeform 114"/>
            <p:cNvSpPr/>
            <p:nvPr/>
          </p:nvSpPr>
          <p:spPr bwMode="auto">
            <a:xfrm>
              <a:off x="6919913" y="3557588"/>
              <a:ext cx="403225" cy="449263"/>
            </a:xfrm>
            <a:custGeom>
              <a:avLst/>
              <a:gdLst>
                <a:gd name="T0" fmla="*/ 95 w 95"/>
                <a:gd name="T1" fmla="*/ 41 h 105"/>
                <a:gd name="T2" fmla="*/ 42 w 95"/>
                <a:gd name="T3" fmla="*/ 105 h 105"/>
                <a:gd name="T4" fmla="*/ 0 w 95"/>
                <a:gd name="T5" fmla="*/ 105 h 105"/>
                <a:gd name="T6" fmla="*/ 56 w 95"/>
                <a:gd name="T7" fmla="*/ 0 h 105"/>
                <a:gd name="T8" fmla="*/ 95 w 95"/>
                <a:gd name="T9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05">
                  <a:moveTo>
                    <a:pt x="95" y="41"/>
                  </a:moveTo>
                  <a:cubicBezTo>
                    <a:pt x="42" y="105"/>
                    <a:pt x="42" y="105"/>
                    <a:pt x="42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71" y="12"/>
                    <a:pt x="84" y="26"/>
                    <a:pt x="95" y="41"/>
                  </a:cubicBezTo>
                  <a:close/>
                </a:path>
              </a:pathLst>
            </a:cu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15" name="Freeform 115"/>
            <p:cNvSpPr/>
            <p:nvPr/>
          </p:nvSpPr>
          <p:spPr bwMode="auto">
            <a:xfrm>
              <a:off x="6335713" y="3630613"/>
              <a:ext cx="890588" cy="384175"/>
            </a:xfrm>
            <a:custGeom>
              <a:avLst/>
              <a:gdLst>
                <a:gd name="T0" fmla="*/ 210 w 210"/>
                <a:gd name="T1" fmla="*/ 90 h 90"/>
                <a:gd name="T2" fmla="*/ 111 w 210"/>
                <a:gd name="T3" fmla="*/ 5 h 90"/>
                <a:gd name="T4" fmla="*/ 0 w 210"/>
                <a:gd name="T5" fmla="*/ 90 h 90"/>
                <a:gd name="T6" fmla="*/ 210 w 210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" h="90">
                  <a:moveTo>
                    <a:pt x="210" y="90"/>
                  </a:moveTo>
                  <a:cubicBezTo>
                    <a:pt x="210" y="90"/>
                    <a:pt x="175" y="0"/>
                    <a:pt x="111" y="5"/>
                  </a:cubicBezTo>
                  <a:cubicBezTo>
                    <a:pt x="46" y="10"/>
                    <a:pt x="9" y="62"/>
                    <a:pt x="0" y="90"/>
                  </a:cubicBezTo>
                  <a:lnTo>
                    <a:pt x="210" y="90"/>
                  </a:lnTo>
                  <a:close/>
                </a:path>
              </a:pathLst>
            </a:custGeom>
            <a:solidFill>
              <a:srgbClr val="FFDC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16" name="Freeform 116"/>
            <p:cNvSpPr/>
            <p:nvPr/>
          </p:nvSpPr>
          <p:spPr bwMode="auto">
            <a:xfrm>
              <a:off x="6492876" y="3762375"/>
              <a:ext cx="593725" cy="257175"/>
            </a:xfrm>
            <a:custGeom>
              <a:avLst/>
              <a:gdLst>
                <a:gd name="T0" fmla="*/ 140 w 140"/>
                <a:gd name="T1" fmla="*/ 60 h 60"/>
                <a:gd name="T2" fmla="*/ 74 w 140"/>
                <a:gd name="T3" fmla="*/ 3 h 60"/>
                <a:gd name="T4" fmla="*/ 0 w 140"/>
                <a:gd name="T5" fmla="*/ 60 h 60"/>
                <a:gd name="T6" fmla="*/ 140 w 140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60">
                  <a:moveTo>
                    <a:pt x="140" y="60"/>
                  </a:moveTo>
                  <a:cubicBezTo>
                    <a:pt x="140" y="60"/>
                    <a:pt x="117" y="0"/>
                    <a:pt x="74" y="3"/>
                  </a:cubicBezTo>
                  <a:cubicBezTo>
                    <a:pt x="31" y="7"/>
                    <a:pt x="6" y="41"/>
                    <a:pt x="0" y="60"/>
                  </a:cubicBezTo>
                  <a:lnTo>
                    <a:pt x="140" y="60"/>
                  </a:lnTo>
                  <a:close/>
                </a:path>
              </a:pathLst>
            </a:custGeom>
            <a:solidFill>
              <a:srgbClr val="7CB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17" name="Oval 117"/>
            <p:cNvSpPr>
              <a:spLocks noChangeArrowheads="1"/>
            </p:cNvSpPr>
            <p:nvPr/>
          </p:nvSpPr>
          <p:spPr bwMode="auto">
            <a:xfrm>
              <a:off x="6072188" y="3959225"/>
              <a:ext cx="25400" cy="25400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18" name="Oval 118"/>
            <p:cNvSpPr>
              <a:spLocks noChangeArrowheads="1"/>
            </p:cNvSpPr>
            <p:nvPr/>
          </p:nvSpPr>
          <p:spPr bwMode="auto">
            <a:xfrm>
              <a:off x="6161088" y="3805238"/>
              <a:ext cx="25400" cy="22225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19" name="Oval 119"/>
            <p:cNvSpPr>
              <a:spLocks noChangeArrowheads="1"/>
            </p:cNvSpPr>
            <p:nvPr/>
          </p:nvSpPr>
          <p:spPr bwMode="auto">
            <a:xfrm>
              <a:off x="6276976" y="3668713"/>
              <a:ext cx="20638" cy="20638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0" name="Oval 120"/>
            <p:cNvSpPr>
              <a:spLocks noChangeArrowheads="1"/>
            </p:cNvSpPr>
            <p:nvPr/>
          </p:nvSpPr>
          <p:spPr bwMode="auto">
            <a:xfrm>
              <a:off x="6407151" y="3557588"/>
              <a:ext cx="22225" cy="25400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1" name="Oval 121"/>
            <p:cNvSpPr>
              <a:spLocks noChangeArrowheads="1"/>
            </p:cNvSpPr>
            <p:nvPr/>
          </p:nvSpPr>
          <p:spPr bwMode="auto">
            <a:xfrm>
              <a:off x="6551613" y="3476625"/>
              <a:ext cx="20638" cy="20638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2" name="Oval 122"/>
            <p:cNvSpPr>
              <a:spLocks noChangeArrowheads="1"/>
            </p:cNvSpPr>
            <p:nvPr/>
          </p:nvSpPr>
          <p:spPr bwMode="auto">
            <a:xfrm>
              <a:off x="6696076" y="3421063"/>
              <a:ext cx="25400" cy="25400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3" name="Oval 123"/>
            <p:cNvSpPr>
              <a:spLocks noChangeArrowheads="1"/>
            </p:cNvSpPr>
            <p:nvPr/>
          </p:nvSpPr>
          <p:spPr bwMode="auto">
            <a:xfrm>
              <a:off x="6878638" y="3411538"/>
              <a:ext cx="20638" cy="22225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4" name="Oval 124"/>
            <p:cNvSpPr>
              <a:spLocks noChangeArrowheads="1"/>
            </p:cNvSpPr>
            <p:nvPr/>
          </p:nvSpPr>
          <p:spPr bwMode="auto">
            <a:xfrm>
              <a:off x="7023101" y="3446463"/>
              <a:ext cx="25400" cy="25400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5" name="Oval 125"/>
            <p:cNvSpPr>
              <a:spLocks noChangeArrowheads="1"/>
            </p:cNvSpPr>
            <p:nvPr/>
          </p:nvSpPr>
          <p:spPr bwMode="auto">
            <a:xfrm>
              <a:off x="7170738" y="3519488"/>
              <a:ext cx="25400" cy="25400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6" name="Oval 126"/>
            <p:cNvSpPr>
              <a:spLocks noChangeArrowheads="1"/>
            </p:cNvSpPr>
            <p:nvPr/>
          </p:nvSpPr>
          <p:spPr bwMode="auto">
            <a:xfrm>
              <a:off x="7294563" y="3651250"/>
              <a:ext cx="25400" cy="25400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7" name="Oval 127"/>
            <p:cNvSpPr>
              <a:spLocks noChangeArrowheads="1"/>
            </p:cNvSpPr>
            <p:nvPr/>
          </p:nvSpPr>
          <p:spPr bwMode="auto">
            <a:xfrm>
              <a:off x="7383463" y="3779838"/>
              <a:ext cx="25400" cy="25400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8" name="Oval 128"/>
            <p:cNvSpPr>
              <a:spLocks noChangeArrowheads="1"/>
            </p:cNvSpPr>
            <p:nvPr/>
          </p:nvSpPr>
          <p:spPr bwMode="auto">
            <a:xfrm>
              <a:off x="6234113" y="3916363"/>
              <a:ext cx="42863" cy="39688"/>
            </a:xfrm>
            <a:prstGeom prst="ellipse">
              <a:avLst/>
            </a:prstGeom>
            <a:solidFill>
              <a:srgbClr val="7CB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9" name="Oval 129"/>
            <p:cNvSpPr>
              <a:spLocks noChangeArrowheads="1"/>
            </p:cNvSpPr>
            <p:nvPr/>
          </p:nvSpPr>
          <p:spPr bwMode="auto">
            <a:xfrm>
              <a:off x="6323013" y="3784600"/>
              <a:ext cx="38100" cy="38100"/>
            </a:xfrm>
            <a:prstGeom prst="ellipse">
              <a:avLst/>
            </a:prstGeom>
            <a:solidFill>
              <a:srgbClr val="7CB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0" name="Oval 130"/>
            <p:cNvSpPr>
              <a:spLocks noChangeArrowheads="1"/>
            </p:cNvSpPr>
            <p:nvPr/>
          </p:nvSpPr>
          <p:spPr bwMode="auto">
            <a:xfrm>
              <a:off x="6470651" y="3668713"/>
              <a:ext cx="38100" cy="38100"/>
            </a:xfrm>
            <a:prstGeom prst="ellipse">
              <a:avLst/>
            </a:prstGeom>
            <a:solidFill>
              <a:srgbClr val="7CB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1" name="Oval 131"/>
            <p:cNvSpPr>
              <a:spLocks noChangeArrowheads="1"/>
            </p:cNvSpPr>
            <p:nvPr/>
          </p:nvSpPr>
          <p:spPr bwMode="auto">
            <a:xfrm>
              <a:off x="6818313" y="3548063"/>
              <a:ext cx="38100" cy="39688"/>
            </a:xfrm>
            <a:prstGeom prst="ellipse">
              <a:avLst/>
            </a:prstGeom>
            <a:solidFill>
              <a:srgbClr val="7CB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2" name="Oval 132"/>
            <p:cNvSpPr>
              <a:spLocks noChangeArrowheads="1"/>
            </p:cNvSpPr>
            <p:nvPr/>
          </p:nvSpPr>
          <p:spPr bwMode="auto">
            <a:xfrm>
              <a:off x="7031038" y="3605213"/>
              <a:ext cx="42863" cy="38100"/>
            </a:xfrm>
            <a:prstGeom prst="ellipse">
              <a:avLst/>
            </a:prstGeom>
            <a:solidFill>
              <a:srgbClr val="7CB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3" name="Oval 133"/>
            <p:cNvSpPr>
              <a:spLocks noChangeArrowheads="1"/>
            </p:cNvSpPr>
            <p:nvPr/>
          </p:nvSpPr>
          <p:spPr bwMode="auto">
            <a:xfrm>
              <a:off x="7204076" y="3732213"/>
              <a:ext cx="38100" cy="39688"/>
            </a:xfrm>
            <a:prstGeom prst="ellipse">
              <a:avLst/>
            </a:prstGeom>
            <a:solidFill>
              <a:srgbClr val="7CB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4" name="Oval 134"/>
            <p:cNvSpPr>
              <a:spLocks noChangeArrowheads="1"/>
            </p:cNvSpPr>
            <p:nvPr/>
          </p:nvSpPr>
          <p:spPr bwMode="auto">
            <a:xfrm>
              <a:off x="7267576" y="3903663"/>
              <a:ext cx="39688" cy="42863"/>
            </a:xfrm>
            <a:prstGeom prst="ellipse">
              <a:avLst/>
            </a:prstGeom>
            <a:solidFill>
              <a:srgbClr val="7CB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5" name="Oval 135"/>
            <p:cNvSpPr>
              <a:spLocks noChangeArrowheads="1"/>
            </p:cNvSpPr>
            <p:nvPr/>
          </p:nvSpPr>
          <p:spPr bwMode="auto">
            <a:xfrm>
              <a:off x="6619876" y="3582988"/>
              <a:ext cx="42863" cy="38100"/>
            </a:xfrm>
            <a:prstGeom prst="ellipse">
              <a:avLst/>
            </a:prstGeom>
            <a:solidFill>
              <a:srgbClr val="7CB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6" name="Oval 136"/>
            <p:cNvSpPr>
              <a:spLocks noChangeArrowheads="1"/>
            </p:cNvSpPr>
            <p:nvPr/>
          </p:nvSpPr>
          <p:spPr bwMode="auto">
            <a:xfrm>
              <a:off x="4605338" y="3257550"/>
              <a:ext cx="17463" cy="17463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7" name="Oval 137"/>
            <p:cNvSpPr>
              <a:spLocks noChangeArrowheads="1"/>
            </p:cNvSpPr>
            <p:nvPr/>
          </p:nvSpPr>
          <p:spPr bwMode="auto">
            <a:xfrm>
              <a:off x="4503738" y="3305175"/>
              <a:ext cx="17463" cy="17463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8" name="Oval 138"/>
            <p:cNvSpPr>
              <a:spLocks noChangeArrowheads="1"/>
            </p:cNvSpPr>
            <p:nvPr/>
          </p:nvSpPr>
          <p:spPr bwMode="auto">
            <a:xfrm>
              <a:off x="4572001" y="3351213"/>
              <a:ext cx="20638" cy="17463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9" name="Oval 139"/>
            <p:cNvSpPr>
              <a:spLocks noChangeArrowheads="1"/>
            </p:cNvSpPr>
            <p:nvPr/>
          </p:nvSpPr>
          <p:spPr bwMode="auto">
            <a:xfrm>
              <a:off x="4681538" y="3330575"/>
              <a:ext cx="17463" cy="20638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40" name="Oval 140"/>
            <p:cNvSpPr>
              <a:spLocks noChangeArrowheads="1"/>
            </p:cNvSpPr>
            <p:nvPr/>
          </p:nvSpPr>
          <p:spPr bwMode="auto">
            <a:xfrm>
              <a:off x="4643438" y="3421063"/>
              <a:ext cx="17463" cy="15875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41" name="Oval 141"/>
            <p:cNvSpPr>
              <a:spLocks noChangeArrowheads="1"/>
            </p:cNvSpPr>
            <p:nvPr/>
          </p:nvSpPr>
          <p:spPr bwMode="auto">
            <a:xfrm>
              <a:off x="4554538" y="3463925"/>
              <a:ext cx="17463" cy="20638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42" name="Oval 142"/>
            <p:cNvSpPr>
              <a:spLocks noChangeArrowheads="1"/>
            </p:cNvSpPr>
            <p:nvPr/>
          </p:nvSpPr>
          <p:spPr bwMode="auto">
            <a:xfrm>
              <a:off x="4491038" y="3386138"/>
              <a:ext cx="17463" cy="17463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43" name="Oval 143"/>
            <p:cNvSpPr>
              <a:spLocks noChangeArrowheads="1"/>
            </p:cNvSpPr>
            <p:nvPr/>
          </p:nvSpPr>
          <p:spPr bwMode="auto">
            <a:xfrm>
              <a:off x="4452938" y="3471863"/>
              <a:ext cx="20638" cy="17463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44" name="Oval 144"/>
            <p:cNvSpPr>
              <a:spLocks noChangeArrowheads="1"/>
            </p:cNvSpPr>
            <p:nvPr/>
          </p:nvSpPr>
          <p:spPr bwMode="auto">
            <a:xfrm>
              <a:off x="4521201" y="3535363"/>
              <a:ext cx="15875" cy="17463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45" name="Oval 145"/>
            <p:cNvSpPr>
              <a:spLocks noChangeArrowheads="1"/>
            </p:cNvSpPr>
            <p:nvPr/>
          </p:nvSpPr>
          <p:spPr bwMode="auto">
            <a:xfrm>
              <a:off x="4614863" y="3492500"/>
              <a:ext cx="20638" cy="22225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46" name="Oval 146"/>
            <p:cNvSpPr>
              <a:spLocks noChangeArrowheads="1"/>
            </p:cNvSpPr>
            <p:nvPr/>
          </p:nvSpPr>
          <p:spPr bwMode="auto">
            <a:xfrm>
              <a:off x="4356101" y="3449638"/>
              <a:ext cx="15875" cy="22225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47" name="Oval 147"/>
            <p:cNvSpPr>
              <a:spLocks noChangeArrowheads="1"/>
            </p:cNvSpPr>
            <p:nvPr/>
          </p:nvSpPr>
          <p:spPr bwMode="auto">
            <a:xfrm>
              <a:off x="4300538" y="3479800"/>
              <a:ext cx="17463" cy="17463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48" name="Oval 148"/>
            <p:cNvSpPr>
              <a:spLocks noChangeArrowheads="1"/>
            </p:cNvSpPr>
            <p:nvPr/>
          </p:nvSpPr>
          <p:spPr bwMode="auto">
            <a:xfrm>
              <a:off x="4351338" y="3514725"/>
              <a:ext cx="20638" cy="17463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49" name="Oval 149"/>
            <p:cNvSpPr>
              <a:spLocks noChangeArrowheads="1"/>
            </p:cNvSpPr>
            <p:nvPr/>
          </p:nvSpPr>
          <p:spPr bwMode="auto">
            <a:xfrm>
              <a:off x="4410076" y="3497263"/>
              <a:ext cx="17463" cy="17463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50" name="Oval 150"/>
            <p:cNvSpPr>
              <a:spLocks noChangeArrowheads="1"/>
            </p:cNvSpPr>
            <p:nvPr/>
          </p:nvSpPr>
          <p:spPr bwMode="auto">
            <a:xfrm>
              <a:off x="4376738" y="3575050"/>
              <a:ext cx="17463" cy="15875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51" name="Oval 151"/>
            <p:cNvSpPr>
              <a:spLocks noChangeArrowheads="1"/>
            </p:cNvSpPr>
            <p:nvPr/>
          </p:nvSpPr>
          <p:spPr bwMode="auto">
            <a:xfrm>
              <a:off x="4305301" y="3532188"/>
              <a:ext cx="15875" cy="15875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</p:grpSp>
      <p:sp>
        <p:nvSpPr>
          <p:cNvPr id="156" name="Text Box 343"/>
          <p:cNvSpPr txBox="1">
            <a:spLocks noChangeArrowheads="1"/>
          </p:cNvSpPr>
          <p:nvPr/>
        </p:nvSpPr>
        <p:spPr bwMode="auto">
          <a:xfrm>
            <a:off x="487595" y="493422"/>
            <a:ext cx="1124096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vi-VN" sz="32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2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2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altLang="vi-VN" sz="32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2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vi-VN" sz="32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vi-VN" altLang="vi-VN" sz="32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vào chỗ chấm (...) để được câu đúng</a:t>
            </a:r>
            <a:r>
              <a:rPr lang="en-US" altLang="vi-VN" sz="32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0" name="Rectangle 159"/>
          <p:cNvSpPr>
            <a:spLocks noChangeArrowheads="1"/>
          </p:cNvSpPr>
          <p:nvPr/>
        </p:nvSpPr>
        <p:spPr bwMode="auto">
          <a:xfrm>
            <a:off x="520608" y="1463341"/>
            <a:ext cx="11481972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en-US" altLang="vi-VN" sz="4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4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4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4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vi-VN" sz="4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4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vi-VN" sz="4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vi-VN" sz="4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vi-VN" sz="4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vi-VN" sz="4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4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vi-VN" sz="4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vi-VN" sz="4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altLang="vi-VN" sz="4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4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vi-VN" sz="4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4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vi-VN" sz="4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4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vi-VN" sz="4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4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</a:t>
            </a:r>
          </a:p>
          <a:p>
            <a:pPr eaLnBrk="1" hangingPunct="1">
              <a:spcBef>
                <a:spcPct val="50000"/>
              </a:spcBef>
              <a:buAutoNum type="alphaUcPeriod"/>
            </a:pPr>
            <a:r>
              <a:rPr lang="en-US" altLang="vi-VN" sz="4000" b="1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altLang="vi-VN" sz="40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buAutoNum type="alphaUcPeriod"/>
            </a:pPr>
            <a:r>
              <a:rPr lang="en-US" altLang="vi-VN" sz="4000" b="1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40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vi-VN" sz="40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vi-VN" sz="40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vi-VN" sz="4000" b="1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40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endParaRPr lang="en-US" altLang="vi-VN" sz="4000" b="1" i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AutoNum type="alphaUcPeriod"/>
            </a:pPr>
            <a:r>
              <a:rPr lang="en-US" altLang="vi-VN" sz="4000" b="1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vi-VN" sz="40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endParaRPr lang="en-US" altLang="vi-VN" sz="4000" b="1" i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2284354" y="3053081"/>
            <a:ext cx="5870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 animBg="1"/>
      <p:bldP spid="160" grpId="0"/>
      <p:bldP spid="1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7986" y="548071"/>
            <a:ext cx="10674317" cy="76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4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vi-VN" sz="4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vi-VN" sz="4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4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vi-VN" sz="4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vi-VN" sz="4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…………………….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5878" y="1578097"/>
            <a:ext cx="6119495" cy="25285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20000"/>
              </a:lnSpc>
              <a:buAutoNum type="alphaUcPeriod"/>
            </a:pPr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buAutoNum type="alphaUcPeriod"/>
            </a:pPr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buAutoNum type="alphaUcPeriod"/>
            </a:pPr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组合 151"/>
          <p:cNvGrpSpPr/>
          <p:nvPr/>
        </p:nvGrpSpPr>
        <p:grpSpPr>
          <a:xfrm>
            <a:off x="8878" y="5937161"/>
            <a:ext cx="12192000" cy="947472"/>
            <a:chOff x="3070226" y="2833688"/>
            <a:chExt cx="6051550" cy="1190625"/>
          </a:xfrm>
        </p:grpSpPr>
        <p:sp>
          <p:nvSpPr>
            <p:cNvPr id="8" name="Freeform 5"/>
            <p:cNvSpPr/>
            <p:nvPr/>
          </p:nvSpPr>
          <p:spPr bwMode="auto">
            <a:xfrm>
              <a:off x="4495801" y="3502025"/>
              <a:ext cx="134938" cy="492125"/>
            </a:xfrm>
            <a:custGeom>
              <a:avLst/>
              <a:gdLst>
                <a:gd name="T0" fmla="*/ 11 w 32"/>
                <a:gd name="T1" fmla="*/ 111 h 115"/>
                <a:gd name="T2" fmla="*/ 4 w 32"/>
                <a:gd name="T3" fmla="*/ 48 h 115"/>
                <a:gd name="T4" fmla="*/ 8 w 32"/>
                <a:gd name="T5" fmla="*/ 0 h 115"/>
                <a:gd name="T6" fmla="*/ 9 w 32"/>
                <a:gd name="T7" fmla="*/ 31 h 115"/>
                <a:gd name="T8" fmla="*/ 14 w 32"/>
                <a:gd name="T9" fmla="*/ 60 h 115"/>
                <a:gd name="T10" fmla="*/ 32 w 32"/>
                <a:gd name="T11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15">
                  <a:moveTo>
                    <a:pt x="11" y="111"/>
                  </a:moveTo>
                  <a:cubicBezTo>
                    <a:pt x="10" y="90"/>
                    <a:pt x="5" y="69"/>
                    <a:pt x="4" y="48"/>
                  </a:cubicBezTo>
                  <a:cubicBezTo>
                    <a:pt x="3" y="36"/>
                    <a:pt x="0" y="8"/>
                    <a:pt x="8" y="0"/>
                  </a:cubicBezTo>
                  <a:cubicBezTo>
                    <a:pt x="12" y="7"/>
                    <a:pt x="9" y="21"/>
                    <a:pt x="9" y="31"/>
                  </a:cubicBezTo>
                  <a:cubicBezTo>
                    <a:pt x="10" y="41"/>
                    <a:pt x="12" y="51"/>
                    <a:pt x="14" y="60"/>
                  </a:cubicBezTo>
                  <a:cubicBezTo>
                    <a:pt x="16" y="78"/>
                    <a:pt x="21" y="101"/>
                    <a:pt x="32" y="115"/>
                  </a:cubicBezTo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4356101" y="3514725"/>
              <a:ext cx="185738" cy="295275"/>
            </a:xfrm>
            <a:custGeom>
              <a:avLst/>
              <a:gdLst>
                <a:gd name="T0" fmla="*/ 37 w 44"/>
                <a:gd name="T1" fmla="*/ 47 h 69"/>
                <a:gd name="T2" fmla="*/ 19 w 44"/>
                <a:gd name="T3" fmla="*/ 28 h 69"/>
                <a:gd name="T4" fmla="*/ 3 w 44"/>
                <a:gd name="T5" fmla="*/ 0 h 69"/>
                <a:gd name="T6" fmla="*/ 44 w 44"/>
                <a:gd name="T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69">
                  <a:moveTo>
                    <a:pt x="37" y="47"/>
                  </a:moveTo>
                  <a:cubicBezTo>
                    <a:pt x="32" y="41"/>
                    <a:pt x="25" y="34"/>
                    <a:pt x="19" y="28"/>
                  </a:cubicBezTo>
                  <a:cubicBezTo>
                    <a:pt x="12" y="19"/>
                    <a:pt x="9" y="9"/>
                    <a:pt x="3" y="0"/>
                  </a:cubicBezTo>
                  <a:cubicBezTo>
                    <a:pt x="0" y="22"/>
                    <a:pt x="29" y="55"/>
                    <a:pt x="44" y="69"/>
                  </a:cubicBezTo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4445001" y="3214688"/>
              <a:ext cx="271463" cy="385763"/>
            </a:xfrm>
            <a:custGeom>
              <a:avLst/>
              <a:gdLst>
                <a:gd name="T0" fmla="*/ 62 w 64"/>
                <a:gd name="T1" fmla="*/ 46 h 90"/>
                <a:gd name="T2" fmla="*/ 22 w 64"/>
                <a:gd name="T3" fmla="*/ 89 h 90"/>
                <a:gd name="T4" fmla="*/ 0 w 64"/>
                <a:gd name="T5" fmla="*/ 49 h 90"/>
                <a:gd name="T6" fmla="*/ 38 w 64"/>
                <a:gd name="T7" fmla="*/ 0 h 90"/>
                <a:gd name="T8" fmla="*/ 62 w 64"/>
                <a:gd name="T9" fmla="*/ 4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90">
                  <a:moveTo>
                    <a:pt x="62" y="46"/>
                  </a:moveTo>
                  <a:cubicBezTo>
                    <a:pt x="60" y="60"/>
                    <a:pt x="39" y="90"/>
                    <a:pt x="22" y="89"/>
                  </a:cubicBezTo>
                  <a:cubicBezTo>
                    <a:pt x="6" y="88"/>
                    <a:pt x="0" y="61"/>
                    <a:pt x="0" y="49"/>
                  </a:cubicBezTo>
                  <a:cubicBezTo>
                    <a:pt x="1" y="27"/>
                    <a:pt x="14" y="1"/>
                    <a:pt x="38" y="0"/>
                  </a:cubicBezTo>
                  <a:cubicBezTo>
                    <a:pt x="59" y="0"/>
                    <a:pt x="64" y="29"/>
                    <a:pt x="62" y="46"/>
                  </a:cubicBezTo>
                  <a:close/>
                </a:path>
              </a:pathLst>
            </a:custGeom>
            <a:solidFill>
              <a:srgbClr val="9FC0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4254501" y="3378200"/>
              <a:ext cx="185738" cy="273050"/>
            </a:xfrm>
            <a:custGeom>
              <a:avLst/>
              <a:gdLst>
                <a:gd name="T0" fmla="*/ 37 w 44"/>
                <a:gd name="T1" fmla="*/ 19 h 64"/>
                <a:gd name="T2" fmla="*/ 9 w 44"/>
                <a:gd name="T3" fmla="*/ 40 h 64"/>
                <a:gd name="T4" fmla="*/ 40 w 44"/>
                <a:gd name="T5" fmla="*/ 47 h 64"/>
                <a:gd name="T6" fmla="*/ 37 w 44"/>
                <a:gd name="T7" fmla="*/ 1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64">
                  <a:moveTo>
                    <a:pt x="37" y="19"/>
                  </a:moveTo>
                  <a:cubicBezTo>
                    <a:pt x="19" y="0"/>
                    <a:pt x="0" y="20"/>
                    <a:pt x="9" y="40"/>
                  </a:cubicBezTo>
                  <a:cubicBezTo>
                    <a:pt x="15" y="52"/>
                    <a:pt x="31" y="64"/>
                    <a:pt x="40" y="47"/>
                  </a:cubicBezTo>
                  <a:cubicBezTo>
                    <a:pt x="44" y="39"/>
                    <a:pt x="44" y="26"/>
                    <a:pt x="37" y="19"/>
                  </a:cubicBezTo>
                  <a:close/>
                </a:path>
              </a:pathLst>
            </a:custGeom>
            <a:solidFill>
              <a:srgbClr val="9FC0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4762501" y="3646488"/>
              <a:ext cx="233363" cy="244475"/>
            </a:xfrm>
            <a:custGeom>
              <a:avLst/>
              <a:gdLst>
                <a:gd name="T0" fmla="*/ 0 w 55"/>
                <a:gd name="T1" fmla="*/ 30 h 57"/>
                <a:gd name="T2" fmla="*/ 36 w 55"/>
                <a:gd name="T3" fmla="*/ 57 h 57"/>
                <a:gd name="T4" fmla="*/ 55 w 55"/>
                <a:gd name="T5" fmla="*/ 32 h 57"/>
                <a:gd name="T6" fmla="*/ 22 w 55"/>
                <a:gd name="T7" fmla="*/ 0 h 57"/>
                <a:gd name="T8" fmla="*/ 0 w 55"/>
                <a:gd name="T9" fmla="*/ 3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7">
                  <a:moveTo>
                    <a:pt x="0" y="30"/>
                  </a:moveTo>
                  <a:cubicBezTo>
                    <a:pt x="36" y="57"/>
                    <a:pt x="36" y="57"/>
                    <a:pt x="36" y="57"/>
                  </a:cubicBezTo>
                  <a:cubicBezTo>
                    <a:pt x="42" y="48"/>
                    <a:pt x="49" y="40"/>
                    <a:pt x="55" y="32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4" y="10"/>
                    <a:pt x="6" y="20"/>
                    <a:pt x="0" y="30"/>
                  </a:cubicBezTo>
                  <a:close/>
                </a:path>
              </a:pathLst>
            </a:custGeom>
            <a:solidFill>
              <a:srgbClr val="8DC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4975226" y="3446463"/>
              <a:ext cx="206375" cy="260350"/>
            </a:xfrm>
            <a:custGeom>
              <a:avLst/>
              <a:gdLst>
                <a:gd name="T0" fmla="*/ 0 w 49"/>
                <a:gd name="T1" fmla="*/ 21 h 61"/>
                <a:gd name="T2" fmla="*/ 23 w 49"/>
                <a:gd name="T3" fmla="*/ 61 h 61"/>
                <a:gd name="T4" fmla="*/ 49 w 49"/>
                <a:gd name="T5" fmla="*/ 43 h 61"/>
                <a:gd name="T6" fmla="*/ 35 w 49"/>
                <a:gd name="T7" fmla="*/ 0 h 61"/>
                <a:gd name="T8" fmla="*/ 0 w 49"/>
                <a:gd name="T9" fmla="*/ 2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61">
                  <a:moveTo>
                    <a:pt x="0" y="21"/>
                  </a:moveTo>
                  <a:cubicBezTo>
                    <a:pt x="23" y="61"/>
                    <a:pt x="23" y="61"/>
                    <a:pt x="23" y="61"/>
                  </a:cubicBezTo>
                  <a:cubicBezTo>
                    <a:pt x="31" y="54"/>
                    <a:pt x="40" y="48"/>
                    <a:pt x="49" y="43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2" y="5"/>
                    <a:pt x="11" y="12"/>
                    <a:pt x="0" y="21"/>
                  </a:cubicBezTo>
                  <a:close/>
                </a:path>
              </a:pathLst>
            </a:custGeom>
            <a:solidFill>
              <a:srgbClr val="8DC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5122863" y="3416300"/>
              <a:ext cx="169863" cy="214313"/>
            </a:xfrm>
            <a:custGeom>
              <a:avLst/>
              <a:gdLst>
                <a:gd name="T0" fmla="*/ 0 w 40"/>
                <a:gd name="T1" fmla="*/ 7 h 50"/>
                <a:gd name="T2" fmla="*/ 14 w 40"/>
                <a:gd name="T3" fmla="*/ 50 h 50"/>
                <a:gd name="T4" fmla="*/ 40 w 40"/>
                <a:gd name="T5" fmla="*/ 44 h 50"/>
                <a:gd name="T6" fmla="*/ 38 w 40"/>
                <a:gd name="T7" fmla="*/ 1 h 50"/>
                <a:gd name="T8" fmla="*/ 0 w 40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50">
                  <a:moveTo>
                    <a:pt x="0" y="7"/>
                  </a:moveTo>
                  <a:cubicBezTo>
                    <a:pt x="14" y="50"/>
                    <a:pt x="14" y="50"/>
                    <a:pt x="14" y="50"/>
                  </a:cubicBezTo>
                  <a:cubicBezTo>
                    <a:pt x="23" y="47"/>
                    <a:pt x="31" y="45"/>
                    <a:pt x="40" y="44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25" y="0"/>
                    <a:pt x="12" y="2"/>
                    <a:pt x="0" y="7"/>
                  </a:cubicBezTo>
                  <a:close/>
                </a:path>
              </a:pathLst>
            </a:custGeom>
            <a:solidFill>
              <a:srgbClr val="838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5284788" y="3421063"/>
              <a:ext cx="180975" cy="212725"/>
            </a:xfrm>
            <a:custGeom>
              <a:avLst/>
              <a:gdLst>
                <a:gd name="T0" fmla="*/ 43 w 43"/>
                <a:gd name="T1" fmla="*/ 12 h 50"/>
                <a:gd name="T2" fmla="*/ 10 w 43"/>
                <a:gd name="T3" fmla="*/ 1 h 50"/>
                <a:gd name="T4" fmla="*/ 0 w 43"/>
                <a:gd name="T5" fmla="*/ 0 h 50"/>
                <a:gd name="T6" fmla="*/ 2 w 43"/>
                <a:gd name="T7" fmla="*/ 43 h 50"/>
                <a:gd name="T8" fmla="*/ 29 w 43"/>
                <a:gd name="T9" fmla="*/ 50 h 50"/>
                <a:gd name="T10" fmla="*/ 43 w 43"/>
                <a:gd name="T11" fmla="*/ 1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50">
                  <a:moveTo>
                    <a:pt x="43" y="12"/>
                  </a:moveTo>
                  <a:cubicBezTo>
                    <a:pt x="33" y="7"/>
                    <a:pt x="22" y="3"/>
                    <a:pt x="10" y="1"/>
                  </a:cubicBezTo>
                  <a:cubicBezTo>
                    <a:pt x="7" y="0"/>
                    <a:pt x="3" y="0"/>
                    <a:pt x="0" y="0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11" y="43"/>
                    <a:pt x="20" y="45"/>
                    <a:pt x="29" y="50"/>
                  </a:cubicBezTo>
                  <a:lnTo>
                    <a:pt x="43" y="12"/>
                  </a:lnTo>
                  <a:close/>
                </a:path>
              </a:pathLst>
            </a:custGeom>
            <a:solidFill>
              <a:srgbClr val="8DC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6" name="Freeform 13"/>
            <p:cNvSpPr/>
            <p:nvPr/>
          </p:nvSpPr>
          <p:spPr bwMode="auto">
            <a:xfrm>
              <a:off x="5407026" y="3471863"/>
              <a:ext cx="212725" cy="239713"/>
            </a:xfrm>
            <a:custGeom>
              <a:avLst/>
              <a:gdLst>
                <a:gd name="T0" fmla="*/ 50 w 50"/>
                <a:gd name="T1" fmla="*/ 28 h 56"/>
                <a:gd name="T2" fmla="*/ 14 w 50"/>
                <a:gd name="T3" fmla="*/ 0 h 56"/>
                <a:gd name="T4" fmla="*/ 0 w 50"/>
                <a:gd name="T5" fmla="*/ 38 h 56"/>
                <a:gd name="T6" fmla="*/ 14 w 50"/>
                <a:gd name="T7" fmla="*/ 47 h 56"/>
                <a:gd name="T8" fmla="*/ 23 w 50"/>
                <a:gd name="T9" fmla="*/ 56 h 56"/>
                <a:gd name="T10" fmla="*/ 50 w 50"/>
                <a:gd name="T11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56">
                  <a:moveTo>
                    <a:pt x="50" y="28"/>
                  </a:moveTo>
                  <a:cubicBezTo>
                    <a:pt x="40" y="17"/>
                    <a:pt x="28" y="7"/>
                    <a:pt x="14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1"/>
                    <a:pt x="9" y="44"/>
                    <a:pt x="14" y="47"/>
                  </a:cubicBezTo>
                  <a:cubicBezTo>
                    <a:pt x="17" y="50"/>
                    <a:pt x="20" y="53"/>
                    <a:pt x="23" y="56"/>
                  </a:cubicBezTo>
                  <a:lnTo>
                    <a:pt x="50" y="28"/>
                  </a:lnTo>
                  <a:close/>
                </a:path>
              </a:pathLst>
            </a:custGeom>
            <a:solidFill>
              <a:srgbClr val="838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7" name="Freeform 14"/>
            <p:cNvSpPr/>
            <p:nvPr/>
          </p:nvSpPr>
          <p:spPr bwMode="auto">
            <a:xfrm>
              <a:off x="5503863" y="3590925"/>
              <a:ext cx="207963" cy="219075"/>
            </a:xfrm>
            <a:custGeom>
              <a:avLst/>
              <a:gdLst>
                <a:gd name="T0" fmla="*/ 27 w 49"/>
                <a:gd name="T1" fmla="*/ 0 h 51"/>
                <a:gd name="T2" fmla="*/ 0 w 49"/>
                <a:gd name="T3" fmla="*/ 28 h 51"/>
                <a:gd name="T4" fmla="*/ 18 w 49"/>
                <a:gd name="T5" fmla="*/ 51 h 51"/>
                <a:gd name="T6" fmla="*/ 49 w 49"/>
                <a:gd name="T7" fmla="*/ 30 h 51"/>
                <a:gd name="T8" fmla="*/ 27 w 49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1">
                  <a:moveTo>
                    <a:pt x="27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7" y="35"/>
                    <a:pt x="13" y="43"/>
                    <a:pt x="18" y="51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3" y="20"/>
                    <a:pt x="36" y="9"/>
                    <a:pt x="27" y="0"/>
                  </a:cubicBezTo>
                  <a:close/>
                </a:path>
              </a:pathLst>
            </a:custGeom>
            <a:solidFill>
              <a:srgbClr val="8DC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8" name="Freeform 15"/>
            <p:cNvSpPr/>
            <p:nvPr/>
          </p:nvSpPr>
          <p:spPr bwMode="auto">
            <a:xfrm>
              <a:off x="5581651" y="3719513"/>
              <a:ext cx="193675" cy="214313"/>
            </a:xfrm>
            <a:custGeom>
              <a:avLst/>
              <a:gdLst>
                <a:gd name="T0" fmla="*/ 31 w 46"/>
                <a:gd name="T1" fmla="*/ 0 h 50"/>
                <a:gd name="T2" fmla="*/ 0 w 46"/>
                <a:gd name="T3" fmla="*/ 21 h 50"/>
                <a:gd name="T4" fmla="*/ 14 w 46"/>
                <a:gd name="T5" fmla="*/ 50 h 50"/>
                <a:gd name="T6" fmla="*/ 46 w 46"/>
                <a:gd name="T7" fmla="*/ 35 h 50"/>
                <a:gd name="T8" fmla="*/ 31 w 46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0">
                  <a:moveTo>
                    <a:pt x="31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6" y="31"/>
                    <a:pt x="10" y="40"/>
                    <a:pt x="14" y="50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3" y="24"/>
                    <a:pt x="38" y="12"/>
                    <a:pt x="31" y="0"/>
                  </a:cubicBezTo>
                  <a:close/>
                </a:path>
              </a:pathLst>
            </a:custGeom>
            <a:solidFill>
              <a:srgbClr val="838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9" name="Freeform 16"/>
            <p:cNvSpPr/>
            <p:nvPr/>
          </p:nvSpPr>
          <p:spPr bwMode="auto">
            <a:xfrm>
              <a:off x="5640388" y="3870325"/>
              <a:ext cx="177800" cy="141288"/>
            </a:xfrm>
            <a:custGeom>
              <a:avLst/>
              <a:gdLst>
                <a:gd name="T0" fmla="*/ 0 w 42"/>
                <a:gd name="T1" fmla="*/ 15 h 33"/>
                <a:gd name="T2" fmla="*/ 6 w 42"/>
                <a:gd name="T3" fmla="*/ 33 h 33"/>
                <a:gd name="T4" fmla="*/ 42 w 42"/>
                <a:gd name="T5" fmla="*/ 32 h 33"/>
                <a:gd name="T6" fmla="*/ 32 w 42"/>
                <a:gd name="T7" fmla="*/ 0 h 33"/>
                <a:gd name="T8" fmla="*/ 0 w 42"/>
                <a:gd name="T9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3">
                  <a:moveTo>
                    <a:pt x="0" y="15"/>
                  </a:moveTo>
                  <a:cubicBezTo>
                    <a:pt x="2" y="21"/>
                    <a:pt x="4" y="27"/>
                    <a:pt x="6" y="33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2" y="32"/>
                    <a:pt x="39" y="19"/>
                    <a:pt x="32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8DC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0" name="Freeform 17"/>
            <p:cNvSpPr/>
            <p:nvPr/>
          </p:nvSpPr>
          <p:spPr bwMode="auto">
            <a:xfrm>
              <a:off x="4856163" y="3535363"/>
              <a:ext cx="215900" cy="249238"/>
            </a:xfrm>
            <a:custGeom>
              <a:avLst/>
              <a:gdLst>
                <a:gd name="T0" fmla="*/ 0 w 51"/>
                <a:gd name="T1" fmla="*/ 26 h 58"/>
                <a:gd name="T2" fmla="*/ 33 w 51"/>
                <a:gd name="T3" fmla="*/ 58 h 58"/>
                <a:gd name="T4" fmla="*/ 51 w 51"/>
                <a:gd name="T5" fmla="*/ 40 h 58"/>
                <a:gd name="T6" fmla="*/ 28 w 51"/>
                <a:gd name="T7" fmla="*/ 0 h 58"/>
                <a:gd name="T8" fmla="*/ 0 w 51"/>
                <a:gd name="T9" fmla="*/ 2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8">
                  <a:moveTo>
                    <a:pt x="0" y="26"/>
                  </a:moveTo>
                  <a:cubicBezTo>
                    <a:pt x="33" y="58"/>
                    <a:pt x="33" y="58"/>
                    <a:pt x="33" y="58"/>
                  </a:cubicBezTo>
                  <a:cubicBezTo>
                    <a:pt x="39" y="52"/>
                    <a:pt x="45" y="46"/>
                    <a:pt x="51" y="4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8" y="8"/>
                    <a:pt x="9" y="17"/>
                    <a:pt x="0" y="26"/>
                  </a:cubicBezTo>
                  <a:close/>
                </a:path>
              </a:pathLst>
            </a:custGeom>
            <a:solidFill>
              <a:srgbClr val="838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1" name="Freeform 18"/>
            <p:cNvSpPr/>
            <p:nvPr/>
          </p:nvSpPr>
          <p:spPr bwMode="auto">
            <a:xfrm>
              <a:off x="4665663" y="3775075"/>
              <a:ext cx="249238" cy="231775"/>
            </a:xfrm>
            <a:custGeom>
              <a:avLst/>
              <a:gdLst>
                <a:gd name="T0" fmla="*/ 0 w 59"/>
                <a:gd name="T1" fmla="*/ 36 h 54"/>
                <a:gd name="T2" fmla="*/ 41 w 59"/>
                <a:gd name="T3" fmla="*/ 54 h 54"/>
                <a:gd name="T4" fmla="*/ 59 w 59"/>
                <a:gd name="T5" fmla="*/ 27 h 54"/>
                <a:gd name="T6" fmla="*/ 23 w 59"/>
                <a:gd name="T7" fmla="*/ 0 h 54"/>
                <a:gd name="T8" fmla="*/ 0 w 59"/>
                <a:gd name="T9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4">
                  <a:moveTo>
                    <a:pt x="0" y="36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7" y="46"/>
                    <a:pt x="53" y="36"/>
                    <a:pt x="59" y="27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3" y="13"/>
                    <a:pt x="5" y="26"/>
                    <a:pt x="0" y="36"/>
                  </a:cubicBezTo>
                  <a:close/>
                </a:path>
              </a:pathLst>
            </a:custGeom>
            <a:solidFill>
              <a:srgbClr val="838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2" name="Freeform 19"/>
            <p:cNvSpPr/>
            <p:nvPr/>
          </p:nvSpPr>
          <p:spPr bwMode="auto">
            <a:xfrm>
              <a:off x="4622801" y="3929063"/>
              <a:ext cx="215900" cy="85725"/>
            </a:xfrm>
            <a:custGeom>
              <a:avLst/>
              <a:gdLst>
                <a:gd name="T0" fmla="*/ 0 w 51"/>
                <a:gd name="T1" fmla="*/ 20 h 20"/>
                <a:gd name="T2" fmla="*/ 50 w 51"/>
                <a:gd name="T3" fmla="*/ 20 h 20"/>
                <a:gd name="T4" fmla="*/ 51 w 51"/>
                <a:gd name="T5" fmla="*/ 18 h 20"/>
                <a:gd name="T6" fmla="*/ 10 w 51"/>
                <a:gd name="T7" fmla="*/ 0 h 20"/>
                <a:gd name="T8" fmla="*/ 0 w 51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0">
                  <a:moveTo>
                    <a:pt x="0" y="20"/>
                  </a:moveTo>
                  <a:cubicBezTo>
                    <a:pt x="50" y="20"/>
                    <a:pt x="50" y="20"/>
                    <a:pt x="50" y="20"/>
                  </a:cubicBezTo>
                  <a:cubicBezTo>
                    <a:pt x="51" y="19"/>
                    <a:pt x="51" y="19"/>
                    <a:pt x="51" y="1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3" y="12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8DC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3" name="Freeform 20"/>
            <p:cNvSpPr/>
            <p:nvPr/>
          </p:nvSpPr>
          <p:spPr bwMode="auto">
            <a:xfrm>
              <a:off x="4767263" y="3497263"/>
              <a:ext cx="931863" cy="517525"/>
            </a:xfrm>
            <a:custGeom>
              <a:avLst/>
              <a:gdLst>
                <a:gd name="T0" fmla="*/ 220 w 220"/>
                <a:gd name="T1" fmla="*/ 119 h 121"/>
                <a:gd name="T2" fmla="*/ 130 w 220"/>
                <a:gd name="T3" fmla="*/ 13 h 121"/>
                <a:gd name="T4" fmla="*/ 0 w 220"/>
                <a:gd name="T5" fmla="*/ 121 h 121"/>
                <a:gd name="T6" fmla="*/ 220 w 220"/>
                <a:gd name="T7" fmla="*/ 11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0" h="121">
                  <a:moveTo>
                    <a:pt x="220" y="119"/>
                  </a:moveTo>
                  <a:cubicBezTo>
                    <a:pt x="220" y="119"/>
                    <a:pt x="205" y="26"/>
                    <a:pt x="130" y="13"/>
                  </a:cubicBezTo>
                  <a:cubicBezTo>
                    <a:pt x="55" y="0"/>
                    <a:pt x="0" y="121"/>
                    <a:pt x="0" y="121"/>
                  </a:cubicBezTo>
                  <a:lnTo>
                    <a:pt x="220" y="119"/>
                  </a:lnTo>
                  <a:close/>
                </a:path>
              </a:pathLst>
            </a:custGeom>
            <a:solidFill>
              <a:srgbClr val="FF6D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4" name="Freeform 21"/>
            <p:cNvSpPr/>
            <p:nvPr/>
          </p:nvSpPr>
          <p:spPr bwMode="auto">
            <a:xfrm>
              <a:off x="5703888" y="3827463"/>
              <a:ext cx="415925" cy="184150"/>
            </a:xfrm>
            <a:custGeom>
              <a:avLst/>
              <a:gdLst>
                <a:gd name="T0" fmla="*/ 0 w 98"/>
                <a:gd name="T1" fmla="*/ 43 h 43"/>
                <a:gd name="T2" fmla="*/ 95 w 98"/>
                <a:gd name="T3" fmla="*/ 43 h 43"/>
                <a:gd name="T4" fmla="*/ 98 w 98"/>
                <a:gd name="T5" fmla="*/ 38 h 43"/>
                <a:gd name="T6" fmla="*/ 19 w 98"/>
                <a:gd name="T7" fmla="*/ 0 h 43"/>
                <a:gd name="T8" fmla="*/ 0 w 98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43">
                  <a:moveTo>
                    <a:pt x="0" y="43"/>
                  </a:moveTo>
                  <a:cubicBezTo>
                    <a:pt x="95" y="43"/>
                    <a:pt x="95" y="43"/>
                    <a:pt x="95" y="43"/>
                  </a:cubicBezTo>
                  <a:cubicBezTo>
                    <a:pt x="96" y="41"/>
                    <a:pt x="97" y="39"/>
                    <a:pt x="98" y="38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1" y="16"/>
                    <a:pt x="4" y="30"/>
                    <a:pt x="0" y="43"/>
                  </a:cubicBezTo>
                  <a:close/>
                </a:path>
              </a:pathLst>
            </a:custGeom>
            <a:solidFill>
              <a:srgbClr val="FFF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5" name="Freeform 22"/>
            <p:cNvSpPr/>
            <p:nvPr/>
          </p:nvSpPr>
          <p:spPr bwMode="auto">
            <a:xfrm>
              <a:off x="5784851" y="3575050"/>
              <a:ext cx="439738" cy="414338"/>
            </a:xfrm>
            <a:custGeom>
              <a:avLst/>
              <a:gdLst>
                <a:gd name="T0" fmla="*/ 0 w 104"/>
                <a:gd name="T1" fmla="*/ 59 h 97"/>
                <a:gd name="T2" fmla="*/ 79 w 104"/>
                <a:gd name="T3" fmla="*/ 97 h 97"/>
                <a:gd name="T4" fmla="*/ 104 w 104"/>
                <a:gd name="T5" fmla="*/ 55 h 97"/>
                <a:gd name="T6" fmla="*/ 42 w 104"/>
                <a:gd name="T7" fmla="*/ 0 h 97"/>
                <a:gd name="T8" fmla="*/ 0 w 104"/>
                <a:gd name="T9" fmla="*/ 5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97">
                  <a:moveTo>
                    <a:pt x="0" y="59"/>
                  </a:moveTo>
                  <a:cubicBezTo>
                    <a:pt x="79" y="97"/>
                    <a:pt x="79" y="97"/>
                    <a:pt x="79" y="97"/>
                  </a:cubicBezTo>
                  <a:cubicBezTo>
                    <a:pt x="86" y="82"/>
                    <a:pt x="94" y="68"/>
                    <a:pt x="104" y="55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25" y="20"/>
                    <a:pt x="11" y="40"/>
                    <a:pt x="0" y="59"/>
                  </a:cubicBezTo>
                  <a:close/>
                </a:path>
              </a:pathLst>
            </a:custGeom>
            <a:solidFill>
              <a:srgbClr val="68AE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6" name="Freeform 23"/>
            <p:cNvSpPr/>
            <p:nvPr/>
          </p:nvSpPr>
          <p:spPr bwMode="auto">
            <a:xfrm>
              <a:off x="6170613" y="3240088"/>
              <a:ext cx="355600" cy="390525"/>
            </a:xfrm>
            <a:custGeom>
              <a:avLst/>
              <a:gdLst>
                <a:gd name="T0" fmla="*/ 0 w 84"/>
                <a:gd name="T1" fmla="*/ 32 h 91"/>
                <a:gd name="T2" fmla="*/ 48 w 84"/>
                <a:gd name="T3" fmla="*/ 91 h 91"/>
                <a:gd name="T4" fmla="*/ 84 w 84"/>
                <a:gd name="T5" fmla="*/ 62 h 91"/>
                <a:gd name="T6" fmla="*/ 49 w 84"/>
                <a:gd name="T7" fmla="*/ 0 h 91"/>
                <a:gd name="T8" fmla="*/ 0 w 84"/>
                <a:gd name="T9" fmla="*/ 3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1">
                  <a:moveTo>
                    <a:pt x="0" y="32"/>
                  </a:moveTo>
                  <a:cubicBezTo>
                    <a:pt x="48" y="91"/>
                    <a:pt x="48" y="91"/>
                    <a:pt x="48" y="91"/>
                  </a:cubicBezTo>
                  <a:cubicBezTo>
                    <a:pt x="59" y="80"/>
                    <a:pt x="71" y="71"/>
                    <a:pt x="84" y="62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2" y="9"/>
                    <a:pt x="15" y="20"/>
                    <a:pt x="0" y="32"/>
                  </a:cubicBezTo>
                  <a:close/>
                </a:path>
              </a:pathLst>
            </a:custGeom>
            <a:solidFill>
              <a:srgbClr val="68AE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7" name="Freeform 24"/>
            <p:cNvSpPr/>
            <p:nvPr/>
          </p:nvSpPr>
          <p:spPr bwMode="auto">
            <a:xfrm>
              <a:off x="6378576" y="3151188"/>
              <a:ext cx="317500" cy="355600"/>
            </a:xfrm>
            <a:custGeom>
              <a:avLst/>
              <a:gdLst>
                <a:gd name="T0" fmla="*/ 0 w 75"/>
                <a:gd name="T1" fmla="*/ 21 h 83"/>
                <a:gd name="T2" fmla="*/ 35 w 75"/>
                <a:gd name="T3" fmla="*/ 83 h 83"/>
                <a:gd name="T4" fmla="*/ 43 w 75"/>
                <a:gd name="T5" fmla="*/ 79 h 83"/>
                <a:gd name="T6" fmla="*/ 75 w 75"/>
                <a:gd name="T7" fmla="*/ 65 h 83"/>
                <a:gd name="T8" fmla="*/ 48 w 75"/>
                <a:gd name="T9" fmla="*/ 0 h 83"/>
                <a:gd name="T10" fmla="*/ 0 w 75"/>
                <a:gd name="T11" fmla="*/ 2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83">
                  <a:moveTo>
                    <a:pt x="0" y="21"/>
                  </a:moveTo>
                  <a:cubicBezTo>
                    <a:pt x="35" y="83"/>
                    <a:pt x="35" y="83"/>
                    <a:pt x="35" y="83"/>
                  </a:cubicBezTo>
                  <a:cubicBezTo>
                    <a:pt x="38" y="82"/>
                    <a:pt x="40" y="80"/>
                    <a:pt x="43" y="79"/>
                  </a:cubicBezTo>
                  <a:cubicBezTo>
                    <a:pt x="53" y="73"/>
                    <a:pt x="64" y="68"/>
                    <a:pt x="75" y="65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1" y="6"/>
                    <a:pt x="15" y="13"/>
                    <a:pt x="0" y="21"/>
                  </a:cubicBezTo>
                  <a:close/>
                </a:path>
              </a:pathLst>
            </a:custGeom>
            <a:solidFill>
              <a:srgbClr val="FFF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8" name="Freeform 25"/>
            <p:cNvSpPr/>
            <p:nvPr/>
          </p:nvSpPr>
          <p:spPr bwMode="auto">
            <a:xfrm>
              <a:off x="6581776" y="3090863"/>
              <a:ext cx="317500" cy="338138"/>
            </a:xfrm>
            <a:custGeom>
              <a:avLst/>
              <a:gdLst>
                <a:gd name="T0" fmla="*/ 0 w 75"/>
                <a:gd name="T1" fmla="*/ 14 h 79"/>
                <a:gd name="T2" fmla="*/ 27 w 75"/>
                <a:gd name="T3" fmla="*/ 79 h 79"/>
                <a:gd name="T4" fmla="*/ 75 w 75"/>
                <a:gd name="T5" fmla="*/ 73 h 79"/>
                <a:gd name="T6" fmla="*/ 66 w 75"/>
                <a:gd name="T7" fmla="*/ 0 h 79"/>
                <a:gd name="T8" fmla="*/ 0 w 75"/>
                <a:gd name="T9" fmla="*/ 1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9">
                  <a:moveTo>
                    <a:pt x="0" y="14"/>
                  </a:moveTo>
                  <a:cubicBezTo>
                    <a:pt x="27" y="79"/>
                    <a:pt x="27" y="79"/>
                    <a:pt x="27" y="79"/>
                  </a:cubicBezTo>
                  <a:cubicBezTo>
                    <a:pt x="42" y="74"/>
                    <a:pt x="59" y="72"/>
                    <a:pt x="75" y="73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43" y="3"/>
                    <a:pt x="21" y="8"/>
                    <a:pt x="0" y="14"/>
                  </a:cubicBezTo>
                  <a:close/>
                </a:path>
              </a:pathLst>
            </a:custGeom>
            <a:solidFill>
              <a:srgbClr val="68AE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9" name="Freeform 26"/>
            <p:cNvSpPr/>
            <p:nvPr/>
          </p:nvSpPr>
          <p:spPr bwMode="auto">
            <a:xfrm>
              <a:off x="6861176" y="3082925"/>
              <a:ext cx="304800" cy="371475"/>
            </a:xfrm>
            <a:custGeom>
              <a:avLst/>
              <a:gdLst>
                <a:gd name="T0" fmla="*/ 9 w 72"/>
                <a:gd name="T1" fmla="*/ 1 h 87"/>
                <a:gd name="T2" fmla="*/ 0 w 72"/>
                <a:gd name="T3" fmla="*/ 2 h 87"/>
                <a:gd name="T4" fmla="*/ 9 w 72"/>
                <a:gd name="T5" fmla="*/ 75 h 87"/>
                <a:gd name="T6" fmla="*/ 57 w 72"/>
                <a:gd name="T7" fmla="*/ 87 h 87"/>
                <a:gd name="T8" fmla="*/ 72 w 72"/>
                <a:gd name="T9" fmla="*/ 9 h 87"/>
                <a:gd name="T10" fmla="*/ 9 w 72"/>
                <a:gd name="T1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87">
                  <a:moveTo>
                    <a:pt x="9" y="1"/>
                  </a:moveTo>
                  <a:cubicBezTo>
                    <a:pt x="6" y="2"/>
                    <a:pt x="3" y="2"/>
                    <a:pt x="0" y="2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26" y="76"/>
                    <a:pt x="42" y="80"/>
                    <a:pt x="57" y="87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53" y="2"/>
                    <a:pt x="31" y="0"/>
                    <a:pt x="9" y="1"/>
                  </a:cubicBezTo>
                  <a:close/>
                </a:path>
              </a:pathLst>
            </a:custGeom>
            <a:solidFill>
              <a:srgbClr val="FFF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0" name="Freeform 27"/>
            <p:cNvSpPr/>
            <p:nvPr/>
          </p:nvSpPr>
          <p:spPr bwMode="auto">
            <a:xfrm>
              <a:off x="7102476" y="3121025"/>
              <a:ext cx="352425" cy="419100"/>
            </a:xfrm>
            <a:custGeom>
              <a:avLst/>
              <a:gdLst>
                <a:gd name="T0" fmla="*/ 15 w 83"/>
                <a:gd name="T1" fmla="*/ 0 h 98"/>
                <a:gd name="T2" fmla="*/ 0 w 83"/>
                <a:gd name="T3" fmla="*/ 78 h 98"/>
                <a:gd name="T4" fmla="*/ 18 w 83"/>
                <a:gd name="T5" fmla="*/ 90 h 98"/>
                <a:gd name="T6" fmla="*/ 28 w 83"/>
                <a:gd name="T7" fmla="*/ 98 h 98"/>
                <a:gd name="T8" fmla="*/ 83 w 83"/>
                <a:gd name="T9" fmla="*/ 37 h 98"/>
                <a:gd name="T10" fmla="*/ 15 w 83"/>
                <a:gd name="T1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98">
                  <a:moveTo>
                    <a:pt x="15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7" y="82"/>
                    <a:pt x="13" y="85"/>
                    <a:pt x="18" y="90"/>
                  </a:cubicBezTo>
                  <a:cubicBezTo>
                    <a:pt x="22" y="93"/>
                    <a:pt x="25" y="95"/>
                    <a:pt x="28" y="98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63" y="20"/>
                    <a:pt x="40" y="7"/>
                    <a:pt x="15" y="0"/>
                  </a:cubicBezTo>
                  <a:close/>
                </a:path>
              </a:pathLst>
            </a:custGeom>
            <a:solidFill>
              <a:srgbClr val="68AE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1" name="Freeform 28"/>
            <p:cNvSpPr/>
            <p:nvPr/>
          </p:nvSpPr>
          <p:spPr bwMode="auto">
            <a:xfrm>
              <a:off x="7221538" y="3279775"/>
              <a:ext cx="415925" cy="406400"/>
            </a:xfrm>
            <a:custGeom>
              <a:avLst/>
              <a:gdLst>
                <a:gd name="T0" fmla="*/ 55 w 98"/>
                <a:gd name="T1" fmla="*/ 0 h 95"/>
                <a:gd name="T2" fmla="*/ 0 w 98"/>
                <a:gd name="T3" fmla="*/ 61 h 95"/>
                <a:gd name="T4" fmla="*/ 31 w 98"/>
                <a:gd name="T5" fmla="*/ 95 h 95"/>
                <a:gd name="T6" fmla="*/ 98 w 98"/>
                <a:gd name="T7" fmla="*/ 42 h 95"/>
                <a:gd name="T8" fmla="*/ 55 w 98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95">
                  <a:moveTo>
                    <a:pt x="55" y="0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11" y="71"/>
                    <a:pt x="22" y="83"/>
                    <a:pt x="31" y="95"/>
                  </a:cubicBezTo>
                  <a:cubicBezTo>
                    <a:pt x="98" y="42"/>
                    <a:pt x="98" y="42"/>
                    <a:pt x="98" y="42"/>
                  </a:cubicBezTo>
                  <a:cubicBezTo>
                    <a:pt x="85" y="27"/>
                    <a:pt x="71" y="12"/>
                    <a:pt x="55" y="0"/>
                  </a:cubicBezTo>
                  <a:close/>
                </a:path>
              </a:pathLst>
            </a:custGeom>
            <a:solidFill>
              <a:srgbClr val="FFF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2" name="Freeform 29"/>
            <p:cNvSpPr/>
            <p:nvPr/>
          </p:nvSpPr>
          <p:spPr bwMode="auto">
            <a:xfrm>
              <a:off x="7353301" y="3459163"/>
              <a:ext cx="614363" cy="552450"/>
            </a:xfrm>
            <a:custGeom>
              <a:avLst/>
              <a:gdLst>
                <a:gd name="T0" fmla="*/ 145 w 145"/>
                <a:gd name="T1" fmla="*/ 129 h 129"/>
                <a:gd name="T2" fmla="*/ 67 w 145"/>
                <a:gd name="T3" fmla="*/ 0 h 129"/>
                <a:gd name="T4" fmla="*/ 0 w 145"/>
                <a:gd name="T5" fmla="*/ 53 h 129"/>
                <a:gd name="T6" fmla="*/ 41 w 145"/>
                <a:gd name="T7" fmla="*/ 129 h 129"/>
                <a:gd name="T8" fmla="*/ 145 w 145"/>
                <a:gd name="T9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129">
                  <a:moveTo>
                    <a:pt x="145" y="129"/>
                  </a:moveTo>
                  <a:cubicBezTo>
                    <a:pt x="145" y="129"/>
                    <a:pt x="119" y="60"/>
                    <a:pt x="67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8" y="76"/>
                    <a:pt x="31" y="102"/>
                    <a:pt x="41" y="129"/>
                  </a:cubicBezTo>
                  <a:lnTo>
                    <a:pt x="145" y="129"/>
                  </a:lnTo>
                  <a:close/>
                </a:path>
              </a:pathLst>
            </a:custGeom>
            <a:solidFill>
              <a:srgbClr val="68AE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3" name="Freeform 30"/>
            <p:cNvSpPr/>
            <p:nvPr/>
          </p:nvSpPr>
          <p:spPr bwMode="auto">
            <a:xfrm>
              <a:off x="5962651" y="3378200"/>
              <a:ext cx="411163" cy="431800"/>
            </a:xfrm>
            <a:custGeom>
              <a:avLst/>
              <a:gdLst>
                <a:gd name="T0" fmla="*/ 0 w 97"/>
                <a:gd name="T1" fmla="*/ 46 h 101"/>
                <a:gd name="T2" fmla="*/ 62 w 97"/>
                <a:gd name="T3" fmla="*/ 101 h 101"/>
                <a:gd name="T4" fmla="*/ 97 w 97"/>
                <a:gd name="T5" fmla="*/ 59 h 101"/>
                <a:gd name="T6" fmla="*/ 49 w 97"/>
                <a:gd name="T7" fmla="*/ 0 h 101"/>
                <a:gd name="T8" fmla="*/ 0 w 97"/>
                <a:gd name="T9" fmla="*/ 4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01">
                  <a:moveTo>
                    <a:pt x="0" y="46"/>
                  </a:moveTo>
                  <a:cubicBezTo>
                    <a:pt x="62" y="101"/>
                    <a:pt x="62" y="101"/>
                    <a:pt x="62" y="101"/>
                  </a:cubicBezTo>
                  <a:cubicBezTo>
                    <a:pt x="72" y="85"/>
                    <a:pt x="84" y="71"/>
                    <a:pt x="97" y="59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1" y="14"/>
                    <a:pt x="14" y="30"/>
                    <a:pt x="0" y="46"/>
                  </a:cubicBezTo>
                  <a:close/>
                </a:path>
              </a:pathLst>
            </a:custGeom>
            <a:solidFill>
              <a:srgbClr val="FFF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4" name="Freeform 31"/>
            <p:cNvSpPr/>
            <p:nvPr/>
          </p:nvSpPr>
          <p:spPr bwMode="auto">
            <a:xfrm>
              <a:off x="5945188" y="3262313"/>
              <a:ext cx="1738313" cy="749300"/>
            </a:xfrm>
            <a:custGeom>
              <a:avLst/>
              <a:gdLst>
                <a:gd name="T0" fmla="*/ 410 w 410"/>
                <a:gd name="T1" fmla="*/ 175 h 175"/>
                <a:gd name="T2" fmla="*/ 213 w 410"/>
                <a:gd name="T3" fmla="*/ 11 h 175"/>
                <a:gd name="T4" fmla="*/ 0 w 410"/>
                <a:gd name="T5" fmla="*/ 175 h 175"/>
                <a:gd name="T6" fmla="*/ 410 w 410"/>
                <a:gd name="T7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0" h="175">
                  <a:moveTo>
                    <a:pt x="410" y="175"/>
                  </a:moveTo>
                  <a:cubicBezTo>
                    <a:pt x="410" y="175"/>
                    <a:pt x="336" y="0"/>
                    <a:pt x="213" y="11"/>
                  </a:cubicBezTo>
                  <a:cubicBezTo>
                    <a:pt x="89" y="21"/>
                    <a:pt x="18" y="120"/>
                    <a:pt x="0" y="175"/>
                  </a:cubicBezTo>
                  <a:lnTo>
                    <a:pt x="410" y="175"/>
                  </a:lnTo>
                  <a:close/>
                </a:path>
              </a:pathLst>
            </a:custGeom>
            <a:solidFill>
              <a:srgbClr val="FF7E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5" name="Freeform 32"/>
            <p:cNvSpPr/>
            <p:nvPr/>
          </p:nvSpPr>
          <p:spPr bwMode="auto">
            <a:xfrm>
              <a:off x="7323138" y="3227388"/>
              <a:ext cx="1793875" cy="757238"/>
            </a:xfrm>
            <a:custGeom>
              <a:avLst/>
              <a:gdLst>
                <a:gd name="T0" fmla="*/ 422 w 423"/>
                <a:gd name="T1" fmla="*/ 48 h 177"/>
                <a:gd name="T2" fmla="*/ 0 w 423"/>
                <a:gd name="T3" fmla="*/ 177 h 177"/>
                <a:gd name="T4" fmla="*/ 423 w 423"/>
                <a:gd name="T5" fmla="*/ 177 h 177"/>
                <a:gd name="T6" fmla="*/ 422 w 423"/>
                <a:gd name="T7" fmla="*/ 48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3" h="177">
                  <a:moveTo>
                    <a:pt x="422" y="48"/>
                  </a:moveTo>
                  <a:cubicBezTo>
                    <a:pt x="422" y="48"/>
                    <a:pt x="163" y="0"/>
                    <a:pt x="0" y="177"/>
                  </a:cubicBezTo>
                  <a:cubicBezTo>
                    <a:pt x="423" y="177"/>
                    <a:pt x="423" y="177"/>
                    <a:pt x="423" y="177"/>
                  </a:cubicBezTo>
                  <a:lnTo>
                    <a:pt x="422" y="48"/>
                  </a:lnTo>
                  <a:close/>
                </a:path>
              </a:pathLst>
            </a:custGeom>
            <a:solidFill>
              <a:srgbClr val="B35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6" name="Freeform 33"/>
            <p:cNvSpPr/>
            <p:nvPr/>
          </p:nvSpPr>
          <p:spPr bwMode="auto">
            <a:xfrm>
              <a:off x="7620001" y="3506788"/>
              <a:ext cx="1501775" cy="492125"/>
            </a:xfrm>
            <a:custGeom>
              <a:avLst/>
              <a:gdLst>
                <a:gd name="T0" fmla="*/ 354 w 354"/>
                <a:gd name="T1" fmla="*/ 31 h 115"/>
                <a:gd name="T2" fmla="*/ 0 w 354"/>
                <a:gd name="T3" fmla="*/ 115 h 115"/>
                <a:gd name="T4" fmla="*/ 353 w 354"/>
                <a:gd name="T5" fmla="*/ 115 h 115"/>
                <a:gd name="T6" fmla="*/ 354 w 354"/>
                <a:gd name="T7" fmla="*/ 3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4" h="115">
                  <a:moveTo>
                    <a:pt x="354" y="31"/>
                  </a:moveTo>
                  <a:cubicBezTo>
                    <a:pt x="354" y="31"/>
                    <a:pt x="169" y="0"/>
                    <a:pt x="0" y="115"/>
                  </a:cubicBezTo>
                  <a:cubicBezTo>
                    <a:pt x="353" y="115"/>
                    <a:pt x="353" y="115"/>
                    <a:pt x="353" y="115"/>
                  </a:cubicBezTo>
                  <a:lnTo>
                    <a:pt x="354" y="31"/>
                  </a:lnTo>
                  <a:close/>
                </a:path>
              </a:pathLst>
            </a:custGeom>
            <a:solidFill>
              <a:srgbClr val="FF8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7" name="Freeform 34"/>
            <p:cNvSpPr/>
            <p:nvPr/>
          </p:nvSpPr>
          <p:spPr bwMode="auto">
            <a:xfrm>
              <a:off x="7951788" y="3736975"/>
              <a:ext cx="1165225" cy="282575"/>
            </a:xfrm>
            <a:custGeom>
              <a:avLst/>
              <a:gdLst>
                <a:gd name="T0" fmla="*/ 275 w 275"/>
                <a:gd name="T1" fmla="*/ 18 h 66"/>
                <a:gd name="T2" fmla="*/ 0 w 275"/>
                <a:gd name="T3" fmla="*/ 66 h 66"/>
                <a:gd name="T4" fmla="*/ 274 w 275"/>
                <a:gd name="T5" fmla="*/ 66 h 66"/>
                <a:gd name="T6" fmla="*/ 275 w 275"/>
                <a:gd name="T7" fmla="*/ 1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5" h="66">
                  <a:moveTo>
                    <a:pt x="275" y="18"/>
                  </a:moveTo>
                  <a:cubicBezTo>
                    <a:pt x="275" y="18"/>
                    <a:pt x="131" y="0"/>
                    <a:pt x="0" y="66"/>
                  </a:cubicBezTo>
                  <a:cubicBezTo>
                    <a:pt x="274" y="66"/>
                    <a:pt x="274" y="66"/>
                    <a:pt x="274" y="66"/>
                  </a:cubicBezTo>
                  <a:lnTo>
                    <a:pt x="275" y="18"/>
                  </a:lnTo>
                  <a:close/>
                </a:path>
              </a:pathLst>
            </a:custGeom>
            <a:solidFill>
              <a:srgbClr val="9AC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8" name="Freeform 35"/>
            <p:cNvSpPr/>
            <p:nvPr/>
          </p:nvSpPr>
          <p:spPr bwMode="auto">
            <a:xfrm>
              <a:off x="7475538" y="3411538"/>
              <a:ext cx="1646238" cy="582613"/>
            </a:xfrm>
            <a:custGeom>
              <a:avLst/>
              <a:gdLst>
                <a:gd name="T0" fmla="*/ 386 w 388"/>
                <a:gd name="T1" fmla="*/ 5 h 136"/>
                <a:gd name="T2" fmla="*/ 343 w 388"/>
                <a:gd name="T3" fmla="*/ 50 h 136"/>
                <a:gd name="T4" fmla="*/ 319 w 388"/>
                <a:gd name="T5" fmla="*/ 2 h 136"/>
                <a:gd name="T6" fmla="*/ 297 w 388"/>
                <a:gd name="T7" fmla="*/ 47 h 136"/>
                <a:gd name="T8" fmla="*/ 266 w 388"/>
                <a:gd name="T9" fmla="*/ 0 h 136"/>
                <a:gd name="T10" fmla="*/ 245 w 388"/>
                <a:gd name="T11" fmla="*/ 54 h 136"/>
                <a:gd name="T12" fmla="*/ 212 w 388"/>
                <a:gd name="T13" fmla="*/ 7 h 136"/>
                <a:gd name="T14" fmla="*/ 193 w 388"/>
                <a:gd name="T15" fmla="*/ 67 h 136"/>
                <a:gd name="T16" fmla="*/ 147 w 388"/>
                <a:gd name="T17" fmla="*/ 23 h 136"/>
                <a:gd name="T18" fmla="*/ 141 w 388"/>
                <a:gd name="T19" fmla="*/ 81 h 136"/>
                <a:gd name="T20" fmla="*/ 93 w 388"/>
                <a:gd name="T21" fmla="*/ 45 h 136"/>
                <a:gd name="T22" fmla="*/ 100 w 388"/>
                <a:gd name="T23" fmla="*/ 98 h 136"/>
                <a:gd name="T24" fmla="*/ 47 w 388"/>
                <a:gd name="T25" fmla="*/ 65 h 136"/>
                <a:gd name="T26" fmla="*/ 52 w 388"/>
                <a:gd name="T27" fmla="*/ 120 h 136"/>
                <a:gd name="T28" fmla="*/ 0 w 388"/>
                <a:gd name="T29" fmla="*/ 100 h 136"/>
                <a:gd name="T30" fmla="*/ 3 w 388"/>
                <a:gd name="T31" fmla="*/ 136 h 136"/>
                <a:gd name="T32" fmla="*/ 34 w 388"/>
                <a:gd name="T33" fmla="*/ 136 h 136"/>
                <a:gd name="T34" fmla="*/ 388 w 388"/>
                <a:gd name="T35" fmla="*/ 53 h 136"/>
                <a:gd name="T36" fmla="*/ 386 w 388"/>
                <a:gd name="T37" fmla="*/ 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8" h="136">
                  <a:moveTo>
                    <a:pt x="386" y="5"/>
                  </a:moveTo>
                  <a:cubicBezTo>
                    <a:pt x="343" y="50"/>
                    <a:pt x="343" y="50"/>
                    <a:pt x="343" y="50"/>
                  </a:cubicBezTo>
                  <a:cubicBezTo>
                    <a:pt x="319" y="2"/>
                    <a:pt x="319" y="2"/>
                    <a:pt x="319" y="2"/>
                  </a:cubicBezTo>
                  <a:cubicBezTo>
                    <a:pt x="297" y="47"/>
                    <a:pt x="297" y="47"/>
                    <a:pt x="297" y="47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245" y="54"/>
                    <a:pt x="245" y="54"/>
                    <a:pt x="245" y="54"/>
                  </a:cubicBezTo>
                  <a:cubicBezTo>
                    <a:pt x="212" y="7"/>
                    <a:pt x="212" y="7"/>
                    <a:pt x="212" y="7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147" y="23"/>
                    <a:pt x="147" y="23"/>
                    <a:pt x="147" y="23"/>
                  </a:cubicBezTo>
                  <a:cubicBezTo>
                    <a:pt x="141" y="81"/>
                    <a:pt x="141" y="81"/>
                    <a:pt x="141" y="81"/>
                  </a:cubicBezTo>
                  <a:cubicBezTo>
                    <a:pt x="93" y="45"/>
                    <a:pt x="93" y="45"/>
                    <a:pt x="93" y="45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" y="136"/>
                    <a:pt x="3" y="136"/>
                    <a:pt x="3" y="136"/>
                  </a:cubicBezTo>
                  <a:cubicBezTo>
                    <a:pt x="34" y="136"/>
                    <a:pt x="34" y="136"/>
                    <a:pt x="34" y="136"/>
                  </a:cubicBezTo>
                  <a:cubicBezTo>
                    <a:pt x="34" y="136"/>
                    <a:pt x="185" y="27"/>
                    <a:pt x="388" y="53"/>
                  </a:cubicBezTo>
                  <a:lnTo>
                    <a:pt x="386" y="5"/>
                  </a:lnTo>
                  <a:close/>
                </a:path>
              </a:pathLst>
            </a:custGeom>
            <a:solidFill>
              <a:srgbClr val="88CA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9" name="Oval 36"/>
            <p:cNvSpPr>
              <a:spLocks noChangeArrowheads="1"/>
            </p:cNvSpPr>
            <p:nvPr/>
          </p:nvSpPr>
          <p:spPr bwMode="auto">
            <a:xfrm>
              <a:off x="8942388" y="3454400"/>
              <a:ext cx="47625" cy="47625"/>
            </a:xfrm>
            <a:prstGeom prst="ellipse">
              <a:avLst/>
            </a:prstGeom>
            <a:solidFill>
              <a:srgbClr val="FFF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0" name="Oval 37"/>
            <p:cNvSpPr>
              <a:spLocks noChangeArrowheads="1"/>
            </p:cNvSpPr>
            <p:nvPr/>
          </p:nvSpPr>
          <p:spPr bwMode="auto">
            <a:xfrm>
              <a:off x="8710613" y="3446463"/>
              <a:ext cx="46038" cy="46038"/>
            </a:xfrm>
            <a:prstGeom prst="ellipse">
              <a:avLst/>
            </a:prstGeom>
            <a:solidFill>
              <a:srgbClr val="FFF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1" name="Oval 38"/>
            <p:cNvSpPr>
              <a:spLocks noChangeArrowheads="1"/>
            </p:cNvSpPr>
            <p:nvPr/>
          </p:nvSpPr>
          <p:spPr bwMode="auto">
            <a:xfrm>
              <a:off x="8459788" y="3476625"/>
              <a:ext cx="46038" cy="42863"/>
            </a:xfrm>
            <a:prstGeom prst="ellipse">
              <a:avLst/>
            </a:prstGeom>
            <a:solidFill>
              <a:srgbClr val="FFF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2" name="Oval 39"/>
            <p:cNvSpPr>
              <a:spLocks noChangeArrowheads="1"/>
            </p:cNvSpPr>
            <p:nvPr/>
          </p:nvSpPr>
          <p:spPr bwMode="auto">
            <a:xfrm>
              <a:off x="8226426" y="3519488"/>
              <a:ext cx="46038" cy="46038"/>
            </a:xfrm>
            <a:prstGeom prst="ellipse">
              <a:avLst/>
            </a:prstGeom>
            <a:solidFill>
              <a:srgbClr val="FFF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3" name="Oval 40"/>
            <p:cNvSpPr>
              <a:spLocks noChangeArrowheads="1"/>
            </p:cNvSpPr>
            <p:nvPr/>
          </p:nvSpPr>
          <p:spPr bwMode="auto">
            <a:xfrm>
              <a:off x="7985126" y="3600450"/>
              <a:ext cx="46038" cy="46038"/>
            </a:xfrm>
            <a:prstGeom prst="ellipse">
              <a:avLst/>
            </a:prstGeom>
            <a:solidFill>
              <a:srgbClr val="FFF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4" name="Oval 41"/>
            <p:cNvSpPr>
              <a:spLocks noChangeArrowheads="1"/>
            </p:cNvSpPr>
            <p:nvPr/>
          </p:nvSpPr>
          <p:spPr bwMode="auto">
            <a:xfrm>
              <a:off x="7807326" y="3681413"/>
              <a:ext cx="41275" cy="47625"/>
            </a:xfrm>
            <a:prstGeom prst="ellipse">
              <a:avLst/>
            </a:prstGeom>
            <a:solidFill>
              <a:srgbClr val="FFF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5" name="Oval 42"/>
            <p:cNvSpPr>
              <a:spLocks noChangeArrowheads="1"/>
            </p:cNvSpPr>
            <p:nvPr/>
          </p:nvSpPr>
          <p:spPr bwMode="auto">
            <a:xfrm>
              <a:off x="7599363" y="3792538"/>
              <a:ext cx="46038" cy="42863"/>
            </a:xfrm>
            <a:prstGeom prst="ellipse">
              <a:avLst/>
            </a:prstGeom>
            <a:solidFill>
              <a:srgbClr val="FFF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6" name="Oval 43"/>
            <p:cNvSpPr>
              <a:spLocks noChangeArrowheads="1"/>
            </p:cNvSpPr>
            <p:nvPr/>
          </p:nvSpPr>
          <p:spPr bwMode="auto">
            <a:xfrm>
              <a:off x="7404101" y="3925888"/>
              <a:ext cx="42863" cy="46038"/>
            </a:xfrm>
            <a:prstGeom prst="ellipse">
              <a:avLst/>
            </a:prstGeom>
            <a:solidFill>
              <a:srgbClr val="FFF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7" name="Oval 44"/>
            <p:cNvSpPr>
              <a:spLocks noChangeArrowheads="1"/>
            </p:cNvSpPr>
            <p:nvPr/>
          </p:nvSpPr>
          <p:spPr bwMode="auto">
            <a:xfrm>
              <a:off x="8756651" y="3689350"/>
              <a:ext cx="42863" cy="47625"/>
            </a:xfrm>
            <a:prstGeom prst="ellipse">
              <a:avLst/>
            </a:prstGeom>
            <a:solidFill>
              <a:srgbClr val="9DD4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8" name="Oval 45"/>
            <p:cNvSpPr>
              <a:spLocks noChangeArrowheads="1"/>
            </p:cNvSpPr>
            <p:nvPr/>
          </p:nvSpPr>
          <p:spPr bwMode="auto">
            <a:xfrm>
              <a:off x="8531226" y="3719513"/>
              <a:ext cx="42863" cy="42863"/>
            </a:xfrm>
            <a:prstGeom prst="ellipse">
              <a:avLst/>
            </a:prstGeom>
            <a:solidFill>
              <a:srgbClr val="9DD4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9" name="Oval 46"/>
            <p:cNvSpPr>
              <a:spLocks noChangeArrowheads="1"/>
            </p:cNvSpPr>
            <p:nvPr/>
          </p:nvSpPr>
          <p:spPr bwMode="auto">
            <a:xfrm>
              <a:off x="8299451" y="3754438"/>
              <a:ext cx="46038" cy="47625"/>
            </a:xfrm>
            <a:prstGeom prst="ellipse">
              <a:avLst/>
            </a:prstGeom>
            <a:solidFill>
              <a:srgbClr val="9DD4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0" name="Oval 47"/>
            <p:cNvSpPr>
              <a:spLocks noChangeArrowheads="1"/>
            </p:cNvSpPr>
            <p:nvPr/>
          </p:nvSpPr>
          <p:spPr bwMode="auto">
            <a:xfrm>
              <a:off x="8081963" y="3827463"/>
              <a:ext cx="47625" cy="46038"/>
            </a:xfrm>
            <a:prstGeom prst="ellipse">
              <a:avLst/>
            </a:prstGeom>
            <a:solidFill>
              <a:srgbClr val="9DD4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1" name="Oval 48"/>
            <p:cNvSpPr>
              <a:spLocks noChangeArrowheads="1"/>
            </p:cNvSpPr>
            <p:nvPr/>
          </p:nvSpPr>
          <p:spPr bwMode="auto">
            <a:xfrm>
              <a:off x="7878763" y="3916363"/>
              <a:ext cx="42863" cy="47625"/>
            </a:xfrm>
            <a:prstGeom prst="ellipse">
              <a:avLst/>
            </a:prstGeom>
            <a:solidFill>
              <a:srgbClr val="9DD4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2" name="Freeform 49"/>
            <p:cNvSpPr/>
            <p:nvPr/>
          </p:nvSpPr>
          <p:spPr bwMode="auto">
            <a:xfrm>
              <a:off x="7756526" y="3330575"/>
              <a:ext cx="130175" cy="342900"/>
            </a:xfrm>
            <a:custGeom>
              <a:avLst/>
              <a:gdLst>
                <a:gd name="T0" fmla="*/ 19 w 31"/>
                <a:gd name="T1" fmla="*/ 66 h 80"/>
                <a:gd name="T2" fmla="*/ 30 w 31"/>
                <a:gd name="T3" fmla="*/ 0 h 80"/>
                <a:gd name="T4" fmla="*/ 26 w 31"/>
                <a:gd name="T5" fmla="*/ 0 h 80"/>
                <a:gd name="T6" fmla="*/ 0 w 31"/>
                <a:gd name="T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80">
                  <a:moveTo>
                    <a:pt x="19" y="66"/>
                  </a:moveTo>
                  <a:cubicBezTo>
                    <a:pt x="23" y="45"/>
                    <a:pt x="31" y="22"/>
                    <a:pt x="30" y="0"/>
                  </a:cubicBezTo>
                  <a:cubicBezTo>
                    <a:pt x="29" y="0"/>
                    <a:pt x="27" y="0"/>
                    <a:pt x="26" y="0"/>
                  </a:cubicBezTo>
                  <a:cubicBezTo>
                    <a:pt x="23" y="27"/>
                    <a:pt x="10" y="58"/>
                    <a:pt x="0" y="80"/>
                  </a:cubicBezTo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3" name="Freeform 50"/>
            <p:cNvSpPr/>
            <p:nvPr/>
          </p:nvSpPr>
          <p:spPr bwMode="auto">
            <a:xfrm>
              <a:off x="7751763" y="3360738"/>
              <a:ext cx="84138" cy="153988"/>
            </a:xfrm>
            <a:custGeom>
              <a:avLst/>
              <a:gdLst>
                <a:gd name="T0" fmla="*/ 20 w 20"/>
                <a:gd name="T1" fmla="*/ 25 h 36"/>
                <a:gd name="T2" fmla="*/ 4 w 20"/>
                <a:gd name="T3" fmla="*/ 0 h 36"/>
                <a:gd name="T4" fmla="*/ 20 w 20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36">
                  <a:moveTo>
                    <a:pt x="20" y="25"/>
                  </a:moveTo>
                  <a:cubicBezTo>
                    <a:pt x="15" y="17"/>
                    <a:pt x="10" y="7"/>
                    <a:pt x="4" y="0"/>
                  </a:cubicBezTo>
                  <a:cubicBezTo>
                    <a:pt x="0" y="7"/>
                    <a:pt x="13" y="31"/>
                    <a:pt x="20" y="36"/>
                  </a:cubicBezTo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4" name="Freeform 51"/>
            <p:cNvSpPr/>
            <p:nvPr/>
          </p:nvSpPr>
          <p:spPr bwMode="auto">
            <a:xfrm>
              <a:off x="7785101" y="3027363"/>
              <a:ext cx="276225" cy="388938"/>
            </a:xfrm>
            <a:custGeom>
              <a:avLst/>
              <a:gdLst>
                <a:gd name="T0" fmla="*/ 14 w 65"/>
                <a:gd name="T1" fmla="*/ 22 h 91"/>
                <a:gd name="T2" fmla="*/ 41 w 65"/>
                <a:gd name="T3" fmla="*/ 77 h 91"/>
                <a:gd name="T4" fmla="*/ 2 w 65"/>
                <a:gd name="T5" fmla="*/ 59 h 91"/>
                <a:gd name="T6" fmla="*/ 14 w 65"/>
                <a:gd name="T7" fmla="*/ 2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91">
                  <a:moveTo>
                    <a:pt x="14" y="22"/>
                  </a:moveTo>
                  <a:cubicBezTo>
                    <a:pt x="51" y="0"/>
                    <a:pt x="65" y="58"/>
                    <a:pt x="41" y="77"/>
                  </a:cubicBezTo>
                  <a:cubicBezTo>
                    <a:pt x="23" y="91"/>
                    <a:pt x="5" y="80"/>
                    <a:pt x="2" y="59"/>
                  </a:cubicBezTo>
                  <a:cubicBezTo>
                    <a:pt x="0" y="44"/>
                    <a:pt x="0" y="31"/>
                    <a:pt x="14" y="22"/>
                  </a:cubicBezTo>
                  <a:close/>
                </a:path>
              </a:pathLst>
            </a:custGeom>
            <a:solidFill>
              <a:srgbClr val="5B8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5" name="Freeform 52"/>
            <p:cNvSpPr/>
            <p:nvPr/>
          </p:nvSpPr>
          <p:spPr bwMode="auto">
            <a:xfrm>
              <a:off x="7620001" y="3267075"/>
              <a:ext cx="169863" cy="179388"/>
            </a:xfrm>
            <a:custGeom>
              <a:avLst/>
              <a:gdLst>
                <a:gd name="T0" fmla="*/ 16 w 40"/>
                <a:gd name="T1" fmla="*/ 11 h 42"/>
                <a:gd name="T2" fmla="*/ 39 w 40"/>
                <a:gd name="T3" fmla="*/ 22 h 42"/>
                <a:gd name="T4" fmla="*/ 16 w 40"/>
                <a:gd name="T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42">
                  <a:moveTo>
                    <a:pt x="16" y="11"/>
                  </a:moveTo>
                  <a:cubicBezTo>
                    <a:pt x="0" y="31"/>
                    <a:pt x="37" y="42"/>
                    <a:pt x="39" y="22"/>
                  </a:cubicBezTo>
                  <a:cubicBezTo>
                    <a:pt x="40" y="10"/>
                    <a:pt x="24" y="0"/>
                    <a:pt x="16" y="11"/>
                  </a:cubicBezTo>
                  <a:close/>
                </a:path>
              </a:pathLst>
            </a:custGeom>
            <a:solidFill>
              <a:srgbClr val="5B8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6" name="Oval 53"/>
            <p:cNvSpPr>
              <a:spLocks noChangeArrowheads="1"/>
            </p:cNvSpPr>
            <p:nvPr/>
          </p:nvSpPr>
          <p:spPr bwMode="auto">
            <a:xfrm>
              <a:off x="7874001" y="3159125"/>
              <a:ext cx="30163" cy="25400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7" name="Oval 54"/>
            <p:cNvSpPr>
              <a:spLocks noChangeArrowheads="1"/>
            </p:cNvSpPr>
            <p:nvPr/>
          </p:nvSpPr>
          <p:spPr bwMode="auto">
            <a:xfrm>
              <a:off x="7972426" y="3206750"/>
              <a:ext cx="25400" cy="25400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8" name="Oval 55"/>
            <p:cNvSpPr>
              <a:spLocks noChangeArrowheads="1"/>
            </p:cNvSpPr>
            <p:nvPr/>
          </p:nvSpPr>
          <p:spPr bwMode="auto">
            <a:xfrm>
              <a:off x="7899401" y="3219450"/>
              <a:ext cx="25400" cy="25400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9" name="Oval 56"/>
            <p:cNvSpPr>
              <a:spLocks noChangeArrowheads="1"/>
            </p:cNvSpPr>
            <p:nvPr/>
          </p:nvSpPr>
          <p:spPr bwMode="auto">
            <a:xfrm>
              <a:off x="7797801" y="3194050"/>
              <a:ext cx="25400" cy="30163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0" name="Oval 57"/>
            <p:cNvSpPr>
              <a:spLocks noChangeArrowheads="1"/>
            </p:cNvSpPr>
            <p:nvPr/>
          </p:nvSpPr>
          <p:spPr bwMode="auto">
            <a:xfrm>
              <a:off x="7853363" y="3305175"/>
              <a:ext cx="25400" cy="25400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1" name="Oval 58"/>
            <p:cNvSpPr>
              <a:spLocks noChangeArrowheads="1"/>
            </p:cNvSpPr>
            <p:nvPr/>
          </p:nvSpPr>
          <p:spPr bwMode="auto">
            <a:xfrm>
              <a:off x="7696201" y="3317875"/>
              <a:ext cx="25400" cy="25400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2" name="Oval 59"/>
            <p:cNvSpPr>
              <a:spLocks noChangeArrowheads="1"/>
            </p:cNvSpPr>
            <p:nvPr/>
          </p:nvSpPr>
          <p:spPr bwMode="auto">
            <a:xfrm>
              <a:off x="7751763" y="3355975"/>
              <a:ext cx="25400" cy="30163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3" name="Oval 60"/>
            <p:cNvSpPr>
              <a:spLocks noChangeArrowheads="1"/>
            </p:cNvSpPr>
            <p:nvPr/>
          </p:nvSpPr>
          <p:spPr bwMode="auto">
            <a:xfrm>
              <a:off x="7947026" y="3295650"/>
              <a:ext cx="25400" cy="30163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4" name="Freeform 61"/>
            <p:cNvSpPr/>
            <p:nvPr/>
          </p:nvSpPr>
          <p:spPr bwMode="auto">
            <a:xfrm>
              <a:off x="8099426" y="3163888"/>
              <a:ext cx="444500" cy="273050"/>
            </a:xfrm>
            <a:custGeom>
              <a:avLst/>
              <a:gdLst>
                <a:gd name="T0" fmla="*/ 18 w 105"/>
                <a:gd name="T1" fmla="*/ 13 h 64"/>
                <a:gd name="T2" fmla="*/ 17 w 105"/>
                <a:gd name="T3" fmla="*/ 40 h 64"/>
                <a:gd name="T4" fmla="*/ 8 w 105"/>
                <a:gd name="T5" fmla="*/ 43 h 64"/>
                <a:gd name="T6" fmla="*/ 0 w 105"/>
                <a:gd name="T7" fmla="*/ 46 h 64"/>
                <a:gd name="T8" fmla="*/ 1 w 105"/>
                <a:gd name="T9" fmla="*/ 64 h 64"/>
                <a:gd name="T10" fmla="*/ 11 w 105"/>
                <a:gd name="T11" fmla="*/ 62 h 64"/>
                <a:gd name="T12" fmla="*/ 42 w 105"/>
                <a:gd name="T13" fmla="*/ 58 h 64"/>
                <a:gd name="T14" fmla="*/ 77 w 105"/>
                <a:gd name="T15" fmla="*/ 51 h 64"/>
                <a:gd name="T16" fmla="*/ 104 w 105"/>
                <a:gd name="T17" fmla="*/ 46 h 64"/>
                <a:gd name="T18" fmla="*/ 104 w 105"/>
                <a:gd name="T19" fmla="*/ 37 h 64"/>
                <a:gd name="T20" fmla="*/ 101 w 105"/>
                <a:gd name="T21" fmla="*/ 31 h 64"/>
                <a:gd name="T22" fmla="*/ 91 w 105"/>
                <a:gd name="T23" fmla="*/ 31 h 64"/>
                <a:gd name="T24" fmla="*/ 84 w 105"/>
                <a:gd name="T25" fmla="*/ 30 h 64"/>
                <a:gd name="T26" fmla="*/ 81 w 105"/>
                <a:gd name="T27" fmla="*/ 5 h 64"/>
                <a:gd name="T28" fmla="*/ 73 w 105"/>
                <a:gd name="T29" fmla="*/ 1 h 64"/>
                <a:gd name="T30" fmla="*/ 38 w 105"/>
                <a:gd name="T31" fmla="*/ 7 h 64"/>
                <a:gd name="T32" fmla="*/ 27 w 105"/>
                <a:gd name="T33" fmla="*/ 9 h 64"/>
                <a:gd name="T34" fmla="*/ 18 w 105"/>
                <a:gd name="T35" fmla="*/ 1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64">
                  <a:moveTo>
                    <a:pt x="18" y="13"/>
                  </a:moveTo>
                  <a:cubicBezTo>
                    <a:pt x="8" y="17"/>
                    <a:pt x="17" y="32"/>
                    <a:pt x="17" y="40"/>
                  </a:cubicBezTo>
                  <a:cubicBezTo>
                    <a:pt x="14" y="41"/>
                    <a:pt x="11" y="42"/>
                    <a:pt x="8" y="43"/>
                  </a:cubicBezTo>
                  <a:cubicBezTo>
                    <a:pt x="5" y="44"/>
                    <a:pt x="3" y="46"/>
                    <a:pt x="0" y="46"/>
                  </a:cubicBezTo>
                  <a:cubicBezTo>
                    <a:pt x="0" y="48"/>
                    <a:pt x="2" y="64"/>
                    <a:pt x="1" y="64"/>
                  </a:cubicBezTo>
                  <a:cubicBezTo>
                    <a:pt x="4" y="63"/>
                    <a:pt x="8" y="63"/>
                    <a:pt x="11" y="62"/>
                  </a:cubicBezTo>
                  <a:cubicBezTo>
                    <a:pt x="21" y="60"/>
                    <a:pt x="32" y="59"/>
                    <a:pt x="42" y="58"/>
                  </a:cubicBezTo>
                  <a:cubicBezTo>
                    <a:pt x="53" y="56"/>
                    <a:pt x="65" y="53"/>
                    <a:pt x="77" y="51"/>
                  </a:cubicBezTo>
                  <a:cubicBezTo>
                    <a:pt x="86" y="50"/>
                    <a:pt x="96" y="49"/>
                    <a:pt x="104" y="46"/>
                  </a:cubicBezTo>
                  <a:cubicBezTo>
                    <a:pt x="105" y="43"/>
                    <a:pt x="104" y="40"/>
                    <a:pt x="104" y="37"/>
                  </a:cubicBezTo>
                  <a:cubicBezTo>
                    <a:pt x="104" y="33"/>
                    <a:pt x="105" y="32"/>
                    <a:pt x="101" y="31"/>
                  </a:cubicBezTo>
                  <a:cubicBezTo>
                    <a:pt x="98" y="30"/>
                    <a:pt x="95" y="31"/>
                    <a:pt x="91" y="31"/>
                  </a:cubicBezTo>
                  <a:cubicBezTo>
                    <a:pt x="89" y="30"/>
                    <a:pt x="86" y="29"/>
                    <a:pt x="84" y="30"/>
                  </a:cubicBezTo>
                  <a:cubicBezTo>
                    <a:pt x="85" y="30"/>
                    <a:pt x="81" y="7"/>
                    <a:pt x="81" y="5"/>
                  </a:cubicBezTo>
                  <a:cubicBezTo>
                    <a:pt x="79" y="1"/>
                    <a:pt x="77" y="0"/>
                    <a:pt x="73" y="1"/>
                  </a:cubicBezTo>
                  <a:cubicBezTo>
                    <a:pt x="61" y="1"/>
                    <a:pt x="50" y="4"/>
                    <a:pt x="38" y="7"/>
                  </a:cubicBezTo>
                  <a:cubicBezTo>
                    <a:pt x="35" y="7"/>
                    <a:pt x="31" y="8"/>
                    <a:pt x="27" y="9"/>
                  </a:cubicBezTo>
                  <a:cubicBezTo>
                    <a:pt x="24" y="10"/>
                    <a:pt x="21" y="11"/>
                    <a:pt x="18" y="13"/>
                  </a:cubicBezTo>
                  <a:close/>
                </a:path>
              </a:pathLst>
            </a:custGeom>
            <a:solidFill>
              <a:srgbClr val="F5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5" name="Freeform 62"/>
            <p:cNvSpPr/>
            <p:nvPr/>
          </p:nvSpPr>
          <p:spPr bwMode="auto">
            <a:xfrm>
              <a:off x="8337551" y="3313113"/>
              <a:ext cx="117475" cy="133350"/>
            </a:xfrm>
            <a:custGeom>
              <a:avLst/>
              <a:gdLst>
                <a:gd name="T0" fmla="*/ 7 w 28"/>
                <a:gd name="T1" fmla="*/ 27 h 31"/>
                <a:gd name="T2" fmla="*/ 3 w 28"/>
                <a:gd name="T3" fmla="*/ 20 h 31"/>
                <a:gd name="T4" fmla="*/ 24 w 28"/>
                <a:gd name="T5" fmla="*/ 9 h 31"/>
                <a:gd name="T6" fmla="*/ 26 w 28"/>
                <a:gd name="T7" fmla="*/ 22 h 31"/>
                <a:gd name="T8" fmla="*/ 7 w 28"/>
                <a:gd name="T9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1">
                  <a:moveTo>
                    <a:pt x="7" y="27"/>
                  </a:moveTo>
                  <a:cubicBezTo>
                    <a:pt x="5" y="26"/>
                    <a:pt x="3" y="23"/>
                    <a:pt x="3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8" y="18"/>
                    <a:pt x="26" y="22"/>
                  </a:cubicBezTo>
                  <a:cubicBezTo>
                    <a:pt x="24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6" name="Freeform 63"/>
            <p:cNvSpPr/>
            <p:nvPr/>
          </p:nvSpPr>
          <p:spPr bwMode="auto">
            <a:xfrm>
              <a:off x="8375651" y="3355975"/>
              <a:ext cx="46038" cy="52388"/>
            </a:xfrm>
            <a:custGeom>
              <a:avLst/>
              <a:gdLst>
                <a:gd name="T0" fmla="*/ 3 w 11"/>
                <a:gd name="T1" fmla="*/ 10 h 12"/>
                <a:gd name="T2" fmla="*/ 1 w 11"/>
                <a:gd name="T3" fmla="*/ 7 h 12"/>
                <a:gd name="T4" fmla="*/ 9 w 11"/>
                <a:gd name="T5" fmla="*/ 3 h 12"/>
                <a:gd name="T6" fmla="*/ 10 w 11"/>
                <a:gd name="T7" fmla="*/ 8 h 12"/>
                <a:gd name="T8" fmla="*/ 3 w 11"/>
                <a:gd name="T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3" y="10"/>
                  </a:moveTo>
                  <a:cubicBezTo>
                    <a:pt x="2" y="10"/>
                    <a:pt x="1" y="9"/>
                    <a:pt x="1" y="7"/>
                  </a:cubicBezTo>
                  <a:cubicBezTo>
                    <a:pt x="0" y="3"/>
                    <a:pt x="6" y="0"/>
                    <a:pt x="9" y="3"/>
                  </a:cubicBezTo>
                  <a:cubicBezTo>
                    <a:pt x="10" y="4"/>
                    <a:pt x="11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7" name="Freeform 64"/>
            <p:cNvSpPr/>
            <p:nvPr/>
          </p:nvSpPr>
          <p:spPr bwMode="auto">
            <a:xfrm>
              <a:off x="8150226" y="3355975"/>
              <a:ext cx="114300" cy="133350"/>
            </a:xfrm>
            <a:custGeom>
              <a:avLst/>
              <a:gdLst>
                <a:gd name="T0" fmla="*/ 7 w 27"/>
                <a:gd name="T1" fmla="*/ 27 h 31"/>
                <a:gd name="T2" fmla="*/ 2 w 27"/>
                <a:gd name="T3" fmla="*/ 20 h 31"/>
                <a:gd name="T4" fmla="*/ 24 w 27"/>
                <a:gd name="T5" fmla="*/ 9 h 31"/>
                <a:gd name="T6" fmla="*/ 26 w 27"/>
                <a:gd name="T7" fmla="*/ 22 h 31"/>
                <a:gd name="T8" fmla="*/ 7 w 27"/>
                <a:gd name="T9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1">
                  <a:moveTo>
                    <a:pt x="7" y="27"/>
                  </a:moveTo>
                  <a:cubicBezTo>
                    <a:pt x="5" y="25"/>
                    <a:pt x="3" y="23"/>
                    <a:pt x="2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7" y="18"/>
                    <a:pt x="26" y="22"/>
                  </a:cubicBezTo>
                  <a:cubicBezTo>
                    <a:pt x="24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8" name="Freeform 65"/>
            <p:cNvSpPr/>
            <p:nvPr/>
          </p:nvSpPr>
          <p:spPr bwMode="auto">
            <a:xfrm>
              <a:off x="8188326" y="3398838"/>
              <a:ext cx="42863" cy="50800"/>
            </a:xfrm>
            <a:custGeom>
              <a:avLst/>
              <a:gdLst>
                <a:gd name="T0" fmla="*/ 3 w 10"/>
                <a:gd name="T1" fmla="*/ 10 h 12"/>
                <a:gd name="T2" fmla="*/ 1 w 10"/>
                <a:gd name="T3" fmla="*/ 7 h 12"/>
                <a:gd name="T4" fmla="*/ 9 w 10"/>
                <a:gd name="T5" fmla="*/ 3 h 12"/>
                <a:gd name="T6" fmla="*/ 10 w 10"/>
                <a:gd name="T7" fmla="*/ 8 h 12"/>
                <a:gd name="T8" fmla="*/ 3 w 10"/>
                <a:gd name="T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3" y="10"/>
                  </a:moveTo>
                  <a:cubicBezTo>
                    <a:pt x="2" y="9"/>
                    <a:pt x="1" y="8"/>
                    <a:pt x="1" y="7"/>
                  </a:cubicBezTo>
                  <a:cubicBezTo>
                    <a:pt x="0" y="2"/>
                    <a:pt x="6" y="0"/>
                    <a:pt x="9" y="3"/>
                  </a:cubicBezTo>
                  <a:cubicBezTo>
                    <a:pt x="10" y="4"/>
                    <a:pt x="10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9" name="Freeform 66"/>
            <p:cNvSpPr/>
            <p:nvPr/>
          </p:nvSpPr>
          <p:spPr bwMode="auto">
            <a:xfrm>
              <a:off x="8332788" y="3201988"/>
              <a:ext cx="93663" cy="90488"/>
            </a:xfrm>
            <a:custGeom>
              <a:avLst/>
              <a:gdLst>
                <a:gd name="T0" fmla="*/ 18 w 22"/>
                <a:gd name="T1" fmla="*/ 2 h 21"/>
                <a:gd name="T2" fmla="*/ 21 w 22"/>
                <a:gd name="T3" fmla="*/ 17 h 21"/>
                <a:gd name="T4" fmla="*/ 12 w 22"/>
                <a:gd name="T5" fmla="*/ 19 h 21"/>
                <a:gd name="T6" fmla="*/ 4 w 22"/>
                <a:gd name="T7" fmla="*/ 20 h 21"/>
                <a:gd name="T8" fmla="*/ 1 w 22"/>
                <a:gd name="T9" fmla="*/ 11 h 21"/>
                <a:gd name="T10" fmla="*/ 0 w 22"/>
                <a:gd name="T11" fmla="*/ 2 h 21"/>
                <a:gd name="T12" fmla="*/ 18 w 22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1">
                  <a:moveTo>
                    <a:pt x="18" y="2"/>
                  </a:moveTo>
                  <a:cubicBezTo>
                    <a:pt x="20" y="5"/>
                    <a:pt x="22" y="13"/>
                    <a:pt x="21" y="17"/>
                  </a:cubicBezTo>
                  <a:cubicBezTo>
                    <a:pt x="18" y="18"/>
                    <a:pt x="15" y="19"/>
                    <a:pt x="12" y="19"/>
                  </a:cubicBezTo>
                  <a:cubicBezTo>
                    <a:pt x="10" y="20"/>
                    <a:pt x="6" y="21"/>
                    <a:pt x="4" y="20"/>
                  </a:cubicBezTo>
                  <a:cubicBezTo>
                    <a:pt x="0" y="19"/>
                    <a:pt x="1" y="15"/>
                    <a:pt x="1" y="11"/>
                  </a:cubicBezTo>
                  <a:cubicBezTo>
                    <a:pt x="1" y="8"/>
                    <a:pt x="0" y="5"/>
                    <a:pt x="0" y="2"/>
                  </a:cubicBezTo>
                  <a:cubicBezTo>
                    <a:pt x="5" y="0"/>
                    <a:pt x="13" y="0"/>
                    <a:pt x="1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0" name="Freeform 67"/>
            <p:cNvSpPr/>
            <p:nvPr/>
          </p:nvSpPr>
          <p:spPr bwMode="auto">
            <a:xfrm>
              <a:off x="8180388" y="3201988"/>
              <a:ext cx="139700" cy="120650"/>
            </a:xfrm>
            <a:custGeom>
              <a:avLst/>
              <a:gdLst>
                <a:gd name="T0" fmla="*/ 31 w 33"/>
                <a:gd name="T1" fmla="*/ 4 h 28"/>
                <a:gd name="T2" fmla="*/ 32 w 33"/>
                <a:gd name="T3" fmla="*/ 22 h 28"/>
                <a:gd name="T4" fmla="*/ 2 w 33"/>
                <a:gd name="T5" fmla="*/ 28 h 28"/>
                <a:gd name="T6" fmla="*/ 0 w 33"/>
                <a:gd name="T7" fmla="*/ 17 h 28"/>
                <a:gd name="T8" fmla="*/ 6 w 33"/>
                <a:gd name="T9" fmla="*/ 7 h 28"/>
                <a:gd name="T10" fmla="*/ 30 w 33"/>
                <a:gd name="T11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28">
                  <a:moveTo>
                    <a:pt x="31" y="4"/>
                  </a:moveTo>
                  <a:cubicBezTo>
                    <a:pt x="31" y="10"/>
                    <a:pt x="33" y="16"/>
                    <a:pt x="32" y="22"/>
                  </a:cubicBezTo>
                  <a:cubicBezTo>
                    <a:pt x="23" y="24"/>
                    <a:pt x="12" y="28"/>
                    <a:pt x="2" y="28"/>
                  </a:cubicBezTo>
                  <a:cubicBezTo>
                    <a:pt x="2" y="24"/>
                    <a:pt x="0" y="21"/>
                    <a:pt x="0" y="17"/>
                  </a:cubicBezTo>
                  <a:cubicBezTo>
                    <a:pt x="0" y="12"/>
                    <a:pt x="1" y="9"/>
                    <a:pt x="6" y="7"/>
                  </a:cubicBezTo>
                  <a:cubicBezTo>
                    <a:pt x="10" y="6"/>
                    <a:pt x="28" y="0"/>
                    <a:pt x="30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1" name="Freeform 68"/>
            <p:cNvSpPr/>
            <p:nvPr/>
          </p:nvSpPr>
          <p:spPr bwMode="auto">
            <a:xfrm>
              <a:off x="6429376" y="2833688"/>
              <a:ext cx="533400" cy="239713"/>
            </a:xfrm>
            <a:custGeom>
              <a:avLst/>
              <a:gdLst>
                <a:gd name="T0" fmla="*/ 1 w 126"/>
                <a:gd name="T1" fmla="*/ 31 h 56"/>
                <a:gd name="T2" fmla="*/ 2 w 126"/>
                <a:gd name="T3" fmla="*/ 22 h 56"/>
                <a:gd name="T4" fmla="*/ 2 w 126"/>
                <a:gd name="T5" fmla="*/ 17 h 56"/>
                <a:gd name="T6" fmla="*/ 16 w 126"/>
                <a:gd name="T7" fmla="*/ 10 h 56"/>
                <a:gd name="T8" fmla="*/ 29 w 126"/>
                <a:gd name="T9" fmla="*/ 7 h 56"/>
                <a:gd name="T10" fmla="*/ 73 w 126"/>
                <a:gd name="T11" fmla="*/ 2 h 56"/>
                <a:gd name="T12" fmla="*/ 104 w 126"/>
                <a:gd name="T13" fmla="*/ 1 h 56"/>
                <a:gd name="T14" fmla="*/ 124 w 126"/>
                <a:gd name="T15" fmla="*/ 6 h 56"/>
                <a:gd name="T16" fmla="*/ 126 w 126"/>
                <a:gd name="T17" fmla="*/ 11 h 56"/>
                <a:gd name="T18" fmla="*/ 126 w 126"/>
                <a:gd name="T19" fmla="*/ 21 h 56"/>
                <a:gd name="T20" fmla="*/ 125 w 126"/>
                <a:gd name="T21" fmla="*/ 42 h 56"/>
                <a:gd name="T22" fmla="*/ 113 w 126"/>
                <a:gd name="T23" fmla="*/ 44 h 56"/>
                <a:gd name="T24" fmla="*/ 101 w 126"/>
                <a:gd name="T25" fmla="*/ 45 h 56"/>
                <a:gd name="T26" fmla="*/ 77 w 126"/>
                <a:gd name="T27" fmla="*/ 48 h 56"/>
                <a:gd name="T28" fmla="*/ 31 w 126"/>
                <a:gd name="T29" fmla="*/ 52 h 56"/>
                <a:gd name="T30" fmla="*/ 9 w 126"/>
                <a:gd name="T31" fmla="*/ 55 h 56"/>
                <a:gd name="T32" fmla="*/ 2 w 126"/>
                <a:gd name="T33" fmla="*/ 55 h 56"/>
                <a:gd name="T34" fmla="*/ 1 w 126"/>
                <a:gd name="T35" fmla="*/ 46 h 56"/>
                <a:gd name="T36" fmla="*/ 1 w 126"/>
                <a:gd name="T37" fmla="*/ 34 h 56"/>
                <a:gd name="T38" fmla="*/ 1 w 126"/>
                <a:gd name="T39" fmla="*/ 3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6" h="56">
                  <a:moveTo>
                    <a:pt x="1" y="31"/>
                  </a:moveTo>
                  <a:cubicBezTo>
                    <a:pt x="1" y="28"/>
                    <a:pt x="2" y="25"/>
                    <a:pt x="2" y="22"/>
                  </a:cubicBezTo>
                  <a:cubicBezTo>
                    <a:pt x="2" y="20"/>
                    <a:pt x="1" y="19"/>
                    <a:pt x="2" y="17"/>
                  </a:cubicBezTo>
                  <a:cubicBezTo>
                    <a:pt x="6" y="12"/>
                    <a:pt x="11" y="12"/>
                    <a:pt x="16" y="10"/>
                  </a:cubicBezTo>
                  <a:cubicBezTo>
                    <a:pt x="21" y="9"/>
                    <a:pt x="25" y="8"/>
                    <a:pt x="29" y="7"/>
                  </a:cubicBezTo>
                  <a:cubicBezTo>
                    <a:pt x="44" y="6"/>
                    <a:pt x="59" y="3"/>
                    <a:pt x="73" y="2"/>
                  </a:cubicBezTo>
                  <a:cubicBezTo>
                    <a:pt x="84" y="2"/>
                    <a:pt x="94" y="1"/>
                    <a:pt x="104" y="1"/>
                  </a:cubicBezTo>
                  <a:cubicBezTo>
                    <a:pt x="110" y="2"/>
                    <a:pt x="120" y="0"/>
                    <a:pt x="124" y="6"/>
                  </a:cubicBezTo>
                  <a:cubicBezTo>
                    <a:pt x="125" y="7"/>
                    <a:pt x="125" y="10"/>
                    <a:pt x="126" y="11"/>
                  </a:cubicBezTo>
                  <a:cubicBezTo>
                    <a:pt x="126" y="15"/>
                    <a:pt x="126" y="18"/>
                    <a:pt x="126" y="21"/>
                  </a:cubicBezTo>
                  <a:cubicBezTo>
                    <a:pt x="126" y="28"/>
                    <a:pt x="126" y="35"/>
                    <a:pt x="125" y="42"/>
                  </a:cubicBezTo>
                  <a:cubicBezTo>
                    <a:pt x="125" y="43"/>
                    <a:pt x="114" y="43"/>
                    <a:pt x="113" y="44"/>
                  </a:cubicBezTo>
                  <a:cubicBezTo>
                    <a:pt x="109" y="44"/>
                    <a:pt x="105" y="45"/>
                    <a:pt x="101" y="45"/>
                  </a:cubicBezTo>
                  <a:cubicBezTo>
                    <a:pt x="93" y="46"/>
                    <a:pt x="85" y="47"/>
                    <a:pt x="77" y="48"/>
                  </a:cubicBezTo>
                  <a:cubicBezTo>
                    <a:pt x="62" y="49"/>
                    <a:pt x="46" y="50"/>
                    <a:pt x="31" y="52"/>
                  </a:cubicBezTo>
                  <a:cubicBezTo>
                    <a:pt x="23" y="53"/>
                    <a:pt x="16" y="53"/>
                    <a:pt x="9" y="55"/>
                  </a:cubicBezTo>
                  <a:cubicBezTo>
                    <a:pt x="7" y="55"/>
                    <a:pt x="4" y="56"/>
                    <a:pt x="2" y="55"/>
                  </a:cubicBezTo>
                  <a:cubicBezTo>
                    <a:pt x="0" y="53"/>
                    <a:pt x="1" y="48"/>
                    <a:pt x="1" y="46"/>
                  </a:cubicBezTo>
                  <a:cubicBezTo>
                    <a:pt x="1" y="42"/>
                    <a:pt x="1" y="38"/>
                    <a:pt x="1" y="34"/>
                  </a:cubicBezTo>
                  <a:cubicBezTo>
                    <a:pt x="1" y="33"/>
                    <a:pt x="1" y="32"/>
                    <a:pt x="1" y="31"/>
                  </a:cubicBezTo>
                  <a:close/>
                </a:path>
              </a:pathLst>
            </a:custGeom>
            <a:solidFill>
              <a:srgbClr val="FFC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2" name="Freeform 69"/>
            <p:cNvSpPr/>
            <p:nvPr/>
          </p:nvSpPr>
          <p:spPr bwMode="auto">
            <a:xfrm>
              <a:off x="6399213" y="3014663"/>
              <a:ext cx="593725" cy="111125"/>
            </a:xfrm>
            <a:custGeom>
              <a:avLst/>
              <a:gdLst>
                <a:gd name="T0" fmla="*/ 7 w 140"/>
                <a:gd name="T1" fmla="*/ 13 h 26"/>
                <a:gd name="T2" fmla="*/ 10 w 140"/>
                <a:gd name="T3" fmla="*/ 13 h 26"/>
                <a:gd name="T4" fmla="*/ 18 w 140"/>
                <a:gd name="T5" fmla="*/ 12 h 26"/>
                <a:gd name="T6" fmla="*/ 30 w 140"/>
                <a:gd name="T7" fmla="*/ 11 h 26"/>
                <a:gd name="T8" fmla="*/ 53 w 140"/>
                <a:gd name="T9" fmla="*/ 9 h 26"/>
                <a:gd name="T10" fmla="*/ 99 w 140"/>
                <a:gd name="T11" fmla="*/ 4 h 26"/>
                <a:gd name="T12" fmla="*/ 117 w 140"/>
                <a:gd name="T13" fmla="*/ 2 h 26"/>
                <a:gd name="T14" fmla="*/ 135 w 140"/>
                <a:gd name="T15" fmla="*/ 0 h 26"/>
                <a:gd name="T16" fmla="*/ 138 w 140"/>
                <a:gd name="T17" fmla="*/ 1 h 26"/>
                <a:gd name="T18" fmla="*/ 138 w 140"/>
                <a:gd name="T19" fmla="*/ 10 h 26"/>
                <a:gd name="T20" fmla="*/ 129 w 140"/>
                <a:gd name="T21" fmla="*/ 11 h 26"/>
                <a:gd name="T22" fmla="*/ 106 w 140"/>
                <a:gd name="T23" fmla="*/ 14 h 26"/>
                <a:gd name="T24" fmla="*/ 71 w 140"/>
                <a:gd name="T25" fmla="*/ 19 h 26"/>
                <a:gd name="T26" fmla="*/ 44 w 140"/>
                <a:gd name="T27" fmla="*/ 22 h 26"/>
                <a:gd name="T28" fmla="*/ 20 w 140"/>
                <a:gd name="T29" fmla="*/ 24 h 26"/>
                <a:gd name="T30" fmla="*/ 8 w 140"/>
                <a:gd name="T31" fmla="*/ 24 h 26"/>
                <a:gd name="T32" fmla="*/ 1 w 140"/>
                <a:gd name="T33" fmla="*/ 25 h 26"/>
                <a:gd name="T34" fmla="*/ 0 w 140"/>
                <a:gd name="T35" fmla="*/ 19 h 26"/>
                <a:gd name="T36" fmla="*/ 2 w 140"/>
                <a:gd name="T37" fmla="*/ 14 h 26"/>
                <a:gd name="T38" fmla="*/ 7 w 140"/>
                <a:gd name="T39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0" h="26">
                  <a:moveTo>
                    <a:pt x="7" y="13"/>
                  </a:moveTo>
                  <a:cubicBezTo>
                    <a:pt x="8" y="13"/>
                    <a:pt x="10" y="13"/>
                    <a:pt x="10" y="13"/>
                  </a:cubicBezTo>
                  <a:cubicBezTo>
                    <a:pt x="13" y="13"/>
                    <a:pt x="15" y="12"/>
                    <a:pt x="18" y="12"/>
                  </a:cubicBezTo>
                  <a:cubicBezTo>
                    <a:pt x="22" y="12"/>
                    <a:pt x="26" y="11"/>
                    <a:pt x="30" y="11"/>
                  </a:cubicBezTo>
                  <a:cubicBezTo>
                    <a:pt x="38" y="10"/>
                    <a:pt x="45" y="9"/>
                    <a:pt x="53" y="9"/>
                  </a:cubicBezTo>
                  <a:cubicBezTo>
                    <a:pt x="68" y="7"/>
                    <a:pt x="84" y="6"/>
                    <a:pt x="99" y="4"/>
                  </a:cubicBezTo>
                  <a:cubicBezTo>
                    <a:pt x="105" y="4"/>
                    <a:pt x="111" y="3"/>
                    <a:pt x="117" y="2"/>
                  </a:cubicBezTo>
                  <a:cubicBezTo>
                    <a:pt x="123" y="1"/>
                    <a:pt x="129" y="0"/>
                    <a:pt x="135" y="0"/>
                  </a:cubicBezTo>
                  <a:cubicBezTo>
                    <a:pt x="137" y="0"/>
                    <a:pt x="138" y="0"/>
                    <a:pt x="138" y="1"/>
                  </a:cubicBezTo>
                  <a:cubicBezTo>
                    <a:pt x="140" y="4"/>
                    <a:pt x="138" y="7"/>
                    <a:pt x="138" y="10"/>
                  </a:cubicBezTo>
                  <a:cubicBezTo>
                    <a:pt x="135" y="11"/>
                    <a:pt x="133" y="11"/>
                    <a:pt x="129" y="11"/>
                  </a:cubicBezTo>
                  <a:cubicBezTo>
                    <a:pt x="121" y="12"/>
                    <a:pt x="114" y="13"/>
                    <a:pt x="106" y="14"/>
                  </a:cubicBezTo>
                  <a:cubicBezTo>
                    <a:pt x="94" y="16"/>
                    <a:pt x="83" y="18"/>
                    <a:pt x="71" y="19"/>
                  </a:cubicBezTo>
                  <a:cubicBezTo>
                    <a:pt x="62" y="19"/>
                    <a:pt x="53" y="21"/>
                    <a:pt x="44" y="22"/>
                  </a:cubicBezTo>
                  <a:cubicBezTo>
                    <a:pt x="36" y="23"/>
                    <a:pt x="28" y="23"/>
                    <a:pt x="20" y="24"/>
                  </a:cubicBezTo>
                  <a:cubicBezTo>
                    <a:pt x="16" y="24"/>
                    <a:pt x="12" y="24"/>
                    <a:pt x="8" y="24"/>
                  </a:cubicBezTo>
                  <a:cubicBezTo>
                    <a:pt x="7" y="24"/>
                    <a:pt x="2" y="26"/>
                    <a:pt x="1" y="25"/>
                  </a:cubicBezTo>
                  <a:cubicBezTo>
                    <a:pt x="0" y="24"/>
                    <a:pt x="0" y="20"/>
                    <a:pt x="0" y="19"/>
                  </a:cubicBezTo>
                  <a:cubicBezTo>
                    <a:pt x="0" y="17"/>
                    <a:pt x="0" y="15"/>
                    <a:pt x="2" y="14"/>
                  </a:cubicBezTo>
                  <a:cubicBezTo>
                    <a:pt x="4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776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3" name="Freeform 70"/>
            <p:cNvSpPr/>
            <p:nvPr/>
          </p:nvSpPr>
          <p:spPr bwMode="auto">
            <a:xfrm>
              <a:off x="6950076" y="3017838"/>
              <a:ext cx="9525" cy="9525"/>
            </a:xfrm>
            <a:custGeom>
              <a:avLst/>
              <a:gdLst>
                <a:gd name="T0" fmla="*/ 0 w 2"/>
                <a:gd name="T1" fmla="*/ 1 h 2"/>
                <a:gd name="T2" fmla="*/ 2 w 2"/>
                <a:gd name="T3" fmla="*/ 0 h 2"/>
                <a:gd name="T4" fmla="*/ 2 w 2"/>
                <a:gd name="T5" fmla="*/ 2 h 2"/>
                <a:gd name="T6" fmla="*/ 0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D6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4" name="Freeform 71"/>
            <p:cNvSpPr/>
            <p:nvPr/>
          </p:nvSpPr>
          <p:spPr bwMode="auto">
            <a:xfrm>
              <a:off x="6815138" y="3014663"/>
              <a:ext cx="114300" cy="131763"/>
            </a:xfrm>
            <a:custGeom>
              <a:avLst/>
              <a:gdLst>
                <a:gd name="T0" fmla="*/ 7 w 27"/>
                <a:gd name="T1" fmla="*/ 27 h 31"/>
                <a:gd name="T2" fmla="*/ 2 w 27"/>
                <a:gd name="T3" fmla="*/ 20 h 31"/>
                <a:gd name="T4" fmla="*/ 24 w 27"/>
                <a:gd name="T5" fmla="*/ 9 h 31"/>
                <a:gd name="T6" fmla="*/ 26 w 27"/>
                <a:gd name="T7" fmla="*/ 21 h 31"/>
                <a:gd name="T8" fmla="*/ 7 w 27"/>
                <a:gd name="T9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1">
                  <a:moveTo>
                    <a:pt x="7" y="27"/>
                  </a:moveTo>
                  <a:cubicBezTo>
                    <a:pt x="5" y="25"/>
                    <a:pt x="3" y="23"/>
                    <a:pt x="2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7" y="18"/>
                    <a:pt x="26" y="21"/>
                  </a:cubicBezTo>
                  <a:cubicBezTo>
                    <a:pt x="23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5" name="Freeform 72"/>
            <p:cNvSpPr/>
            <p:nvPr/>
          </p:nvSpPr>
          <p:spPr bwMode="auto">
            <a:xfrm>
              <a:off x="6853238" y="3052763"/>
              <a:ext cx="41275" cy="50800"/>
            </a:xfrm>
            <a:custGeom>
              <a:avLst/>
              <a:gdLst>
                <a:gd name="T0" fmla="*/ 2 w 10"/>
                <a:gd name="T1" fmla="*/ 11 h 12"/>
                <a:gd name="T2" fmla="*/ 1 w 10"/>
                <a:gd name="T3" fmla="*/ 8 h 12"/>
                <a:gd name="T4" fmla="*/ 9 w 10"/>
                <a:gd name="T5" fmla="*/ 4 h 12"/>
                <a:gd name="T6" fmla="*/ 10 w 10"/>
                <a:gd name="T7" fmla="*/ 9 h 12"/>
                <a:gd name="T8" fmla="*/ 2 w 10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2" y="11"/>
                  </a:moveTo>
                  <a:cubicBezTo>
                    <a:pt x="2" y="10"/>
                    <a:pt x="1" y="9"/>
                    <a:pt x="1" y="8"/>
                  </a:cubicBezTo>
                  <a:cubicBezTo>
                    <a:pt x="0" y="3"/>
                    <a:pt x="6" y="0"/>
                    <a:pt x="9" y="4"/>
                  </a:cubicBezTo>
                  <a:cubicBezTo>
                    <a:pt x="10" y="5"/>
                    <a:pt x="10" y="7"/>
                    <a:pt x="10" y="9"/>
                  </a:cubicBezTo>
                  <a:cubicBezTo>
                    <a:pt x="9" y="12"/>
                    <a:pt x="5" y="12"/>
                    <a:pt x="2" y="11"/>
                  </a:cubicBezTo>
                  <a:close/>
                </a:path>
              </a:pathLst>
            </a:custGeom>
            <a:solidFill>
              <a:srgbClr val="CAB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6" name="Freeform 73"/>
            <p:cNvSpPr/>
            <p:nvPr/>
          </p:nvSpPr>
          <p:spPr bwMode="auto">
            <a:xfrm>
              <a:off x="6483351" y="3060700"/>
              <a:ext cx="119063" cy="133350"/>
            </a:xfrm>
            <a:custGeom>
              <a:avLst/>
              <a:gdLst>
                <a:gd name="T0" fmla="*/ 7 w 28"/>
                <a:gd name="T1" fmla="*/ 27 h 31"/>
                <a:gd name="T2" fmla="*/ 3 w 28"/>
                <a:gd name="T3" fmla="*/ 20 h 31"/>
                <a:gd name="T4" fmla="*/ 24 w 28"/>
                <a:gd name="T5" fmla="*/ 9 h 31"/>
                <a:gd name="T6" fmla="*/ 27 w 28"/>
                <a:gd name="T7" fmla="*/ 22 h 31"/>
                <a:gd name="T8" fmla="*/ 7 w 28"/>
                <a:gd name="T9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1">
                  <a:moveTo>
                    <a:pt x="7" y="27"/>
                  </a:moveTo>
                  <a:cubicBezTo>
                    <a:pt x="5" y="25"/>
                    <a:pt x="3" y="23"/>
                    <a:pt x="3" y="20"/>
                  </a:cubicBezTo>
                  <a:cubicBezTo>
                    <a:pt x="0" y="7"/>
                    <a:pt x="16" y="0"/>
                    <a:pt x="24" y="9"/>
                  </a:cubicBezTo>
                  <a:cubicBezTo>
                    <a:pt x="27" y="12"/>
                    <a:pt x="28" y="18"/>
                    <a:pt x="27" y="22"/>
                  </a:cubicBezTo>
                  <a:cubicBezTo>
                    <a:pt x="24" y="30"/>
                    <a:pt x="14" y="31"/>
                    <a:pt x="7" y="27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7" name="Freeform 74"/>
            <p:cNvSpPr/>
            <p:nvPr/>
          </p:nvSpPr>
          <p:spPr bwMode="auto">
            <a:xfrm>
              <a:off x="6521451" y="3103563"/>
              <a:ext cx="47625" cy="50800"/>
            </a:xfrm>
            <a:custGeom>
              <a:avLst/>
              <a:gdLst>
                <a:gd name="T0" fmla="*/ 3 w 11"/>
                <a:gd name="T1" fmla="*/ 10 h 12"/>
                <a:gd name="T2" fmla="*/ 1 w 11"/>
                <a:gd name="T3" fmla="*/ 7 h 12"/>
                <a:gd name="T4" fmla="*/ 9 w 11"/>
                <a:gd name="T5" fmla="*/ 3 h 12"/>
                <a:gd name="T6" fmla="*/ 10 w 11"/>
                <a:gd name="T7" fmla="*/ 8 h 12"/>
                <a:gd name="T8" fmla="*/ 3 w 11"/>
                <a:gd name="T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3" y="10"/>
                  </a:moveTo>
                  <a:cubicBezTo>
                    <a:pt x="2" y="9"/>
                    <a:pt x="1" y="8"/>
                    <a:pt x="1" y="7"/>
                  </a:cubicBezTo>
                  <a:cubicBezTo>
                    <a:pt x="0" y="2"/>
                    <a:pt x="6" y="0"/>
                    <a:pt x="9" y="3"/>
                  </a:cubicBezTo>
                  <a:cubicBezTo>
                    <a:pt x="10" y="4"/>
                    <a:pt x="11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8" name="Freeform 75"/>
            <p:cNvSpPr/>
            <p:nvPr/>
          </p:nvSpPr>
          <p:spPr bwMode="auto">
            <a:xfrm>
              <a:off x="4851401" y="3590925"/>
              <a:ext cx="758825" cy="423863"/>
            </a:xfrm>
            <a:custGeom>
              <a:avLst/>
              <a:gdLst>
                <a:gd name="T0" fmla="*/ 179 w 179"/>
                <a:gd name="T1" fmla="*/ 98 h 99"/>
                <a:gd name="T2" fmla="*/ 105 w 179"/>
                <a:gd name="T3" fmla="*/ 11 h 99"/>
                <a:gd name="T4" fmla="*/ 0 w 179"/>
                <a:gd name="T5" fmla="*/ 99 h 99"/>
                <a:gd name="T6" fmla="*/ 179 w 179"/>
                <a:gd name="T7" fmla="*/ 9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9" h="99">
                  <a:moveTo>
                    <a:pt x="179" y="98"/>
                  </a:moveTo>
                  <a:cubicBezTo>
                    <a:pt x="179" y="98"/>
                    <a:pt x="166" y="22"/>
                    <a:pt x="105" y="11"/>
                  </a:cubicBezTo>
                  <a:cubicBezTo>
                    <a:pt x="44" y="0"/>
                    <a:pt x="0" y="99"/>
                    <a:pt x="0" y="99"/>
                  </a:cubicBezTo>
                  <a:lnTo>
                    <a:pt x="179" y="98"/>
                  </a:lnTo>
                  <a:close/>
                </a:path>
              </a:pathLst>
            </a:custGeom>
            <a:solidFill>
              <a:srgbClr val="9A7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9" name="Freeform 76"/>
            <p:cNvSpPr/>
            <p:nvPr/>
          </p:nvSpPr>
          <p:spPr bwMode="auto">
            <a:xfrm>
              <a:off x="5153026" y="3759200"/>
              <a:ext cx="195263" cy="38100"/>
            </a:xfrm>
            <a:custGeom>
              <a:avLst/>
              <a:gdLst>
                <a:gd name="T0" fmla="*/ 30 w 46"/>
                <a:gd name="T1" fmla="*/ 2 h 9"/>
                <a:gd name="T2" fmla="*/ 46 w 46"/>
                <a:gd name="T3" fmla="*/ 8 h 9"/>
                <a:gd name="T4" fmla="*/ 0 w 46"/>
                <a:gd name="T5" fmla="*/ 9 h 9"/>
                <a:gd name="T6" fmla="*/ 30 w 46"/>
                <a:gd name="T7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9">
                  <a:moveTo>
                    <a:pt x="30" y="2"/>
                  </a:moveTo>
                  <a:cubicBezTo>
                    <a:pt x="36" y="3"/>
                    <a:pt x="41" y="5"/>
                    <a:pt x="46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3"/>
                    <a:pt x="19" y="0"/>
                    <a:pt x="30" y="2"/>
                  </a:cubicBezTo>
                  <a:close/>
                </a:path>
              </a:pathLst>
            </a:custGeom>
            <a:solidFill>
              <a:srgbClr val="86A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0" name="Freeform 77"/>
            <p:cNvSpPr/>
            <p:nvPr/>
          </p:nvSpPr>
          <p:spPr bwMode="auto">
            <a:xfrm>
              <a:off x="5114926" y="3792538"/>
              <a:ext cx="274638" cy="34925"/>
            </a:xfrm>
            <a:custGeom>
              <a:avLst/>
              <a:gdLst>
                <a:gd name="T0" fmla="*/ 55 w 65"/>
                <a:gd name="T1" fmla="*/ 0 h 8"/>
                <a:gd name="T2" fmla="*/ 65 w 65"/>
                <a:gd name="T3" fmla="*/ 8 h 8"/>
                <a:gd name="T4" fmla="*/ 0 w 65"/>
                <a:gd name="T5" fmla="*/ 8 h 8"/>
                <a:gd name="T6" fmla="*/ 9 w 65"/>
                <a:gd name="T7" fmla="*/ 1 h 8"/>
                <a:gd name="T8" fmla="*/ 55 w 65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8">
                  <a:moveTo>
                    <a:pt x="55" y="0"/>
                  </a:moveTo>
                  <a:cubicBezTo>
                    <a:pt x="59" y="2"/>
                    <a:pt x="62" y="5"/>
                    <a:pt x="65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" y="6"/>
                    <a:pt x="6" y="3"/>
                    <a:pt x="9" y="1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975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1" name="Freeform 78"/>
            <p:cNvSpPr/>
            <p:nvPr/>
          </p:nvSpPr>
          <p:spPr bwMode="auto">
            <a:xfrm>
              <a:off x="5076826" y="3827463"/>
              <a:ext cx="347663" cy="42863"/>
            </a:xfrm>
            <a:custGeom>
              <a:avLst/>
              <a:gdLst>
                <a:gd name="T0" fmla="*/ 9 w 82"/>
                <a:gd name="T1" fmla="*/ 0 h 10"/>
                <a:gd name="T2" fmla="*/ 74 w 82"/>
                <a:gd name="T3" fmla="*/ 0 h 10"/>
                <a:gd name="T4" fmla="*/ 82 w 82"/>
                <a:gd name="T5" fmla="*/ 9 h 10"/>
                <a:gd name="T6" fmla="*/ 0 w 82"/>
                <a:gd name="T7" fmla="*/ 10 h 10"/>
                <a:gd name="T8" fmla="*/ 9 w 82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0">
                  <a:moveTo>
                    <a:pt x="9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7" y="3"/>
                    <a:pt x="80" y="6"/>
                    <a:pt x="82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" y="7"/>
                    <a:pt x="6" y="3"/>
                    <a:pt x="9" y="0"/>
                  </a:cubicBezTo>
                  <a:close/>
                </a:path>
              </a:pathLst>
            </a:custGeom>
            <a:solidFill>
              <a:srgbClr val="86A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2" name="Freeform 79"/>
            <p:cNvSpPr/>
            <p:nvPr/>
          </p:nvSpPr>
          <p:spPr bwMode="auto">
            <a:xfrm>
              <a:off x="5046663" y="3865563"/>
              <a:ext cx="403225" cy="47625"/>
            </a:xfrm>
            <a:custGeom>
              <a:avLst/>
              <a:gdLst>
                <a:gd name="T0" fmla="*/ 7 w 95"/>
                <a:gd name="T1" fmla="*/ 1 h 11"/>
                <a:gd name="T2" fmla="*/ 89 w 95"/>
                <a:gd name="T3" fmla="*/ 0 h 11"/>
                <a:gd name="T4" fmla="*/ 95 w 95"/>
                <a:gd name="T5" fmla="*/ 10 h 11"/>
                <a:gd name="T6" fmla="*/ 0 w 95"/>
                <a:gd name="T7" fmla="*/ 11 h 11"/>
                <a:gd name="T8" fmla="*/ 7 w 95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">
                  <a:moveTo>
                    <a:pt x="7" y="1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91" y="4"/>
                    <a:pt x="93" y="7"/>
                    <a:pt x="95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7"/>
                    <a:pt x="4" y="4"/>
                    <a:pt x="7" y="1"/>
                  </a:cubicBezTo>
                  <a:close/>
                </a:path>
              </a:pathLst>
            </a:custGeom>
            <a:solidFill>
              <a:srgbClr val="975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3" name="Freeform 80"/>
            <p:cNvSpPr/>
            <p:nvPr/>
          </p:nvSpPr>
          <p:spPr bwMode="auto">
            <a:xfrm>
              <a:off x="5016501" y="3908425"/>
              <a:ext cx="446088" cy="50800"/>
            </a:xfrm>
            <a:custGeom>
              <a:avLst/>
              <a:gdLst>
                <a:gd name="T0" fmla="*/ 7 w 105"/>
                <a:gd name="T1" fmla="*/ 1 h 12"/>
                <a:gd name="T2" fmla="*/ 102 w 105"/>
                <a:gd name="T3" fmla="*/ 0 h 12"/>
                <a:gd name="T4" fmla="*/ 105 w 105"/>
                <a:gd name="T5" fmla="*/ 9 h 12"/>
                <a:gd name="T6" fmla="*/ 0 w 105"/>
                <a:gd name="T7" fmla="*/ 12 h 12"/>
                <a:gd name="T8" fmla="*/ 7 w 105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2">
                  <a:moveTo>
                    <a:pt x="7" y="1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3" y="3"/>
                    <a:pt x="104" y="6"/>
                    <a:pt x="105" y="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8"/>
                    <a:pt x="4" y="5"/>
                    <a:pt x="7" y="1"/>
                  </a:cubicBezTo>
                  <a:close/>
                </a:path>
              </a:pathLst>
            </a:custGeom>
            <a:solidFill>
              <a:srgbClr val="86A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4" name="Freeform 81"/>
            <p:cNvSpPr/>
            <p:nvPr/>
          </p:nvSpPr>
          <p:spPr bwMode="auto">
            <a:xfrm>
              <a:off x="5000626" y="3946525"/>
              <a:ext cx="474663" cy="42863"/>
            </a:xfrm>
            <a:custGeom>
              <a:avLst/>
              <a:gdLst>
                <a:gd name="T0" fmla="*/ 4 w 112"/>
                <a:gd name="T1" fmla="*/ 3 h 10"/>
                <a:gd name="T2" fmla="*/ 109 w 112"/>
                <a:gd name="T3" fmla="*/ 0 h 10"/>
                <a:gd name="T4" fmla="*/ 112 w 112"/>
                <a:gd name="T5" fmla="*/ 9 h 10"/>
                <a:gd name="T6" fmla="*/ 0 w 112"/>
                <a:gd name="T7" fmla="*/ 10 h 10"/>
                <a:gd name="T8" fmla="*/ 4 w 112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0">
                  <a:moveTo>
                    <a:pt x="4" y="3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111" y="3"/>
                    <a:pt x="112" y="6"/>
                    <a:pt x="112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8"/>
                    <a:pt x="2" y="5"/>
                    <a:pt x="4" y="3"/>
                  </a:cubicBezTo>
                  <a:close/>
                </a:path>
              </a:pathLst>
            </a:custGeom>
            <a:solidFill>
              <a:srgbClr val="975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5" name="Freeform 82"/>
            <p:cNvSpPr/>
            <p:nvPr/>
          </p:nvSpPr>
          <p:spPr bwMode="auto">
            <a:xfrm>
              <a:off x="4987926" y="3984625"/>
              <a:ext cx="495300" cy="30163"/>
            </a:xfrm>
            <a:custGeom>
              <a:avLst/>
              <a:gdLst>
                <a:gd name="T0" fmla="*/ 115 w 117"/>
                <a:gd name="T1" fmla="*/ 0 h 7"/>
                <a:gd name="T2" fmla="*/ 117 w 117"/>
                <a:gd name="T3" fmla="*/ 6 h 7"/>
                <a:gd name="T4" fmla="*/ 0 w 117"/>
                <a:gd name="T5" fmla="*/ 7 h 7"/>
                <a:gd name="T6" fmla="*/ 3 w 117"/>
                <a:gd name="T7" fmla="*/ 1 h 7"/>
                <a:gd name="T8" fmla="*/ 115 w 11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7">
                  <a:moveTo>
                    <a:pt x="115" y="0"/>
                  </a:moveTo>
                  <a:cubicBezTo>
                    <a:pt x="116" y="4"/>
                    <a:pt x="117" y="6"/>
                    <a:pt x="117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5"/>
                    <a:pt x="3" y="1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rgbClr val="86A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6" name="Oval 83"/>
            <p:cNvSpPr>
              <a:spLocks noChangeArrowheads="1"/>
            </p:cNvSpPr>
            <p:nvPr/>
          </p:nvSpPr>
          <p:spPr bwMode="auto">
            <a:xfrm>
              <a:off x="5513388" y="3938588"/>
              <a:ext cx="20638" cy="20638"/>
            </a:xfrm>
            <a:prstGeom prst="ellipse">
              <a:avLst/>
            </a:prstGeom>
            <a:solidFill>
              <a:srgbClr val="FFB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7" name="Oval 84"/>
            <p:cNvSpPr>
              <a:spLocks noChangeArrowheads="1"/>
            </p:cNvSpPr>
            <p:nvPr/>
          </p:nvSpPr>
          <p:spPr bwMode="auto">
            <a:xfrm>
              <a:off x="5445126" y="3802063"/>
              <a:ext cx="25400" cy="20638"/>
            </a:xfrm>
            <a:prstGeom prst="ellipse">
              <a:avLst/>
            </a:prstGeom>
            <a:solidFill>
              <a:srgbClr val="FFB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8" name="Oval 85"/>
            <p:cNvSpPr>
              <a:spLocks noChangeArrowheads="1"/>
            </p:cNvSpPr>
            <p:nvPr/>
          </p:nvSpPr>
          <p:spPr bwMode="auto">
            <a:xfrm>
              <a:off x="5318126" y="3706813"/>
              <a:ext cx="25400" cy="25400"/>
            </a:xfrm>
            <a:prstGeom prst="ellipse">
              <a:avLst/>
            </a:prstGeom>
            <a:solidFill>
              <a:srgbClr val="FFB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9" name="Oval 86"/>
            <p:cNvSpPr>
              <a:spLocks noChangeArrowheads="1"/>
            </p:cNvSpPr>
            <p:nvPr/>
          </p:nvSpPr>
          <p:spPr bwMode="auto">
            <a:xfrm>
              <a:off x="5191126" y="3706813"/>
              <a:ext cx="20638" cy="25400"/>
            </a:xfrm>
            <a:prstGeom prst="ellipse">
              <a:avLst/>
            </a:prstGeom>
            <a:solidFill>
              <a:srgbClr val="FFB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90" name="Oval 87"/>
            <p:cNvSpPr>
              <a:spLocks noChangeArrowheads="1"/>
            </p:cNvSpPr>
            <p:nvPr/>
          </p:nvSpPr>
          <p:spPr bwMode="auto">
            <a:xfrm>
              <a:off x="5059363" y="3779838"/>
              <a:ext cx="25400" cy="25400"/>
            </a:xfrm>
            <a:prstGeom prst="ellipse">
              <a:avLst/>
            </a:prstGeom>
            <a:solidFill>
              <a:srgbClr val="FFB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91" name="Oval 88"/>
            <p:cNvSpPr>
              <a:spLocks noChangeArrowheads="1"/>
            </p:cNvSpPr>
            <p:nvPr/>
          </p:nvSpPr>
          <p:spPr bwMode="auto">
            <a:xfrm>
              <a:off x="4983163" y="3883025"/>
              <a:ext cx="25400" cy="20638"/>
            </a:xfrm>
            <a:prstGeom prst="ellipse">
              <a:avLst/>
            </a:prstGeom>
            <a:solidFill>
              <a:srgbClr val="FFB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92" name="Oval 89"/>
            <p:cNvSpPr>
              <a:spLocks noChangeArrowheads="1"/>
            </p:cNvSpPr>
            <p:nvPr/>
          </p:nvSpPr>
          <p:spPr bwMode="auto">
            <a:xfrm>
              <a:off x="4919663" y="3963988"/>
              <a:ext cx="25400" cy="20638"/>
            </a:xfrm>
            <a:prstGeom prst="ellipse">
              <a:avLst/>
            </a:prstGeom>
            <a:solidFill>
              <a:srgbClr val="FFB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93" name="Freeform 90"/>
            <p:cNvSpPr/>
            <p:nvPr/>
          </p:nvSpPr>
          <p:spPr bwMode="auto">
            <a:xfrm>
              <a:off x="6886576" y="2859088"/>
              <a:ext cx="55563" cy="98425"/>
            </a:xfrm>
            <a:custGeom>
              <a:avLst/>
              <a:gdLst>
                <a:gd name="T0" fmla="*/ 0 w 13"/>
                <a:gd name="T1" fmla="*/ 0 h 23"/>
                <a:gd name="T2" fmla="*/ 12 w 13"/>
                <a:gd name="T3" fmla="*/ 4 h 23"/>
                <a:gd name="T4" fmla="*/ 13 w 13"/>
                <a:gd name="T5" fmla="*/ 21 h 23"/>
                <a:gd name="T6" fmla="*/ 0 w 13"/>
                <a:gd name="T7" fmla="*/ 23 h 23"/>
                <a:gd name="T8" fmla="*/ 0 w 1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3">
                  <a:moveTo>
                    <a:pt x="0" y="0"/>
                  </a:moveTo>
                  <a:cubicBezTo>
                    <a:pt x="0" y="0"/>
                    <a:pt x="12" y="1"/>
                    <a:pt x="12" y="4"/>
                  </a:cubicBezTo>
                  <a:cubicBezTo>
                    <a:pt x="13" y="6"/>
                    <a:pt x="13" y="21"/>
                    <a:pt x="13" y="21"/>
                  </a:cubicBezTo>
                  <a:cubicBezTo>
                    <a:pt x="13" y="21"/>
                    <a:pt x="2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94" name="Freeform 91"/>
            <p:cNvSpPr/>
            <p:nvPr/>
          </p:nvSpPr>
          <p:spPr bwMode="auto">
            <a:xfrm>
              <a:off x="6797676" y="2863850"/>
              <a:ext cx="68263" cy="98425"/>
            </a:xfrm>
            <a:custGeom>
              <a:avLst/>
              <a:gdLst>
                <a:gd name="T0" fmla="*/ 16 w 16"/>
                <a:gd name="T1" fmla="*/ 0 h 23"/>
                <a:gd name="T2" fmla="*/ 16 w 16"/>
                <a:gd name="T3" fmla="*/ 22 h 23"/>
                <a:gd name="T4" fmla="*/ 0 w 16"/>
                <a:gd name="T5" fmla="*/ 23 h 23"/>
                <a:gd name="T6" fmla="*/ 0 w 16"/>
                <a:gd name="T7" fmla="*/ 1 h 23"/>
                <a:gd name="T8" fmla="*/ 16 w 16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3">
                  <a:moveTo>
                    <a:pt x="16" y="0"/>
                  </a:moveTo>
                  <a:cubicBezTo>
                    <a:pt x="16" y="22"/>
                    <a:pt x="16" y="22"/>
                    <a:pt x="16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0"/>
                    <a:pt x="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95" name="Freeform 92"/>
            <p:cNvSpPr/>
            <p:nvPr/>
          </p:nvSpPr>
          <p:spPr bwMode="auto">
            <a:xfrm>
              <a:off x="6700838" y="2868613"/>
              <a:ext cx="71438" cy="103188"/>
            </a:xfrm>
            <a:custGeom>
              <a:avLst/>
              <a:gdLst>
                <a:gd name="T0" fmla="*/ 16 w 17"/>
                <a:gd name="T1" fmla="*/ 1 h 24"/>
                <a:gd name="T2" fmla="*/ 17 w 17"/>
                <a:gd name="T3" fmla="*/ 22 h 24"/>
                <a:gd name="T4" fmla="*/ 0 w 17"/>
                <a:gd name="T5" fmla="*/ 24 h 24"/>
                <a:gd name="T6" fmla="*/ 0 w 17"/>
                <a:gd name="T7" fmla="*/ 2 h 24"/>
                <a:gd name="T8" fmla="*/ 16 w 17"/>
                <a:gd name="T9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4">
                  <a:moveTo>
                    <a:pt x="16" y="1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7" y="0"/>
                    <a:pt x="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96" name="Freeform 93"/>
            <p:cNvSpPr/>
            <p:nvPr/>
          </p:nvSpPr>
          <p:spPr bwMode="auto">
            <a:xfrm>
              <a:off x="6599238" y="2876550"/>
              <a:ext cx="71438" cy="103188"/>
            </a:xfrm>
            <a:custGeom>
              <a:avLst/>
              <a:gdLst>
                <a:gd name="T0" fmla="*/ 16 w 17"/>
                <a:gd name="T1" fmla="*/ 1 h 24"/>
                <a:gd name="T2" fmla="*/ 17 w 17"/>
                <a:gd name="T3" fmla="*/ 22 h 24"/>
                <a:gd name="T4" fmla="*/ 0 w 17"/>
                <a:gd name="T5" fmla="*/ 24 h 24"/>
                <a:gd name="T6" fmla="*/ 0 w 17"/>
                <a:gd name="T7" fmla="*/ 2 h 24"/>
                <a:gd name="T8" fmla="*/ 16 w 17"/>
                <a:gd name="T9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4">
                  <a:moveTo>
                    <a:pt x="16" y="1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7" y="0"/>
                    <a:pt x="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97" name="Freeform 94"/>
            <p:cNvSpPr/>
            <p:nvPr/>
          </p:nvSpPr>
          <p:spPr bwMode="auto">
            <a:xfrm>
              <a:off x="6450013" y="2889250"/>
              <a:ext cx="122238" cy="98425"/>
            </a:xfrm>
            <a:custGeom>
              <a:avLst/>
              <a:gdLst>
                <a:gd name="T0" fmla="*/ 28 w 29"/>
                <a:gd name="T1" fmla="*/ 1 h 23"/>
                <a:gd name="T2" fmla="*/ 29 w 29"/>
                <a:gd name="T3" fmla="*/ 20 h 23"/>
                <a:gd name="T4" fmla="*/ 1 w 29"/>
                <a:gd name="T5" fmla="*/ 23 h 23"/>
                <a:gd name="T6" fmla="*/ 2 w 29"/>
                <a:gd name="T7" fmla="*/ 6 h 23"/>
                <a:gd name="T8" fmla="*/ 28 w 29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3">
                  <a:moveTo>
                    <a:pt x="28" y="1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8"/>
                    <a:pt x="2" y="6"/>
                  </a:cubicBezTo>
                  <a:cubicBezTo>
                    <a:pt x="5" y="4"/>
                    <a:pt x="23" y="0"/>
                    <a:pt x="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98" name="Freeform 95"/>
            <p:cNvSpPr/>
            <p:nvPr/>
          </p:nvSpPr>
          <p:spPr bwMode="auto">
            <a:xfrm>
              <a:off x="6437313" y="2979738"/>
              <a:ext cx="522288" cy="63500"/>
            </a:xfrm>
            <a:custGeom>
              <a:avLst/>
              <a:gdLst>
                <a:gd name="T0" fmla="*/ 323 w 329"/>
                <a:gd name="T1" fmla="*/ 0 h 40"/>
                <a:gd name="T2" fmla="*/ 0 w 329"/>
                <a:gd name="T3" fmla="*/ 24 h 40"/>
                <a:gd name="T4" fmla="*/ 0 w 329"/>
                <a:gd name="T5" fmla="*/ 40 h 40"/>
                <a:gd name="T6" fmla="*/ 329 w 329"/>
                <a:gd name="T7" fmla="*/ 11 h 40"/>
                <a:gd name="T8" fmla="*/ 323 w 329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" h="40">
                  <a:moveTo>
                    <a:pt x="323" y="0"/>
                  </a:moveTo>
                  <a:lnTo>
                    <a:pt x="0" y="24"/>
                  </a:lnTo>
                  <a:lnTo>
                    <a:pt x="0" y="40"/>
                  </a:lnTo>
                  <a:lnTo>
                    <a:pt x="329" y="11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E37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99" name="Freeform 96"/>
            <p:cNvSpPr/>
            <p:nvPr/>
          </p:nvSpPr>
          <p:spPr bwMode="auto">
            <a:xfrm>
              <a:off x="3070226" y="3014663"/>
              <a:ext cx="1570038" cy="996950"/>
            </a:xfrm>
            <a:custGeom>
              <a:avLst/>
              <a:gdLst>
                <a:gd name="T0" fmla="*/ 0 w 370"/>
                <a:gd name="T1" fmla="*/ 233 h 233"/>
                <a:gd name="T2" fmla="*/ 370 w 370"/>
                <a:gd name="T3" fmla="*/ 233 h 233"/>
                <a:gd name="T4" fmla="*/ 0 w 370"/>
                <a:gd name="T5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0" h="233">
                  <a:moveTo>
                    <a:pt x="0" y="233"/>
                  </a:moveTo>
                  <a:cubicBezTo>
                    <a:pt x="0" y="233"/>
                    <a:pt x="181" y="0"/>
                    <a:pt x="370" y="233"/>
                  </a:cubicBezTo>
                  <a:lnTo>
                    <a:pt x="0" y="233"/>
                  </a:lnTo>
                  <a:close/>
                </a:path>
              </a:pathLst>
            </a:custGeom>
            <a:solidFill>
              <a:srgbClr val="81AC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00" name="Freeform 97"/>
            <p:cNvSpPr/>
            <p:nvPr/>
          </p:nvSpPr>
          <p:spPr bwMode="auto">
            <a:xfrm>
              <a:off x="3290888" y="3895725"/>
              <a:ext cx="228600" cy="111125"/>
            </a:xfrm>
            <a:custGeom>
              <a:avLst/>
              <a:gdLst>
                <a:gd name="T0" fmla="*/ 0 w 54"/>
                <a:gd name="T1" fmla="*/ 26 h 26"/>
                <a:gd name="T2" fmla="*/ 54 w 54"/>
                <a:gd name="T3" fmla="*/ 26 h 26"/>
                <a:gd name="T4" fmla="*/ 25 w 54"/>
                <a:gd name="T5" fmla="*/ 0 h 26"/>
                <a:gd name="T6" fmla="*/ 0 w 54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26">
                  <a:moveTo>
                    <a:pt x="0" y="26"/>
                  </a:moveTo>
                  <a:cubicBezTo>
                    <a:pt x="54" y="26"/>
                    <a:pt x="54" y="26"/>
                    <a:pt x="54" y="26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9" y="14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9A7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01" name="Freeform 98"/>
            <p:cNvSpPr/>
            <p:nvPr/>
          </p:nvSpPr>
          <p:spPr bwMode="auto">
            <a:xfrm>
              <a:off x="3397251" y="3805238"/>
              <a:ext cx="276225" cy="201613"/>
            </a:xfrm>
            <a:custGeom>
              <a:avLst/>
              <a:gdLst>
                <a:gd name="T0" fmla="*/ 0 w 65"/>
                <a:gd name="T1" fmla="*/ 21 h 47"/>
                <a:gd name="T2" fmla="*/ 29 w 65"/>
                <a:gd name="T3" fmla="*/ 47 h 47"/>
                <a:gd name="T4" fmla="*/ 65 w 65"/>
                <a:gd name="T5" fmla="*/ 47 h 47"/>
                <a:gd name="T6" fmla="*/ 28 w 65"/>
                <a:gd name="T7" fmla="*/ 0 h 47"/>
                <a:gd name="T8" fmla="*/ 0 w 65"/>
                <a:gd name="T9" fmla="*/ 2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7">
                  <a:moveTo>
                    <a:pt x="0" y="21"/>
                  </a:moveTo>
                  <a:cubicBezTo>
                    <a:pt x="29" y="47"/>
                    <a:pt x="29" y="47"/>
                    <a:pt x="29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7" y="7"/>
                    <a:pt x="8" y="14"/>
                    <a:pt x="0" y="21"/>
                  </a:cubicBezTo>
                  <a:close/>
                </a:path>
              </a:pathLst>
            </a:custGeom>
            <a:solidFill>
              <a:srgbClr val="FF77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02" name="Freeform 99"/>
            <p:cNvSpPr/>
            <p:nvPr/>
          </p:nvSpPr>
          <p:spPr bwMode="auto">
            <a:xfrm>
              <a:off x="3871913" y="3681413"/>
              <a:ext cx="195263" cy="325438"/>
            </a:xfrm>
            <a:custGeom>
              <a:avLst/>
              <a:gdLst>
                <a:gd name="T0" fmla="*/ 0 w 46"/>
                <a:gd name="T1" fmla="*/ 1 h 76"/>
                <a:gd name="T2" fmla="*/ 0 w 46"/>
                <a:gd name="T3" fmla="*/ 76 h 76"/>
                <a:gd name="T4" fmla="*/ 31 w 46"/>
                <a:gd name="T5" fmla="*/ 76 h 76"/>
                <a:gd name="T6" fmla="*/ 46 w 46"/>
                <a:gd name="T7" fmla="*/ 9 h 76"/>
                <a:gd name="T8" fmla="*/ 0 w 46"/>
                <a:gd name="T9" fmla="*/ 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76">
                  <a:moveTo>
                    <a:pt x="0" y="1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30" y="3"/>
                    <a:pt x="15" y="0"/>
                    <a:pt x="0" y="1"/>
                  </a:cubicBezTo>
                  <a:close/>
                </a:path>
              </a:pathLst>
            </a:custGeom>
            <a:solidFill>
              <a:srgbClr val="9A7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03" name="Freeform 100"/>
            <p:cNvSpPr/>
            <p:nvPr/>
          </p:nvSpPr>
          <p:spPr bwMode="auto">
            <a:xfrm>
              <a:off x="4003676" y="3719513"/>
              <a:ext cx="228600" cy="287338"/>
            </a:xfrm>
            <a:custGeom>
              <a:avLst/>
              <a:gdLst>
                <a:gd name="T0" fmla="*/ 54 w 54"/>
                <a:gd name="T1" fmla="*/ 21 h 67"/>
                <a:gd name="T2" fmla="*/ 15 w 54"/>
                <a:gd name="T3" fmla="*/ 0 h 67"/>
                <a:gd name="T4" fmla="*/ 0 w 54"/>
                <a:gd name="T5" fmla="*/ 67 h 67"/>
                <a:gd name="T6" fmla="*/ 34 w 54"/>
                <a:gd name="T7" fmla="*/ 67 h 67"/>
                <a:gd name="T8" fmla="*/ 54 w 54"/>
                <a:gd name="T9" fmla="*/ 2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67">
                  <a:moveTo>
                    <a:pt x="54" y="21"/>
                  </a:moveTo>
                  <a:cubicBezTo>
                    <a:pt x="41" y="11"/>
                    <a:pt x="28" y="5"/>
                    <a:pt x="15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34" y="67"/>
                    <a:pt x="34" y="67"/>
                    <a:pt x="34" y="67"/>
                  </a:cubicBezTo>
                  <a:lnTo>
                    <a:pt x="54" y="21"/>
                  </a:lnTo>
                  <a:close/>
                </a:path>
              </a:pathLst>
            </a:custGeom>
            <a:solidFill>
              <a:srgbClr val="FF77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04" name="Freeform 101"/>
            <p:cNvSpPr/>
            <p:nvPr/>
          </p:nvSpPr>
          <p:spPr bwMode="auto">
            <a:xfrm>
              <a:off x="4292601" y="3938588"/>
              <a:ext cx="139700" cy="68263"/>
            </a:xfrm>
            <a:custGeom>
              <a:avLst/>
              <a:gdLst>
                <a:gd name="T0" fmla="*/ 19 w 33"/>
                <a:gd name="T1" fmla="*/ 0 h 16"/>
                <a:gd name="T2" fmla="*/ 0 w 33"/>
                <a:gd name="T3" fmla="*/ 16 h 16"/>
                <a:gd name="T4" fmla="*/ 33 w 33"/>
                <a:gd name="T5" fmla="*/ 16 h 16"/>
                <a:gd name="T6" fmla="*/ 19 w 33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6">
                  <a:moveTo>
                    <a:pt x="19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28" y="10"/>
                    <a:pt x="24" y="5"/>
                    <a:pt x="19" y="0"/>
                  </a:cubicBezTo>
                  <a:close/>
                </a:path>
              </a:pathLst>
            </a:custGeom>
            <a:solidFill>
              <a:srgbClr val="FF77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05" name="Freeform 102"/>
            <p:cNvSpPr/>
            <p:nvPr/>
          </p:nvSpPr>
          <p:spPr bwMode="auto">
            <a:xfrm>
              <a:off x="4148138" y="3810000"/>
              <a:ext cx="223838" cy="196850"/>
            </a:xfrm>
            <a:custGeom>
              <a:avLst/>
              <a:gdLst>
                <a:gd name="T0" fmla="*/ 20 w 53"/>
                <a:gd name="T1" fmla="*/ 0 h 46"/>
                <a:gd name="T2" fmla="*/ 0 w 53"/>
                <a:gd name="T3" fmla="*/ 46 h 46"/>
                <a:gd name="T4" fmla="*/ 34 w 53"/>
                <a:gd name="T5" fmla="*/ 46 h 46"/>
                <a:gd name="T6" fmla="*/ 53 w 53"/>
                <a:gd name="T7" fmla="*/ 30 h 46"/>
                <a:gd name="T8" fmla="*/ 20 w 53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6">
                  <a:moveTo>
                    <a:pt x="20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42" y="18"/>
                    <a:pt x="31" y="8"/>
                    <a:pt x="20" y="0"/>
                  </a:cubicBezTo>
                  <a:close/>
                </a:path>
              </a:pathLst>
            </a:custGeom>
            <a:solidFill>
              <a:srgbClr val="9A7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06" name="Freeform 103"/>
            <p:cNvSpPr/>
            <p:nvPr/>
          </p:nvSpPr>
          <p:spPr bwMode="auto">
            <a:xfrm>
              <a:off x="3689351" y="3686175"/>
              <a:ext cx="182563" cy="320675"/>
            </a:xfrm>
            <a:custGeom>
              <a:avLst/>
              <a:gdLst>
                <a:gd name="T0" fmla="*/ 0 w 43"/>
                <a:gd name="T1" fmla="*/ 7 h 75"/>
                <a:gd name="T2" fmla="*/ 14 w 43"/>
                <a:gd name="T3" fmla="*/ 75 h 75"/>
                <a:gd name="T4" fmla="*/ 43 w 43"/>
                <a:gd name="T5" fmla="*/ 75 h 75"/>
                <a:gd name="T6" fmla="*/ 43 w 43"/>
                <a:gd name="T7" fmla="*/ 0 h 75"/>
                <a:gd name="T8" fmla="*/ 0 w 43"/>
                <a:gd name="T9" fmla="*/ 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75">
                  <a:moveTo>
                    <a:pt x="0" y="7"/>
                  </a:moveTo>
                  <a:cubicBezTo>
                    <a:pt x="14" y="75"/>
                    <a:pt x="14" y="75"/>
                    <a:pt x="14" y="75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8" y="0"/>
                    <a:pt x="13" y="3"/>
                    <a:pt x="0" y="7"/>
                  </a:cubicBezTo>
                  <a:close/>
                </a:path>
              </a:pathLst>
            </a:custGeom>
            <a:solidFill>
              <a:srgbClr val="FF77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07" name="Freeform 104"/>
            <p:cNvSpPr/>
            <p:nvPr/>
          </p:nvSpPr>
          <p:spPr bwMode="auto">
            <a:xfrm>
              <a:off x="3516313" y="3716338"/>
              <a:ext cx="233363" cy="290513"/>
            </a:xfrm>
            <a:custGeom>
              <a:avLst/>
              <a:gdLst>
                <a:gd name="T0" fmla="*/ 0 w 55"/>
                <a:gd name="T1" fmla="*/ 21 h 68"/>
                <a:gd name="T2" fmla="*/ 37 w 55"/>
                <a:gd name="T3" fmla="*/ 68 h 68"/>
                <a:gd name="T4" fmla="*/ 55 w 55"/>
                <a:gd name="T5" fmla="*/ 68 h 68"/>
                <a:gd name="T6" fmla="*/ 41 w 55"/>
                <a:gd name="T7" fmla="*/ 0 h 68"/>
                <a:gd name="T8" fmla="*/ 0 w 55"/>
                <a:gd name="T9" fmla="*/ 2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8">
                  <a:moveTo>
                    <a:pt x="0" y="21"/>
                  </a:moveTo>
                  <a:cubicBezTo>
                    <a:pt x="37" y="68"/>
                    <a:pt x="37" y="68"/>
                    <a:pt x="37" y="68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26" y="6"/>
                    <a:pt x="12" y="13"/>
                    <a:pt x="0" y="21"/>
                  </a:cubicBezTo>
                  <a:close/>
                </a:path>
              </a:pathLst>
            </a:custGeom>
            <a:solidFill>
              <a:srgbClr val="9A7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08" name="Freeform 105"/>
            <p:cNvSpPr/>
            <p:nvPr/>
          </p:nvSpPr>
          <p:spPr bwMode="auto">
            <a:xfrm>
              <a:off x="3546476" y="3565525"/>
              <a:ext cx="695325" cy="446088"/>
            </a:xfrm>
            <a:custGeom>
              <a:avLst/>
              <a:gdLst>
                <a:gd name="T0" fmla="*/ 0 w 164"/>
                <a:gd name="T1" fmla="*/ 104 h 104"/>
                <a:gd name="T2" fmla="*/ 164 w 164"/>
                <a:gd name="T3" fmla="*/ 104 h 104"/>
                <a:gd name="T4" fmla="*/ 0 w 164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04">
                  <a:moveTo>
                    <a:pt x="0" y="104"/>
                  </a:moveTo>
                  <a:cubicBezTo>
                    <a:pt x="0" y="104"/>
                    <a:pt x="80" y="0"/>
                    <a:pt x="164" y="104"/>
                  </a:cubicBezTo>
                  <a:lnTo>
                    <a:pt x="0" y="104"/>
                  </a:lnTo>
                  <a:close/>
                </a:path>
              </a:pathLst>
            </a:custGeom>
            <a:solidFill>
              <a:srgbClr val="FFE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09" name="Freeform 106"/>
            <p:cNvSpPr/>
            <p:nvPr/>
          </p:nvSpPr>
          <p:spPr bwMode="auto">
            <a:xfrm>
              <a:off x="3681413" y="3744913"/>
              <a:ext cx="431800" cy="279400"/>
            </a:xfrm>
            <a:custGeom>
              <a:avLst/>
              <a:gdLst>
                <a:gd name="T0" fmla="*/ 0 w 102"/>
                <a:gd name="T1" fmla="*/ 65 h 65"/>
                <a:gd name="T2" fmla="*/ 102 w 102"/>
                <a:gd name="T3" fmla="*/ 65 h 65"/>
                <a:gd name="T4" fmla="*/ 0 w 102"/>
                <a:gd name="T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2" h="65">
                  <a:moveTo>
                    <a:pt x="0" y="65"/>
                  </a:moveTo>
                  <a:cubicBezTo>
                    <a:pt x="0" y="65"/>
                    <a:pt x="50" y="0"/>
                    <a:pt x="102" y="65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A4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10" name="Freeform 107"/>
            <p:cNvSpPr/>
            <p:nvPr/>
          </p:nvSpPr>
          <p:spPr bwMode="auto">
            <a:xfrm>
              <a:off x="5983288" y="3309938"/>
              <a:ext cx="1522413" cy="701675"/>
            </a:xfrm>
            <a:custGeom>
              <a:avLst/>
              <a:gdLst>
                <a:gd name="T0" fmla="*/ 0 w 359"/>
                <a:gd name="T1" fmla="*/ 142 h 164"/>
                <a:gd name="T2" fmla="*/ 42 w 359"/>
                <a:gd name="T3" fmla="*/ 145 h 164"/>
                <a:gd name="T4" fmla="*/ 22 w 359"/>
                <a:gd name="T5" fmla="*/ 108 h 164"/>
                <a:gd name="T6" fmla="*/ 66 w 359"/>
                <a:gd name="T7" fmla="*/ 108 h 164"/>
                <a:gd name="T8" fmla="*/ 52 w 359"/>
                <a:gd name="T9" fmla="*/ 71 h 164"/>
                <a:gd name="T10" fmla="*/ 89 w 359"/>
                <a:gd name="T11" fmla="*/ 81 h 164"/>
                <a:gd name="T12" fmla="*/ 85 w 359"/>
                <a:gd name="T13" fmla="*/ 42 h 164"/>
                <a:gd name="T14" fmla="*/ 120 w 359"/>
                <a:gd name="T15" fmla="*/ 58 h 164"/>
                <a:gd name="T16" fmla="*/ 122 w 359"/>
                <a:gd name="T17" fmla="*/ 23 h 164"/>
                <a:gd name="T18" fmla="*/ 158 w 359"/>
                <a:gd name="T19" fmla="*/ 42 h 164"/>
                <a:gd name="T20" fmla="*/ 169 w 359"/>
                <a:gd name="T21" fmla="*/ 6 h 164"/>
                <a:gd name="T22" fmla="*/ 196 w 359"/>
                <a:gd name="T23" fmla="*/ 33 h 164"/>
                <a:gd name="T24" fmla="*/ 214 w 359"/>
                <a:gd name="T25" fmla="*/ 0 h 164"/>
                <a:gd name="T26" fmla="*/ 228 w 359"/>
                <a:gd name="T27" fmla="*/ 35 h 164"/>
                <a:gd name="T28" fmla="*/ 263 w 359"/>
                <a:gd name="T29" fmla="*/ 10 h 164"/>
                <a:gd name="T30" fmla="*/ 260 w 359"/>
                <a:gd name="T31" fmla="*/ 47 h 164"/>
                <a:gd name="T32" fmla="*/ 300 w 359"/>
                <a:gd name="T33" fmla="*/ 29 h 164"/>
                <a:gd name="T34" fmla="*/ 292 w 359"/>
                <a:gd name="T35" fmla="*/ 69 h 164"/>
                <a:gd name="T36" fmla="*/ 334 w 359"/>
                <a:gd name="T37" fmla="*/ 63 h 164"/>
                <a:gd name="T38" fmla="*/ 316 w 359"/>
                <a:gd name="T39" fmla="*/ 99 h 164"/>
                <a:gd name="T40" fmla="*/ 359 w 359"/>
                <a:gd name="T41" fmla="*/ 95 h 164"/>
                <a:gd name="T42" fmla="*/ 339 w 359"/>
                <a:gd name="T43" fmla="*/ 133 h 164"/>
                <a:gd name="T44" fmla="*/ 199 w 359"/>
                <a:gd name="T45" fmla="*/ 52 h 164"/>
                <a:gd name="T46" fmla="*/ 59 w 359"/>
                <a:gd name="T47" fmla="*/ 153 h 164"/>
                <a:gd name="T48" fmla="*/ 55 w 359"/>
                <a:gd name="T49" fmla="*/ 164 h 164"/>
                <a:gd name="T50" fmla="*/ 35 w 359"/>
                <a:gd name="T51" fmla="*/ 164 h 164"/>
                <a:gd name="T52" fmla="*/ 14 w 359"/>
                <a:gd name="T53" fmla="*/ 164 h 164"/>
                <a:gd name="T54" fmla="*/ 0 w 359"/>
                <a:gd name="T55" fmla="*/ 14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9" h="164">
                  <a:moveTo>
                    <a:pt x="0" y="142"/>
                  </a:moveTo>
                  <a:cubicBezTo>
                    <a:pt x="42" y="145"/>
                    <a:pt x="42" y="145"/>
                    <a:pt x="42" y="145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52" y="71"/>
                    <a:pt x="52" y="71"/>
                    <a:pt x="52" y="71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58" y="42"/>
                    <a:pt x="158" y="42"/>
                    <a:pt x="158" y="42"/>
                  </a:cubicBezTo>
                  <a:cubicBezTo>
                    <a:pt x="169" y="6"/>
                    <a:pt x="169" y="6"/>
                    <a:pt x="169" y="6"/>
                  </a:cubicBezTo>
                  <a:cubicBezTo>
                    <a:pt x="196" y="33"/>
                    <a:pt x="196" y="33"/>
                    <a:pt x="196" y="33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28" y="35"/>
                    <a:pt x="228" y="35"/>
                    <a:pt x="228" y="35"/>
                  </a:cubicBezTo>
                  <a:cubicBezTo>
                    <a:pt x="263" y="10"/>
                    <a:pt x="263" y="10"/>
                    <a:pt x="263" y="10"/>
                  </a:cubicBezTo>
                  <a:cubicBezTo>
                    <a:pt x="260" y="47"/>
                    <a:pt x="260" y="47"/>
                    <a:pt x="260" y="47"/>
                  </a:cubicBezTo>
                  <a:cubicBezTo>
                    <a:pt x="300" y="29"/>
                    <a:pt x="300" y="29"/>
                    <a:pt x="300" y="29"/>
                  </a:cubicBezTo>
                  <a:cubicBezTo>
                    <a:pt x="292" y="69"/>
                    <a:pt x="292" y="69"/>
                    <a:pt x="292" y="69"/>
                  </a:cubicBezTo>
                  <a:cubicBezTo>
                    <a:pt x="334" y="63"/>
                    <a:pt x="334" y="63"/>
                    <a:pt x="334" y="63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39" y="133"/>
                    <a:pt x="339" y="133"/>
                    <a:pt x="339" y="133"/>
                  </a:cubicBezTo>
                  <a:cubicBezTo>
                    <a:pt x="339" y="133"/>
                    <a:pt x="259" y="45"/>
                    <a:pt x="199" y="52"/>
                  </a:cubicBezTo>
                  <a:cubicBezTo>
                    <a:pt x="139" y="58"/>
                    <a:pt x="59" y="153"/>
                    <a:pt x="59" y="153"/>
                  </a:cubicBezTo>
                  <a:cubicBezTo>
                    <a:pt x="55" y="164"/>
                    <a:pt x="55" y="164"/>
                    <a:pt x="55" y="164"/>
                  </a:cubicBezTo>
                  <a:cubicBezTo>
                    <a:pt x="35" y="164"/>
                    <a:pt x="35" y="164"/>
                    <a:pt x="35" y="164"/>
                  </a:cubicBezTo>
                  <a:cubicBezTo>
                    <a:pt x="14" y="164"/>
                    <a:pt x="14" y="164"/>
                    <a:pt x="14" y="164"/>
                  </a:cubicBezTo>
                  <a:lnTo>
                    <a:pt x="0" y="142"/>
                  </a:lnTo>
                  <a:close/>
                </a:path>
              </a:pathLst>
            </a:custGeom>
            <a:solidFill>
              <a:srgbClr val="9ACF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11" name="Freeform 108"/>
            <p:cNvSpPr/>
            <p:nvPr/>
          </p:nvSpPr>
          <p:spPr bwMode="auto">
            <a:xfrm>
              <a:off x="7099301" y="3732213"/>
              <a:ext cx="376238" cy="274638"/>
            </a:xfrm>
            <a:custGeom>
              <a:avLst/>
              <a:gdLst>
                <a:gd name="T0" fmla="*/ 89 w 89"/>
                <a:gd name="T1" fmla="*/ 64 h 64"/>
                <a:gd name="T2" fmla="*/ 0 w 89"/>
                <a:gd name="T3" fmla="*/ 64 h 64"/>
                <a:gd name="T4" fmla="*/ 53 w 89"/>
                <a:gd name="T5" fmla="*/ 0 h 64"/>
                <a:gd name="T6" fmla="*/ 89 w 89"/>
                <a:gd name="T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64">
                  <a:moveTo>
                    <a:pt x="89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7" y="32"/>
                    <a:pt x="89" y="64"/>
                    <a:pt x="89" y="64"/>
                  </a:cubicBezTo>
                  <a:close/>
                </a:path>
              </a:pathLst>
            </a:cu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12" name="Freeform 109"/>
            <p:cNvSpPr/>
            <p:nvPr/>
          </p:nvSpPr>
          <p:spPr bwMode="auto">
            <a:xfrm>
              <a:off x="6637338" y="3449638"/>
              <a:ext cx="261938" cy="557213"/>
            </a:xfrm>
            <a:custGeom>
              <a:avLst/>
              <a:gdLst>
                <a:gd name="T0" fmla="*/ 47 w 62"/>
                <a:gd name="T1" fmla="*/ 1 h 130"/>
                <a:gd name="T2" fmla="*/ 62 w 62"/>
                <a:gd name="T3" fmla="*/ 1 h 130"/>
                <a:gd name="T4" fmla="*/ 45 w 62"/>
                <a:gd name="T5" fmla="*/ 130 h 130"/>
                <a:gd name="T6" fmla="*/ 20 w 62"/>
                <a:gd name="T7" fmla="*/ 130 h 130"/>
                <a:gd name="T8" fmla="*/ 0 w 62"/>
                <a:gd name="T9" fmla="*/ 11 h 130"/>
                <a:gd name="T10" fmla="*/ 47 w 62"/>
                <a:gd name="T11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130">
                  <a:moveTo>
                    <a:pt x="47" y="1"/>
                  </a:moveTo>
                  <a:cubicBezTo>
                    <a:pt x="52" y="0"/>
                    <a:pt x="57" y="0"/>
                    <a:pt x="62" y="1"/>
                  </a:cubicBezTo>
                  <a:cubicBezTo>
                    <a:pt x="45" y="130"/>
                    <a:pt x="45" y="130"/>
                    <a:pt x="45" y="130"/>
                  </a:cubicBezTo>
                  <a:cubicBezTo>
                    <a:pt x="20" y="130"/>
                    <a:pt x="20" y="130"/>
                    <a:pt x="20" y="13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5" y="6"/>
                    <a:pt x="30" y="2"/>
                    <a:pt x="47" y="1"/>
                  </a:cubicBezTo>
                  <a:close/>
                </a:path>
              </a:pathLst>
            </a:cu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13" name="Freeform 110"/>
            <p:cNvSpPr/>
            <p:nvPr/>
          </p:nvSpPr>
          <p:spPr bwMode="auto">
            <a:xfrm>
              <a:off x="6419851" y="3497263"/>
              <a:ext cx="301625" cy="509588"/>
            </a:xfrm>
            <a:custGeom>
              <a:avLst/>
              <a:gdLst>
                <a:gd name="T0" fmla="*/ 51 w 71"/>
                <a:gd name="T1" fmla="*/ 0 h 119"/>
                <a:gd name="T2" fmla="*/ 71 w 71"/>
                <a:gd name="T3" fmla="*/ 119 h 119"/>
                <a:gd name="T4" fmla="*/ 38 w 71"/>
                <a:gd name="T5" fmla="*/ 119 h 119"/>
                <a:gd name="T6" fmla="*/ 0 w 71"/>
                <a:gd name="T7" fmla="*/ 27 h 119"/>
                <a:gd name="T8" fmla="*/ 51 w 71"/>
                <a:gd name="T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19">
                  <a:moveTo>
                    <a:pt x="51" y="0"/>
                  </a:moveTo>
                  <a:cubicBezTo>
                    <a:pt x="71" y="119"/>
                    <a:pt x="71" y="119"/>
                    <a:pt x="71" y="119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5" y="16"/>
                    <a:pt x="32" y="6"/>
                    <a:pt x="51" y="0"/>
                  </a:cubicBezTo>
                  <a:close/>
                </a:path>
              </a:pathLst>
            </a:cu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14" name="Freeform 111"/>
            <p:cNvSpPr/>
            <p:nvPr/>
          </p:nvSpPr>
          <p:spPr bwMode="auto">
            <a:xfrm>
              <a:off x="6246813" y="3613150"/>
              <a:ext cx="334963" cy="393700"/>
            </a:xfrm>
            <a:custGeom>
              <a:avLst/>
              <a:gdLst>
                <a:gd name="T0" fmla="*/ 41 w 79"/>
                <a:gd name="T1" fmla="*/ 0 h 92"/>
                <a:gd name="T2" fmla="*/ 79 w 79"/>
                <a:gd name="T3" fmla="*/ 92 h 92"/>
                <a:gd name="T4" fmla="*/ 39 w 79"/>
                <a:gd name="T5" fmla="*/ 92 h 92"/>
                <a:gd name="T6" fmla="*/ 0 w 79"/>
                <a:gd name="T7" fmla="*/ 40 h 92"/>
                <a:gd name="T8" fmla="*/ 41 w 79"/>
                <a:gd name="T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41" y="0"/>
                  </a:moveTo>
                  <a:cubicBezTo>
                    <a:pt x="79" y="92"/>
                    <a:pt x="79" y="92"/>
                    <a:pt x="79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1" y="26"/>
                    <a:pt x="24" y="12"/>
                    <a:pt x="41" y="0"/>
                  </a:cubicBezTo>
                  <a:close/>
                </a:path>
              </a:pathLst>
            </a:cu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15" name="Freeform 112"/>
            <p:cNvSpPr/>
            <p:nvPr/>
          </p:nvSpPr>
          <p:spPr bwMode="auto">
            <a:xfrm>
              <a:off x="6122988" y="3784600"/>
              <a:ext cx="288925" cy="222250"/>
            </a:xfrm>
            <a:custGeom>
              <a:avLst/>
              <a:gdLst>
                <a:gd name="T0" fmla="*/ 29 w 68"/>
                <a:gd name="T1" fmla="*/ 0 h 52"/>
                <a:gd name="T2" fmla="*/ 68 w 68"/>
                <a:gd name="T3" fmla="*/ 52 h 52"/>
                <a:gd name="T4" fmla="*/ 0 w 68"/>
                <a:gd name="T5" fmla="*/ 52 h 52"/>
                <a:gd name="T6" fmla="*/ 29 w 68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52">
                  <a:moveTo>
                    <a:pt x="29" y="0"/>
                  </a:moveTo>
                  <a:cubicBezTo>
                    <a:pt x="68" y="52"/>
                    <a:pt x="68" y="52"/>
                    <a:pt x="68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5" y="37"/>
                    <a:pt x="14" y="19"/>
                    <a:pt x="29" y="0"/>
                  </a:cubicBezTo>
                  <a:close/>
                </a:path>
              </a:pathLst>
            </a:cu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16" name="Freeform 113"/>
            <p:cNvSpPr/>
            <p:nvPr/>
          </p:nvSpPr>
          <p:spPr bwMode="auto">
            <a:xfrm>
              <a:off x="6827838" y="3454400"/>
              <a:ext cx="330200" cy="552450"/>
            </a:xfrm>
            <a:custGeom>
              <a:avLst/>
              <a:gdLst>
                <a:gd name="T0" fmla="*/ 78 w 78"/>
                <a:gd name="T1" fmla="*/ 24 h 129"/>
                <a:gd name="T2" fmla="*/ 22 w 78"/>
                <a:gd name="T3" fmla="*/ 129 h 129"/>
                <a:gd name="T4" fmla="*/ 0 w 78"/>
                <a:gd name="T5" fmla="*/ 129 h 129"/>
                <a:gd name="T6" fmla="*/ 17 w 78"/>
                <a:gd name="T7" fmla="*/ 0 h 129"/>
                <a:gd name="T8" fmla="*/ 78 w 78"/>
                <a:gd name="T9" fmla="*/ 2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29">
                  <a:moveTo>
                    <a:pt x="78" y="24"/>
                  </a:moveTo>
                  <a:cubicBezTo>
                    <a:pt x="22" y="129"/>
                    <a:pt x="22" y="129"/>
                    <a:pt x="22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40" y="1"/>
                    <a:pt x="61" y="11"/>
                    <a:pt x="78" y="24"/>
                  </a:cubicBezTo>
                  <a:close/>
                </a:path>
              </a:pathLst>
            </a:cu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17" name="Freeform 114"/>
            <p:cNvSpPr/>
            <p:nvPr/>
          </p:nvSpPr>
          <p:spPr bwMode="auto">
            <a:xfrm>
              <a:off x="6919913" y="3557588"/>
              <a:ext cx="403225" cy="449263"/>
            </a:xfrm>
            <a:custGeom>
              <a:avLst/>
              <a:gdLst>
                <a:gd name="T0" fmla="*/ 95 w 95"/>
                <a:gd name="T1" fmla="*/ 41 h 105"/>
                <a:gd name="T2" fmla="*/ 42 w 95"/>
                <a:gd name="T3" fmla="*/ 105 h 105"/>
                <a:gd name="T4" fmla="*/ 0 w 95"/>
                <a:gd name="T5" fmla="*/ 105 h 105"/>
                <a:gd name="T6" fmla="*/ 56 w 95"/>
                <a:gd name="T7" fmla="*/ 0 h 105"/>
                <a:gd name="T8" fmla="*/ 95 w 95"/>
                <a:gd name="T9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05">
                  <a:moveTo>
                    <a:pt x="95" y="41"/>
                  </a:moveTo>
                  <a:cubicBezTo>
                    <a:pt x="42" y="105"/>
                    <a:pt x="42" y="105"/>
                    <a:pt x="42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71" y="12"/>
                    <a:pt x="84" y="26"/>
                    <a:pt x="95" y="41"/>
                  </a:cubicBezTo>
                  <a:close/>
                </a:path>
              </a:pathLst>
            </a:cu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18" name="Freeform 115"/>
            <p:cNvSpPr/>
            <p:nvPr/>
          </p:nvSpPr>
          <p:spPr bwMode="auto">
            <a:xfrm>
              <a:off x="6335713" y="3630613"/>
              <a:ext cx="890588" cy="384175"/>
            </a:xfrm>
            <a:custGeom>
              <a:avLst/>
              <a:gdLst>
                <a:gd name="T0" fmla="*/ 210 w 210"/>
                <a:gd name="T1" fmla="*/ 90 h 90"/>
                <a:gd name="T2" fmla="*/ 111 w 210"/>
                <a:gd name="T3" fmla="*/ 5 h 90"/>
                <a:gd name="T4" fmla="*/ 0 w 210"/>
                <a:gd name="T5" fmla="*/ 90 h 90"/>
                <a:gd name="T6" fmla="*/ 210 w 210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" h="90">
                  <a:moveTo>
                    <a:pt x="210" y="90"/>
                  </a:moveTo>
                  <a:cubicBezTo>
                    <a:pt x="210" y="90"/>
                    <a:pt x="175" y="0"/>
                    <a:pt x="111" y="5"/>
                  </a:cubicBezTo>
                  <a:cubicBezTo>
                    <a:pt x="46" y="10"/>
                    <a:pt x="9" y="62"/>
                    <a:pt x="0" y="90"/>
                  </a:cubicBezTo>
                  <a:lnTo>
                    <a:pt x="210" y="90"/>
                  </a:lnTo>
                  <a:close/>
                </a:path>
              </a:pathLst>
            </a:custGeom>
            <a:solidFill>
              <a:srgbClr val="FFDC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19" name="Freeform 116"/>
            <p:cNvSpPr/>
            <p:nvPr/>
          </p:nvSpPr>
          <p:spPr bwMode="auto">
            <a:xfrm>
              <a:off x="6492876" y="3762375"/>
              <a:ext cx="593725" cy="257175"/>
            </a:xfrm>
            <a:custGeom>
              <a:avLst/>
              <a:gdLst>
                <a:gd name="T0" fmla="*/ 140 w 140"/>
                <a:gd name="T1" fmla="*/ 60 h 60"/>
                <a:gd name="T2" fmla="*/ 74 w 140"/>
                <a:gd name="T3" fmla="*/ 3 h 60"/>
                <a:gd name="T4" fmla="*/ 0 w 140"/>
                <a:gd name="T5" fmla="*/ 60 h 60"/>
                <a:gd name="T6" fmla="*/ 140 w 140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60">
                  <a:moveTo>
                    <a:pt x="140" y="60"/>
                  </a:moveTo>
                  <a:cubicBezTo>
                    <a:pt x="140" y="60"/>
                    <a:pt x="117" y="0"/>
                    <a:pt x="74" y="3"/>
                  </a:cubicBezTo>
                  <a:cubicBezTo>
                    <a:pt x="31" y="7"/>
                    <a:pt x="6" y="41"/>
                    <a:pt x="0" y="60"/>
                  </a:cubicBezTo>
                  <a:lnTo>
                    <a:pt x="140" y="60"/>
                  </a:lnTo>
                  <a:close/>
                </a:path>
              </a:pathLst>
            </a:custGeom>
            <a:solidFill>
              <a:srgbClr val="7CB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0" name="Oval 117"/>
            <p:cNvSpPr>
              <a:spLocks noChangeArrowheads="1"/>
            </p:cNvSpPr>
            <p:nvPr/>
          </p:nvSpPr>
          <p:spPr bwMode="auto">
            <a:xfrm>
              <a:off x="6072188" y="3959225"/>
              <a:ext cx="25400" cy="25400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1" name="Oval 118"/>
            <p:cNvSpPr>
              <a:spLocks noChangeArrowheads="1"/>
            </p:cNvSpPr>
            <p:nvPr/>
          </p:nvSpPr>
          <p:spPr bwMode="auto">
            <a:xfrm>
              <a:off x="6161088" y="3805238"/>
              <a:ext cx="25400" cy="22225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2" name="Oval 119"/>
            <p:cNvSpPr>
              <a:spLocks noChangeArrowheads="1"/>
            </p:cNvSpPr>
            <p:nvPr/>
          </p:nvSpPr>
          <p:spPr bwMode="auto">
            <a:xfrm>
              <a:off x="6276976" y="3668713"/>
              <a:ext cx="20638" cy="20638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3" name="Oval 120"/>
            <p:cNvSpPr>
              <a:spLocks noChangeArrowheads="1"/>
            </p:cNvSpPr>
            <p:nvPr/>
          </p:nvSpPr>
          <p:spPr bwMode="auto">
            <a:xfrm>
              <a:off x="6407151" y="3557588"/>
              <a:ext cx="22225" cy="25400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4" name="Oval 121"/>
            <p:cNvSpPr>
              <a:spLocks noChangeArrowheads="1"/>
            </p:cNvSpPr>
            <p:nvPr/>
          </p:nvSpPr>
          <p:spPr bwMode="auto">
            <a:xfrm>
              <a:off x="6551613" y="3476625"/>
              <a:ext cx="20638" cy="20638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5" name="Oval 122"/>
            <p:cNvSpPr>
              <a:spLocks noChangeArrowheads="1"/>
            </p:cNvSpPr>
            <p:nvPr/>
          </p:nvSpPr>
          <p:spPr bwMode="auto">
            <a:xfrm>
              <a:off x="6696076" y="3421063"/>
              <a:ext cx="25400" cy="25400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6" name="Oval 123"/>
            <p:cNvSpPr>
              <a:spLocks noChangeArrowheads="1"/>
            </p:cNvSpPr>
            <p:nvPr/>
          </p:nvSpPr>
          <p:spPr bwMode="auto">
            <a:xfrm>
              <a:off x="6878638" y="3411538"/>
              <a:ext cx="20638" cy="22225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7" name="Oval 124"/>
            <p:cNvSpPr>
              <a:spLocks noChangeArrowheads="1"/>
            </p:cNvSpPr>
            <p:nvPr/>
          </p:nvSpPr>
          <p:spPr bwMode="auto">
            <a:xfrm>
              <a:off x="7023101" y="3446463"/>
              <a:ext cx="25400" cy="25400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8" name="Oval 125"/>
            <p:cNvSpPr>
              <a:spLocks noChangeArrowheads="1"/>
            </p:cNvSpPr>
            <p:nvPr/>
          </p:nvSpPr>
          <p:spPr bwMode="auto">
            <a:xfrm>
              <a:off x="7170738" y="3519488"/>
              <a:ext cx="25400" cy="25400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9" name="Oval 126"/>
            <p:cNvSpPr>
              <a:spLocks noChangeArrowheads="1"/>
            </p:cNvSpPr>
            <p:nvPr/>
          </p:nvSpPr>
          <p:spPr bwMode="auto">
            <a:xfrm>
              <a:off x="7294563" y="3651250"/>
              <a:ext cx="25400" cy="25400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0" name="Oval 127"/>
            <p:cNvSpPr>
              <a:spLocks noChangeArrowheads="1"/>
            </p:cNvSpPr>
            <p:nvPr/>
          </p:nvSpPr>
          <p:spPr bwMode="auto">
            <a:xfrm>
              <a:off x="7383463" y="3779838"/>
              <a:ext cx="25400" cy="25400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1" name="Oval 128"/>
            <p:cNvSpPr>
              <a:spLocks noChangeArrowheads="1"/>
            </p:cNvSpPr>
            <p:nvPr/>
          </p:nvSpPr>
          <p:spPr bwMode="auto">
            <a:xfrm>
              <a:off x="6234113" y="3916363"/>
              <a:ext cx="42863" cy="39688"/>
            </a:xfrm>
            <a:prstGeom prst="ellipse">
              <a:avLst/>
            </a:prstGeom>
            <a:solidFill>
              <a:srgbClr val="7CB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2" name="Oval 129"/>
            <p:cNvSpPr>
              <a:spLocks noChangeArrowheads="1"/>
            </p:cNvSpPr>
            <p:nvPr/>
          </p:nvSpPr>
          <p:spPr bwMode="auto">
            <a:xfrm>
              <a:off x="6323013" y="3784600"/>
              <a:ext cx="38100" cy="38100"/>
            </a:xfrm>
            <a:prstGeom prst="ellipse">
              <a:avLst/>
            </a:prstGeom>
            <a:solidFill>
              <a:srgbClr val="7CB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3" name="Oval 130"/>
            <p:cNvSpPr>
              <a:spLocks noChangeArrowheads="1"/>
            </p:cNvSpPr>
            <p:nvPr/>
          </p:nvSpPr>
          <p:spPr bwMode="auto">
            <a:xfrm>
              <a:off x="6470651" y="3668713"/>
              <a:ext cx="38100" cy="38100"/>
            </a:xfrm>
            <a:prstGeom prst="ellipse">
              <a:avLst/>
            </a:prstGeom>
            <a:solidFill>
              <a:srgbClr val="7CB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4" name="Oval 131"/>
            <p:cNvSpPr>
              <a:spLocks noChangeArrowheads="1"/>
            </p:cNvSpPr>
            <p:nvPr/>
          </p:nvSpPr>
          <p:spPr bwMode="auto">
            <a:xfrm>
              <a:off x="6818313" y="3548063"/>
              <a:ext cx="38100" cy="39688"/>
            </a:xfrm>
            <a:prstGeom prst="ellipse">
              <a:avLst/>
            </a:prstGeom>
            <a:solidFill>
              <a:srgbClr val="7CB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5" name="Oval 132"/>
            <p:cNvSpPr>
              <a:spLocks noChangeArrowheads="1"/>
            </p:cNvSpPr>
            <p:nvPr/>
          </p:nvSpPr>
          <p:spPr bwMode="auto">
            <a:xfrm>
              <a:off x="7031038" y="3605213"/>
              <a:ext cx="42863" cy="38100"/>
            </a:xfrm>
            <a:prstGeom prst="ellipse">
              <a:avLst/>
            </a:prstGeom>
            <a:solidFill>
              <a:srgbClr val="7CB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6" name="Oval 133"/>
            <p:cNvSpPr>
              <a:spLocks noChangeArrowheads="1"/>
            </p:cNvSpPr>
            <p:nvPr/>
          </p:nvSpPr>
          <p:spPr bwMode="auto">
            <a:xfrm>
              <a:off x="7204076" y="3732213"/>
              <a:ext cx="38100" cy="39688"/>
            </a:xfrm>
            <a:prstGeom prst="ellipse">
              <a:avLst/>
            </a:prstGeom>
            <a:solidFill>
              <a:srgbClr val="7CB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7" name="Oval 134"/>
            <p:cNvSpPr>
              <a:spLocks noChangeArrowheads="1"/>
            </p:cNvSpPr>
            <p:nvPr/>
          </p:nvSpPr>
          <p:spPr bwMode="auto">
            <a:xfrm>
              <a:off x="7267576" y="3903663"/>
              <a:ext cx="39688" cy="42863"/>
            </a:xfrm>
            <a:prstGeom prst="ellipse">
              <a:avLst/>
            </a:prstGeom>
            <a:solidFill>
              <a:srgbClr val="7CB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8" name="Oval 135"/>
            <p:cNvSpPr>
              <a:spLocks noChangeArrowheads="1"/>
            </p:cNvSpPr>
            <p:nvPr/>
          </p:nvSpPr>
          <p:spPr bwMode="auto">
            <a:xfrm>
              <a:off x="6619876" y="3582988"/>
              <a:ext cx="42863" cy="38100"/>
            </a:xfrm>
            <a:prstGeom prst="ellipse">
              <a:avLst/>
            </a:prstGeom>
            <a:solidFill>
              <a:srgbClr val="7CB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9" name="Oval 136"/>
            <p:cNvSpPr>
              <a:spLocks noChangeArrowheads="1"/>
            </p:cNvSpPr>
            <p:nvPr/>
          </p:nvSpPr>
          <p:spPr bwMode="auto">
            <a:xfrm>
              <a:off x="4605338" y="3257550"/>
              <a:ext cx="17463" cy="17463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40" name="Oval 137"/>
            <p:cNvSpPr>
              <a:spLocks noChangeArrowheads="1"/>
            </p:cNvSpPr>
            <p:nvPr/>
          </p:nvSpPr>
          <p:spPr bwMode="auto">
            <a:xfrm>
              <a:off x="4503738" y="3305175"/>
              <a:ext cx="17463" cy="17463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41" name="Oval 138"/>
            <p:cNvSpPr>
              <a:spLocks noChangeArrowheads="1"/>
            </p:cNvSpPr>
            <p:nvPr/>
          </p:nvSpPr>
          <p:spPr bwMode="auto">
            <a:xfrm>
              <a:off x="4572001" y="3351213"/>
              <a:ext cx="20638" cy="17463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42" name="Oval 139"/>
            <p:cNvSpPr>
              <a:spLocks noChangeArrowheads="1"/>
            </p:cNvSpPr>
            <p:nvPr/>
          </p:nvSpPr>
          <p:spPr bwMode="auto">
            <a:xfrm>
              <a:off x="4681538" y="3330575"/>
              <a:ext cx="17463" cy="20638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43" name="Oval 140"/>
            <p:cNvSpPr>
              <a:spLocks noChangeArrowheads="1"/>
            </p:cNvSpPr>
            <p:nvPr/>
          </p:nvSpPr>
          <p:spPr bwMode="auto">
            <a:xfrm>
              <a:off x="4643438" y="3421063"/>
              <a:ext cx="17463" cy="15875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44" name="Oval 141"/>
            <p:cNvSpPr>
              <a:spLocks noChangeArrowheads="1"/>
            </p:cNvSpPr>
            <p:nvPr/>
          </p:nvSpPr>
          <p:spPr bwMode="auto">
            <a:xfrm>
              <a:off x="4554538" y="3463925"/>
              <a:ext cx="17463" cy="20638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45" name="Oval 142"/>
            <p:cNvSpPr>
              <a:spLocks noChangeArrowheads="1"/>
            </p:cNvSpPr>
            <p:nvPr/>
          </p:nvSpPr>
          <p:spPr bwMode="auto">
            <a:xfrm>
              <a:off x="4491038" y="3386138"/>
              <a:ext cx="17463" cy="17463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46" name="Oval 143"/>
            <p:cNvSpPr>
              <a:spLocks noChangeArrowheads="1"/>
            </p:cNvSpPr>
            <p:nvPr/>
          </p:nvSpPr>
          <p:spPr bwMode="auto">
            <a:xfrm>
              <a:off x="4452938" y="3471863"/>
              <a:ext cx="20638" cy="17463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47" name="Oval 144"/>
            <p:cNvSpPr>
              <a:spLocks noChangeArrowheads="1"/>
            </p:cNvSpPr>
            <p:nvPr/>
          </p:nvSpPr>
          <p:spPr bwMode="auto">
            <a:xfrm>
              <a:off x="4521201" y="3535363"/>
              <a:ext cx="15875" cy="17463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48" name="Oval 145"/>
            <p:cNvSpPr>
              <a:spLocks noChangeArrowheads="1"/>
            </p:cNvSpPr>
            <p:nvPr/>
          </p:nvSpPr>
          <p:spPr bwMode="auto">
            <a:xfrm>
              <a:off x="4614863" y="3492500"/>
              <a:ext cx="20638" cy="22225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49" name="Oval 146"/>
            <p:cNvSpPr>
              <a:spLocks noChangeArrowheads="1"/>
            </p:cNvSpPr>
            <p:nvPr/>
          </p:nvSpPr>
          <p:spPr bwMode="auto">
            <a:xfrm>
              <a:off x="4356101" y="3449638"/>
              <a:ext cx="15875" cy="22225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50" name="Oval 147"/>
            <p:cNvSpPr>
              <a:spLocks noChangeArrowheads="1"/>
            </p:cNvSpPr>
            <p:nvPr/>
          </p:nvSpPr>
          <p:spPr bwMode="auto">
            <a:xfrm>
              <a:off x="4300538" y="3479800"/>
              <a:ext cx="17463" cy="17463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51" name="Oval 148"/>
            <p:cNvSpPr>
              <a:spLocks noChangeArrowheads="1"/>
            </p:cNvSpPr>
            <p:nvPr/>
          </p:nvSpPr>
          <p:spPr bwMode="auto">
            <a:xfrm>
              <a:off x="4351338" y="3514725"/>
              <a:ext cx="20638" cy="17463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52" name="Oval 149"/>
            <p:cNvSpPr>
              <a:spLocks noChangeArrowheads="1"/>
            </p:cNvSpPr>
            <p:nvPr/>
          </p:nvSpPr>
          <p:spPr bwMode="auto">
            <a:xfrm>
              <a:off x="4410076" y="3497263"/>
              <a:ext cx="17463" cy="17463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53" name="Oval 150"/>
            <p:cNvSpPr>
              <a:spLocks noChangeArrowheads="1"/>
            </p:cNvSpPr>
            <p:nvPr/>
          </p:nvSpPr>
          <p:spPr bwMode="auto">
            <a:xfrm>
              <a:off x="4376738" y="3575050"/>
              <a:ext cx="17463" cy="15875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54" name="Oval 151"/>
            <p:cNvSpPr>
              <a:spLocks noChangeArrowheads="1"/>
            </p:cNvSpPr>
            <p:nvPr/>
          </p:nvSpPr>
          <p:spPr bwMode="auto">
            <a:xfrm>
              <a:off x="4305301" y="3532188"/>
              <a:ext cx="15875" cy="15875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</p:grpSp>
      <p:sp>
        <p:nvSpPr>
          <p:cNvPr id="155" name="TextBox 154"/>
          <p:cNvSpPr txBox="1"/>
          <p:nvPr/>
        </p:nvSpPr>
        <p:spPr>
          <a:xfrm>
            <a:off x="7379475" y="3301904"/>
            <a:ext cx="6286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Sắp xếp lại thư mục để tối ưu bộ nhớ - Không Gian Điện Má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124" y="1150928"/>
            <a:ext cx="2571737" cy="192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9425" y="298450"/>
            <a:ext cx="11359515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4000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để</a:t>
            </a:r>
            <a:r>
              <a:rPr lang="en-US" altLang="vi-VN" sz="4000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000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mở</a:t>
            </a:r>
            <a:r>
              <a:rPr lang="en-US" altLang="vi-VN" sz="4000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000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cửa</a:t>
            </a:r>
            <a:r>
              <a:rPr lang="en-US" altLang="vi-VN" sz="4000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000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sổ</a:t>
            </a:r>
            <a:r>
              <a:rPr lang="en-US" altLang="vi-VN" sz="4000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Computer</a:t>
            </a:r>
            <a:r>
              <a:rPr lang="vi-VN" altLang="en-US" sz="4000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</a:t>
            </a:r>
            <a:r>
              <a:rPr lang="en-US" altLang="vi-VN" sz="4000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4000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</a:t>
            </a:r>
            <a:r>
              <a:rPr lang="vi-VN" altLang="vi-VN" sz="4000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vi-VN" sz="4000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4000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vi-VN" sz="4000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vi-VN" altLang="en-US" sz="4000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vi-VN" sz="4000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	 </a:t>
            </a:r>
            <a:r>
              <a:rPr lang="vi-VN" altLang="en-US" sz="4000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vi-VN" sz="4000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4000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altLang="vi-VN" sz="4000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4000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149" y="1037223"/>
            <a:ext cx="975648" cy="743940"/>
          </a:xfrm>
          <a:prstGeom prst="rect">
            <a:avLst/>
          </a:prstGeom>
        </p:spPr>
      </p:pic>
      <p:grpSp>
        <p:nvGrpSpPr>
          <p:cNvPr id="5" name="组合 151"/>
          <p:cNvGrpSpPr/>
          <p:nvPr/>
        </p:nvGrpSpPr>
        <p:grpSpPr>
          <a:xfrm>
            <a:off x="8878" y="5528602"/>
            <a:ext cx="12192000" cy="1356031"/>
            <a:chOff x="3070226" y="2833688"/>
            <a:chExt cx="6051550" cy="1190625"/>
          </a:xfrm>
        </p:grpSpPr>
        <p:sp>
          <p:nvSpPr>
            <p:cNvPr id="6" name="Freeform 5"/>
            <p:cNvSpPr/>
            <p:nvPr/>
          </p:nvSpPr>
          <p:spPr bwMode="auto">
            <a:xfrm>
              <a:off x="4495801" y="3502025"/>
              <a:ext cx="134938" cy="492125"/>
            </a:xfrm>
            <a:custGeom>
              <a:avLst/>
              <a:gdLst>
                <a:gd name="T0" fmla="*/ 11 w 32"/>
                <a:gd name="T1" fmla="*/ 111 h 115"/>
                <a:gd name="T2" fmla="*/ 4 w 32"/>
                <a:gd name="T3" fmla="*/ 48 h 115"/>
                <a:gd name="T4" fmla="*/ 8 w 32"/>
                <a:gd name="T5" fmla="*/ 0 h 115"/>
                <a:gd name="T6" fmla="*/ 9 w 32"/>
                <a:gd name="T7" fmla="*/ 31 h 115"/>
                <a:gd name="T8" fmla="*/ 14 w 32"/>
                <a:gd name="T9" fmla="*/ 60 h 115"/>
                <a:gd name="T10" fmla="*/ 32 w 32"/>
                <a:gd name="T11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15">
                  <a:moveTo>
                    <a:pt x="11" y="111"/>
                  </a:moveTo>
                  <a:cubicBezTo>
                    <a:pt x="10" y="90"/>
                    <a:pt x="5" y="69"/>
                    <a:pt x="4" y="48"/>
                  </a:cubicBezTo>
                  <a:cubicBezTo>
                    <a:pt x="3" y="36"/>
                    <a:pt x="0" y="8"/>
                    <a:pt x="8" y="0"/>
                  </a:cubicBezTo>
                  <a:cubicBezTo>
                    <a:pt x="12" y="7"/>
                    <a:pt x="9" y="21"/>
                    <a:pt x="9" y="31"/>
                  </a:cubicBezTo>
                  <a:cubicBezTo>
                    <a:pt x="10" y="41"/>
                    <a:pt x="12" y="51"/>
                    <a:pt x="14" y="60"/>
                  </a:cubicBezTo>
                  <a:cubicBezTo>
                    <a:pt x="16" y="78"/>
                    <a:pt x="21" y="101"/>
                    <a:pt x="32" y="115"/>
                  </a:cubicBezTo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4356101" y="3514725"/>
              <a:ext cx="185738" cy="295275"/>
            </a:xfrm>
            <a:custGeom>
              <a:avLst/>
              <a:gdLst>
                <a:gd name="T0" fmla="*/ 37 w 44"/>
                <a:gd name="T1" fmla="*/ 47 h 69"/>
                <a:gd name="T2" fmla="*/ 19 w 44"/>
                <a:gd name="T3" fmla="*/ 28 h 69"/>
                <a:gd name="T4" fmla="*/ 3 w 44"/>
                <a:gd name="T5" fmla="*/ 0 h 69"/>
                <a:gd name="T6" fmla="*/ 44 w 44"/>
                <a:gd name="T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69">
                  <a:moveTo>
                    <a:pt x="37" y="47"/>
                  </a:moveTo>
                  <a:cubicBezTo>
                    <a:pt x="32" y="41"/>
                    <a:pt x="25" y="34"/>
                    <a:pt x="19" y="28"/>
                  </a:cubicBezTo>
                  <a:cubicBezTo>
                    <a:pt x="12" y="19"/>
                    <a:pt x="9" y="9"/>
                    <a:pt x="3" y="0"/>
                  </a:cubicBezTo>
                  <a:cubicBezTo>
                    <a:pt x="0" y="22"/>
                    <a:pt x="29" y="55"/>
                    <a:pt x="44" y="69"/>
                  </a:cubicBezTo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4445001" y="3214688"/>
              <a:ext cx="271463" cy="385763"/>
            </a:xfrm>
            <a:custGeom>
              <a:avLst/>
              <a:gdLst>
                <a:gd name="T0" fmla="*/ 62 w 64"/>
                <a:gd name="T1" fmla="*/ 46 h 90"/>
                <a:gd name="T2" fmla="*/ 22 w 64"/>
                <a:gd name="T3" fmla="*/ 89 h 90"/>
                <a:gd name="T4" fmla="*/ 0 w 64"/>
                <a:gd name="T5" fmla="*/ 49 h 90"/>
                <a:gd name="T6" fmla="*/ 38 w 64"/>
                <a:gd name="T7" fmla="*/ 0 h 90"/>
                <a:gd name="T8" fmla="*/ 62 w 64"/>
                <a:gd name="T9" fmla="*/ 4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90">
                  <a:moveTo>
                    <a:pt x="62" y="46"/>
                  </a:moveTo>
                  <a:cubicBezTo>
                    <a:pt x="60" y="60"/>
                    <a:pt x="39" y="90"/>
                    <a:pt x="22" y="89"/>
                  </a:cubicBezTo>
                  <a:cubicBezTo>
                    <a:pt x="6" y="88"/>
                    <a:pt x="0" y="61"/>
                    <a:pt x="0" y="49"/>
                  </a:cubicBezTo>
                  <a:cubicBezTo>
                    <a:pt x="1" y="27"/>
                    <a:pt x="14" y="1"/>
                    <a:pt x="38" y="0"/>
                  </a:cubicBezTo>
                  <a:cubicBezTo>
                    <a:pt x="59" y="0"/>
                    <a:pt x="64" y="29"/>
                    <a:pt x="62" y="46"/>
                  </a:cubicBezTo>
                  <a:close/>
                </a:path>
              </a:pathLst>
            </a:custGeom>
            <a:solidFill>
              <a:srgbClr val="9FC0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4254501" y="3378200"/>
              <a:ext cx="185738" cy="273050"/>
            </a:xfrm>
            <a:custGeom>
              <a:avLst/>
              <a:gdLst>
                <a:gd name="T0" fmla="*/ 37 w 44"/>
                <a:gd name="T1" fmla="*/ 19 h 64"/>
                <a:gd name="T2" fmla="*/ 9 w 44"/>
                <a:gd name="T3" fmla="*/ 40 h 64"/>
                <a:gd name="T4" fmla="*/ 40 w 44"/>
                <a:gd name="T5" fmla="*/ 47 h 64"/>
                <a:gd name="T6" fmla="*/ 37 w 44"/>
                <a:gd name="T7" fmla="*/ 1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64">
                  <a:moveTo>
                    <a:pt x="37" y="19"/>
                  </a:moveTo>
                  <a:cubicBezTo>
                    <a:pt x="19" y="0"/>
                    <a:pt x="0" y="20"/>
                    <a:pt x="9" y="40"/>
                  </a:cubicBezTo>
                  <a:cubicBezTo>
                    <a:pt x="15" y="52"/>
                    <a:pt x="31" y="64"/>
                    <a:pt x="40" y="47"/>
                  </a:cubicBezTo>
                  <a:cubicBezTo>
                    <a:pt x="44" y="39"/>
                    <a:pt x="44" y="26"/>
                    <a:pt x="37" y="19"/>
                  </a:cubicBezTo>
                  <a:close/>
                </a:path>
              </a:pathLst>
            </a:custGeom>
            <a:solidFill>
              <a:srgbClr val="9FC0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4762501" y="3646488"/>
              <a:ext cx="233363" cy="244475"/>
            </a:xfrm>
            <a:custGeom>
              <a:avLst/>
              <a:gdLst>
                <a:gd name="T0" fmla="*/ 0 w 55"/>
                <a:gd name="T1" fmla="*/ 30 h 57"/>
                <a:gd name="T2" fmla="*/ 36 w 55"/>
                <a:gd name="T3" fmla="*/ 57 h 57"/>
                <a:gd name="T4" fmla="*/ 55 w 55"/>
                <a:gd name="T5" fmla="*/ 32 h 57"/>
                <a:gd name="T6" fmla="*/ 22 w 55"/>
                <a:gd name="T7" fmla="*/ 0 h 57"/>
                <a:gd name="T8" fmla="*/ 0 w 55"/>
                <a:gd name="T9" fmla="*/ 3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7">
                  <a:moveTo>
                    <a:pt x="0" y="30"/>
                  </a:moveTo>
                  <a:cubicBezTo>
                    <a:pt x="36" y="57"/>
                    <a:pt x="36" y="57"/>
                    <a:pt x="36" y="57"/>
                  </a:cubicBezTo>
                  <a:cubicBezTo>
                    <a:pt x="42" y="48"/>
                    <a:pt x="49" y="40"/>
                    <a:pt x="55" y="32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4" y="10"/>
                    <a:pt x="6" y="20"/>
                    <a:pt x="0" y="30"/>
                  </a:cubicBezTo>
                  <a:close/>
                </a:path>
              </a:pathLst>
            </a:custGeom>
            <a:solidFill>
              <a:srgbClr val="8DC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4975226" y="3446463"/>
              <a:ext cx="206375" cy="260350"/>
            </a:xfrm>
            <a:custGeom>
              <a:avLst/>
              <a:gdLst>
                <a:gd name="T0" fmla="*/ 0 w 49"/>
                <a:gd name="T1" fmla="*/ 21 h 61"/>
                <a:gd name="T2" fmla="*/ 23 w 49"/>
                <a:gd name="T3" fmla="*/ 61 h 61"/>
                <a:gd name="T4" fmla="*/ 49 w 49"/>
                <a:gd name="T5" fmla="*/ 43 h 61"/>
                <a:gd name="T6" fmla="*/ 35 w 49"/>
                <a:gd name="T7" fmla="*/ 0 h 61"/>
                <a:gd name="T8" fmla="*/ 0 w 49"/>
                <a:gd name="T9" fmla="*/ 2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61">
                  <a:moveTo>
                    <a:pt x="0" y="21"/>
                  </a:moveTo>
                  <a:cubicBezTo>
                    <a:pt x="23" y="61"/>
                    <a:pt x="23" y="61"/>
                    <a:pt x="23" y="61"/>
                  </a:cubicBezTo>
                  <a:cubicBezTo>
                    <a:pt x="31" y="54"/>
                    <a:pt x="40" y="48"/>
                    <a:pt x="49" y="43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2" y="5"/>
                    <a:pt x="11" y="12"/>
                    <a:pt x="0" y="21"/>
                  </a:cubicBezTo>
                  <a:close/>
                </a:path>
              </a:pathLst>
            </a:custGeom>
            <a:solidFill>
              <a:srgbClr val="8DC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5122863" y="3416300"/>
              <a:ext cx="169863" cy="214313"/>
            </a:xfrm>
            <a:custGeom>
              <a:avLst/>
              <a:gdLst>
                <a:gd name="T0" fmla="*/ 0 w 40"/>
                <a:gd name="T1" fmla="*/ 7 h 50"/>
                <a:gd name="T2" fmla="*/ 14 w 40"/>
                <a:gd name="T3" fmla="*/ 50 h 50"/>
                <a:gd name="T4" fmla="*/ 40 w 40"/>
                <a:gd name="T5" fmla="*/ 44 h 50"/>
                <a:gd name="T6" fmla="*/ 38 w 40"/>
                <a:gd name="T7" fmla="*/ 1 h 50"/>
                <a:gd name="T8" fmla="*/ 0 w 40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50">
                  <a:moveTo>
                    <a:pt x="0" y="7"/>
                  </a:moveTo>
                  <a:cubicBezTo>
                    <a:pt x="14" y="50"/>
                    <a:pt x="14" y="50"/>
                    <a:pt x="14" y="50"/>
                  </a:cubicBezTo>
                  <a:cubicBezTo>
                    <a:pt x="23" y="47"/>
                    <a:pt x="31" y="45"/>
                    <a:pt x="40" y="44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25" y="0"/>
                    <a:pt x="12" y="2"/>
                    <a:pt x="0" y="7"/>
                  </a:cubicBezTo>
                  <a:close/>
                </a:path>
              </a:pathLst>
            </a:custGeom>
            <a:solidFill>
              <a:srgbClr val="838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5284788" y="3421063"/>
              <a:ext cx="180975" cy="212725"/>
            </a:xfrm>
            <a:custGeom>
              <a:avLst/>
              <a:gdLst>
                <a:gd name="T0" fmla="*/ 43 w 43"/>
                <a:gd name="T1" fmla="*/ 12 h 50"/>
                <a:gd name="T2" fmla="*/ 10 w 43"/>
                <a:gd name="T3" fmla="*/ 1 h 50"/>
                <a:gd name="T4" fmla="*/ 0 w 43"/>
                <a:gd name="T5" fmla="*/ 0 h 50"/>
                <a:gd name="T6" fmla="*/ 2 w 43"/>
                <a:gd name="T7" fmla="*/ 43 h 50"/>
                <a:gd name="T8" fmla="*/ 29 w 43"/>
                <a:gd name="T9" fmla="*/ 50 h 50"/>
                <a:gd name="T10" fmla="*/ 43 w 43"/>
                <a:gd name="T11" fmla="*/ 1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50">
                  <a:moveTo>
                    <a:pt x="43" y="12"/>
                  </a:moveTo>
                  <a:cubicBezTo>
                    <a:pt x="33" y="7"/>
                    <a:pt x="22" y="3"/>
                    <a:pt x="10" y="1"/>
                  </a:cubicBezTo>
                  <a:cubicBezTo>
                    <a:pt x="7" y="0"/>
                    <a:pt x="3" y="0"/>
                    <a:pt x="0" y="0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11" y="43"/>
                    <a:pt x="20" y="45"/>
                    <a:pt x="29" y="50"/>
                  </a:cubicBezTo>
                  <a:lnTo>
                    <a:pt x="43" y="12"/>
                  </a:lnTo>
                  <a:close/>
                </a:path>
              </a:pathLst>
            </a:custGeom>
            <a:solidFill>
              <a:srgbClr val="8DC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5407026" y="3471863"/>
              <a:ext cx="212725" cy="239713"/>
            </a:xfrm>
            <a:custGeom>
              <a:avLst/>
              <a:gdLst>
                <a:gd name="T0" fmla="*/ 50 w 50"/>
                <a:gd name="T1" fmla="*/ 28 h 56"/>
                <a:gd name="T2" fmla="*/ 14 w 50"/>
                <a:gd name="T3" fmla="*/ 0 h 56"/>
                <a:gd name="T4" fmla="*/ 0 w 50"/>
                <a:gd name="T5" fmla="*/ 38 h 56"/>
                <a:gd name="T6" fmla="*/ 14 w 50"/>
                <a:gd name="T7" fmla="*/ 47 h 56"/>
                <a:gd name="T8" fmla="*/ 23 w 50"/>
                <a:gd name="T9" fmla="*/ 56 h 56"/>
                <a:gd name="T10" fmla="*/ 50 w 50"/>
                <a:gd name="T11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56">
                  <a:moveTo>
                    <a:pt x="50" y="28"/>
                  </a:moveTo>
                  <a:cubicBezTo>
                    <a:pt x="40" y="17"/>
                    <a:pt x="28" y="7"/>
                    <a:pt x="14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1"/>
                    <a:pt x="9" y="44"/>
                    <a:pt x="14" y="47"/>
                  </a:cubicBezTo>
                  <a:cubicBezTo>
                    <a:pt x="17" y="50"/>
                    <a:pt x="20" y="53"/>
                    <a:pt x="23" y="56"/>
                  </a:cubicBezTo>
                  <a:lnTo>
                    <a:pt x="50" y="28"/>
                  </a:lnTo>
                  <a:close/>
                </a:path>
              </a:pathLst>
            </a:custGeom>
            <a:solidFill>
              <a:srgbClr val="838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5503863" y="3590925"/>
              <a:ext cx="207963" cy="219075"/>
            </a:xfrm>
            <a:custGeom>
              <a:avLst/>
              <a:gdLst>
                <a:gd name="T0" fmla="*/ 27 w 49"/>
                <a:gd name="T1" fmla="*/ 0 h 51"/>
                <a:gd name="T2" fmla="*/ 0 w 49"/>
                <a:gd name="T3" fmla="*/ 28 h 51"/>
                <a:gd name="T4" fmla="*/ 18 w 49"/>
                <a:gd name="T5" fmla="*/ 51 h 51"/>
                <a:gd name="T6" fmla="*/ 49 w 49"/>
                <a:gd name="T7" fmla="*/ 30 h 51"/>
                <a:gd name="T8" fmla="*/ 27 w 49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1">
                  <a:moveTo>
                    <a:pt x="27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7" y="35"/>
                    <a:pt x="13" y="43"/>
                    <a:pt x="18" y="51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3" y="20"/>
                    <a:pt x="36" y="9"/>
                    <a:pt x="27" y="0"/>
                  </a:cubicBezTo>
                  <a:close/>
                </a:path>
              </a:pathLst>
            </a:custGeom>
            <a:solidFill>
              <a:srgbClr val="8DC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5581651" y="3719513"/>
              <a:ext cx="193675" cy="214313"/>
            </a:xfrm>
            <a:custGeom>
              <a:avLst/>
              <a:gdLst>
                <a:gd name="T0" fmla="*/ 31 w 46"/>
                <a:gd name="T1" fmla="*/ 0 h 50"/>
                <a:gd name="T2" fmla="*/ 0 w 46"/>
                <a:gd name="T3" fmla="*/ 21 h 50"/>
                <a:gd name="T4" fmla="*/ 14 w 46"/>
                <a:gd name="T5" fmla="*/ 50 h 50"/>
                <a:gd name="T6" fmla="*/ 46 w 46"/>
                <a:gd name="T7" fmla="*/ 35 h 50"/>
                <a:gd name="T8" fmla="*/ 31 w 46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0">
                  <a:moveTo>
                    <a:pt x="31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6" y="31"/>
                    <a:pt x="10" y="40"/>
                    <a:pt x="14" y="50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3" y="24"/>
                    <a:pt x="38" y="12"/>
                    <a:pt x="31" y="0"/>
                  </a:cubicBezTo>
                  <a:close/>
                </a:path>
              </a:pathLst>
            </a:custGeom>
            <a:solidFill>
              <a:srgbClr val="838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5640388" y="3870325"/>
              <a:ext cx="177800" cy="141288"/>
            </a:xfrm>
            <a:custGeom>
              <a:avLst/>
              <a:gdLst>
                <a:gd name="T0" fmla="*/ 0 w 42"/>
                <a:gd name="T1" fmla="*/ 15 h 33"/>
                <a:gd name="T2" fmla="*/ 6 w 42"/>
                <a:gd name="T3" fmla="*/ 33 h 33"/>
                <a:gd name="T4" fmla="*/ 42 w 42"/>
                <a:gd name="T5" fmla="*/ 32 h 33"/>
                <a:gd name="T6" fmla="*/ 32 w 42"/>
                <a:gd name="T7" fmla="*/ 0 h 33"/>
                <a:gd name="T8" fmla="*/ 0 w 42"/>
                <a:gd name="T9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3">
                  <a:moveTo>
                    <a:pt x="0" y="15"/>
                  </a:moveTo>
                  <a:cubicBezTo>
                    <a:pt x="2" y="21"/>
                    <a:pt x="4" y="27"/>
                    <a:pt x="6" y="33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2" y="32"/>
                    <a:pt x="39" y="19"/>
                    <a:pt x="32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8DC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4856163" y="3535363"/>
              <a:ext cx="215900" cy="249238"/>
            </a:xfrm>
            <a:custGeom>
              <a:avLst/>
              <a:gdLst>
                <a:gd name="T0" fmla="*/ 0 w 51"/>
                <a:gd name="T1" fmla="*/ 26 h 58"/>
                <a:gd name="T2" fmla="*/ 33 w 51"/>
                <a:gd name="T3" fmla="*/ 58 h 58"/>
                <a:gd name="T4" fmla="*/ 51 w 51"/>
                <a:gd name="T5" fmla="*/ 40 h 58"/>
                <a:gd name="T6" fmla="*/ 28 w 51"/>
                <a:gd name="T7" fmla="*/ 0 h 58"/>
                <a:gd name="T8" fmla="*/ 0 w 51"/>
                <a:gd name="T9" fmla="*/ 2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8">
                  <a:moveTo>
                    <a:pt x="0" y="26"/>
                  </a:moveTo>
                  <a:cubicBezTo>
                    <a:pt x="33" y="58"/>
                    <a:pt x="33" y="58"/>
                    <a:pt x="33" y="58"/>
                  </a:cubicBezTo>
                  <a:cubicBezTo>
                    <a:pt x="39" y="52"/>
                    <a:pt x="45" y="46"/>
                    <a:pt x="51" y="4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8" y="8"/>
                    <a:pt x="9" y="17"/>
                    <a:pt x="0" y="26"/>
                  </a:cubicBezTo>
                  <a:close/>
                </a:path>
              </a:pathLst>
            </a:custGeom>
            <a:solidFill>
              <a:srgbClr val="838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4665663" y="3775075"/>
              <a:ext cx="249238" cy="231775"/>
            </a:xfrm>
            <a:custGeom>
              <a:avLst/>
              <a:gdLst>
                <a:gd name="T0" fmla="*/ 0 w 59"/>
                <a:gd name="T1" fmla="*/ 36 h 54"/>
                <a:gd name="T2" fmla="*/ 41 w 59"/>
                <a:gd name="T3" fmla="*/ 54 h 54"/>
                <a:gd name="T4" fmla="*/ 59 w 59"/>
                <a:gd name="T5" fmla="*/ 27 h 54"/>
                <a:gd name="T6" fmla="*/ 23 w 59"/>
                <a:gd name="T7" fmla="*/ 0 h 54"/>
                <a:gd name="T8" fmla="*/ 0 w 59"/>
                <a:gd name="T9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4">
                  <a:moveTo>
                    <a:pt x="0" y="36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7" y="46"/>
                    <a:pt x="53" y="36"/>
                    <a:pt x="59" y="27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3" y="13"/>
                    <a:pt x="5" y="26"/>
                    <a:pt x="0" y="36"/>
                  </a:cubicBezTo>
                  <a:close/>
                </a:path>
              </a:pathLst>
            </a:custGeom>
            <a:solidFill>
              <a:srgbClr val="838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4622801" y="3929063"/>
              <a:ext cx="215900" cy="85725"/>
            </a:xfrm>
            <a:custGeom>
              <a:avLst/>
              <a:gdLst>
                <a:gd name="T0" fmla="*/ 0 w 51"/>
                <a:gd name="T1" fmla="*/ 20 h 20"/>
                <a:gd name="T2" fmla="*/ 50 w 51"/>
                <a:gd name="T3" fmla="*/ 20 h 20"/>
                <a:gd name="T4" fmla="*/ 51 w 51"/>
                <a:gd name="T5" fmla="*/ 18 h 20"/>
                <a:gd name="T6" fmla="*/ 10 w 51"/>
                <a:gd name="T7" fmla="*/ 0 h 20"/>
                <a:gd name="T8" fmla="*/ 0 w 51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0">
                  <a:moveTo>
                    <a:pt x="0" y="20"/>
                  </a:moveTo>
                  <a:cubicBezTo>
                    <a:pt x="50" y="20"/>
                    <a:pt x="50" y="20"/>
                    <a:pt x="50" y="20"/>
                  </a:cubicBezTo>
                  <a:cubicBezTo>
                    <a:pt x="51" y="19"/>
                    <a:pt x="51" y="19"/>
                    <a:pt x="51" y="1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3" y="12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8DC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4767263" y="3497263"/>
              <a:ext cx="931863" cy="517525"/>
            </a:xfrm>
            <a:custGeom>
              <a:avLst/>
              <a:gdLst>
                <a:gd name="T0" fmla="*/ 220 w 220"/>
                <a:gd name="T1" fmla="*/ 119 h 121"/>
                <a:gd name="T2" fmla="*/ 130 w 220"/>
                <a:gd name="T3" fmla="*/ 13 h 121"/>
                <a:gd name="T4" fmla="*/ 0 w 220"/>
                <a:gd name="T5" fmla="*/ 121 h 121"/>
                <a:gd name="T6" fmla="*/ 220 w 220"/>
                <a:gd name="T7" fmla="*/ 11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0" h="121">
                  <a:moveTo>
                    <a:pt x="220" y="119"/>
                  </a:moveTo>
                  <a:cubicBezTo>
                    <a:pt x="220" y="119"/>
                    <a:pt x="205" y="26"/>
                    <a:pt x="130" y="13"/>
                  </a:cubicBezTo>
                  <a:cubicBezTo>
                    <a:pt x="55" y="0"/>
                    <a:pt x="0" y="121"/>
                    <a:pt x="0" y="121"/>
                  </a:cubicBezTo>
                  <a:lnTo>
                    <a:pt x="220" y="119"/>
                  </a:lnTo>
                  <a:close/>
                </a:path>
              </a:pathLst>
            </a:custGeom>
            <a:solidFill>
              <a:srgbClr val="FF6D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5703888" y="3827463"/>
              <a:ext cx="415925" cy="184150"/>
            </a:xfrm>
            <a:custGeom>
              <a:avLst/>
              <a:gdLst>
                <a:gd name="T0" fmla="*/ 0 w 98"/>
                <a:gd name="T1" fmla="*/ 43 h 43"/>
                <a:gd name="T2" fmla="*/ 95 w 98"/>
                <a:gd name="T3" fmla="*/ 43 h 43"/>
                <a:gd name="T4" fmla="*/ 98 w 98"/>
                <a:gd name="T5" fmla="*/ 38 h 43"/>
                <a:gd name="T6" fmla="*/ 19 w 98"/>
                <a:gd name="T7" fmla="*/ 0 h 43"/>
                <a:gd name="T8" fmla="*/ 0 w 98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43">
                  <a:moveTo>
                    <a:pt x="0" y="43"/>
                  </a:moveTo>
                  <a:cubicBezTo>
                    <a:pt x="95" y="43"/>
                    <a:pt x="95" y="43"/>
                    <a:pt x="95" y="43"/>
                  </a:cubicBezTo>
                  <a:cubicBezTo>
                    <a:pt x="96" y="41"/>
                    <a:pt x="97" y="39"/>
                    <a:pt x="98" y="38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1" y="16"/>
                    <a:pt x="4" y="30"/>
                    <a:pt x="0" y="43"/>
                  </a:cubicBezTo>
                  <a:close/>
                </a:path>
              </a:pathLst>
            </a:custGeom>
            <a:solidFill>
              <a:srgbClr val="FFF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5784851" y="3575050"/>
              <a:ext cx="439738" cy="414338"/>
            </a:xfrm>
            <a:custGeom>
              <a:avLst/>
              <a:gdLst>
                <a:gd name="T0" fmla="*/ 0 w 104"/>
                <a:gd name="T1" fmla="*/ 59 h 97"/>
                <a:gd name="T2" fmla="*/ 79 w 104"/>
                <a:gd name="T3" fmla="*/ 97 h 97"/>
                <a:gd name="T4" fmla="*/ 104 w 104"/>
                <a:gd name="T5" fmla="*/ 55 h 97"/>
                <a:gd name="T6" fmla="*/ 42 w 104"/>
                <a:gd name="T7" fmla="*/ 0 h 97"/>
                <a:gd name="T8" fmla="*/ 0 w 104"/>
                <a:gd name="T9" fmla="*/ 5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97">
                  <a:moveTo>
                    <a:pt x="0" y="59"/>
                  </a:moveTo>
                  <a:cubicBezTo>
                    <a:pt x="79" y="97"/>
                    <a:pt x="79" y="97"/>
                    <a:pt x="79" y="97"/>
                  </a:cubicBezTo>
                  <a:cubicBezTo>
                    <a:pt x="86" y="82"/>
                    <a:pt x="94" y="68"/>
                    <a:pt x="104" y="55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25" y="20"/>
                    <a:pt x="11" y="40"/>
                    <a:pt x="0" y="59"/>
                  </a:cubicBezTo>
                  <a:close/>
                </a:path>
              </a:pathLst>
            </a:custGeom>
            <a:solidFill>
              <a:srgbClr val="68AE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6170613" y="3240088"/>
              <a:ext cx="355600" cy="390525"/>
            </a:xfrm>
            <a:custGeom>
              <a:avLst/>
              <a:gdLst>
                <a:gd name="T0" fmla="*/ 0 w 84"/>
                <a:gd name="T1" fmla="*/ 32 h 91"/>
                <a:gd name="T2" fmla="*/ 48 w 84"/>
                <a:gd name="T3" fmla="*/ 91 h 91"/>
                <a:gd name="T4" fmla="*/ 84 w 84"/>
                <a:gd name="T5" fmla="*/ 62 h 91"/>
                <a:gd name="T6" fmla="*/ 49 w 84"/>
                <a:gd name="T7" fmla="*/ 0 h 91"/>
                <a:gd name="T8" fmla="*/ 0 w 84"/>
                <a:gd name="T9" fmla="*/ 3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1">
                  <a:moveTo>
                    <a:pt x="0" y="32"/>
                  </a:moveTo>
                  <a:cubicBezTo>
                    <a:pt x="48" y="91"/>
                    <a:pt x="48" y="91"/>
                    <a:pt x="48" y="91"/>
                  </a:cubicBezTo>
                  <a:cubicBezTo>
                    <a:pt x="59" y="80"/>
                    <a:pt x="71" y="71"/>
                    <a:pt x="84" y="62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2" y="9"/>
                    <a:pt x="15" y="20"/>
                    <a:pt x="0" y="32"/>
                  </a:cubicBezTo>
                  <a:close/>
                </a:path>
              </a:pathLst>
            </a:custGeom>
            <a:solidFill>
              <a:srgbClr val="68AE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6378576" y="3151188"/>
              <a:ext cx="317500" cy="355600"/>
            </a:xfrm>
            <a:custGeom>
              <a:avLst/>
              <a:gdLst>
                <a:gd name="T0" fmla="*/ 0 w 75"/>
                <a:gd name="T1" fmla="*/ 21 h 83"/>
                <a:gd name="T2" fmla="*/ 35 w 75"/>
                <a:gd name="T3" fmla="*/ 83 h 83"/>
                <a:gd name="T4" fmla="*/ 43 w 75"/>
                <a:gd name="T5" fmla="*/ 79 h 83"/>
                <a:gd name="T6" fmla="*/ 75 w 75"/>
                <a:gd name="T7" fmla="*/ 65 h 83"/>
                <a:gd name="T8" fmla="*/ 48 w 75"/>
                <a:gd name="T9" fmla="*/ 0 h 83"/>
                <a:gd name="T10" fmla="*/ 0 w 75"/>
                <a:gd name="T11" fmla="*/ 2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83">
                  <a:moveTo>
                    <a:pt x="0" y="21"/>
                  </a:moveTo>
                  <a:cubicBezTo>
                    <a:pt x="35" y="83"/>
                    <a:pt x="35" y="83"/>
                    <a:pt x="35" y="83"/>
                  </a:cubicBezTo>
                  <a:cubicBezTo>
                    <a:pt x="38" y="82"/>
                    <a:pt x="40" y="80"/>
                    <a:pt x="43" y="79"/>
                  </a:cubicBezTo>
                  <a:cubicBezTo>
                    <a:pt x="53" y="73"/>
                    <a:pt x="64" y="68"/>
                    <a:pt x="75" y="65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1" y="6"/>
                    <a:pt x="15" y="13"/>
                    <a:pt x="0" y="21"/>
                  </a:cubicBezTo>
                  <a:close/>
                </a:path>
              </a:pathLst>
            </a:custGeom>
            <a:solidFill>
              <a:srgbClr val="FFF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6581776" y="3090863"/>
              <a:ext cx="317500" cy="338138"/>
            </a:xfrm>
            <a:custGeom>
              <a:avLst/>
              <a:gdLst>
                <a:gd name="T0" fmla="*/ 0 w 75"/>
                <a:gd name="T1" fmla="*/ 14 h 79"/>
                <a:gd name="T2" fmla="*/ 27 w 75"/>
                <a:gd name="T3" fmla="*/ 79 h 79"/>
                <a:gd name="T4" fmla="*/ 75 w 75"/>
                <a:gd name="T5" fmla="*/ 73 h 79"/>
                <a:gd name="T6" fmla="*/ 66 w 75"/>
                <a:gd name="T7" fmla="*/ 0 h 79"/>
                <a:gd name="T8" fmla="*/ 0 w 75"/>
                <a:gd name="T9" fmla="*/ 1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9">
                  <a:moveTo>
                    <a:pt x="0" y="14"/>
                  </a:moveTo>
                  <a:cubicBezTo>
                    <a:pt x="27" y="79"/>
                    <a:pt x="27" y="79"/>
                    <a:pt x="27" y="79"/>
                  </a:cubicBezTo>
                  <a:cubicBezTo>
                    <a:pt x="42" y="74"/>
                    <a:pt x="59" y="72"/>
                    <a:pt x="75" y="73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43" y="3"/>
                    <a:pt x="21" y="8"/>
                    <a:pt x="0" y="14"/>
                  </a:cubicBezTo>
                  <a:close/>
                </a:path>
              </a:pathLst>
            </a:custGeom>
            <a:solidFill>
              <a:srgbClr val="68AE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6861176" y="3082925"/>
              <a:ext cx="304800" cy="371475"/>
            </a:xfrm>
            <a:custGeom>
              <a:avLst/>
              <a:gdLst>
                <a:gd name="T0" fmla="*/ 9 w 72"/>
                <a:gd name="T1" fmla="*/ 1 h 87"/>
                <a:gd name="T2" fmla="*/ 0 w 72"/>
                <a:gd name="T3" fmla="*/ 2 h 87"/>
                <a:gd name="T4" fmla="*/ 9 w 72"/>
                <a:gd name="T5" fmla="*/ 75 h 87"/>
                <a:gd name="T6" fmla="*/ 57 w 72"/>
                <a:gd name="T7" fmla="*/ 87 h 87"/>
                <a:gd name="T8" fmla="*/ 72 w 72"/>
                <a:gd name="T9" fmla="*/ 9 h 87"/>
                <a:gd name="T10" fmla="*/ 9 w 72"/>
                <a:gd name="T1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87">
                  <a:moveTo>
                    <a:pt x="9" y="1"/>
                  </a:moveTo>
                  <a:cubicBezTo>
                    <a:pt x="6" y="2"/>
                    <a:pt x="3" y="2"/>
                    <a:pt x="0" y="2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26" y="76"/>
                    <a:pt x="42" y="80"/>
                    <a:pt x="57" y="87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53" y="2"/>
                    <a:pt x="31" y="0"/>
                    <a:pt x="9" y="1"/>
                  </a:cubicBezTo>
                  <a:close/>
                </a:path>
              </a:pathLst>
            </a:custGeom>
            <a:solidFill>
              <a:srgbClr val="FFF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7102476" y="3121025"/>
              <a:ext cx="352425" cy="419100"/>
            </a:xfrm>
            <a:custGeom>
              <a:avLst/>
              <a:gdLst>
                <a:gd name="T0" fmla="*/ 15 w 83"/>
                <a:gd name="T1" fmla="*/ 0 h 98"/>
                <a:gd name="T2" fmla="*/ 0 w 83"/>
                <a:gd name="T3" fmla="*/ 78 h 98"/>
                <a:gd name="T4" fmla="*/ 18 w 83"/>
                <a:gd name="T5" fmla="*/ 90 h 98"/>
                <a:gd name="T6" fmla="*/ 28 w 83"/>
                <a:gd name="T7" fmla="*/ 98 h 98"/>
                <a:gd name="T8" fmla="*/ 83 w 83"/>
                <a:gd name="T9" fmla="*/ 37 h 98"/>
                <a:gd name="T10" fmla="*/ 15 w 83"/>
                <a:gd name="T1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98">
                  <a:moveTo>
                    <a:pt x="15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7" y="82"/>
                    <a:pt x="13" y="85"/>
                    <a:pt x="18" y="90"/>
                  </a:cubicBezTo>
                  <a:cubicBezTo>
                    <a:pt x="22" y="93"/>
                    <a:pt x="25" y="95"/>
                    <a:pt x="28" y="98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63" y="20"/>
                    <a:pt x="40" y="7"/>
                    <a:pt x="15" y="0"/>
                  </a:cubicBezTo>
                  <a:close/>
                </a:path>
              </a:pathLst>
            </a:custGeom>
            <a:solidFill>
              <a:srgbClr val="68AE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7221538" y="3279775"/>
              <a:ext cx="415925" cy="406400"/>
            </a:xfrm>
            <a:custGeom>
              <a:avLst/>
              <a:gdLst>
                <a:gd name="T0" fmla="*/ 55 w 98"/>
                <a:gd name="T1" fmla="*/ 0 h 95"/>
                <a:gd name="T2" fmla="*/ 0 w 98"/>
                <a:gd name="T3" fmla="*/ 61 h 95"/>
                <a:gd name="T4" fmla="*/ 31 w 98"/>
                <a:gd name="T5" fmla="*/ 95 h 95"/>
                <a:gd name="T6" fmla="*/ 98 w 98"/>
                <a:gd name="T7" fmla="*/ 42 h 95"/>
                <a:gd name="T8" fmla="*/ 55 w 98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95">
                  <a:moveTo>
                    <a:pt x="55" y="0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11" y="71"/>
                    <a:pt x="22" y="83"/>
                    <a:pt x="31" y="95"/>
                  </a:cubicBezTo>
                  <a:cubicBezTo>
                    <a:pt x="98" y="42"/>
                    <a:pt x="98" y="42"/>
                    <a:pt x="98" y="42"/>
                  </a:cubicBezTo>
                  <a:cubicBezTo>
                    <a:pt x="85" y="27"/>
                    <a:pt x="71" y="12"/>
                    <a:pt x="55" y="0"/>
                  </a:cubicBezTo>
                  <a:close/>
                </a:path>
              </a:pathLst>
            </a:custGeom>
            <a:solidFill>
              <a:srgbClr val="FFF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7353301" y="3459163"/>
              <a:ext cx="614363" cy="552450"/>
            </a:xfrm>
            <a:custGeom>
              <a:avLst/>
              <a:gdLst>
                <a:gd name="T0" fmla="*/ 145 w 145"/>
                <a:gd name="T1" fmla="*/ 129 h 129"/>
                <a:gd name="T2" fmla="*/ 67 w 145"/>
                <a:gd name="T3" fmla="*/ 0 h 129"/>
                <a:gd name="T4" fmla="*/ 0 w 145"/>
                <a:gd name="T5" fmla="*/ 53 h 129"/>
                <a:gd name="T6" fmla="*/ 41 w 145"/>
                <a:gd name="T7" fmla="*/ 129 h 129"/>
                <a:gd name="T8" fmla="*/ 145 w 145"/>
                <a:gd name="T9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129">
                  <a:moveTo>
                    <a:pt x="145" y="129"/>
                  </a:moveTo>
                  <a:cubicBezTo>
                    <a:pt x="145" y="129"/>
                    <a:pt x="119" y="60"/>
                    <a:pt x="67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8" y="76"/>
                    <a:pt x="31" y="102"/>
                    <a:pt x="41" y="129"/>
                  </a:cubicBezTo>
                  <a:lnTo>
                    <a:pt x="145" y="129"/>
                  </a:lnTo>
                  <a:close/>
                </a:path>
              </a:pathLst>
            </a:custGeom>
            <a:solidFill>
              <a:srgbClr val="68AE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5962651" y="3378200"/>
              <a:ext cx="411163" cy="431800"/>
            </a:xfrm>
            <a:custGeom>
              <a:avLst/>
              <a:gdLst>
                <a:gd name="T0" fmla="*/ 0 w 97"/>
                <a:gd name="T1" fmla="*/ 46 h 101"/>
                <a:gd name="T2" fmla="*/ 62 w 97"/>
                <a:gd name="T3" fmla="*/ 101 h 101"/>
                <a:gd name="T4" fmla="*/ 97 w 97"/>
                <a:gd name="T5" fmla="*/ 59 h 101"/>
                <a:gd name="T6" fmla="*/ 49 w 97"/>
                <a:gd name="T7" fmla="*/ 0 h 101"/>
                <a:gd name="T8" fmla="*/ 0 w 97"/>
                <a:gd name="T9" fmla="*/ 4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01">
                  <a:moveTo>
                    <a:pt x="0" y="46"/>
                  </a:moveTo>
                  <a:cubicBezTo>
                    <a:pt x="62" y="101"/>
                    <a:pt x="62" y="101"/>
                    <a:pt x="62" y="101"/>
                  </a:cubicBezTo>
                  <a:cubicBezTo>
                    <a:pt x="72" y="85"/>
                    <a:pt x="84" y="71"/>
                    <a:pt x="97" y="59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1" y="14"/>
                    <a:pt x="14" y="30"/>
                    <a:pt x="0" y="46"/>
                  </a:cubicBezTo>
                  <a:close/>
                </a:path>
              </a:pathLst>
            </a:custGeom>
            <a:solidFill>
              <a:srgbClr val="FFF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5945188" y="3262313"/>
              <a:ext cx="1738313" cy="749300"/>
            </a:xfrm>
            <a:custGeom>
              <a:avLst/>
              <a:gdLst>
                <a:gd name="T0" fmla="*/ 410 w 410"/>
                <a:gd name="T1" fmla="*/ 175 h 175"/>
                <a:gd name="T2" fmla="*/ 213 w 410"/>
                <a:gd name="T3" fmla="*/ 11 h 175"/>
                <a:gd name="T4" fmla="*/ 0 w 410"/>
                <a:gd name="T5" fmla="*/ 175 h 175"/>
                <a:gd name="T6" fmla="*/ 410 w 410"/>
                <a:gd name="T7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0" h="175">
                  <a:moveTo>
                    <a:pt x="410" y="175"/>
                  </a:moveTo>
                  <a:cubicBezTo>
                    <a:pt x="410" y="175"/>
                    <a:pt x="336" y="0"/>
                    <a:pt x="213" y="11"/>
                  </a:cubicBezTo>
                  <a:cubicBezTo>
                    <a:pt x="89" y="21"/>
                    <a:pt x="18" y="120"/>
                    <a:pt x="0" y="175"/>
                  </a:cubicBezTo>
                  <a:lnTo>
                    <a:pt x="410" y="175"/>
                  </a:lnTo>
                  <a:close/>
                </a:path>
              </a:pathLst>
            </a:custGeom>
            <a:solidFill>
              <a:srgbClr val="FF7E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7323138" y="3227388"/>
              <a:ext cx="1793875" cy="757238"/>
            </a:xfrm>
            <a:custGeom>
              <a:avLst/>
              <a:gdLst>
                <a:gd name="T0" fmla="*/ 422 w 423"/>
                <a:gd name="T1" fmla="*/ 48 h 177"/>
                <a:gd name="T2" fmla="*/ 0 w 423"/>
                <a:gd name="T3" fmla="*/ 177 h 177"/>
                <a:gd name="T4" fmla="*/ 423 w 423"/>
                <a:gd name="T5" fmla="*/ 177 h 177"/>
                <a:gd name="T6" fmla="*/ 422 w 423"/>
                <a:gd name="T7" fmla="*/ 48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3" h="177">
                  <a:moveTo>
                    <a:pt x="422" y="48"/>
                  </a:moveTo>
                  <a:cubicBezTo>
                    <a:pt x="422" y="48"/>
                    <a:pt x="163" y="0"/>
                    <a:pt x="0" y="177"/>
                  </a:cubicBezTo>
                  <a:cubicBezTo>
                    <a:pt x="423" y="177"/>
                    <a:pt x="423" y="177"/>
                    <a:pt x="423" y="177"/>
                  </a:cubicBezTo>
                  <a:lnTo>
                    <a:pt x="422" y="48"/>
                  </a:lnTo>
                  <a:close/>
                </a:path>
              </a:pathLst>
            </a:custGeom>
            <a:solidFill>
              <a:srgbClr val="B35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7620001" y="3506788"/>
              <a:ext cx="1501775" cy="492125"/>
            </a:xfrm>
            <a:custGeom>
              <a:avLst/>
              <a:gdLst>
                <a:gd name="T0" fmla="*/ 354 w 354"/>
                <a:gd name="T1" fmla="*/ 31 h 115"/>
                <a:gd name="T2" fmla="*/ 0 w 354"/>
                <a:gd name="T3" fmla="*/ 115 h 115"/>
                <a:gd name="T4" fmla="*/ 353 w 354"/>
                <a:gd name="T5" fmla="*/ 115 h 115"/>
                <a:gd name="T6" fmla="*/ 354 w 354"/>
                <a:gd name="T7" fmla="*/ 3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4" h="115">
                  <a:moveTo>
                    <a:pt x="354" y="31"/>
                  </a:moveTo>
                  <a:cubicBezTo>
                    <a:pt x="354" y="31"/>
                    <a:pt x="169" y="0"/>
                    <a:pt x="0" y="115"/>
                  </a:cubicBezTo>
                  <a:cubicBezTo>
                    <a:pt x="353" y="115"/>
                    <a:pt x="353" y="115"/>
                    <a:pt x="353" y="115"/>
                  </a:cubicBezTo>
                  <a:lnTo>
                    <a:pt x="354" y="31"/>
                  </a:lnTo>
                  <a:close/>
                </a:path>
              </a:pathLst>
            </a:custGeom>
            <a:solidFill>
              <a:srgbClr val="FF8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7951788" y="3736975"/>
              <a:ext cx="1165225" cy="282575"/>
            </a:xfrm>
            <a:custGeom>
              <a:avLst/>
              <a:gdLst>
                <a:gd name="T0" fmla="*/ 275 w 275"/>
                <a:gd name="T1" fmla="*/ 18 h 66"/>
                <a:gd name="T2" fmla="*/ 0 w 275"/>
                <a:gd name="T3" fmla="*/ 66 h 66"/>
                <a:gd name="T4" fmla="*/ 274 w 275"/>
                <a:gd name="T5" fmla="*/ 66 h 66"/>
                <a:gd name="T6" fmla="*/ 275 w 275"/>
                <a:gd name="T7" fmla="*/ 1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5" h="66">
                  <a:moveTo>
                    <a:pt x="275" y="18"/>
                  </a:moveTo>
                  <a:cubicBezTo>
                    <a:pt x="275" y="18"/>
                    <a:pt x="131" y="0"/>
                    <a:pt x="0" y="66"/>
                  </a:cubicBezTo>
                  <a:cubicBezTo>
                    <a:pt x="274" y="66"/>
                    <a:pt x="274" y="66"/>
                    <a:pt x="274" y="66"/>
                  </a:cubicBezTo>
                  <a:lnTo>
                    <a:pt x="275" y="18"/>
                  </a:lnTo>
                  <a:close/>
                </a:path>
              </a:pathLst>
            </a:custGeom>
            <a:solidFill>
              <a:srgbClr val="9AC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7475538" y="3411538"/>
              <a:ext cx="1646238" cy="582613"/>
            </a:xfrm>
            <a:custGeom>
              <a:avLst/>
              <a:gdLst>
                <a:gd name="T0" fmla="*/ 386 w 388"/>
                <a:gd name="T1" fmla="*/ 5 h 136"/>
                <a:gd name="T2" fmla="*/ 343 w 388"/>
                <a:gd name="T3" fmla="*/ 50 h 136"/>
                <a:gd name="T4" fmla="*/ 319 w 388"/>
                <a:gd name="T5" fmla="*/ 2 h 136"/>
                <a:gd name="T6" fmla="*/ 297 w 388"/>
                <a:gd name="T7" fmla="*/ 47 h 136"/>
                <a:gd name="T8" fmla="*/ 266 w 388"/>
                <a:gd name="T9" fmla="*/ 0 h 136"/>
                <a:gd name="T10" fmla="*/ 245 w 388"/>
                <a:gd name="T11" fmla="*/ 54 h 136"/>
                <a:gd name="T12" fmla="*/ 212 w 388"/>
                <a:gd name="T13" fmla="*/ 7 h 136"/>
                <a:gd name="T14" fmla="*/ 193 w 388"/>
                <a:gd name="T15" fmla="*/ 67 h 136"/>
                <a:gd name="T16" fmla="*/ 147 w 388"/>
                <a:gd name="T17" fmla="*/ 23 h 136"/>
                <a:gd name="T18" fmla="*/ 141 w 388"/>
                <a:gd name="T19" fmla="*/ 81 h 136"/>
                <a:gd name="T20" fmla="*/ 93 w 388"/>
                <a:gd name="T21" fmla="*/ 45 h 136"/>
                <a:gd name="T22" fmla="*/ 100 w 388"/>
                <a:gd name="T23" fmla="*/ 98 h 136"/>
                <a:gd name="T24" fmla="*/ 47 w 388"/>
                <a:gd name="T25" fmla="*/ 65 h 136"/>
                <a:gd name="T26" fmla="*/ 52 w 388"/>
                <a:gd name="T27" fmla="*/ 120 h 136"/>
                <a:gd name="T28" fmla="*/ 0 w 388"/>
                <a:gd name="T29" fmla="*/ 100 h 136"/>
                <a:gd name="T30" fmla="*/ 3 w 388"/>
                <a:gd name="T31" fmla="*/ 136 h 136"/>
                <a:gd name="T32" fmla="*/ 34 w 388"/>
                <a:gd name="T33" fmla="*/ 136 h 136"/>
                <a:gd name="T34" fmla="*/ 388 w 388"/>
                <a:gd name="T35" fmla="*/ 53 h 136"/>
                <a:gd name="T36" fmla="*/ 386 w 388"/>
                <a:gd name="T37" fmla="*/ 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8" h="136">
                  <a:moveTo>
                    <a:pt x="386" y="5"/>
                  </a:moveTo>
                  <a:cubicBezTo>
                    <a:pt x="343" y="50"/>
                    <a:pt x="343" y="50"/>
                    <a:pt x="343" y="50"/>
                  </a:cubicBezTo>
                  <a:cubicBezTo>
                    <a:pt x="319" y="2"/>
                    <a:pt x="319" y="2"/>
                    <a:pt x="319" y="2"/>
                  </a:cubicBezTo>
                  <a:cubicBezTo>
                    <a:pt x="297" y="47"/>
                    <a:pt x="297" y="47"/>
                    <a:pt x="297" y="47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245" y="54"/>
                    <a:pt x="245" y="54"/>
                    <a:pt x="245" y="54"/>
                  </a:cubicBezTo>
                  <a:cubicBezTo>
                    <a:pt x="212" y="7"/>
                    <a:pt x="212" y="7"/>
                    <a:pt x="212" y="7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147" y="23"/>
                    <a:pt x="147" y="23"/>
                    <a:pt x="147" y="23"/>
                  </a:cubicBezTo>
                  <a:cubicBezTo>
                    <a:pt x="141" y="81"/>
                    <a:pt x="141" y="81"/>
                    <a:pt x="141" y="81"/>
                  </a:cubicBezTo>
                  <a:cubicBezTo>
                    <a:pt x="93" y="45"/>
                    <a:pt x="93" y="45"/>
                    <a:pt x="93" y="45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" y="136"/>
                    <a:pt x="3" y="136"/>
                    <a:pt x="3" y="136"/>
                  </a:cubicBezTo>
                  <a:cubicBezTo>
                    <a:pt x="34" y="136"/>
                    <a:pt x="34" y="136"/>
                    <a:pt x="34" y="136"/>
                  </a:cubicBezTo>
                  <a:cubicBezTo>
                    <a:pt x="34" y="136"/>
                    <a:pt x="185" y="27"/>
                    <a:pt x="388" y="53"/>
                  </a:cubicBezTo>
                  <a:lnTo>
                    <a:pt x="386" y="5"/>
                  </a:lnTo>
                  <a:close/>
                </a:path>
              </a:pathLst>
            </a:custGeom>
            <a:solidFill>
              <a:srgbClr val="88CA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8942388" y="3454400"/>
              <a:ext cx="47625" cy="47625"/>
            </a:xfrm>
            <a:prstGeom prst="ellipse">
              <a:avLst/>
            </a:prstGeom>
            <a:solidFill>
              <a:srgbClr val="FFF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8710613" y="3446463"/>
              <a:ext cx="46038" cy="46038"/>
            </a:xfrm>
            <a:prstGeom prst="ellipse">
              <a:avLst/>
            </a:prstGeom>
            <a:solidFill>
              <a:srgbClr val="FFF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8459788" y="3476625"/>
              <a:ext cx="46038" cy="42863"/>
            </a:xfrm>
            <a:prstGeom prst="ellipse">
              <a:avLst/>
            </a:prstGeom>
            <a:solidFill>
              <a:srgbClr val="FFF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8226426" y="3519488"/>
              <a:ext cx="46038" cy="46038"/>
            </a:xfrm>
            <a:prstGeom prst="ellipse">
              <a:avLst/>
            </a:prstGeom>
            <a:solidFill>
              <a:srgbClr val="FFF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7985126" y="3600450"/>
              <a:ext cx="46038" cy="46038"/>
            </a:xfrm>
            <a:prstGeom prst="ellipse">
              <a:avLst/>
            </a:prstGeom>
            <a:solidFill>
              <a:srgbClr val="FFF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7807326" y="3681413"/>
              <a:ext cx="41275" cy="47625"/>
            </a:xfrm>
            <a:prstGeom prst="ellipse">
              <a:avLst/>
            </a:prstGeom>
            <a:solidFill>
              <a:srgbClr val="FFF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7599363" y="3792538"/>
              <a:ext cx="46038" cy="42863"/>
            </a:xfrm>
            <a:prstGeom prst="ellipse">
              <a:avLst/>
            </a:prstGeom>
            <a:solidFill>
              <a:srgbClr val="FFF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7404101" y="3925888"/>
              <a:ext cx="42863" cy="46038"/>
            </a:xfrm>
            <a:prstGeom prst="ellipse">
              <a:avLst/>
            </a:prstGeom>
            <a:solidFill>
              <a:srgbClr val="FFF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8756651" y="3689350"/>
              <a:ext cx="42863" cy="47625"/>
            </a:xfrm>
            <a:prstGeom prst="ellipse">
              <a:avLst/>
            </a:prstGeom>
            <a:solidFill>
              <a:srgbClr val="9DD4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8531226" y="3719513"/>
              <a:ext cx="42863" cy="42863"/>
            </a:xfrm>
            <a:prstGeom prst="ellipse">
              <a:avLst/>
            </a:prstGeom>
            <a:solidFill>
              <a:srgbClr val="9DD4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8299451" y="3754438"/>
              <a:ext cx="46038" cy="47625"/>
            </a:xfrm>
            <a:prstGeom prst="ellipse">
              <a:avLst/>
            </a:prstGeom>
            <a:solidFill>
              <a:srgbClr val="9DD4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8081963" y="3827463"/>
              <a:ext cx="47625" cy="46038"/>
            </a:xfrm>
            <a:prstGeom prst="ellipse">
              <a:avLst/>
            </a:prstGeom>
            <a:solidFill>
              <a:srgbClr val="9DD4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7878763" y="3916363"/>
              <a:ext cx="42863" cy="47625"/>
            </a:xfrm>
            <a:prstGeom prst="ellipse">
              <a:avLst/>
            </a:prstGeom>
            <a:solidFill>
              <a:srgbClr val="9DD4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0" name="Freeform 49"/>
            <p:cNvSpPr/>
            <p:nvPr/>
          </p:nvSpPr>
          <p:spPr bwMode="auto">
            <a:xfrm>
              <a:off x="7756526" y="3330575"/>
              <a:ext cx="130175" cy="342900"/>
            </a:xfrm>
            <a:custGeom>
              <a:avLst/>
              <a:gdLst>
                <a:gd name="T0" fmla="*/ 19 w 31"/>
                <a:gd name="T1" fmla="*/ 66 h 80"/>
                <a:gd name="T2" fmla="*/ 30 w 31"/>
                <a:gd name="T3" fmla="*/ 0 h 80"/>
                <a:gd name="T4" fmla="*/ 26 w 31"/>
                <a:gd name="T5" fmla="*/ 0 h 80"/>
                <a:gd name="T6" fmla="*/ 0 w 31"/>
                <a:gd name="T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80">
                  <a:moveTo>
                    <a:pt x="19" y="66"/>
                  </a:moveTo>
                  <a:cubicBezTo>
                    <a:pt x="23" y="45"/>
                    <a:pt x="31" y="22"/>
                    <a:pt x="30" y="0"/>
                  </a:cubicBezTo>
                  <a:cubicBezTo>
                    <a:pt x="29" y="0"/>
                    <a:pt x="27" y="0"/>
                    <a:pt x="26" y="0"/>
                  </a:cubicBezTo>
                  <a:cubicBezTo>
                    <a:pt x="23" y="27"/>
                    <a:pt x="10" y="58"/>
                    <a:pt x="0" y="80"/>
                  </a:cubicBezTo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1" name="Freeform 50"/>
            <p:cNvSpPr/>
            <p:nvPr/>
          </p:nvSpPr>
          <p:spPr bwMode="auto">
            <a:xfrm>
              <a:off x="7751763" y="3360738"/>
              <a:ext cx="84138" cy="153988"/>
            </a:xfrm>
            <a:custGeom>
              <a:avLst/>
              <a:gdLst>
                <a:gd name="T0" fmla="*/ 20 w 20"/>
                <a:gd name="T1" fmla="*/ 25 h 36"/>
                <a:gd name="T2" fmla="*/ 4 w 20"/>
                <a:gd name="T3" fmla="*/ 0 h 36"/>
                <a:gd name="T4" fmla="*/ 20 w 20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36">
                  <a:moveTo>
                    <a:pt x="20" y="25"/>
                  </a:moveTo>
                  <a:cubicBezTo>
                    <a:pt x="15" y="17"/>
                    <a:pt x="10" y="7"/>
                    <a:pt x="4" y="0"/>
                  </a:cubicBezTo>
                  <a:cubicBezTo>
                    <a:pt x="0" y="7"/>
                    <a:pt x="13" y="31"/>
                    <a:pt x="20" y="36"/>
                  </a:cubicBezTo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2" name="Freeform 51"/>
            <p:cNvSpPr/>
            <p:nvPr/>
          </p:nvSpPr>
          <p:spPr bwMode="auto">
            <a:xfrm>
              <a:off x="7785101" y="3027363"/>
              <a:ext cx="276225" cy="388938"/>
            </a:xfrm>
            <a:custGeom>
              <a:avLst/>
              <a:gdLst>
                <a:gd name="T0" fmla="*/ 14 w 65"/>
                <a:gd name="T1" fmla="*/ 22 h 91"/>
                <a:gd name="T2" fmla="*/ 41 w 65"/>
                <a:gd name="T3" fmla="*/ 77 h 91"/>
                <a:gd name="T4" fmla="*/ 2 w 65"/>
                <a:gd name="T5" fmla="*/ 59 h 91"/>
                <a:gd name="T6" fmla="*/ 14 w 65"/>
                <a:gd name="T7" fmla="*/ 2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91">
                  <a:moveTo>
                    <a:pt x="14" y="22"/>
                  </a:moveTo>
                  <a:cubicBezTo>
                    <a:pt x="51" y="0"/>
                    <a:pt x="65" y="58"/>
                    <a:pt x="41" y="77"/>
                  </a:cubicBezTo>
                  <a:cubicBezTo>
                    <a:pt x="23" y="91"/>
                    <a:pt x="5" y="80"/>
                    <a:pt x="2" y="59"/>
                  </a:cubicBezTo>
                  <a:cubicBezTo>
                    <a:pt x="0" y="44"/>
                    <a:pt x="0" y="31"/>
                    <a:pt x="14" y="22"/>
                  </a:cubicBezTo>
                  <a:close/>
                </a:path>
              </a:pathLst>
            </a:custGeom>
            <a:solidFill>
              <a:srgbClr val="5B8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3" name="Freeform 52"/>
            <p:cNvSpPr/>
            <p:nvPr/>
          </p:nvSpPr>
          <p:spPr bwMode="auto">
            <a:xfrm>
              <a:off x="7620001" y="3267075"/>
              <a:ext cx="169863" cy="179388"/>
            </a:xfrm>
            <a:custGeom>
              <a:avLst/>
              <a:gdLst>
                <a:gd name="T0" fmla="*/ 16 w 40"/>
                <a:gd name="T1" fmla="*/ 11 h 42"/>
                <a:gd name="T2" fmla="*/ 39 w 40"/>
                <a:gd name="T3" fmla="*/ 22 h 42"/>
                <a:gd name="T4" fmla="*/ 16 w 40"/>
                <a:gd name="T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42">
                  <a:moveTo>
                    <a:pt x="16" y="11"/>
                  </a:moveTo>
                  <a:cubicBezTo>
                    <a:pt x="0" y="31"/>
                    <a:pt x="37" y="42"/>
                    <a:pt x="39" y="22"/>
                  </a:cubicBezTo>
                  <a:cubicBezTo>
                    <a:pt x="40" y="10"/>
                    <a:pt x="24" y="0"/>
                    <a:pt x="16" y="11"/>
                  </a:cubicBezTo>
                  <a:close/>
                </a:path>
              </a:pathLst>
            </a:custGeom>
            <a:solidFill>
              <a:srgbClr val="5B8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7874001" y="3159125"/>
              <a:ext cx="30163" cy="25400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7972426" y="3206750"/>
              <a:ext cx="25400" cy="25400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7899401" y="3219450"/>
              <a:ext cx="25400" cy="25400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7797801" y="3194050"/>
              <a:ext cx="25400" cy="30163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7853363" y="3305175"/>
              <a:ext cx="25400" cy="25400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>
              <a:off x="7696201" y="3317875"/>
              <a:ext cx="25400" cy="25400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0" name="Oval 59"/>
            <p:cNvSpPr>
              <a:spLocks noChangeArrowheads="1"/>
            </p:cNvSpPr>
            <p:nvPr/>
          </p:nvSpPr>
          <p:spPr bwMode="auto">
            <a:xfrm>
              <a:off x="7751763" y="3355975"/>
              <a:ext cx="25400" cy="30163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7947026" y="3295650"/>
              <a:ext cx="25400" cy="30163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2" name="Freeform 61"/>
            <p:cNvSpPr/>
            <p:nvPr/>
          </p:nvSpPr>
          <p:spPr bwMode="auto">
            <a:xfrm>
              <a:off x="8099426" y="3163888"/>
              <a:ext cx="444500" cy="273050"/>
            </a:xfrm>
            <a:custGeom>
              <a:avLst/>
              <a:gdLst>
                <a:gd name="T0" fmla="*/ 18 w 105"/>
                <a:gd name="T1" fmla="*/ 13 h 64"/>
                <a:gd name="T2" fmla="*/ 17 w 105"/>
                <a:gd name="T3" fmla="*/ 40 h 64"/>
                <a:gd name="T4" fmla="*/ 8 w 105"/>
                <a:gd name="T5" fmla="*/ 43 h 64"/>
                <a:gd name="T6" fmla="*/ 0 w 105"/>
                <a:gd name="T7" fmla="*/ 46 h 64"/>
                <a:gd name="T8" fmla="*/ 1 w 105"/>
                <a:gd name="T9" fmla="*/ 64 h 64"/>
                <a:gd name="T10" fmla="*/ 11 w 105"/>
                <a:gd name="T11" fmla="*/ 62 h 64"/>
                <a:gd name="T12" fmla="*/ 42 w 105"/>
                <a:gd name="T13" fmla="*/ 58 h 64"/>
                <a:gd name="T14" fmla="*/ 77 w 105"/>
                <a:gd name="T15" fmla="*/ 51 h 64"/>
                <a:gd name="T16" fmla="*/ 104 w 105"/>
                <a:gd name="T17" fmla="*/ 46 h 64"/>
                <a:gd name="T18" fmla="*/ 104 w 105"/>
                <a:gd name="T19" fmla="*/ 37 h 64"/>
                <a:gd name="T20" fmla="*/ 101 w 105"/>
                <a:gd name="T21" fmla="*/ 31 h 64"/>
                <a:gd name="T22" fmla="*/ 91 w 105"/>
                <a:gd name="T23" fmla="*/ 31 h 64"/>
                <a:gd name="T24" fmla="*/ 84 w 105"/>
                <a:gd name="T25" fmla="*/ 30 h 64"/>
                <a:gd name="T26" fmla="*/ 81 w 105"/>
                <a:gd name="T27" fmla="*/ 5 h 64"/>
                <a:gd name="T28" fmla="*/ 73 w 105"/>
                <a:gd name="T29" fmla="*/ 1 h 64"/>
                <a:gd name="T30" fmla="*/ 38 w 105"/>
                <a:gd name="T31" fmla="*/ 7 h 64"/>
                <a:gd name="T32" fmla="*/ 27 w 105"/>
                <a:gd name="T33" fmla="*/ 9 h 64"/>
                <a:gd name="T34" fmla="*/ 18 w 105"/>
                <a:gd name="T35" fmla="*/ 1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64">
                  <a:moveTo>
                    <a:pt x="18" y="13"/>
                  </a:moveTo>
                  <a:cubicBezTo>
                    <a:pt x="8" y="17"/>
                    <a:pt x="17" y="32"/>
                    <a:pt x="17" y="40"/>
                  </a:cubicBezTo>
                  <a:cubicBezTo>
                    <a:pt x="14" y="41"/>
                    <a:pt x="11" y="42"/>
                    <a:pt x="8" y="43"/>
                  </a:cubicBezTo>
                  <a:cubicBezTo>
                    <a:pt x="5" y="44"/>
                    <a:pt x="3" y="46"/>
                    <a:pt x="0" y="46"/>
                  </a:cubicBezTo>
                  <a:cubicBezTo>
                    <a:pt x="0" y="48"/>
                    <a:pt x="2" y="64"/>
                    <a:pt x="1" y="64"/>
                  </a:cubicBezTo>
                  <a:cubicBezTo>
                    <a:pt x="4" y="63"/>
                    <a:pt x="8" y="63"/>
                    <a:pt x="11" y="62"/>
                  </a:cubicBezTo>
                  <a:cubicBezTo>
                    <a:pt x="21" y="60"/>
                    <a:pt x="32" y="59"/>
                    <a:pt x="42" y="58"/>
                  </a:cubicBezTo>
                  <a:cubicBezTo>
                    <a:pt x="53" y="56"/>
                    <a:pt x="65" y="53"/>
                    <a:pt x="77" y="51"/>
                  </a:cubicBezTo>
                  <a:cubicBezTo>
                    <a:pt x="86" y="50"/>
                    <a:pt x="96" y="49"/>
                    <a:pt x="104" y="46"/>
                  </a:cubicBezTo>
                  <a:cubicBezTo>
                    <a:pt x="105" y="43"/>
                    <a:pt x="104" y="40"/>
                    <a:pt x="104" y="37"/>
                  </a:cubicBezTo>
                  <a:cubicBezTo>
                    <a:pt x="104" y="33"/>
                    <a:pt x="105" y="32"/>
                    <a:pt x="101" y="31"/>
                  </a:cubicBezTo>
                  <a:cubicBezTo>
                    <a:pt x="98" y="30"/>
                    <a:pt x="95" y="31"/>
                    <a:pt x="91" y="31"/>
                  </a:cubicBezTo>
                  <a:cubicBezTo>
                    <a:pt x="89" y="30"/>
                    <a:pt x="86" y="29"/>
                    <a:pt x="84" y="30"/>
                  </a:cubicBezTo>
                  <a:cubicBezTo>
                    <a:pt x="85" y="30"/>
                    <a:pt x="81" y="7"/>
                    <a:pt x="81" y="5"/>
                  </a:cubicBezTo>
                  <a:cubicBezTo>
                    <a:pt x="79" y="1"/>
                    <a:pt x="77" y="0"/>
                    <a:pt x="73" y="1"/>
                  </a:cubicBezTo>
                  <a:cubicBezTo>
                    <a:pt x="61" y="1"/>
                    <a:pt x="50" y="4"/>
                    <a:pt x="38" y="7"/>
                  </a:cubicBezTo>
                  <a:cubicBezTo>
                    <a:pt x="35" y="7"/>
                    <a:pt x="31" y="8"/>
                    <a:pt x="27" y="9"/>
                  </a:cubicBezTo>
                  <a:cubicBezTo>
                    <a:pt x="24" y="10"/>
                    <a:pt x="21" y="11"/>
                    <a:pt x="18" y="13"/>
                  </a:cubicBezTo>
                  <a:close/>
                </a:path>
              </a:pathLst>
            </a:custGeom>
            <a:solidFill>
              <a:srgbClr val="F5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3" name="Freeform 62"/>
            <p:cNvSpPr/>
            <p:nvPr/>
          </p:nvSpPr>
          <p:spPr bwMode="auto">
            <a:xfrm>
              <a:off x="8337551" y="3313113"/>
              <a:ext cx="117475" cy="133350"/>
            </a:xfrm>
            <a:custGeom>
              <a:avLst/>
              <a:gdLst>
                <a:gd name="T0" fmla="*/ 7 w 28"/>
                <a:gd name="T1" fmla="*/ 27 h 31"/>
                <a:gd name="T2" fmla="*/ 3 w 28"/>
                <a:gd name="T3" fmla="*/ 20 h 31"/>
                <a:gd name="T4" fmla="*/ 24 w 28"/>
                <a:gd name="T5" fmla="*/ 9 h 31"/>
                <a:gd name="T6" fmla="*/ 26 w 28"/>
                <a:gd name="T7" fmla="*/ 22 h 31"/>
                <a:gd name="T8" fmla="*/ 7 w 28"/>
                <a:gd name="T9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1">
                  <a:moveTo>
                    <a:pt x="7" y="27"/>
                  </a:moveTo>
                  <a:cubicBezTo>
                    <a:pt x="5" y="26"/>
                    <a:pt x="3" y="23"/>
                    <a:pt x="3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8" y="18"/>
                    <a:pt x="26" y="22"/>
                  </a:cubicBezTo>
                  <a:cubicBezTo>
                    <a:pt x="24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4" name="Freeform 63"/>
            <p:cNvSpPr/>
            <p:nvPr/>
          </p:nvSpPr>
          <p:spPr bwMode="auto">
            <a:xfrm>
              <a:off x="8375651" y="3355975"/>
              <a:ext cx="46038" cy="52388"/>
            </a:xfrm>
            <a:custGeom>
              <a:avLst/>
              <a:gdLst>
                <a:gd name="T0" fmla="*/ 3 w 11"/>
                <a:gd name="T1" fmla="*/ 10 h 12"/>
                <a:gd name="T2" fmla="*/ 1 w 11"/>
                <a:gd name="T3" fmla="*/ 7 h 12"/>
                <a:gd name="T4" fmla="*/ 9 w 11"/>
                <a:gd name="T5" fmla="*/ 3 h 12"/>
                <a:gd name="T6" fmla="*/ 10 w 11"/>
                <a:gd name="T7" fmla="*/ 8 h 12"/>
                <a:gd name="T8" fmla="*/ 3 w 11"/>
                <a:gd name="T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3" y="10"/>
                  </a:moveTo>
                  <a:cubicBezTo>
                    <a:pt x="2" y="10"/>
                    <a:pt x="1" y="9"/>
                    <a:pt x="1" y="7"/>
                  </a:cubicBezTo>
                  <a:cubicBezTo>
                    <a:pt x="0" y="3"/>
                    <a:pt x="6" y="0"/>
                    <a:pt x="9" y="3"/>
                  </a:cubicBezTo>
                  <a:cubicBezTo>
                    <a:pt x="10" y="4"/>
                    <a:pt x="11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5" name="Freeform 64"/>
            <p:cNvSpPr/>
            <p:nvPr/>
          </p:nvSpPr>
          <p:spPr bwMode="auto">
            <a:xfrm>
              <a:off x="8150226" y="3355975"/>
              <a:ext cx="114300" cy="133350"/>
            </a:xfrm>
            <a:custGeom>
              <a:avLst/>
              <a:gdLst>
                <a:gd name="T0" fmla="*/ 7 w 27"/>
                <a:gd name="T1" fmla="*/ 27 h 31"/>
                <a:gd name="T2" fmla="*/ 2 w 27"/>
                <a:gd name="T3" fmla="*/ 20 h 31"/>
                <a:gd name="T4" fmla="*/ 24 w 27"/>
                <a:gd name="T5" fmla="*/ 9 h 31"/>
                <a:gd name="T6" fmla="*/ 26 w 27"/>
                <a:gd name="T7" fmla="*/ 22 h 31"/>
                <a:gd name="T8" fmla="*/ 7 w 27"/>
                <a:gd name="T9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1">
                  <a:moveTo>
                    <a:pt x="7" y="27"/>
                  </a:moveTo>
                  <a:cubicBezTo>
                    <a:pt x="5" y="25"/>
                    <a:pt x="3" y="23"/>
                    <a:pt x="2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7" y="18"/>
                    <a:pt x="26" y="22"/>
                  </a:cubicBezTo>
                  <a:cubicBezTo>
                    <a:pt x="24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6" name="Freeform 65"/>
            <p:cNvSpPr/>
            <p:nvPr/>
          </p:nvSpPr>
          <p:spPr bwMode="auto">
            <a:xfrm>
              <a:off x="8188326" y="3398838"/>
              <a:ext cx="42863" cy="50800"/>
            </a:xfrm>
            <a:custGeom>
              <a:avLst/>
              <a:gdLst>
                <a:gd name="T0" fmla="*/ 3 w 10"/>
                <a:gd name="T1" fmla="*/ 10 h 12"/>
                <a:gd name="T2" fmla="*/ 1 w 10"/>
                <a:gd name="T3" fmla="*/ 7 h 12"/>
                <a:gd name="T4" fmla="*/ 9 w 10"/>
                <a:gd name="T5" fmla="*/ 3 h 12"/>
                <a:gd name="T6" fmla="*/ 10 w 10"/>
                <a:gd name="T7" fmla="*/ 8 h 12"/>
                <a:gd name="T8" fmla="*/ 3 w 10"/>
                <a:gd name="T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3" y="10"/>
                  </a:moveTo>
                  <a:cubicBezTo>
                    <a:pt x="2" y="9"/>
                    <a:pt x="1" y="8"/>
                    <a:pt x="1" y="7"/>
                  </a:cubicBezTo>
                  <a:cubicBezTo>
                    <a:pt x="0" y="2"/>
                    <a:pt x="6" y="0"/>
                    <a:pt x="9" y="3"/>
                  </a:cubicBezTo>
                  <a:cubicBezTo>
                    <a:pt x="10" y="4"/>
                    <a:pt x="10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7" name="Freeform 66"/>
            <p:cNvSpPr/>
            <p:nvPr/>
          </p:nvSpPr>
          <p:spPr bwMode="auto">
            <a:xfrm>
              <a:off x="8332788" y="3201988"/>
              <a:ext cx="93663" cy="90488"/>
            </a:xfrm>
            <a:custGeom>
              <a:avLst/>
              <a:gdLst>
                <a:gd name="T0" fmla="*/ 18 w 22"/>
                <a:gd name="T1" fmla="*/ 2 h 21"/>
                <a:gd name="T2" fmla="*/ 21 w 22"/>
                <a:gd name="T3" fmla="*/ 17 h 21"/>
                <a:gd name="T4" fmla="*/ 12 w 22"/>
                <a:gd name="T5" fmla="*/ 19 h 21"/>
                <a:gd name="T6" fmla="*/ 4 w 22"/>
                <a:gd name="T7" fmla="*/ 20 h 21"/>
                <a:gd name="T8" fmla="*/ 1 w 22"/>
                <a:gd name="T9" fmla="*/ 11 h 21"/>
                <a:gd name="T10" fmla="*/ 0 w 22"/>
                <a:gd name="T11" fmla="*/ 2 h 21"/>
                <a:gd name="T12" fmla="*/ 18 w 22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1">
                  <a:moveTo>
                    <a:pt x="18" y="2"/>
                  </a:moveTo>
                  <a:cubicBezTo>
                    <a:pt x="20" y="5"/>
                    <a:pt x="22" y="13"/>
                    <a:pt x="21" y="17"/>
                  </a:cubicBezTo>
                  <a:cubicBezTo>
                    <a:pt x="18" y="18"/>
                    <a:pt x="15" y="19"/>
                    <a:pt x="12" y="19"/>
                  </a:cubicBezTo>
                  <a:cubicBezTo>
                    <a:pt x="10" y="20"/>
                    <a:pt x="6" y="21"/>
                    <a:pt x="4" y="20"/>
                  </a:cubicBezTo>
                  <a:cubicBezTo>
                    <a:pt x="0" y="19"/>
                    <a:pt x="1" y="15"/>
                    <a:pt x="1" y="11"/>
                  </a:cubicBezTo>
                  <a:cubicBezTo>
                    <a:pt x="1" y="8"/>
                    <a:pt x="0" y="5"/>
                    <a:pt x="0" y="2"/>
                  </a:cubicBezTo>
                  <a:cubicBezTo>
                    <a:pt x="5" y="0"/>
                    <a:pt x="13" y="0"/>
                    <a:pt x="1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8" name="Freeform 67"/>
            <p:cNvSpPr/>
            <p:nvPr/>
          </p:nvSpPr>
          <p:spPr bwMode="auto">
            <a:xfrm>
              <a:off x="8180388" y="3201988"/>
              <a:ext cx="139700" cy="120650"/>
            </a:xfrm>
            <a:custGeom>
              <a:avLst/>
              <a:gdLst>
                <a:gd name="T0" fmla="*/ 31 w 33"/>
                <a:gd name="T1" fmla="*/ 4 h 28"/>
                <a:gd name="T2" fmla="*/ 32 w 33"/>
                <a:gd name="T3" fmla="*/ 22 h 28"/>
                <a:gd name="T4" fmla="*/ 2 w 33"/>
                <a:gd name="T5" fmla="*/ 28 h 28"/>
                <a:gd name="T6" fmla="*/ 0 w 33"/>
                <a:gd name="T7" fmla="*/ 17 h 28"/>
                <a:gd name="T8" fmla="*/ 6 w 33"/>
                <a:gd name="T9" fmla="*/ 7 h 28"/>
                <a:gd name="T10" fmla="*/ 30 w 33"/>
                <a:gd name="T11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28">
                  <a:moveTo>
                    <a:pt x="31" y="4"/>
                  </a:moveTo>
                  <a:cubicBezTo>
                    <a:pt x="31" y="10"/>
                    <a:pt x="33" y="16"/>
                    <a:pt x="32" y="22"/>
                  </a:cubicBezTo>
                  <a:cubicBezTo>
                    <a:pt x="23" y="24"/>
                    <a:pt x="12" y="28"/>
                    <a:pt x="2" y="28"/>
                  </a:cubicBezTo>
                  <a:cubicBezTo>
                    <a:pt x="2" y="24"/>
                    <a:pt x="0" y="21"/>
                    <a:pt x="0" y="17"/>
                  </a:cubicBezTo>
                  <a:cubicBezTo>
                    <a:pt x="0" y="12"/>
                    <a:pt x="1" y="9"/>
                    <a:pt x="6" y="7"/>
                  </a:cubicBezTo>
                  <a:cubicBezTo>
                    <a:pt x="10" y="6"/>
                    <a:pt x="28" y="0"/>
                    <a:pt x="30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69" name="Freeform 68"/>
            <p:cNvSpPr/>
            <p:nvPr/>
          </p:nvSpPr>
          <p:spPr bwMode="auto">
            <a:xfrm>
              <a:off x="6429376" y="2833688"/>
              <a:ext cx="533400" cy="239713"/>
            </a:xfrm>
            <a:custGeom>
              <a:avLst/>
              <a:gdLst>
                <a:gd name="T0" fmla="*/ 1 w 126"/>
                <a:gd name="T1" fmla="*/ 31 h 56"/>
                <a:gd name="T2" fmla="*/ 2 w 126"/>
                <a:gd name="T3" fmla="*/ 22 h 56"/>
                <a:gd name="T4" fmla="*/ 2 w 126"/>
                <a:gd name="T5" fmla="*/ 17 h 56"/>
                <a:gd name="T6" fmla="*/ 16 w 126"/>
                <a:gd name="T7" fmla="*/ 10 h 56"/>
                <a:gd name="T8" fmla="*/ 29 w 126"/>
                <a:gd name="T9" fmla="*/ 7 h 56"/>
                <a:gd name="T10" fmla="*/ 73 w 126"/>
                <a:gd name="T11" fmla="*/ 2 h 56"/>
                <a:gd name="T12" fmla="*/ 104 w 126"/>
                <a:gd name="T13" fmla="*/ 1 h 56"/>
                <a:gd name="T14" fmla="*/ 124 w 126"/>
                <a:gd name="T15" fmla="*/ 6 h 56"/>
                <a:gd name="T16" fmla="*/ 126 w 126"/>
                <a:gd name="T17" fmla="*/ 11 h 56"/>
                <a:gd name="T18" fmla="*/ 126 w 126"/>
                <a:gd name="T19" fmla="*/ 21 h 56"/>
                <a:gd name="T20" fmla="*/ 125 w 126"/>
                <a:gd name="T21" fmla="*/ 42 h 56"/>
                <a:gd name="T22" fmla="*/ 113 w 126"/>
                <a:gd name="T23" fmla="*/ 44 h 56"/>
                <a:gd name="T24" fmla="*/ 101 w 126"/>
                <a:gd name="T25" fmla="*/ 45 h 56"/>
                <a:gd name="T26" fmla="*/ 77 w 126"/>
                <a:gd name="T27" fmla="*/ 48 h 56"/>
                <a:gd name="T28" fmla="*/ 31 w 126"/>
                <a:gd name="T29" fmla="*/ 52 h 56"/>
                <a:gd name="T30" fmla="*/ 9 w 126"/>
                <a:gd name="T31" fmla="*/ 55 h 56"/>
                <a:gd name="T32" fmla="*/ 2 w 126"/>
                <a:gd name="T33" fmla="*/ 55 h 56"/>
                <a:gd name="T34" fmla="*/ 1 w 126"/>
                <a:gd name="T35" fmla="*/ 46 h 56"/>
                <a:gd name="T36" fmla="*/ 1 w 126"/>
                <a:gd name="T37" fmla="*/ 34 h 56"/>
                <a:gd name="T38" fmla="*/ 1 w 126"/>
                <a:gd name="T39" fmla="*/ 3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6" h="56">
                  <a:moveTo>
                    <a:pt x="1" y="31"/>
                  </a:moveTo>
                  <a:cubicBezTo>
                    <a:pt x="1" y="28"/>
                    <a:pt x="2" y="25"/>
                    <a:pt x="2" y="22"/>
                  </a:cubicBezTo>
                  <a:cubicBezTo>
                    <a:pt x="2" y="20"/>
                    <a:pt x="1" y="19"/>
                    <a:pt x="2" y="17"/>
                  </a:cubicBezTo>
                  <a:cubicBezTo>
                    <a:pt x="6" y="12"/>
                    <a:pt x="11" y="12"/>
                    <a:pt x="16" y="10"/>
                  </a:cubicBezTo>
                  <a:cubicBezTo>
                    <a:pt x="21" y="9"/>
                    <a:pt x="25" y="8"/>
                    <a:pt x="29" y="7"/>
                  </a:cubicBezTo>
                  <a:cubicBezTo>
                    <a:pt x="44" y="6"/>
                    <a:pt x="59" y="3"/>
                    <a:pt x="73" y="2"/>
                  </a:cubicBezTo>
                  <a:cubicBezTo>
                    <a:pt x="84" y="2"/>
                    <a:pt x="94" y="1"/>
                    <a:pt x="104" y="1"/>
                  </a:cubicBezTo>
                  <a:cubicBezTo>
                    <a:pt x="110" y="2"/>
                    <a:pt x="120" y="0"/>
                    <a:pt x="124" y="6"/>
                  </a:cubicBezTo>
                  <a:cubicBezTo>
                    <a:pt x="125" y="7"/>
                    <a:pt x="125" y="10"/>
                    <a:pt x="126" y="11"/>
                  </a:cubicBezTo>
                  <a:cubicBezTo>
                    <a:pt x="126" y="15"/>
                    <a:pt x="126" y="18"/>
                    <a:pt x="126" y="21"/>
                  </a:cubicBezTo>
                  <a:cubicBezTo>
                    <a:pt x="126" y="28"/>
                    <a:pt x="126" y="35"/>
                    <a:pt x="125" y="42"/>
                  </a:cubicBezTo>
                  <a:cubicBezTo>
                    <a:pt x="125" y="43"/>
                    <a:pt x="114" y="43"/>
                    <a:pt x="113" y="44"/>
                  </a:cubicBezTo>
                  <a:cubicBezTo>
                    <a:pt x="109" y="44"/>
                    <a:pt x="105" y="45"/>
                    <a:pt x="101" y="45"/>
                  </a:cubicBezTo>
                  <a:cubicBezTo>
                    <a:pt x="93" y="46"/>
                    <a:pt x="85" y="47"/>
                    <a:pt x="77" y="48"/>
                  </a:cubicBezTo>
                  <a:cubicBezTo>
                    <a:pt x="62" y="49"/>
                    <a:pt x="46" y="50"/>
                    <a:pt x="31" y="52"/>
                  </a:cubicBezTo>
                  <a:cubicBezTo>
                    <a:pt x="23" y="53"/>
                    <a:pt x="16" y="53"/>
                    <a:pt x="9" y="55"/>
                  </a:cubicBezTo>
                  <a:cubicBezTo>
                    <a:pt x="7" y="55"/>
                    <a:pt x="4" y="56"/>
                    <a:pt x="2" y="55"/>
                  </a:cubicBezTo>
                  <a:cubicBezTo>
                    <a:pt x="0" y="53"/>
                    <a:pt x="1" y="48"/>
                    <a:pt x="1" y="46"/>
                  </a:cubicBezTo>
                  <a:cubicBezTo>
                    <a:pt x="1" y="42"/>
                    <a:pt x="1" y="38"/>
                    <a:pt x="1" y="34"/>
                  </a:cubicBezTo>
                  <a:cubicBezTo>
                    <a:pt x="1" y="33"/>
                    <a:pt x="1" y="32"/>
                    <a:pt x="1" y="31"/>
                  </a:cubicBezTo>
                  <a:close/>
                </a:path>
              </a:pathLst>
            </a:custGeom>
            <a:solidFill>
              <a:srgbClr val="FFC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0" name="Freeform 69"/>
            <p:cNvSpPr/>
            <p:nvPr/>
          </p:nvSpPr>
          <p:spPr bwMode="auto">
            <a:xfrm>
              <a:off x="6399213" y="3014663"/>
              <a:ext cx="593725" cy="111125"/>
            </a:xfrm>
            <a:custGeom>
              <a:avLst/>
              <a:gdLst>
                <a:gd name="T0" fmla="*/ 7 w 140"/>
                <a:gd name="T1" fmla="*/ 13 h 26"/>
                <a:gd name="T2" fmla="*/ 10 w 140"/>
                <a:gd name="T3" fmla="*/ 13 h 26"/>
                <a:gd name="T4" fmla="*/ 18 w 140"/>
                <a:gd name="T5" fmla="*/ 12 h 26"/>
                <a:gd name="T6" fmla="*/ 30 w 140"/>
                <a:gd name="T7" fmla="*/ 11 h 26"/>
                <a:gd name="T8" fmla="*/ 53 w 140"/>
                <a:gd name="T9" fmla="*/ 9 h 26"/>
                <a:gd name="T10" fmla="*/ 99 w 140"/>
                <a:gd name="T11" fmla="*/ 4 h 26"/>
                <a:gd name="T12" fmla="*/ 117 w 140"/>
                <a:gd name="T13" fmla="*/ 2 h 26"/>
                <a:gd name="T14" fmla="*/ 135 w 140"/>
                <a:gd name="T15" fmla="*/ 0 h 26"/>
                <a:gd name="T16" fmla="*/ 138 w 140"/>
                <a:gd name="T17" fmla="*/ 1 h 26"/>
                <a:gd name="T18" fmla="*/ 138 w 140"/>
                <a:gd name="T19" fmla="*/ 10 h 26"/>
                <a:gd name="T20" fmla="*/ 129 w 140"/>
                <a:gd name="T21" fmla="*/ 11 h 26"/>
                <a:gd name="T22" fmla="*/ 106 w 140"/>
                <a:gd name="T23" fmla="*/ 14 h 26"/>
                <a:gd name="T24" fmla="*/ 71 w 140"/>
                <a:gd name="T25" fmla="*/ 19 h 26"/>
                <a:gd name="T26" fmla="*/ 44 w 140"/>
                <a:gd name="T27" fmla="*/ 22 h 26"/>
                <a:gd name="T28" fmla="*/ 20 w 140"/>
                <a:gd name="T29" fmla="*/ 24 h 26"/>
                <a:gd name="T30" fmla="*/ 8 w 140"/>
                <a:gd name="T31" fmla="*/ 24 h 26"/>
                <a:gd name="T32" fmla="*/ 1 w 140"/>
                <a:gd name="T33" fmla="*/ 25 h 26"/>
                <a:gd name="T34" fmla="*/ 0 w 140"/>
                <a:gd name="T35" fmla="*/ 19 h 26"/>
                <a:gd name="T36" fmla="*/ 2 w 140"/>
                <a:gd name="T37" fmla="*/ 14 h 26"/>
                <a:gd name="T38" fmla="*/ 7 w 140"/>
                <a:gd name="T39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0" h="26">
                  <a:moveTo>
                    <a:pt x="7" y="13"/>
                  </a:moveTo>
                  <a:cubicBezTo>
                    <a:pt x="8" y="13"/>
                    <a:pt x="10" y="13"/>
                    <a:pt x="10" y="13"/>
                  </a:cubicBezTo>
                  <a:cubicBezTo>
                    <a:pt x="13" y="13"/>
                    <a:pt x="15" y="12"/>
                    <a:pt x="18" y="12"/>
                  </a:cubicBezTo>
                  <a:cubicBezTo>
                    <a:pt x="22" y="12"/>
                    <a:pt x="26" y="11"/>
                    <a:pt x="30" y="11"/>
                  </a:cubicBezTo>
                  <a:cubicBezTo>
                    <a:pt x="38" y="10"/>
                    <a:pt x="45" y="9"/>
                    <a:pt x="53" y="9"/>
                  </a:cubicBezTo>
                  <a:cubicBezTo>
                    <a:pt x="68" y="7"/>
                    <a:pt x="84" y="6"/>
                    <a:pt x="99" y="4"/>
                  </a:cubicBezTo>
                  <a:cubicBezTo>
                    <a:pt x="105" y="4"/>
                    <a:pt x="111" y="3"/>
                    <a:pt x="117" y="2"/>
                  </a:cubicBezTo>
                  <a:cubicBezTo>
                    <a:pt x="123" y="1"/>
                    <a:pt x="129" y="0"/>
                    <a:pt x="135" y="0"/>
                  </a:cubicBezTo>
                  <a:cubicBezTo>
                    <a:pt x="137" y="0"/>
                    <a:pt x="138" y="0"/>
                    <a:pt x="138" y="1"/>
                  </a:cubicBezTo>
                  <a:cubicBezTo>
                    <a:pt x="140" y="4"/>
                    <a:pt x="138" y="7"/>
                    <a:pt x="138" y="10"/>
                  </a:cubicBezTo>
                  <a:cubicBezTo>
                    <a:pt x="135" y="11"/>
                    <a:pt x="133" y="11"/>
                    <a:pt x="129" y="11"/>
                  </a:cubicBezTo>
                  <a:cubicBezTo>
                    <a:pt x="121" y="12"/>
                    <a:pt x="114" y="13"/>
                    <a:pt x="106" y="14"/>
                  </a:cubicBezTo>
                  <a:cubicBezTo>
                    <a:pt x="94" y="16"/>
                    <a:pt x="83" y="18"/>
                    <a:pt x="71" y="19"/>
                  </a:cubicBezTo>
                  <a:cubicBezTo>
                    <a:pt x="62" y="19"/>
                    <a:pt x="53" y="21"/>
                    <a:pt x="44" y="22"/>
                  </a:cubicBezTo>
                  <a:cubicBezTo>
                    <a:pt x="36" y="23"/>
                    <a:pt x="28" y="23"/>
                    <a:pt x="20" y="24"/>
                  </a:cubicBezTo>
                  <a:cubicBezTo>
                    <a:pt x="16" y="24"/>
                    <a:pt x="12" y="24"/>
                    <a:pt x="8" y="24"/>
                  </a:cubicBezTo>
                  <a:cubicBezTo>
                    <a:pt x="7" y="24"/>
                    <a:pt x="2" y="26"/>
                    <a:pt x="1" y="25"/>
                  </a:cubicBezTo>
                  <a:cubicBezTo>
                    <a:pt x="0" y="24"/>
                    <a:pt x="0" y="20"/>
                    <a:pt x="0" y="19"/>
                  </a:cubicBezTo>
                  <a:cubicBezTo>
                    <a:pt x="0" y="17"/>
                    <a:pt x="0" y="15"/>
                    <a:pt x="2" y="14"/>
                  </a:cubicBezTo>
                  <a:cubicBezTo>
                    <a:pt x="4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776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1" name="Freeform 70"/>
            <p:cNvSpPr/>
            <p:nvPr/>
          </p:nvSpPr>
          <p:spPr bwMode="auto">
            <a:xfrm>
              <a:off x="6950076" y="3017838"/>
              <a:ext cx="9525" cy="9525"/>
            </a:xfrm>
            <a:custGeom>
              <a:avLst/>
              <a:gdLst>
                <a:gd name="T0" fmla="*/ 0 w 2"/>
                <a:gd name="T1" fmla="*/ 1 h 2"/>
                <a:gd name="T2" fmla="*/ 2 w 2"/>
                <a:gd name="T3" fmla="*/ 0 h 2"/>
                <a:gd name="T4" fmla="*/ 2 w 2"/>
                <a:gd name="T5" fmla="*/ 2 h 2"/>
                <a:gd name="T6" fmla="*/ 0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D6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2" name="Freeform 71"/>
            <p:cNvSpPr/>
            <p:nvPr/>
          </p:nvSpPr>
          <p:spPr bwMode="auto">
            <a:xfrm>
              <a:off x="6815138" y="3014663"/>
              <a:ext cx="114300" cy="131763"/>
            </a:xfrm>
            <a:custGeom>
              <a:avLst/>
              <a:gdLst>
                <a:gd name="T0" fmla="*/ 7 w 27"/>
                <a:gd name="T1" fmla="*/ 27 h 31"/>
                <a:gd name="T2" fmla="*/ 2 w 27"/>
                <a:gd name="T3" fmla="*/ 20 h 31"/>
                <a:gd name="T4" fmla="*/ 24 w 27"/>
                <a:gd name="T5" fmla="*/ 9 h 31"/>
                <a:gd name="T6" fmla="*/ 26 w 27"/>
                <a:gd name="T7" fmla="*/ 21 h 31"/>
                <a:gd name="T8" fmla="*/ 7 w 27"/>
                <a:gd name="T9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1">
                  <a:moveTo>
                    <a:pt x="7" y="27"/>
                  </a:moveTo>
                  <a:cubicBezTo>
                    <a:pt x="5" y="25"/>
                    <a:pt x="3" y="23"/>
                    <a:pt x="2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7" y="18"/>
                    <a:pt x="26" y="21"/>
                  </a:cubicBezTo>
                  <a:cubicBezTo>
                    <a:pt x="23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3" name="Freeform 72"/>
            <p:cNvSpPr/>
            <p:nvPr/>
          </p:nvSpPr>
          <p:spPr bwMode="auto">
            <a:xfrm>
              <a:off x="6853238" y="3052763"/>
              <a:ext cx="41275" cy="50800"/>
            </a:xfrm>
            <a:custGeom>
              <a:avLst/>
              <a:gdLst>
                <a:gd name="T0" fmla="*/ 2 w 10"/>
                <a:gd name="T1" fmla="*/ 11 h 12"/>
                <a:gd name="T2" fmla="*/ 1 w 10"/>
                <a:gd name="T3" fmla="*/ 8 h 12"/>
                <a:gd name="T4" fmla="*/ 9 w 10"/>
                <a:gd name="T5" fmla="*/ 4 h 12"/>
                <a:gd name="T6" fmla="*/ 10 w 10"/>
                <a:gd name="T7" fmla="*/ 9 h 12"/>
                <a:gd name="T8" fmla="*/ 2 w 10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2" y="11"/>
                  </a:moveTo>
                  <a:cubicBezTo>
                    <a:pt x="2" y="10"/>
                    <a:pt x="1" y="9"/>
                    <a:pt x="1" y="8"/>
                  </a:cubicBezTo>
                  <a:cubicBezTo>
                    <a:pt x="0" y="3"/>
                    <a:pt x="6" y="0"/>
                    <a:pt x="9" y="4"/>
                  </a:cubicBezTo>
                  <a:cubicBezTo>
                    <a:pt x="10" y="5"/>
                    <a:pt x="10" y="7"/>
                    <a:pt x="10" y="9"/>
                  </a:cubicBezTo>
                  <a:cubicBezTo>
                    <a:pt x="9" y="12"/>
                    <a:pt x="5" y="12"/>
                    <a:pt x="2" y="11"/>
                  </a:cubicBezTo>
                  <a:close/>
                </a:path>
              </a:pathLst>
            </a:custGeom>
            <a:solidFill>
              <a:srgbClr val="CAB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4" name="Freeform 73"/>
            <p:cNvSpPr/>
            <p:nvPr/>
          </p:nvSpPr>
          <p:spPr bwMode="auto">
            <a:xfrm>
              <a:off x="6483351" y="3060700"/>
              <a:ext cx="119063" cy="133350"/>
            </a:xfrm>
            <a:custGeom>
              <a:avLst/>
              <a:gdLst>
                <a:gd name="T0" fmla="*/ 7 w 28"/>
                <a:gd name="T1" fmla="*/ 27 h 31"/>
                <a:gd name="T2" fmla="*/ 3 w 28"/>
                <a:gd name="T3" fmla="*/ 20 h 31"/>
                <a:gd name="T4" fmla="*/ 24 w 28"/>
                <a:gd name="T5" fmla="*/ 9 h 31"/>
                <a:gd name="T6" fmla="*/ 27 w 28"/>
                <a:gd name="T7" fmla="*/ 22 h 31"/>
                <a:gd name="T8" fmla="*/ 7 w 28"/>
                <a:gd name="T9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1">
                  <a:moveTo>
                    <a:pt x="7" y="27"/>
                  </a:moveTo>
                  <a:cubicBezTo>
                    <a:pt x="5" y="25"/>
                    <a:pt x="3" y="23"/>
                    <a:pt x="3" y="20"/>
                  </a:cubicBezTo>
                  <a:cubicBezTo>
                    <a:pt x="0" y="7"/>
                    <a:pt x="16" y="0"/>
                    <a:pt x="24" y="9"/>
                  </a:cubicBezTo>
                  <a:cubicBezTo>
                    <a:pt x="27" y="12"/>
                    <a:pt x="28" y="18"/>
                    <a:pt x="27" y="22"/>
                  </a:cubicBezTo>
                  <a:cubicBezTo>
                    <a:pt x="24" y="30"/>
                    <a:pt x="14" y="31"/>
                    <a:pt x="7" y="27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5" name="Freeform 74"/>
            <p:cNvSpPr/>
            <p:nvPr/>
          </p:nvSpPr>
          <p:spPr bwMode="auto">
            <a:xfrm>
              <a:off x="6521451" y="3103563"/>
              <a:ext cx="47625" cy="50800"/>
            </a:xfrm>
            <a:custGeom>
              <a:avLst/>
              <a:gdLst>
                <a:gd name="T0" fmla="*/ 3 w 11"/>
                <a:gd name="T1" fmla="*/ 10 h 12"/>
                <a:gd name="T2" fmla="*/ 1 w 11"/>
                <a:gd name="T3" fmla="*/ 7 h 12"/>
                <a:gd name="T4" fmla="*/ 9 w 11"/>
                <a:gd name="T5" fmla="*/ 3 h 12"/>
                <a:gd name="T6" fmla="*/ 10 w 11"/>
                <a:gd name="T7" fmla="*/ 8 h 12"/>
                <a:gd name="T8" fmla="*/ 3 w 11"/>
                <a:gd name="T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3" y="10"/>
                  </a:moveTo>
                  <a:cubicBezTo>
                    <a:pt x="2" y="9"/>
                    <a:pt x="1" y="8"/>
                    <a:pt x="1" y="7"/>
                  </a:cubicBezTo>
                  <a:cubicBezTo>
                    <a:pt x="0" y="2"/>
                    <a:pt x="6" y="0"/>
                    <a:pt x="9" y="3"/>
                  </a:cubicBezTo>
                  <a:cubicBezTo>
                    <a:pt x="10" y="4"/>
                    <a:pt x="11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6" name="Freeform 75"/>
            <p:cNvSpPr/>
            <p:nvPr/>
          </p:nvSpPr>
          <p:spPr bwMode="auto">
            <a:xfrm>
              <a:off x="4851401" y="3590925"/>
              <a:ext cx="758825" cy="423863"/>
            </a:xfrm>
            <a:custGeom>
              <a:avLst/>
              <a:gdLst>
                <a:gd name="T0" fmla="*/ 179 w 179"/>
                <a:gd name="T1" fmla="*/ 98 h 99"/>
                <a:gd name="T2" fmla="*/ 105 w 179"/>
                <a:gd name="T3" fmla="*/ 11 h 99"/>
                <a:gd name="T4" fmla="*/ 0 w 179"/>
                <a:gd name="T5" fmla="*/ 99 h 99"/>
                <a:gd name="T6" fmla="*/ 179 w 179"/>
                <a:gd name="T7" fmla="*/ 9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9" h="99">
                  <a:moveTo>
                    <a:pt x="179" y="98"/>
                  </a:moveTo>
                  <a:cubicBezTo>
                    <a:pt x="179" y="98"/>
                    <a:pt x="166" y="22"/>
                    <a:pt x="105" y="11"/>
                  </a:cubicBezTo>
                  <a:cubicBezTo>
                    <a:pt x="44" y="0"/>
                    <a:pt x="0" y="99"/>
                    <a:pt x="0" y="99"/>
                  </a:cubicBezTo>
                  <a:lnTo>
                    <a:pt x="179" y="98"/>
                  </a:lnTo>
                  <a:close/>
                </a:path>
              </a:pathLst>
            </a:custGeom>
            <a:solidFill>
              <a:srgbClr val="9A7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7" name="Freeform 76"/>
            <p:cNvSpPr/>
            <p:nvPr/>
          </p:nvSpPr>
          <p:spPr bwMode="auto">
            <a:xfrm>
              <a:off x="5153026" y="3759200"/>
              <a:ext cx="195263" cy="38100"/>
            </a:xfrm>
            <a:custGeom>
              <a:avLst/>
              <a:gdLst>
                <a:gd name="T0" fmla="*/ 30 w 46"/>
                <a:gd name="T1" fmla="*/ 2 h 9"/>
                <a:gd name="T2" fmla="*/ 46 w 46"/>
                <a:gd name="T3" fmla="*/ 8 h 9"/>
                <a:gd name="T4" fmla="*/ 0 w 46"/>
                <a:gd name="T5" fmla="*/ 9 h 9"/>
                <a:gd name="T6" fmla="*/ 30 w 46"/>
                <a:gd name="T7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9">
                  <a:moveTo>
                    <a:pt x="30" y="2"/>
                  </a:moveTo>
                  <a:cubicBezTo>
                    <a:pt x="36" y="3"/>
                    <a:pt x="41" y="5"/>
                    <a:pt x="46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3"/>
                    <a:pt x="19" y="0"/>
                    <a:pt x="30" y="2"/>
                  </a:cubicBezTo>
                  <a:close/>
                </a:path>
              </a:pathLst>
            </a:custGeom>
            <a:solidFill>
              <a:srgbClr val="86A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8" name="Freeform 77"/>
            <p:cNvSpPr/>
            <p:nvPr/>
          </p:nvSpPr>
          <p:spPr bwMode="auto">
            <a:xfrm>
              <a:off x="5114926" y="3792538"/>
              <a:ext cx="274638" cy="34925"/>
            </a:xfrm>
            <a:custGeom>
              <a:avLst/>
              <a:gdLst>
                <a:gd name="T0" fmla="*/ 55 w 65"/>
                <a:gd name="T1" fmla="*/ 0 h 8"/>
                <a:gd name="T2" fmla="*/ 65 w 65"/>
                <a:gd name="T3" fmla="*/ 8 h 8"/>
                <a:gd name="T4" fmla="*/ 0 w 65"/>
                <a:gd name="T5" fmla="*/ 8 h 8"/>
                <a:gd name="T6" fmla="*/ 9 w 65"/>
                <a:gd name="T7" fmla="*/ 1 h 8"/>
                <a:gd name="T8" fmla="*/ 55 w 65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8">
                  <a:moveTo>
                    <a:pt x="55" y="0"/>
                  </a:moveTo>
                  <a:cubicBezTo>
                    <a:pt x="59" y="2"/>
                    <a:pt x="62" y="5"/>
                    <a:pt x="65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" y="6"/>
                    <a:pt x="6" y="3"/>
                    <a:pt x="9" y="1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975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79" name="Freeform 78"/>
            <p:cNvSpPr/>
            <p:nvPr/>
          </p:nvSpPr>
          <p:spPr bwMode="auto">
            <a:xfrm>
              <a:off x="5076826" y="3827463"/>
              <a:ext cx="347663" cy="42863"/>
            </a:xfrm>
            <a:custGeom>
              <a:avLst/>
              <a:gdLst>
                <a:gd name="T0" fmla="*/ 9 w 82"/>
                <a:gd name="T1" fmla="*/ 0 h 10"/>
                <a:gd name="T2" fmla="*/ 74 w 82"/>
                <a:gd name="T3" fmla="*/ 0 h 10"/>
                <a:gd name="T4" fmla="*/ 82 w 82"/>
                <a:gd name="T5" fmla="*/ 9 h 10"/>
                <a:gd name="T6" fmla="*/ 0 w 82"/>
                <a:gd name="T7" fmla="*/ 10 h 10"/>
                <a:gd name="T8" fmla="*/ 9 w 82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0">
                  <a:moveTo>
                    <a:pt x="9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7" y="3"/>
                    <a:pt x="80" y="6"/>
                    <a:pt x="82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" y="7"/>
                    <a:pt x="6" y="3"/>
                    <a:pt x="9" y="0"/>
                  </a:cubicBezTo>
                  <a:close/>
                </a:path>
              </a:pathLst>
            </a:custGeom>
            <a:solidFill>
              <a:srgbClr val="86A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0" name="Freeform 79"/>
            <p:cNvSpPr/>
            <p:nvPr/>
          </p:nvSpPr>
          <p:spPr bwMode="auto">
            <a:xfrm>
              <a:off x="5046663" y="3865563"/>
              <a:ext cx="403225" cy="47625"/>
            </a:xfrm>
            <a:custGeom>
              <a:avLst/>
              <a:gdLst>
                <a:gd name="T0" fmla="*/ 7 w 95"/>
                <a:gd name="T1" fmla="*/ 1 h 11"/>
                <a:gd name="T2" fmla="*/ 89 w 95"/>
                <a:gd name="T3" fmla="*/ 0 h 11"/>
                <a:gd name="T4" fmla="*/ 95 w 95"/>
                <a:gd name="T5" fmla="*/ 10 h 11"/>
                <a:gd name="T6" fmla="*/ 0 w 95"/>
                <a:gd name="T7" fmla="*/ 11 h 11"/>
                <a:gd name="T8" fmla="*/ 7 w 95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">
                  <a:moveTo>
                    <a:pt x="7" y="1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91" y="4"/>
                    <a:pt x="93" y="7"/>
                    <a:pt x="95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7"/>
                    <a:pt x="4" y="4"/>
                    <a:pt x="7" y="1"/>
                  </a:cubicBezTo>
                  <a:close/>
                </a:path>
              </a:pathLst>
            </a:custGeom>
            <a:solidFill>
              <a:srgbClr val="975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1" name="Freeform 80"/>
            <p:cNvSpPr/>
            <p:nvPr/>
          </p:nvSpPr>
          <p:spPr bwMode="auto">
            <a:xfrm>
              <a:off x="5016501" y="3908425"/>
              <a:ext cx="446088" cy="50800"/>
            </a:xfrm>
            <a:custGeom>
              <a:avLst/>
              <a:gdLst>
                <a:gd name="T0" fmla="*/ 7 w 105"/>
                <a:gd name="T1" fmla="*/ 1 h 12"/>
                <a:gd name="T2" fmla="*/ 102 w 105"/>
                <a:gd name="T3" fmla="*/ 0 h 12"/>
                <a:gd name="T4" fmla="*/ 105 w 105"/>
                <a:gd name="T5" fmla="*/ 9 h 12"/>
                <a:gd name="T6" fmla="*/ 0 w 105"/>
                <a:gd name="T7" fmla="*/ 12 h 12"/>
                <a:gd name="T8" fmla="*/ 7 w 105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2">
                  <a:moveTo>
                    <a:pt x="7" y="1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3" y="3"/>
                    <a:pt x="104" y="6"/>
                    <a:pt x="105" y="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8"/>
                    <a:pt x="4" y="5"/>
                    <a:pt x="7" y="1"/>
                  </a:cubicBezTo>
                  <a:close/>
                </a:path>
              </a:pathLst>
            </a:custGeom>
            <a:solidFill>
              <a:srgbClr val="86A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2" name="Freeform 81"/>
            <p:cNvSpPr/>
            <p:nvPr/>
          </p:nvSpPr>
          <p:spPr bwMode="auto">
            <a:xfrm>
              <a:off x="5000626" y="3946525"/>
              <a:ext cx="474663" cy="42863"/>
            </a:xfrm>
            <a:custGeom>
              <a:avLst/>
              <a:gdLst>
                <a:gd name="T0" fmla="*/ 4 w 112"/>
                <a:gd name="T1" fmla="*/ 3 h 10"/>
                <a:gd name="T2" fmla="*/ 109 w 112"/>
                <a:gd name="T3" fmla="*/ 0 h 10"/>
                <a:gd name="T4" fmla="*/ 112 w 112"/>
                <a:gd name="T5" fmla="*/ 9 h 10"/>
                <a:gd name="T6" fmla="*/ 0 w 112"/>
                <a:gd name="T7" fmla="*/ 10 h 10"/>
                <a:gd name="T8" fmla="*/ 4 w 112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0">
                  <a:moveTo>
                    <a:pt x="4" y="3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111" y="3"/>
                    <a:pt x="112" y="6"/>
                    <a:pt x="112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8"/>
                    <a:pt x="2" y="5"/>
                    <a:pt x="4" y="3"/>
                  </a:cubicBezTo>
                  <a:close/>
                </a:path>
              </a:pathLst>
            </a:custGeom>
            <a:solidFill>
              <a:srgbClr val="975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3" name="Freeform 82"/>
            <p:cNvSpPr/>
            <p:nvPr/>
          </p:nvSpPr>
          <p:spPr bwMode="auto">
            <a:xfrm>
              <a:off x="4987926" y="3984625"/>
              <a:ext cx="495300" cy="30163"/>
            </a:xfrm>
            <a:custGeom>
              <a:avLst/>
              <a:gdLst>
                <a:gd name="T0" fmla="*/ 115 w 117"/>
                <a:gd name="T1" fmla="*/ 0 h 7"/>
                <a:gd name="T2" fmla="*/ 117 w 117"/>
                <a:gd name="T3" fmla="*/ 6 h 7"/>
                <a:gd name="T4" fmla="*/ 0 w 117"/>
                <a:gd name="T5" fmla="*/ 7 h 7"/>
                <a:gd name="T6" fmla="*/ 3 w 117"/>
                <a:gd name="T7" fmla="*/ 1 h 7"/>
                <a:gd name="T8" fmla="*/ 115 w 11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7">
                  <a:moveTo>
                    <a:pt x="115" y="0"/>
                  </a:moveTo>
                  <a:cubicBezTo>
                    <a:pt x="116" y="4"/>
                    <a:pt x="117" y="6"/>
                    <a:pt x="117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5"/>
                    <a:pt x="3" y="1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rgbClr val="86A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4" name="Oval 83"/>
            <p:cNvSpPr>
              <a:spLocks noChangeArrowheads="1"/>
            </p:cNvSpPr>
            <p:nvPr/>
          </p:nvSpPr>
          <p:spPr bwMode="auto">
            <a:xfrm>
              <a:off x="5513388" y="3938588"/>
              <a:ext cx="20638" cy="20638"/>
            </a:xfrm>
            <a:prstGeom prst="ellipse">
              <a:avLst/>
            </a:prstGeom>
            <a:solidFill>
              <a:srgbClr val="FFB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5" name="Oval 84"/>
            <p:cNvSpPr>
              <a:spLocks noChangeArrowheads="1"/>
            </p:cNvSpPr>
            <p:nvPr/>
          </p:nvSpPr>
          <p:spPr bwMode="auto">
            <a:xfrm>
              <a:off x="5445126" y="3802063"/>
              <a:ext cx="25400" cy="20638"/>
            </a:xfrm>
            <a:prstGeom prst="ellipse">
              <a:avLst/>
            </a:prstGeom>
            <a:solidFill>
              <a:srgbClr val="FFB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5318126" y="3706813"/>
              <a:ext cx="25400" cy="25400"/>
            </a:xfrm>
            <a:prstGeom prst="ellipse">
              <a:avLst/>
            </a:prstGeom>
            <a:solidFill>
              <a:srgbClr val="FFB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7" name="Oval 86"/>
            <p:cNvSpPr>
              <a:spLocks noChangeArrowheads="1"/>
            </p:cNvSpPr>
            <p:nvPr/>
          </p:nvSpPr>
          <p:spPr bwMode="auto">
            <a:xfrm>
              <a:off x="5191126" y="3706813"/>
              <a:ext cx="20638" cy="25400"/>
            </a:xfrm>
            <a:prstGeom prst="ellipse">
              <a:avLst/>
            </a:prstGeom>
            <a:solidFill>
              <a:srgbClr val="FFB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8" name="Oval 87"/>
            <p:cNvSpPr>
              <a:spLocks noChangeArrowheads="1"/>
            </p:cNvSpPr>
            <p:nvPr/>
          </p:nvSpPr>
          <p:spPr bwMode="auto">
            <a:xfrm>
              <a:off x="5059363" y="3779838"/>
              <a:ext cx="25400" cy="25400"/>
            </a:xfrm>
            <a:prstGeom prst="ellipse">
              <a:avLst/>
            </a:prstGeom>
            <a:solidFill>
              <a:srgbClr val="FFB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4983163" y="3883025"/>
              <a:ext cx="25400" cy="20638"/>
            </a:xfrm>
            <a:prstGeom prst="ellipse">
              <a:avLst/>
            </a:prstGeom>
            <a:solidFill>
              <a:srgbClr val="FFB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90" name="Oval 89"/>
            <p:cNvSpPr>
              <a:spLocks noChangeArrowheads="1"/>
            </p:cNvSpPr>
            <p:nvPr/>
          </p:nvSpPr>
          <p:spPr bwMode="auto">
            <a:xfrm>
              <a:off x="4919663" y="3963988"/>
              <a:ext cx="25400" cy="20638"/>
            </a:xfrm>
            <a:prstGeom prst="ellipse">
              <a:avLst/>
            </a:prstGeom>
            <a:solidFill>
              <a:srgbClr val="FFB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91" name="Freeform 90"/>
            <p:cNvSpPr/>
            <p:nvPr/>
          </p:nvSpPr>
          <p:spPr bwMode="auto">
            <a:xfrm>
              <a:off x="6886576" y="2859088"/>
              <a:ext cx="55563" cy="98425"/>
            </a:xfrm>
            <a:custGeom>
              <a:avLst/>
              <a:gdLst>
                <a:gd name="T0" fmla="*/ 0 w 13"/>
                <a:gd name="T1" fmla="*/ 0 h 23"/>
                <a:gd name="T2" fmla="*/ 12 w 13"/>
                <a:gd name="T3" fmla="*/ 4 h 23"/>
                <a:gd name="T4" fmla="*/ 13 w 13"/>
                <a:gd name="T5" fmla="*/ 21 h 23"/>
                <a:gd name="T6" fmla="*/ 0 w 13"/>
                <a:gd name="T7" fmla="*/ 23 h 23"/>
                <a:gd name="T8" fmla="*/ 0 w 1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3">
                  <a:moveTo>
                    <a:pt x="0" y="0"/>
                  </a:moveTo>
                  <a:cubicBezTo>
                    <a:pt x="0" y="0"/>
                    <a:pt x="12" y="1"/>
                    <a:pt x="12" y="4"/>
                  </a:cubicBezTo>
                  <a:cubicBezTo>
                    <a:pt x="13" y="6"/>
                    <a:pt x="13" y="21"/>
                    <a:pt x="13" y="21"/>
                  </a:cubicBezTo>
                  <a:cubicBezTo>
                    <a:pt x="13" y="21"/>
                    <a:pt x="2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92" name="Freeform 91"/>
            <p:cNvSpPr/>
            <p:nvPr/>
          </p:nvSpPr>
          <p:spPr bwMode="auto">
            <a:xfrm>
              <a:off x="6797676" y="2863850"/>
              <a:ext cx="68263" cy="98425"/>
            </a:xfrm>
            <a:custGeom>
              <a:avLst/>
              <a:gdLst>
                <a:gd name="T0" fmla="*/ 16 w 16"/>
                <a:gd name="T1" fmla="*/ 0 h 23"/>
                <a:gd name="T2" fmla="*/ 16 w 16"/>
                <a:gd name="T3" fmla="*/ 22 h 23"/>
                <a:gd name="T4" fmla="*/ 0 w 16"/>
                <a:gd name="T5" fmla="*/ 23 h 23"/>
                <a:gd name="T6" fmla="*/ 0 w 16"/>
                <a:gd name="T7" fmla="*/ 1 h 23"/>
                <a:gd name="T8" fmla="*/ 16 w 16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3">
                  <a:moveTo>
                    <a:pt x="16" y="0"/>
                  </a:moveTo>
                  <a:cubicBezTo>
                    <a:pt x="16" y="22"/>
                    <a:pt x="16" y="22"/>
                    <a:pt x="16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0"/>
                    <a:pt x="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93" name="Freeform 92"/>
            <p:cNvSpPr/>
            <p:nvPr/>
          </p:nvSpPr>
          <p:spPr bwMode="auto">
            <a:xfrm>
              <a:off x="6700838" y="2868613"/>
              <a:ext cx="71438" cy="103188"/>
            </a:xfrm>
            <a:custGeom>
              <a:avLst/>
              <a:gdLst>
                <a:gd name="T0" fmla="*/ 16 w 17"/>
                <a:gd name="T1" fmla="*/ 1 h 24"/>
                <a:gd name="T2" fmla="*/ 17 w 17"/>
                <a:gd name="T3" fmla="*/ 22 h 24"/>
                <a:gd name="T4" fmla="*/ 0 w 17"/>
                <a:gd name="T5" fmla="*/ 24 h 24"/>
                <a:gd name="T6" fmla="*/ 0 w 17"/>
                <a:gd name="T7" fmla="*/ 2 h 24"/>
                <a:gd name="T8" fmla="*/ 16 w 17"/>
                <a:gd name="T9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4">
                  <a:moveTo>
                    <a:pt x="16" y="1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7" y="0"/>
                    <a:pt x="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94" name="Freeform 93"/>
            <p:cNvSpPr/>
            <p:nvPr/>
          </p:nvSpPr>
          <p:spPr bwMode="auto">
            <a:xfrm>
              <a:off x="6599238" y="2876550"/>
              <a:ext cx="71438" cy="103188"/>
            </a:xfrm>
            <a:custGeom>
              <a:avLst/>
              <a:gdLst>
                <a:gd name="T0" fmla="*/ 16 w 17"/>
                <a:gd name="T1" fmla="*/ 1 h 24"/>
                <a:gd name="T2" fmla="*/ 17 w 17"/>
                <a:gd name="T3" fmla="*/ 22 h 24"/>
                <a:gd name="T4" fmla="*/ 0 w 17"/>
                <a:gd name="T5" fmla="*/ 24 h 24"/>
                <a:gd name="T6" fmla="*/ 0 w 17"/>
                <a:gd name="T7" fmla="*/ 2 h 24"/>
                <a:gd name="T8" fmla="*/ 16 w 17"/>
                <a:gd name="T9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4">
                  <a:moveTo>
                    <a:pt x="16" y="1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7" y="0"/>
                    <a:pt x="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95" name="Freeform 94"/>
            <p:cNvSpPr/>
            <p:nvPr/>
          </p:nvSpPr>
          <p:spPr bwMode="auto">
            <a:xfrm>
              <a:off x="6450013" y="2889250"/>
              <a:ext cx="122238" cy="98425"/>
            </a:xfrm>
            <a:custGeom>
              <a:avLst/>
              <a:gdLst>
                <a:gd name="T0" fmla="*/ 28 w 29"/>
                <a:gd name="T1" fmla="*/ 1 h 23"/>
                <a:gd name="T2" fmla="*/ 29 w 29"/>
                <a:gd name="T3" fmla="*/ 20 h 23"/>
                <a:gd name="T4" fmla="*/ 1 w 29"/>
                <a:gd name="T5" fmla="*/ 23 h 23"/>
                <a:gd name="T6" fmla="*/ 2 w 29"/>
                <a:gd name="T7" fmla="*/ 6 h 23"/>
                <a:gd name="T8" fmla="*/ 28 w 29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3">
                  <a:moveTo>
                    <a:pt x="28" y="1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8"/>
                    <a:pt x="2" y="6"/>
                  </a:cubicBezTo>
                  <a:cubicBezTo>
                    <a:pt x="5" y="4"/>
                    <a:pt x="23" y="0"/>
                    <a:pt x="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96" name="Freeform 95"/>
            <p:cNvSpPr/>
            <p:nvPr/>
          </p:nvSpPr>
          <p:spPr bwMode="auto">
            <a:xfrm>
              <a:off x="6437313" y="2979738"/>
              <a:ext cx="522288" cy="63500"/>
            </a:xfrm>
            <a:custGeom>
              <a:avLst/>
              <a:gdLst>
                <a:gd name="T0" fmla="*/ 323 w 329"/>
                <a:gd name="T1" fmla="*/ 0 h 40"/>
                <a:gd name="T2" fmla="*/ 0 w 329"/>
                <a:gd name="T3" fmla="*/ 24 h 40"/>
                <a:gd name="T4" fmla="*/ 0 w 329"/>
                <a:gd name="T5" fmla="*/ 40 h 40"/>
                <a:gd name="T6" fmla="*/ 329 w 329"/>
                <a:gd name="T7" fmla="*/ 11 h 40"/>
                <a:gd name="T8" fmla="*/ 323 w 329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" h="40">
                  <a:moveTo>
                    <a:pt x="323" y="0"/>
                  </a:moveTo>
                  <a:lnTo>
                    <a:pt x="0" y="24"/>
                  </a:lnTo>
                  <a:lnTo>
                    <a:pt x="0" y="40"/>
                  </a:lnTo>
                  <a:lnTo>
                    <a:pt x="329" y="11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E37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97" name="Freeform 96"/>
            <p:cNvSpPr/>
            <p:nvPr/>
          </p:nvSpPr>
          <p:spPr bwMode="auto">
            <a:xfrm>
              <a:off x="3070226" y="3014663"/>
              <a:ext cx="1570038" cy="996950"/>
            </a:xfrm>
            <a:custGeom>
              <a:avLst/>
              <a:gdLst>
                <a:gd name="T0" fmla="*/ 0 w 370"/>
                <a:gd name="T1" fmla="*/ 233 h 233"/>
                <a:gd name="T2" fmla="*/ 370 w 370"/>
                <a:gd name="T3" fmla="*/ 233 h 233"/>
                <a:gd name="T4" fmla="*/ 0 w 370"/>
                <a:gd name="T5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0" h="233">
                  <a:moveTo>
                    <a:pt x="0" y="233"/>
                  </a:moveTo>
                  <a:cubicBezTo>
                    <a:pt x="0" y="233"/>
                    <a:pt x="181" y="0"/>
                    <a:pt x="370" y="233"/>
                  </a:cubicBezTo>
                  <a:lnTo>
                    <a:pt x="0" y="233"/>
                  </a:lnTo>
                  <a:close/>
                </a:path>
              </a:pathLst>
            </a:custGeom>
            <a:solidFill>
              <a:srgbClr val="81AC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98" name="Freeform 97"/>
            <p:cNvSpPr/>
            <p:nvPr/>
          </p:nvSpPr>
          <p:spPr bwMode="auto">
            <a:xfrm>
              <a:off x="3290888" y="3895725"/>
              <a:ext cx="228600" cy="111125"/>
            </a:xfrm>
            <a:custGeom>
              <a:avLst/>
              <a:gdLst>
                <a:gd name="T0" fmla="*/ 0 w 54"/>
                <a:gd name="T1" fmla="*/ 26 h 26"/>
                <a:gd name="T2" fmla="*/ 54 w 54"/>
                <a:gd name="T3" fmla="*/ 26 h 26"/>
                <a:gd name="T4" fmla="*/ 25 w 54"/>
                <a:gd name="T5" fmla="*/ 0 h 26"/>
                <a:gd name="T6" fmla="*/ 0 w 54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26">
                  <a:moveTo>
                    <a:pt x="0" y="26"/>
                  </a:moveTo>
                  <a:cubicBezTo>
                    <a:pt x="54" y="26"/>
                    <a:pt x="54" y="26"/>
                    <a:pt x="54" y="26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9" y="14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9A7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99" name="Freeform 98"/>
            <p:cNvSpPr/>
            <p:nvPr/>
          </p:nvSpPr>
          <p:spPr bwMode="auto">
            <a:xfrm>
              <a:off x="3397251" y="3805238"/>
              <a:ext cx="276225" cy="201613"/>
            </a:xfrm>
            <a:custGeom>
              <a:avLst/>
              <a:gdLst>
                <a:gd name="T0" fmla="*/ 0 w 65"/>
                <a:gd name="T1" fmla="*/ 21 h 47"/>
                <a:gd name="T2" fmla="*/ 29 w 65"/>
                <a:gd name="T3" fmla="*/ 47 h 47"/>
                <a:gd name="T4" fmla="*/ 65 w 65"/>
                <a:gd name="T5" fmla="*/ 47 h 47"/>
                <a:gd name="T6" fmla="*/ 28 w 65"/>
                <a:gd name="T7" fmla="*/ 0 h 47"/>
                <a:gd name="T8" fmla="*/ 0 w 65"/>
                <a:gd name="T9" fmla="*/ 2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7">
                  <a:moveTo>
                    <a:pt x="0" y="21"/>
                  </a:moveTo>
                  <a:cubicBezTo>
                    <a:pt x="29" y="47"/>
                    <a:pt x="29" y="47"/>
                    <a:pt x="29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7" y="7"/>
                    <a:pt x="8" y="14"/>
                    <a:pt x="0" y="21"/>
                  </a:cubicBezTo>
                  <a:close/>
                </a:path>
              </a:pathLst>
            </a:custGeom>
            <a:solidFill>
              <a:srgbClr val="FF77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00" name="Freeform 99"/>
            <p:cNvSpPr/>
            <p:nvPr/>
          </p:nvSpPr>
          <p:spPr bwMode="auto">
            <a:xfrm>
              <a:off x="3871913" y="3681413"/>
              <a:ext cx="195263" cy="325438"/>
            </a:xfrm>
            <a:custGeom>
              <a:avLst/>
              <a:gdLst>
                <a:gd name="T0" fmla="*/ 0 w 46"/>
                <a:gd name="T1" fmla="*/ 1 h 76"/>
                <a:gd name="T2" fmla="*/ 0 w 46"/>
                <a:gd name="T3" fmla="*/ 76 h 76"/>
                <a:gd name="T4" fmla="*/ 31 w 46"/>
                <a:gd name="T5" fmla="*/ 76 h 76"/>
                <a:gd name="T6" fmla="*/ 46 w 46"/>
                <a:gd name="T7" fmla="*/ 9 h 76"/>
                <a:gd name="T8" fmla="*/ 0 w 46"/>
                <a:gd name="T9" fmla="*/ 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76">
                  <a:moveTo>
                    <a:pt x="0" y="1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30" y="3"/>
                    <a:pt x="15" y="0"/>
                    <a:pt x="0" y="1"/>
                  </a:cubicBezTo>
                  <a:close/>
                </a:path>
              </a:pathLst>
            </a:custGeom>
            <a:solidFill>
              <a:srgbClr val="9A7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01" name="Freeform 100"/>
            <p:cNvSpPr/>
            <p:nvPr/>
          </p:nvSpPr>
          <p:spPr bwMode="auto">
            <a:xfrm>
              <a:off x="4003676" y="3719513"/>
              <a:ext cx="228600" cy="287338"/>
            </a:xfrm>
            <a:custGeom>
              <a:avLst/>
              <a:gdLst>
                <a:gd name="T0" fmla="*/ 54 w 54"/>
                <a:gd name="T1" fmla="*/ 21 h 67"/>
                <a:gd name="T2" fmla="*/ 15 w 54"/>
                <a:gd name="T3" fmla="*/ 0 h 67"/>
                <a:gd name="T4" fmla="*/ 0 w 54"/>
                <a:gd name="T5" fmla="*/ 67 h 67"/>
                <a:gd name="T6" fmla="*/ 34 w 54"/>
                <a:gd name="T7" fmla="*/ 67 h 67"/>
                <a:gd name="T8" fmla="*/ 54 w 54"/>
                <a:gd name="T9" fmla="*/ 2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67">
                  <a:moveTo>
                    <a:pt x="54" y="21"/>
                  </a:moveTo>
                  <a:cubicBezTo>
                    <a:pt x="41" y="11"/>
                    <a:pt x="28" y="5"/>
                    <a:pt x="15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34" y="67"/>
                    <a:pt x="34" y="67"/>
                    <a:pt x="34" y="67"/>
                  </a:cubicBezTo>
                  <a:lnTo>
                    <a:pt x="54" y="21"/>
                  </a:lnTo>
                  <a:close/>
                </a:path>
              </a:pathLst>
            </a:custGeom>
            <a:solidFill>
              <a:srgbClr val="FF77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02" name="Freeform 101"/>
            <p:cNvSpPr/>
            <p:nvPr/>
          </p:nvSpPr>
          <p:spPr bwMode="auto">
            <a:xfrm>
              <a:off x="4292601" y="3938588"/>
              <a:ext cx="139700" cy="68263"/>
            </a:xfrm>
            <a:custGeom>
              <a:avLst/>
              <a:gdLst>
                <a:gd name="T0" fmla="*/ 19 w 33"/>
                <a:gd name="T1" fmla="*/ 0 h 16"/>
                <a:gd name="T2" fmla="*/ 0 w 33"/>
                <a:gd name="T3" fmla="*/ 16 h 16"/>
                <a:gd name="T4" fmla="*/ 33 w 33"/>
                <a:gd name="T5" fmla="*/ 16 h 16"/>
                <a:gd name="T6" fmla="*/ 19 w 33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6">
                  <a:moveTo>
                    <a:pt x="19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28" y="10"/>
                    <a:pt x="24" y="5"/>
                    <a:pt x="19" y="0"/>
                  </a:cubicBezTo>
                  <a:close/>
                </a:path>
              </a:pathLst>
            </a:custGeom>
            <a:solidFill>
              <a:srgbClr val="FF77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03" name="Freeform 102"/>
            <p:cNvSpPr/>
            <p:nvPr/>
          </p:nvSpPr>
          <p:spPr bwMode="auto">
            <a:xfrm>
              <a:off x="4148138" y="3810000"/>
              <a:ext cx="223838" cy="196850"/>
            </a:xfrm>
            <a:custGeom>
              <a:avLst/>
              <a:gdLst>
                <a:gd name="T0" fmla="*/ 20 w 53"/>
                <a:gd name="T1" fmla="*/ 0 h 46"/>
                <a:gd name="T2" fmla="*/ 0 w 53"/>
                <a:gd name="T3" fmla="*/ 46 h 46"/>
                <a:gd name="T4" fmla="*/ 34 w 53"/>
                <a:gd name="T5" fmla="*/ 46 h 46"/>
                <a:gd name="T6" fmla="*/ 53 w 53"/>
                <a:gd name="T7" fmla="*/ 30 h 46"/>
                <a:gd name="T8" fmla="*/ 20 w 53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6">
                  <a:moveTo>
                    <a:pt x="20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42" y="18"/>
                    <a:pt x="31" y="8"/>
                    <a:pt x="20" y="0"/>
                  </a:cubicBezTo>
                  <a:close/>
                </a:path>
              </a:pathLst>
            </a:custGeom>
            <a:solidFill>
              <a:srgbClr val="9A7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04" name="Freeform 103"/>
            <p:cNvSpPr/>
            <p:nvPr/>
          </p:nvSpPr>
          <p:spPr bwMode="auto">
            <a:xfrm>
              <a:off x="3689351" y="3686175"/>
              <a:ext cx="182563" cy="320675"/>
            </a:xfrm>
            <a:custGeom>
              <a:avLst/>
              <a:gdLst>
                <a:gd name="T0" fmla="*/ 0 w 43"/>
                <a:gd name="T1" fmla="*/ 7 h 75"/>
                <a:gd name="T2" fmla="*/ 14 w 43"/>
                <a:gd name="T3" fmla="*/ 75 h 75"/>
                <a:gd name="T4" fmla="*/ 43 w 43"/>
                <a:gd name="T5" fmla="*/ 75 h 75"/>
                <a:gd name="T6" fmla="*/ 43 w 43"/>
                <a:gd name="T7" fmla="*/ 0 h 75"/>
                <a:gd name="T8" fmla="*/ 0 w 43"/>
                <a:gd name="T9" fmla="*/ 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75">
                  <a:moveTo>
                    <a:pt x="0" y="7"/>
                  </a:moveTo>
                  <a:cubicBezTo>
                    <a:pt x="14" y="75"/>
                    <a:pt x="14" y="75"/>
                    <a:pt x="14" y="75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8" y="0"/>
                    <a:pt x="13" y="3"/>
                    <a:pt x="0" y="7"/>
                  </a:cubicBezTo>
                  <a:close/>
                </a:path>
              </a:pathLst>
            </a:custGeom>
            <a:solidFill>
              <a:srgbClr val="FF77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05" name="Freeform 104"/>
            <p:cNvSpPr/>
            <p:nvPr/>
          </p:nvSpPr>
          <p:spPr bwMode="auto">
            <a:xfrm>
              <a:off x="3516313" y="3716338"/>
              <a:ext cx="233363" cy="290513"/>
            </a:xfrm>
            <a:custGeom>
              <a:avLst/>
              <a:gdLst>
                <a:gd name="T0" fmla="*/ 0 w 55"/>
                <a:gd name="T1" fmla="*/ 21 h 68"/>
                <a:gd name="T2" fmla="*/ 37 w 55"/>
                <a:gd name="T3" fmla="*/ 68 h 68"/>
                <a:gd name="T4" fmla="*/ 55 w 55"/>
                <a:gd name="T5" fmla="*/ 68 h 68"/>
                <a:gd name="T6" fmla="*/ 41 w 55"/>
                <a:gd name="T7" fmla="*/ 0 h 68"/>
                <a:gd name="T8" fmla="*/ 0 w 55"/>
                <a:gd name="T9" fmla="*/ 2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8">
                  <a:moveTo>
                    <a:pt x="0" y="21"/>
                  </a:moveTo>
                  <a:cubicBezTo>
                    <a:pt x="37" y="68"/>
                    <a:pt x="37" y="68"/>
                    <a:pt x="37" y="68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26" y="6"/>
                    <a:pt x="12" y="13"/>
                    <a:pt x="0" y="21"/>
                  </a:cubicBezTo>
                  <a:close/>
                </a:path>
              </a:pathLst>
            </a:custGeom>
            <a:solidFill>
              <a:srgbClr val="9A7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06" name="Freeform 105"/>
            <p:cNvSpPr/>
            <p:nvPr/>
          </p:nvSpPr>
          <p:spPr bwMode="auto">
            <a:xfrm>
              <a:off x="3546476" y="3565525"/>
              <a:ext cx="695325" cy="446088"/>
            </a:xfrm>
            <a:custGeom>
              <a:avLst/>
              <a:gdLst>
                <a:gd name="T0" fmla="*/ 0 w 164"/>
                <a:gd name="T1" fmla="*/ 104 h 104"/>
                <a:gd name="T2" fmla="*/ 164 w 164"/>
                <a:gd name="T3" fmla="*/ 104 h 104"/>
                <a:gd name="T4" fmla="*/ 0 w 164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04">
                  <a:moveTo>
                    <a:pt x="0" y="104"/>
                  </a:moveTo>
                  <a:cubicBezTo>
                    <a:pt x="0" y="104"/>
                    <a:pt x="80" y="0"/>
                    <a:pt x="164" y="104"/>
                  </a:cubicBezTo>
                  <a:lnTo>
                    <a:pt x="0" y="104"/>
                  </a:lnTo>
                  <a:close/>
                </a:path>
              </a:pathLst>
            </a:custGeom>
            <a:solidFill>
              <a:srgbClr val="FFE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07" name="Freeform 106"/>
            <p:cNvSpPr/>
            <p:nvPr/>
          </p:nvSpPr>
          <p:spPr bwMode="auto">
            <a:xfrm>
              <a:off x="3681413" y="3744913"/>
              <a:ext cx="431800" cy="279400"/>
            </a:xfrm>
            <a:custGeom>
              <a:avLst/>
              <a:gdLst>
                <a:gd name="T0" fmla="*/ 0 w 102"/>
                <a:gd name="T1" fmla="*/ 65 h 65"/>
                <a:gd name="T2" fmla="*/ 102 w 102"/>
                <a:gd name="T3" fmla="*/ 65 h 65"/>
                <a:gd name="T4" fmla="*/ 0 w 102"/>
                <a:gd name="T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2" h="65">
                  <a:moveTo>
                    <a:pt x="0" y="65"/>
                  </a:moveTo>
                  <a:cubicBezTo>
                    <a:pt x="0" y="65"/>
                    <a:pt x="50" y="0"/>
                    <a:pt x="102" y="65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A4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08" name="Freeform 107"/>
            <p:cNvSpPr/>
            <p:nvPr/>
          </p:nvSpPr>
          <p:spPr bwMode="auto">
            <a:xfrm>
              <a:off x="5983288" y="3309938"/>
              <a:ext cx="1522413" cy="701675"/>
            </a:xfrm>
            <a:custGeom>
              <a:avLst/>
              <a:gdLst>
                <a:gd name="T0" fmla="*/ 0 w 359"/>
                <a:gd name="T1" fmla="*/ 142 h 164"/>
                <a:gd name="T2" fmla="*/ 42 w 359"/>
                <a:gd name="T3" fmla="*/ 145 h 164"/>
                <a:gd name="T4" fmla="*/ 22 w 359"/>
                <a:gd name="T5" fmla="*/ 108 h 164"/>
                <a:gd name="T6" fmla="*/ 66 w 359"/>
                <a:gd name="T7" fmla="*/ 108 h 164"/>
                <a:gd name="T8" fmla="*/ 52 w 359"/>
                <a:gd name="T9" fmla="*/ 71 h 164"/>
                <a:gd name="T10" fmla="*/ 89 w 359"/>
                <a:gd name="T11" fmla="*/ 81 h 164"/>
                <a:gd name="T12" fmla="*/ 85 w 359"/>
                <a:gd name="T13" fmla="*/ 42 h 164"/>
                <a:gd name="T14" fmla="*/ 120 w 359"/>
                <a:gd name="T15" fmla="*/ 58 h 164"/>
                <a:gd name="T16" fmla="*/ 122 w 359"/>
                <a:gd name="T17" fmla="*/ 23 h 164"/>
                <a:gd name="T18" fmla="*/ 158 w 359"/>
                <a:gd name="T19" fmla="*/ 42 h 164"/>
                <a:gd name="T20" fmla="*/ 169 w 359"/>
                <a:gd name="T21" fmla="*/ 6 h 164"/>
                <a:gd name="T22" fmla="*/ 196 w 359"/>
                <a:gd name="T23" fmla="*/ 33 h 164"/>
                <a:gd name="T24" fmla="*/ 214 w 359"/>
                <a:gd name="T25" fmla="*/ 0 h 164"/>
                <a:gd name="T26" fmla="*/ 228 w 359"/>
                <a:gd name="T27" fmla="*/ 35 h 164"/>
                <a:gd name="T28" fmla="*/ 263 w 359"/>
                <a:gd name="T29" fmla="*/ 10 h 164"/>
                <a:gd name="T30" fmla="*/ 260 w 359"/>
                <a:gd name="T31" fmla="*/ 47 h 164"/>
                <a:gd name="T32" fmla="*/ 300 w 359"/>
                <a:gd name="T33" fmla="*/ 29 h 164"/>
                <a:gd name="T34" fmla="*/ 292 w 359"/>
                <a:gd name="T35" fmla="*/ 69 h 164"/>
                <a:gd name="T36" fmla="*/ 334 w 359"/>
                <a:gd name="T37" fmla="*/ 63 h 164"/>
                <a:gd name="T38" fmla="*/ 316 w 359"/>
                <a:gd name="T39" fmla="*/ 99 h 164"/>
                <a:gd name="T40" fmla="*/ 359 w 359"/>
                <a:gd name="T41" fmla="*/ 95 h 164"/>
                <a:gd name="T42" fmla="*/ 339 w 359"/>
                <a:gd name="T43" fmla="*/ 133 h 164"/>
                <a:gd name="T44" fmla="*/ 199 w 359"/>
                <a:gd name="T45" fmla="*/ 52 h 164"/>
                <a:gd name="T46" fmla="*/ 59 w 359"/>
                <a:gd name="T47" fmla="*/ 153 h 164"/>
                <a:gd name="T48" fmla="*/ 55 w 359"/>
                <a:gd name="T49" fmla="*/ 164 h 164"/>
                <a:gd name="T50" fmla="*/ 35 w 359"/>
                <a:gd name="T51" fmla="*/ 164 h 164"/>
                <a:gd name="T52" fmla="*/ 14 w 359"/>
                <a:gd name="T53" fmla="*/ 164 h 164"/>
                <a:gd name="T54" fmla="*/ 0 w 359"/>
                <a:gd name="T55" fmla="*/ 14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9" h="164">
                  <a:moveTo>
                    <a:pt x="0" y="142"/>
                  </a:moveTo>
                  <a:cubicBezTo>
                    <a:pt x="42" y="145"/>
                    <a:pt x="42" y="145"/>
                    <a:pt x="42" y="145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52" y="71"/>
                    <a:pt x="52" y="71"/>
                    <a:pt x="52" y="71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58" y="42"/>
                    <a:pt x="158" y="42"/>
                    <a:pt x="158" y="42"/>
                  </a:cubicBezTo>
                  <a:cubicBezTo>
                    <a:pt x="169" y="6"/>
                    <a:pt x="169" y="6"/>
                    <a:pt x="169" y="6"/>
                  </a:cubicBezTo>
                  <a:cubicBezTo>
                    <a:pt x="196" y="33"/>
                    <a:pt x="196" y="33"/>
                    <a:pt x="196" y="33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28" y="35"/>
                    <a:pt x="228" y="35"/>
                    <a:pt x="228" y="35"/>
                  </a:cubicBezTo>
                  <a:cubicBezTo>
                    <a:pt x="263" y="10"/>
                    <a:pt x="263" y="10"/>
                    <a:pt x="263" y="10"/>
                  </a:cubicBezTo>
                  <a:cubicBezTo>
                    <a:pt x="260" y="47"/>
                    <a:pt x="260" y="47"/>
                    <a:pt x="260" y="47"/>
                  </a:cubicBezTo>
                  <a:cubicBezTo>
                    <a:pt x="300" y="29"/>
                    <a:pt x="300" y="29"/>
                    <a:pt x="300" y="29"/>
                  </a:cubicBezTo>
                  <a:cubicBezTo>
                    <a:pt x="292" y="69"/>
                    <a:pt x="292" y="69"/>
                    <a:pt x="292" y="69"/>
                  </a:cubicBezTo>
                  <a:cubicBezTo>
                    <a:pt x="334" y="63"/>
                    <a:pt x="334" y="63"/>
                    <a:pt x="334" y="63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39" y="133"/>
                    <a:pt x="339" y="133"/>
                    <a:pt x="339" y="133"/>
                  </a:cubicBezTo>
                  <a:cubicBezTo>
                    <a:pt x="339" y="133"/>
                    <a:pt x="259" y="45"/>
                    <a:pt x="199" y="52"/>
                  </a:cubicBezTo>
                  <a:cubicBezTo>
                    <a:pt x="139" y="58"/>
                    <a:pt x="59" y="153"/>
                    <a:pt x="59" y="153"/>
                  </a:cubicBezTo>
                  <a:cubicBezTo>
                    <a:pt x="55" y="164"/>
                    <a:pt x="55" y="164"/>
                    <a:pt x="55" y="164"/>
                  </a:cubicBezTo>
                  <a:cubicBezTo>
                    <a:pt x="35" y="164"/>
                    <a:pt x="35" y="164"/>
                    <a:pt x="35" y="164"/>
                  </a:cubicBezTo>
                  <a:cubicBezTo>
                    <a:pt x="14" y="164"/>
                    <a:pt x="14" y="164"/>
                    <a:pt x="14" y="164"/>
                  </a:cubicBezTo>
                  <a:lnTo>
                    <a:pt x="0" y="142"/>
                  </a:lnTo>
                  <a:close/>
                </a:path>
              </a:pathLst>
            </a:custGeom>
            <a:solidFill>
              <a:srgbClr val="9ACF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09" name="Freeform 108"/>
            <p:cNvSpPr/>
            <p:nvPr/>
          </p:nvSpPr>
          <p:spPr bwMode="auto">
            <a:xfrm>
              <a:off x="7099301" y="3732213"/>
              <a:ext cx="376238" cy="274638"/>
            </a:xfrm>
            <a:custGeom>
              <a:avLst/>
              <a:gdLst>
                <a:gd name="T0" fmla="*/ 89 w 89"/>
                <a:gd name="T1" fmla="*/ 64 h 64"/>
                <a:gd name="T2" fmla="*/ 0 w 89"/>
                <a:gd name="T3" fmla="*/ 64 h 64"/>
                <a:gd name="T4" fmla="*/ 53 w 89"/>
                <a:gd name="T5" fmla="*/ 0 h 64"/>
                <a:gd name="T6" fmla="*/ 89 w 89"/>
                <a:gd name="T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64">
                  <a:moveTo>
                    <a:pt x="89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7" y="32"/>
                    <a:pt x="89" y="64"/>
                    <a:pt x="89" y="64"/>
                  </a:cubicBezTo>
                  <a:close/>
                </a:path>
              </a:pathLst>
            </a:cu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10" name="Freeform 109"/>
            <p:cNvSpPr/>
            <p:nvPr/>
          </p:nvSpPr>
          <p:spPr bwMode="auto">
            <a:xfrm>
              <a:off x="6637338" y="3449638"/>
              <a:ext cx="261938" cy="557213"/>
            </a:xfrm>
            <a:custGeom>
              <a:avLst/>
              <a:gdLst>
                <a:gd name="T0" fmla="*/ 47 w 62"/>
                <a:gd name="T1" fmla="*/ 1 h 130"/>
                <a:gd name="T2" fmla="*/ 62 w 62"/>
                <a:gd name="T3" fmla="*/ 1 h 130"/>
                <a:gd name="T4" fmla="*/ 45 w 62"/>
                <a:gd name="T5" fmla="*/ 130 h 130"/>
                <a:gd name="T6" fmla="*/ 20 w 62"/>
                <a:gd name="T7" fmla="*/ 130 h 130"/>
                <a:gd name="T8" fmla="*/ 0 w 62"/>
                <a:gd name="T9" fmla="*/ 11 h 130"/>
                <a:gd name="T10" fmla="*/ 47 w 62"/>
                <a:gd name="T11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130">
                  <a:moveTo>
                    <a:pt x="47" y="1"/>
                  </a:moveTo>
                  <a:cubicBezTo>
                    <a:pt x="52" y="0"/>
                    <a:pt x="57" y="0"/>
                    <a:pt x="62" y="1"/>
                  </a:cubicBezTo>
                  <a:cubicBezTo>
                    <a:pt x="45" y="130"/>
                    <a:pt x="45" y="130"/>
                    <a:pt x="45" y="130"/>
                  </a:cubicBezTo>
                  <a:cubicBezTo>
                    <a:pt x="20" y="130"/>
                    <a:pt x="20" y="130"/>
                    <a:pt x="20" y="13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5" y="6"/>
                    <a:pt x="30" y="2"/>
                    <a:pt x="47" y="1"/>
                  </a:cubicBezTo>
                  <a:close/>
                </a:path>
              </a:pathLst>
            </a:cu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11" name="Freeform 110"/>
            <p:cNvSpPr/>
            <p:nvPr/>
          </p:nvSpPr>
          <p:spPr bwMode="auto">
            <a:xfrm>
              <a:off x="6419851" y="3497263"/>
              <a:ext cx="301625" cy="509588"/>
            </a:xfrm>
            <a:custGeom>
              <a:avLst/>
              <a:gdLst>
                <a:gd name="T0" fmla="*/ 51 w 71"/>
                <a:gd name="T1" fmla="*/ 0 h 119"/>
                <a:gd name="T2" fmla="*/ 71 w 71"/>
                <a:gd name="T3" fmla="*/ 119 h 119"/>
                <a:gd name="T4" fmla="*/ 38 w 71"/>
                <a:gd name="T5" fmla="*/ 119 h 119"/>
                <a:gd name="T6" fmla="*/ 0 w 71"/>
                <a:gd name="T7" fmla="*/ 27 h 119"/>
                <a:gd name="T8" fmla="*/ 51 w 71"/>
                <a:gd name="T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19">
                  <a:moveTo>
                    <a:pt x="51" y="0"/>
                  </a:moveTo>
                  <a:cubicBezTo>
                    <a:pt x="71" y="119"/>
                    <a:pt x="71" y="119"/>
                    <a:pt x="71" y="119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5" y="16"/>
                    <a:pt x="32" y="6"/>
                    <a:pt x="51" y="0"/>
                  </a:cubicBezTo>
                  <a:close/>
                </a:path>
              </a:pathLst>
            </a:cu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12" name="Freeform 111"/>
            <p:cNvSpPr/>
            <p:nvPr/>
          </p:nvSpPr>
          <p:spPr bwMode="auto">
            <a:xfrm>
              <a:off x="6246813" y="3613150"/>
              <a:ext cx="334963" cy="393700"/>
            </a:xfrm>
            <a:custGeom>
              <a:avLst/>
              <a:gdLst>
                <a:gd name="T0" fmla="*/ 41 w 79"/>
                <a:gd name="T1" fmla="*/ 0 h 92"/>
                <a:gd name="T2" fmla="*/ 79 w 79"/>
                <a:gd name="T3" fmla="*/ 92 h 92"/>
                <a:gd name="T4" fmla="*/ 39 w 79"/>
                <a:gd name="T5" fmla="*/ 92 h 92"/>
                <a:gd name="T6" fmla="*/ 0 w 79"/>
                <a:gd name="T7" fmla="*/ 40 h 92"/>
                <a:gd name="T8" fmla="*/ 41 w 79"/>
                <a:gd name="T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41" y="0"/>
                  </a:moveTo>
                  <a:cubicBezTo>
                    <a:pt x="79" y="92"/>
                    <a:pt x="79" y="92"/>
                    <a:pt x="79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1" y="26"/>
                    <a:pt x="24" y="12"/>
                    <a:pt x="41" y="0"/>
                  </a:cubicBezTo>
                  <a:close/>
                </a:path>
              </a:pathLst>
            </a:cu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13" name="Freeform 112"/>
            <p:cNvSpPr/>
            <p:nvPr/>
          </p:nvSpPr>
          <p:spPr bwMode="auto">
            <a:xfrm>
              <a:off x="6122988" y="3784600"/>
              <a:ext cx="288925" cy="222250"/>
            </a:xfrm>
            <a:custGeom>
              <a:avLst/>
              <a:gdLst>
                <a:gd name="T0" fmla="*/ 29 w 68"/>
                <a:gd name="T1" fmla="*/ 0 h 52"/>
                <a:gd name="T2" fmla="*/ 68 w 68"/>
                <a:gd name="T3" fmla="*/ 52 h 52"/>
                <a:gd name="T4" fmla="*/ 0 w 68"/>
                <a:gd name="T5" fmla="*/ 52 h 52"/>
                <a:gd name="T6" fmla="*/ 29 w 68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52">
                  <a:moveTo>
                    <a:pt x="29" y="0"/>
                  </a:moveTo>
                  <a:cubicBezTo>
                    <a:pt x="68" y="52"/>
                    <a:pt x="68" y="52"/>
                    <a:pt x="68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5" y="37"/>
                    <a:pt x="14" y="19"/>
                    <a:pt x="29" y="0"/>
                  </a:cubicBezTo>
                  <a:close/>
                </a:path>
              </a:pathLst>
            </a:cu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14" name="Freeform 113"/>
            <p:cNvSpPr/>
            <p:nvPr/>
          </p:nvSpPr>
          <p:spPr bwMode="auto">
            <a:xfrm>
              <a:off x="6827838" y="3454400"/>
              <a:ext cx="330200" cy="552450"/>
            </a:xfrm>
            <a:custGeom>
              <a:avLst/>
              <a:gdLst>
                <a:gd name="T0" fmla="*/ 78 w 78"/>
                <a:gd name="T1" fmla="*/ 24 h 129"/>
                <a:gd name="T2" fmla="*/ 22 w 78"/>
                <a:gd name="T3" fmla="*/ 129 h 129"/>
                <a:gd name="T4" fmla="*/ 0 w 78"/>
                <a:gd name="T5" fmla="*/ 129 h 129"/>
                <a:gd name="T6" fmla="*/ 17 w 78"/>
                <a:gd name="T7" fmla="*/ 0 h 129"/>
                <a:gd name="T8" fmla="*/ 78 w 78"/>
                <a:gd name="T9" fmla="*/ 2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29">
                  <a:moveTo>
                    <a:pt x="78" y="24"/>
                  </a:moveTo>
                  <a:cubicBezTo>
                    <a:pt x="22" y="129"/>
                    <a:pt x="22" y="129"/>
                    <a:pt x="22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40" y="1"/>
                    <a:pt x="61" y="11"/>
                    <a:pt x="78" y="24"/>
                  </a:cubicBezTo>
                  <a:close/>
                </a:path>
              </a:pathLst>
            </a:cu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15" name="Freeform 114"/>
            <p:cNvSpPr/>
            <p:nvPr/>
          </p:nvSpPr>
          <p:spPr bwMode="auto">
            <a:xfrm>
              <a:off x="6919913" y="3557588"/>
              <a:ext cx="403225" cy="449263"/>
            </a:xfrm>
            <a:custGeom>
              <a:avLst/>
              <a:gdLst>
                <a:gd name="T0" fmla="*/ 95 w 95"/>
                <a:gd name="T1" fmla="*/ 41 h 105"/>
                <a:gd name="T2" fmla="*/ 42 w 95"/>
                <a:gd name="T3" fmla="*/ 105 h 105"/>
                <a:gd name="T4" fmla="*/ 0 w 95"/>
                <a:gd name="T5" fmla="*/ 105 h 105"/>
                <a:gd name="T6" fmla="*/ 56 w 95"/>
                <a:gd name="T7" fmla="*/ 0 h 105"/>
                <a:gd name="T8" fmla="*/ 95 w 95"/>
                <a:gd name="T9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05">
                  <a:moveTo>
                    <a:pt x="95" y="41"/>
                  </a:moveTo>
                  <a:cubicBezTo>
                    <a:pt x="42" y="105"/>
                    <a:pt x="42" y="105"/>
                    <a:pt x="42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71" y="12"/>
                    <a:pt x="84" y="26"/>
                    <a:pt x="95" y="41"/>
                  </a:cubicBezTo>
                  <a:close/>
                </a:path>
              </a:pathLst>
            </a:cu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16" name="Freeform 115"/>
            <p:cNvSpPr/>
            <p:nvPr/>
          </p:nvSpPr>
          <p:spPr bwMode="auto">
            <a:xfrm>
              <a:off x="6335713" y="3630613"/>
              <a:ext cx="890588" cy="384175"/>
            </a:xfrm>
            <a:custGeom>
              <a:avLst/>
              <a:gdLst>
                <a:gd name="T0" fmla="*/ 210 w 210"/>
                <a:gd name="T1" fmla="*/ 90 h 90"/>
                <a:gd name="T2" fmla="*/ 111 w 210"/>
                <a:gd name="T3" fmla="*/ 5 h 90"/>
                <a:gd name="T4" fmla="*/ 0 w 210"/>
                <a:gd name="T5" fmla="*/ 90 h 90"/>
                <a:gd name="T6" fmla="*/ 210 w 210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" h="90">
                  <a:moveTo>
                    <a:pt x="210" y="90"/>
                  </a:moveTo>
                  <a:cubicBezTo>
                    <a:pt x="210" y="90"/>
                    <a:pt x="175" y="0"/>
                    <a:pt x="111" y="5"/>
                  </a:cubicBezTo>
                  <a:cubicBezTo>
                    <a:pt x="46" y="10"/>
                    <a:pt x="9" y="62"/>
                    <a:pt x="0" y="90"/>
                  </a:cubicBezTo>
                  <a:lnTo>
                    <a:pt x="210" y="90"/>
                  </a:lnTo>
                  <a:close/>
                </a:path>
              </a:pathLst>
            </a:custGeom>
            <a:solidFill>
              <a:srgbClr val="FFDC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17" name="Freeform 116"/>
            <p:cNvSpPr/>
            <p:nvPr/>
          </p:nvSpPr>
          <p:spPr bwMode="auto">
            <a:xfrm>
              <a:off x="6492876" y="3762375"/>
              <a:ext cx="593725" cy="257175"/>
            </a:xfrm>
            <a:custGeom>
              <a:avLst/>
              <a:gdLst>
                <a:gd name="T0" fmla="*/ 140 w 140"/>
                <a:gd name="T1" fmla="*/ 60 h 60"/>
                <a:gd name="T2" fmla="*/ 74 w 140"/>
                <a:gd name="T3" fmla="*/ 3 h 60"/>
                <a:gd name="T4" fmla="*/ 0 w 140"/>
                <a:gd name="T5" fmla="*/ 60 h 60"/>
                <a:gd name="T6" fmla="*/ 140 w 140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60">
                  <a:moveTo>
                    <a:pt x="140" y="60"/>
                  </a:moveTo>
                  <a:cubicBezTo>
                    <a:pt x="140" y="60"/>
                    <a:pt x="117" y="0"/>
                    <a:pt x="74" y="3"/>
                  </a:cubicBezTo>
                  <a:cubicBezTo>
                    <a:pt x="31" y="7"/>
                    <a:pt x="6" y="41"/>
                    <a:pt x="0" y="60"/>
                  </a:cubicBezTo>
                  <a:lnTo>
                    <a:pt x="140" y="60"/>
                  </a:lnTo>
                  <a:close/>
                </a:path>
              </a:pathLst>
            </a:custGeom>
            <a:solidFill>
              <a:srgbClr val="7CB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18" name="Oval 117"/>
            <p:cNvSpPr>
              <a:spLocks noChangeArrowheads="1"/>
            </p:cNvSpPr>
            <p:nvPr/>
          </p:nvSpPr>
          <p:spPr bwMode="auto">
            <a:xfrm>
              <a:off x="6072188" y="3959225"/>
              <a:ext cx="25400" cy="25400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19" name="Oval 118"/>
            <p:cNvSpPr>
              <a:spLocks noChangeArrowheads="1"/>
            </p:cNvSpPr>
            <p:nvPr/>
          </p:nvSpPr>
          <p:spPr bwMode="auto">
            <a:xfrm>
              <a:off x="6161088" y="3805238"/>
              <a:ext cx="25400" cy="22225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0" name="Oval 119"/>
            <p:cNvSpPr>
              <a:spLocks noChangeArrowheads="1"/>
            </p:cNvSpPr>
            <p:nvPr/>
          </p:nvSpPr>
          <p:spPr bwMode="auto">
            <a:xfrm>
              <a:off x="6276976" y="3668713"/>
              <a:ext cx="20638" cy="20638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1" name="Oval 120"/>
            <p:cNvSpPr>
              <a:spLocks noChangeArrowheads="1"/>
            </p:cNvSpPr>
            <p:nvPr/>
          </p:nvSpPr>
          <p:spPr bwMode="auto">
            <a:xfrm>
              <a:off x="6407151" y="3557588"/>
              <a:ext cx="22225" cy="25400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2" name="Oval 121"/>
            <p:cNvSpPr>
              <a:spLocks noChangeArrowheads="1"/>
            </p:cNvSpPr>
            <p:nvPr/>
          </p:nvSpPr>
          <p:spPr bwMode="auto">
            <a:xfrm>
              <a:off x="6551613" y="3476625"/>
              <a:ext cx="20638" cy="20638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3" name="Oval 122"/>
            <p:cNvSpPr>
              <a:spLocks noChangeArrowheads="1"/>
            </p:cNvSpPr>
            <p:nvPr/>
          </p:nvSpPr>
          <p:spPr bwMode="auto">
            <a:xfrm>
              <a:off x="6696076" y="3421063"/>
              <a:ext cx="25400" cy="25400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4" name="Oval 123"/>
            <p:cNvSpPr>
              <a:spLocks noChangeArrowheads="1"/>
            </p:cNvSpPr>
            <p:nvPr/>
          </p:nvSpPr>
          <p:spPr bwMode="auto">
            <a:xfrm>
              <a:off x="6878638" y="3411538"/>
              <a:ext cx="20638" cy="22225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5" name="Oval 124"/>
            <p:cNvSpPr>
              <a:spLocks noChangeArrowheads="1"/>
            </p:cNvSpPr>
            <p:nvPr/>
          </p:nvSpPr>
          <p:spPr bwMode="auto">
            <a:xfrm>
              <a:off x="7023101" y="3446463"/>
              <a:ext cx="25400" cy="25400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6" name="Oval 125"/>
            <p:cNvSpPr>
              <a:spLocks noChangeArrowheads="1"/>
            </p:cNvSpPr>
            <p:nvPr/>
          </p:nvSpPr>
          <p:spPr bwMode="auto">
            <a:xfrm>
              <a:off x="7170738" y="3519488"/>
              <a:ext cx="25400" cy="25400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7" name="Oval 126"/>
            <p:cNvSpPr>
              <a:spLocks noChangeArrowheads="1"/>
            </p:cNvSpPr>
            <p:nvPr/>
          </p:nvSpPr>
          <p:spPr bwMode="auto">
            <a:xfrm>
              <a:off x="7294563" y="3651250"/>
              <a:ext cx="25400" cy="25400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8" name="Oval 127"/>
            <p:cNvSpPr>
              <a:spLocks noChangeArrowheads="1"/>
            </p:cNvSpPr>
            <p:nvPr/>
          </p:nvSpPr>
          <p:spPr bwMode="auto">
            <a:xfrm>
              <a:off x="7383463" y="3779838"/>
              <a:ext cx="25400" cy="25400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29" name="Oval 128"/>
            <p:cNvSpPr>
              <a:spLocks noChangeArrowheads="1"/>
            </p:cNvSpPr>
            <p:nvPr/>
          </p:nvSpPr>
          <p:spPr bwMode="auto">
            <a:xfrm>
              <a:off x="6234113" y="3916363"/>
              <a:ext cx="42863" cy="39688"/>
            </a:xfrm>
            <a:prstGeom prst="ellipse">
              <a:avLst/>
            </a:prstGeom>
            <a:solidFill>
              <a:srgbClr val="7CB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0" name="Oval 129"/>
            <p:cNvSpPr>
              <a:spLocks noChangeArrowheads="1"/>
            </p:cNvSpPr>
            <p:nvPr/>
          </p:nvSpPr>
          <p:spPr bwMode="auto">
            <a:xfrm>
              <a:off x="6323013" y="3784600"/>
              <a:ext cx="38100" cy="38100"/>
            </a:xfrm>
            <a:prstGeom prst="ellipse">
              <a:avLst/>
            </a:prstGeom>
            <a:solidFill>
              <a:srgbClr val="7CB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1" name="Oval 130"/>
            <p:cNvSpPr>
              <a:spLocks noChangeArrowheads="1"/>
            </p:cNvSpPr>
            <p:nvPr/>
          </p:nvSpPr>
          <p:spPr bwMode="auto">
            <a:xfrm>
              <a:off x="6470651" y="3668713"/>
              <a:ext cx="38100" cy="38100"/>
            </a:xfrm>
            <a:prstGeom prst="ellipse">
              <a:avLst/>
            </a:prstGeom>
            <a:solidFill>
              <a:srgbClr val="7CB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2" name="Oval 131"/>
            <p:cNvSpPr>
              <a:spLocks noChangeArrowheads="1"/>
            </p:cNvSpPr>
            <p:nvPr/>
          </p:nvSpPr>
          <p:spPr bwMode="auto">
            <a:xfrm>
              <a:off x="6818313" y="3548063"/>
              <a:ext cx="38100" cy="39688"/>
            </a:xfrm>
            <a:prstGeom prst="ellipse">
              <a:avLst/>
            </a:prstGeom>
            <a:solidFill>
              <a:srgbClr val="7CB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3" name="Oval 132"/>
            <p:cNvSpPr>
              <a:spLocks noChangeArrowheads="1"/>
            </p:cNvSpPr>
            <p:nvPr/>
          </p:nvSpPr>
          <p:spPr bwMode="auto">
            <a:xfrm>
              <a:off x="7031038" y="3605213"/>
              <a:ext cx="42863" cy="38100"/>
            </a:xfrm>
            <a:prstGeom prst="ellipse">
              <a:avLst/>
            </a:prstGeom>
            <a:solidFill>
              <a:srgbClr val="7CB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4" name="Oval 133"/>
            <p:cNvSpPr>
              <a:spLocks noChangeArrowheads="1"/>
            </p:cNvSpPr>
            <p:nvPr/>
          </p:nvSpPr>
          <p:spPr bwMode="auto">
            <a:xfrm>
              <a:off x="7204076" y="3732213"/>
              <a:ext cx="38100" cy="39688"/>
            </a:xfrm>
            <a:prstGeom prst="ellipse">
              <a:avLst/>
            </a:prstGeom>
            <a:solidFill>
              <a:srgbClr val="7CB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5" name="Oval 134"/>
            <p:cNvSpPr>
              <a:spLocks noChangeArrowheads="1"/>
            </p:cNvSpPr>
            <p:nvPr/>
          </p:nvSpPr>
          <p:spPr bwMode="auto">
            <a:xfrm>
              <a:off x="7267576" y="3903663"/>
              <a:ext cx="39688" cy="42863"/>
            </a:xfrm>
            <a:prstGeom prst="ellipse">
              <a:avLst/>
            </a:prstGeom>
            <a:solidFill>
              <a:srgbClr val="7CB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6" name="Oval 135"/>
            <p:cNvSpPr>
              <a:spLocks noChangeArrowheads="1"/>
            </p:cNvSpPr>
            <p:nvPr/>
          </p:nvSpPr>
          <p:spPr bwMode="auto">
            <a:xfrm>
              <a:off x="6619876" y="3582988"/>
              <a:ext cx="42863" cy="38100"/>
            </a:xfrm>
            <a:prstGeom prst="ellipse">
              <a:avLst/>
            </a:prstGeom>
            <a:solidFill>
              <a:srgbClr val="7CB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7" name="Oval 136"/>
            <p:cNvSpPr>
              <a:spLocks noChangeArrowheads="1"/>
            </p:cNvSpPr>
            <p:nvPr/>
          </p:nvSpPr>
          <p:spPr bwMode="auto">
            <a:xfrm>
              <a:off x="4605338" y="3257550"/>
              <a:ext cx="17463" cy="17463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8" name="Oval 137"/>
            <p:cNvSpPr>
              <a:spLocks noChangeArrowheads="1"/>
            </p:cNvSpPr>
            <p:nvPr/>
          </p:nvSpPr>
          <p:spPr bwMode="auto">
            <a:xfrm>
              <a:off x="4503738" y="3305175"/>
              <a:ext cx="17463" cy="17463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39" name="Oval 138"/>
            <p:cNvSpPr>
              <a:spLocks noChangeArrowheads="1"/>
            </p:cNvSpPr>
            <p:nvPr/>
          </p:nvSpPr>
          <p:spPr bwMode="auto">
            <a:xfrm>
              <a:off x="4572001" y="3351213"/>
              <a:ext cx="20638" cy="17463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40" name="Oval 139"/>
            <p:cNvSpPr>
              <a:spLocks noChangeArrowheads="1"/>
            </p:cNvSpPr>
            <p:nvPr/>
          </p:nvSpPr>
          <p:spPr bwMode="auto">
            <a:xfrm>
              <a:off x="4681538" y="3330575"/>
              <a:ext cx="17463" cy="20638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41" name="Oval 140"/>
            <p:cNvSpPr>
              <a:spLocks noChangeArrowheads="1"/>
            </p:cNvSpPr>
            <p:nvPr/>
          </p:nvSpPr>
          <p:spPr bwMode="auto">
            <a:xfrm>
              <a:off x="4643438" y="3421063"/>
              <a:ext cx="17463" cy="15875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42" name="Oval 141"/>
            <p:cNvSpPr>
              <a:spLocks noChangeArrowheads="1"/>
            </p:cNvSpPr>
            <p:nvPr/>
          </p:nvSpPr>
          <p:spPr bwMode="auto">
            <a:xfrm>
              <a:off x="4554538" y="3463925"/>
              <a:ext cx="17463" cy="20638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43" name="Oval 142"/>
            <p:cNvSpPr>
              <a:spLocks noChangeArrowheads="1"/>
            </p:cNvSpPr>
            <p:nvPr/>
          </p:nvSpPr>
          <p:spPr bwMode="auto">
            <a:xfrm>
              <a:off x="4491038" y="3386138"/>
              <a:ext cx="17463" cy="17463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44" name="Oval 143"/>
            <p:cNvSpPr>
              <a:spLocks noChangeArrowheads="1"/>
            </p:cNvSpPr>
            <p:nvPr/>
          </p:nvSpPr>
          <p:spPr bwMode="auto">
            <a:xfrm>
              <a:off x="4452938" y="3471863"/>
              <a:ext cx="20638" cy="17463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45" name="Oval 144"/>
            <p:cNvSpPr>
              <a:spLocks noChangeArrowheads="1"/>
            </p:cNvSpPr>
            <p:nvPr/>
          </p:nvSpPr>
          <p:spPr bwMode="auto">
            <a:xfrm>
              <a:off x="4521201" y="3535363"/>
              <a:ext cx="15875" cy="17463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46" name="Oval 145"/>
            <p:cNvSpPr>
              <a:spLocks noChangeArrowheads="1"/>
            </p:cNvSpPr>
            <p:nvPr/>
          </p:nvSpPr>
          <p:spPr bwMode="auto">
            <a:xfrm>
              <a:off x="4614863" y="3492500"/>
              <a:ext cx="20638" cy="22225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47" name="Oval 146"/>
            <p:cNvSpPr>
              <a:spLocks noChangeArrowheads="1"/>
            </p:cNvSpPr>
            <p:nvPr/>
          </p:nvSpPr>
          <p:spPr bwMode="auto">
            <a:xfrm>
              <a:off x="4356101" y="3449638"/>
              <a:ext cx="15875" cy="22225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48" name="Oval 147"/>
            <p:cNvSpPr>
              <a:spLocks noChangeArrowheads="1"/>
            </p:cNvSpPr>
            <p:nvPr/>
          </p:nvSpPr>
          <p:spPr bwMode="auto">
            <a:xfrm>
              <a:off x="4300538" y="3479800"/>
              <a:ext cx="17463" cy="17463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49" name="Oval 148"/>
            <p:cNvSpPr>
              <a:spLocks noChangeArrowheads="1"/>
            </p:cNvSpPr>
            <p:nvPr/>
          </p:nvSpPr>
          <p:spPr bwMode="auto">
            <a:xfrm>
              <a:off x="4351338" y="3514725"/>
              <a:ext cx="20638" cy="17463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50" name="Oval 149"/>
            <p:cNvSpPr>
              <a:spLocks noChangeArrowheads="1"/>
            </p:cNvSpPr>
            <p:nvPr/>
          </p:nvSpPr>
          <p:spPr bwMode="auto">
            <a:xfrm>
              <a:off x="4410076" y="3497263"/>
              <a:ext cx="17463" cy="17463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51" name="Oval 150"/>
            <p:cNvSpPr>
              <a:spLocks noChangeArrowheads="1"/>
            </p:cNvSpPr>
            <p:nvPr/>
          </p:nvSpPr>
          <p:spPr bwMode="auto">
            <a:xfrm>
              <a:off x="4376738" y="3575050"/>
              <a:ext cx="17463" cy="15875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52" name="Oval 151"/>
            <p:cNvSpPr>
              <a:spLocks noChangeArrowheads="1"/>
            </p:cNvSpPr>
            <p:nvPr/>
          </p:nvSpPr>
          <p:spPr bwMode="auto">
            <a:xfrm>
              <a:off x="4305301" y="3532188"/>
              <a:ext cx="15875" cy="15875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</p:grpSp>
      <p:sp>
        <p:nvSpPr>
          <p:cNvPr id="153" name="TextBox 152"/>
          <p:cNvSpPr txBox="1"/>
          <p:nvPr/>
        </p:nvSpPr>
        <p:spPr>
          <a:xfrm>
            <a:off x="604520" y="2229485"/>
            <a:ext cx="710882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40000"/>
              </a:lnSpc>
              <a:buAutoNum type="alphaUcPeriod"/>
            </a:pPr>
            <a:r>
              <a:rPr lang="en-US" sz="4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4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40000"/>
              </a:lnSpc>
              <a:buAutoNum type="alphaUcPeriod"/>
            </a:pPr>
            <a:r>
              <a:rPr lang="en-US" sz="4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đúp</a:t>
            </a:r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lnSpc>
                <a:spcPct val="140000"/>
              </a:lnSpc>
              <a:buAutoNum type="alphaUcPeriod"/>
            </a:pPr>
            <a:r>
              <a:rPr lang="en-US" sz="4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4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-71597" y="3288160"/>
            <a:ext cx="6687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6" name="Picture 155"/>
          <p:cNvPicPr>
            <a:picLocks noChangeAspect="1"/>
          </p:cNvPicPr>
          <p:nvPr/>
        </p:nvPicPr>
        <p:blipFill>
          <a:blip r:embed="rId3"/>
          <a:srcRect l="3706" t="6587" r="23166" b="24941"/>
          <a:stretch>
            <a:fillRect/>
          </a:stretch>
        </p:blipFill>
        <p:spPr>
          <a:xfrm>
            <a:off x="4598670" y="1986915"/>
            <a:ext cx="7418070" cy="3907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08A376D3-5B3D-49BC-A6D7-67CF8DB04000}"/>
</file>

<file path=customXml/itemProps2.xml><?xml version="1.0" encoding="utf-8"?>
<ds:datastoreItem xmlns:ds="http://schemas.openxmlformats.org/officeDocument/2006/customXml" ds:itemID="{EED22ADC-0B6D-4052-8C7C-6FB8826D592D}"/>
</file>

<file path=customXml/itemProps3.xml><?xml version="1.0" encoding="utf-8"?>
<ds:datastoreItem xmlns:ds="http://schemas.openxmlformats.org/officeDocument/2006/customXml" ds:itemID="{75970D22-B476-4024-95E5-2E6ECEE50125}"/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828</Words>
  <Application>Microsoft Office PowerPoint</Application>
  <PresentationFormat>Widescreen</PresentationFormat>
  <Paragraphs>89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 cần ghi nhớ: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Vũ Ngọc Anh</cp:lastModifiedBy>
  <cp:revision>60</cp:revision>
  <dcterms:created xsi:type="dcterms:W3CDTF">2021-08-23T13:17:00Z</dcterms:created>
  <dcterms:modified xsi:type="dcterms:W3CDTF">2022-09-07T17:53:55Z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2F42E7B5EE164515834B20F8E984DEDB</vt:lpwstr>
  </property>
  <property fmtid="{D5CDD505-2E9C-101B-9397-08002B2CF9AE}" pid="3" name="KSOProductBuildVer">
    <vt:lpwstr>1033-11.2.0.10258</vt:lpwstr>
  </property>
  <property fmtid="{D5CDD505-2E9C-101B-9397-08002B2CF9AE}" pid="4" name="ContentTypeId">
    <vt:lpwstr>0x010100D136222746B9DD4E9009FC74C2167E69</vt:lpwstr>
  </property>
  <property fmtid="{D5CDD505-2E9C-101B-9397-08002B2CF9AE}" pid="5" name="MediaServiceImageTags">
    <vt:lpwstr/>
  </property>
</Properties>
</file>