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8"/>
  </p:notesMasterIdLst>
  <p:sldIdLst>
    <p:sldId id="265" r:id="rId4"/>
    <p:sldId id="267" r:id="rId5"/>
    <p:sldId id="266" r:id="rId6"/>
    <p:sldId id="268" r:id="rId7"/>
    <p:sldId id="269" r:id="rId8"/>
    <p:sldId id="289" r:id="rId9"/>
    <p:sldId id="258" r:id="rId10"/>
    <p:sldId id="263" r:id="rId11"/>
    <p:sldId id="286" r:id="rId12"/>
    <p:sldId id="259" r:id="rId13"/>
    <p:sldId id="260" r:id="rId14"/>
    <p:sldId id="287" r:id="rId15"/>
    <p:sldId id="274" r:id="rId16"/>
    <p:sldId id="270" r:id="rId17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3CD38"/>
    <a:srgbClr val="03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8" y="48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9" Type="http://schemas.openxmlformats.org/officeDocument/2006/relationships/presProps" Target="pres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slide" Target="slides/slide1.xml"/><Relationship Id="rId22" Type="http://schemas.openxmlformats.org/officeDocument/2006/relationships/tags" Target="tags/tag1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CE6528-1080-4F74-BA5C-E6D1602DD7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3B4DC6-89B0-47C5-AAEE-B230D58B53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3662AB-F1AF-40C2-A49B-E1B9D84FB1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C3EA64-F6EE-40A3-8049-1CC4109FFA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5B2B10-2DB3-4D60-84BF-EFBF6D322F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4CF15-C32F-451C-80E9-885E361FB1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69A5E-64B4-4A48-85A5-98E6C143E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57FA8B-86BC-499A-9BB7-5A42011E1E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371339-1DD6-41C9-8484-14AFD47868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B794FC-3693-4BA8-A562-18F6AAD533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C2FBA6-1FE7-4BEF-A3C9-77E799271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BBED2-6ED7-43C1-9999-0837581A123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209038-5E79-4680-832A-C34D9E68D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/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microsoft.com/office/2007/relationships/media" Target="file:///C:\Users\Admin\Downloads\Toccata%20-%20Various%20Artists.mp3" TargetMode="External"/><Relationship Id="rId4" Type="http://schemas.openxmlformats.org/officeDocument/2006/relationships/audio" Target="file:///C:\Users\Admin\Downloads\Toccata%20-%20Various%20Artists.mp3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2767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1" i="0" u="none" strike="noStrike" kern="10" cap="none" spc="0" normalizeH="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HỌC TIN HỌC</a:t>
            </a:r>
            <a:endParaRPr kumimoji="0" lang="en-US" sz="24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16"/>
          <p:cNvSpPr>
            <a:spLocks noChangeArrowheads="1" noChangeShapeType="1" noTextEdit="1"/>
          </p:cNvSpPr>
          <p:nvPr/>
        </p:nvSpPr>
        <p:spPr bwMode="auto">
          <a:xfrm>
            <a:off x="1839231" y="79603"/>
            <a:ext cx="5297488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</a:t>
            </a:r>
            <a:r>
              <a:rPr kumimoji="0" lang="en-US" altLang="vi-VN" sz="28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TRUNG YÊN</a:t>
            </a:r>
            <a:endParaRPr kumimoji="0" lang="en-US" altLang="vi-VN" sz="28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/>
        </p:nvGraphicFramePr>
        <p:xfrm>
          <a:off x="3562350" y="10128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2" imgW="2162810" imgH="1927860" progId="Word.Picture.8">
                  <p:embed/>
                </p:oleObj>
              </mc:Choice>
              <mc:Fallback>
                <p:oleObj name="Picture" r:id="rId2" imgW="2162810" imgH="19278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012825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558381" y="2451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  <a:endParaRPr kumimoji="0" lang="en-US" sz="2400" b="0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2549525" y="4915577"/>
            <a:ext cx="3200400" cy="293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kern="10" noProof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Ngọc Anh</a:t>
            </a:r>
            <a:endParaRPr kumimoji="0" lang="en-US" sz="360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8471"/>
            <a:ext cx="7010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bạn, thực hiện các yêu cầu sau: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trong hình rồi điền từ còn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chỗ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 ) để được câu đúng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51" y="1981200"/>
            <a:ext cx="663244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2062736"/>
            <a:ext cx="5029200" cy="308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38400" y="2667000"/>
            <a:ext cx="42672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19050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thư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lop4A trên thanh địa chỉ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0800" y="2619668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AN là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con của thư mục LƠP 4A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4630420"/>
            <a:ext cx="8415020" cy="15697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Thư mục...................................đang mở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Thư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là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.......................................của thư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LOP4A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Thư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LOP4A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các thư mục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là........,..............,………......,..……...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/>
          </a:p>
        </p:txBody>
      </p:sp>
      <p:sp>
        <p:nvSpPr>
          <p:cNvPr id="3" name="Text Box 2"/>
          <p:cNvSpPr txBox="1"/>
          <p:nvPr/>
        </p:nvSpPr>
        <p:spPr>
          <a:xfrm>
            <a:off x="2359660" y="4607560"/>
            <a:ext cx="1526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LOP4A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48000" y="5029200"/>
            <a:ext cx="2011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thư mục con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105400" y="5486400"/>
            <a:ext cx="636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AN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31510" y="5486400"/>
            <a:ext cx="1106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BINH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629400" y="5486400"/>
            <a:ext cx="1300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KHIEM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853680" y="5486400"/>
            <a:ext cx="1106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TUAN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8" grpId="1" animBg="1"/>
      <p:bldP spid="29" grpId="0" bldLvl="0" animBg="1"/>
      <p:bldP spid="29" grpId="1" animBg="1"/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5972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ỨNG DỤNG MỞ RỘNG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18" y="1067022"/>
            <a:ext cx="76417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thư mục có tên lớp em đã tạo ở mục 3b.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thư mục con của thư mục có tên lớp em theo cách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9725" y="2750185"/>
            <a:ext cx="2421890" cy="1198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Nháy chuột chọn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1" y="14809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4465" y="4836160"/>
            <a:ext cx="2597150" cy="1198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Gõ tên thư mục là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nhấn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Ảnh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265680"/>
            <a:ext cx="5732780" cy="454406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3657600" y="3048000"/>
            <a:ext cx="3032125" cy="301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2819400" y="4953000"/>
            <a:ext cx="3695065" cy="48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1" animBg="1"/>
      <p:bldP spid="6" grpId="2" animBg="1"/>
      <p:bldP spid="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597228"/>
            <a:ext cx="518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BÀI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218" y="1015587"/>
            <a:ext cx="76417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Tạo thư mục con của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có tên em và một vài bạn trong lớp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1" y="14809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Ảnh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0" y="2438400"/>
            <a:ext cx="5892800" cy="412115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361315" y="2398395"/>
            <a:ext cx="976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Ví dụ:</a:t>
            </a:r>
            <a:endParaRPr lang="en-US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68580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346619"/>
            <a:ext cx="9753600" cy="5663781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4 bộ phận chính là: chuột, bàn phím, màn hình và thân máy.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Thư mục là nơi lưu trữ thông tin.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thư mục khoa học và hợp lý sẽ giúp việc tìm kiếm  thông tin trở nên dễ dàng và nhanh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9700" name="Group 5"/>
          <p:cNvGrpSpPr/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/>
          <p:nvPr/>
        </p:nvSpPr>
        <p:spPr bwMode="auto">
          <a:xfrm>
            <a:off x="2286000" y="703488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4000" b="0" i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821613" cy="1013082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48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 1: Những gì em đã biết</a:t>
            </a:r>
            <a:endParaRPr lang="en-US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>
              <a:solidFill>
                <a:srgbClr val="1919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4800" y="1049337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Tin học</a:t>
            </a:r>
            <a:endParaRPr lang="en-US" altLang="en-US" sz="4000" b="1" u="sng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265" y="97369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461" y="143895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Điền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các bộ phận của máy tính để bàn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 (........)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71" y="18459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1964963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7" y="4466350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74" y="42183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3461" y="657225"/>
            <a:ext cx="443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27333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53328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0842" y="59248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2949" y="487559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048510" y="3942080"/>
            <a:ext cx="389890" cy="40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accent2"/>
                </a:solidFill>
              </a:rPr>
              <a:t>1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153535" y="3810000"/>
            <a:ext cx="389890" cy="40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accent2"/>
                </a:solidFill>
              </a:rPr>
              <a:t>2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334000" y="5486400"/>
            <a:ext cx="389890" cy="40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accent2"/>
                </a:solidFill>
              </a:rPr>
              <a:t>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3886200" y="5835650"/>
            <a:ext cx="389890" cy="40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accent2"/>
                </a:solidFill>
              </a:rPr>
              <a:t>4</a:t>
            </a:r>
            <a:endParaRPr lang="en-US" b="1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0400" y="3124200"/>
            <a:ext cx="762000" cy="3048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70075" y="2861945"/>
            <a:ext cx="542925" cy="6940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14210" y="5200650"/>
            <a:ext cx="5886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38" grpId="0"/>
      <p:bldP spid="38" grpId="1"/>
      <p:bldP spid="37" grpId="0"/>
      <p:bldP spid="37" grpId="1"/>
      <p:bldP spid="40" grpId="0"/>
      <p:bldP spid="40" grpId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29" y="888621"/>
            <a:ext cx="731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bạn, điền từ: </a:t>
            </a:r>
            <a:r>
              <a:rPr lang="en-US" sz="2400" b="1" dirty="0" smtClean="0"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vào, xử lí, hiển thị kết quả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(..........) để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câu 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2170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Thân máy chứa nhiều chi tiết tinh vi, trong đó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..................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6803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Màn hình máy tính dùng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để.......................................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của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Chuột và bàn phím dùng để đưa.............................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0814" y="24582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3271" y="343571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136" y="48517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85754"/>
            <a:ext cx="7391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từ: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chuyển, con trỏ chuột, bàn phím, cảm ứng chuột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chỗ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 (......) để được câu 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13609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Để điều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khiển ..............................của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 tính xách tay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em.....................ngón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 vùng………………….............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343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Máy tính bảng không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có........................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tách rời, khi cần sử dụng chỉ cần điều khiển để hiển thị trên màn hình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1970" y="22503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trỏ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70" y="2790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chuyển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790335"/>
            <a:ext cx="242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ứng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3932" y="4309012"/>
            <a:ext cx="197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 phím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NHỮNG GÌ EM BIẾT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Ảnh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6500" y="3333115"/>
            <a:ext cx="2400300" cy="1135380"/>
          </a:xfrm>
          <a:prstGeom prst="rect">
            <a:avLst/>
          </a:prstGeom>
        </p:spPr>
      </p:pic>
      <p:pic>
        <p:nvPicPr>
          <p:cNvPr id="4" name="Content Placeholder 3" descr="Ảnh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2915" y="5410200"/>
            <a:ext cx="2292985" cy="14547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xóa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mở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1604" y="41494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755" y="5573395"/>
            <a:ext cx="645160" cy="429895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1755" y="5102225"/>
            <a:ext cx="679450" cy="368300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712300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Đánh dấu x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    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câu đúng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18751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lần lượt các thao tác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25884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Nháy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phải vào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           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 phải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sổ.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8071" y="3378578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 tác trên giúp em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 bldLvl="0" animBg="1"/>
      <p:bldP spid="19" grpId="0"/>
      <p:bldP spid="20" grpId="0"/>
      <p:bldP spid="21" grpId="0"/>
      <p:bldP spid="22" grpId="0"/>
      <p:bldP spid="24" grpId="0"/>
      <p:bldP spid="25" grpId="0" bldLvl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xóa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rồi mở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1604" y="42256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03" y="5497384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236" y="5102096"/>
            <a:ext cx="692645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712300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Đánh dấu x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    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câu đúng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18751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lần lượt các thao tác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25884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Nháy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phải vào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 </a:t>
            </a:r>
            <a:r>
              <a:rPr lang="en-US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           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 phải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sổ.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2076" y="5046006"/>
            <a:ext cx="711700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8071" y="3378578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 tác trên giúp em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85641"/>
            <a:ext cx="621052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Thực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lần lượt các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vào thư mục lớp 4A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         trên góc phải cửa sổ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kết quả với hoạt động (a)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63" y="1489521"/>
            <a:ext cx="485608" cy="485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8650"/>
            <a:ext cx="71069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bạn, thực hiện các yêu cầu sau: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Trên màn hình nền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Tạo thư mục con của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KHOILOP4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tên lớp em (ví dụ: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Trong thư mục lớp em, tạo thư mục con có tên em và tên một vài bạn trong lớp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7E4C13D-AA83-4CC5-B496-9A81C014B9AC}"/>
</file>

<file path=customXml/itemProps2.xml><?xml version="1.0" encoding="utf-8"?>
<ds:datastoreItem xmlns:ds="http://schemas.openxmlformats.org/officeDocument/2006/customXml" ds:itemID="{AC1FA989-B94E-4E00-AE08-42D7BA0E846C}"/>
</file>

<file path=customXml/itemProps3.xml><?xml version="1.0" encoding="utf-8"?>
<ds:datastoreItem xmlns:ds="http://schemas.openxmlformats.org/officeDocument/2006/customXml" ds:itemID="{AFD411FE-5219-4C54-8A26-8E9FBE585C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3613</Words>
  <Application>WPS Presentation</Application>
  <PresentationFormat>On-screen Show (4:3)</PresentationFormat>
  <Paragraphs>199</Paragraphs>
  <Slides>14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Times New Roman</vt:lpstr>
      <vt:lpstr>Arial</vt:lpstr>
      <vt:lpstr>Calibri</vt:lpstr>
      <vt:lpstr>Microsoft YaHei</vt:lpstr>
      <vt:lpstr>Arial Unicode MS</vt:lpstr>
      <vt:lpstr>TS001090307</vt:lpstr>
      <vt:lpstr>1_TS001090307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89</cp:revision>
  <dcterms:created xsi:type="dcterms:W3CDTF">2006-08-16T00:00:00Z</dcterms:created>
  <dcterms:modified xsi:type="dcterms:W3CDTF">2021-10-24T08:50:30Z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D5F658F19688442A9E1812844B127B2B</vt:lpwstr>
  </property>
  <property fmtid="{D5CDD505-2E9C-101B-9397-08002B2CF9AE}" pid="3" name="KSOProductBuildVer">
    <vt:lpwstr>1033-11.2.0.10323</vt:lpwstr>
  </property>
  <property fmtid="{D5CDD505-2E9C-101B-9397-08002B2CF9AE}" pid="4" name="ContentTypeId">
    <vt:lpwstr>0x010100D136222746B9DD4E9009FC74C2167E69</vt:lpwstr>
  </property>
</Properties>
</file>