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1" r:id="rId4"/>
    <p:sldMasterId id="2147483696" r:id="rId5"/>
  </p:sldMasterIdLst>
  <p:notesMasterIdLst>
    <p:notesMasterId r:id="rId29"/>
  </p:notesMasterIdLst>
  <p:sldIdLst>
    <p:sldId id="291" r:id="rId6"/>
    <p:sldId id="277" r:id="rId7"/>
    <p:sldId id="278" r:id="rId8"/>
    <p:sldId id="279" r:id="rId9"/>
    <p:sldId id="280" r:id="rId10"/>
    <p:sldId id="282" r:id="rId11"/>
    <p:sldId id="272" r:id="rId12"/>
    <p:sldId id="293" r:id="rId13"/>
    <p:sldId id="294" r:id="rId14"/>
    <p:sldId id="295" r:id="rId15"/>
    <p:sldId id="290" r:id="rId16"/>
    <p:sldId id="296" r:id="rId17"/>
    <p:sldId id="274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298" r:id="rId26"/>
    <p:sldId id="283" r:id="rId27"/>
    <p:sldId id="292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E26"/>
    <a:srgbClr val="0064D2"/>
    <a:srgbClr val="006600"/>
    <a:srgbClr val="F68C89"/>
    <a:srgbClr val="FCFBC7"/>
    <a:srgbClr val="FFCCCC"/>
    <a:srgbClr val="FFFFFF"/>
    <a:srgbClr val="E3667C"/>
    <a:srgbClr val="DC5A78"/>
    <a:srgbClr val="E87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customXml" Target="../customXml/item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ustomXml" Target="../customXml/item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4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2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3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41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0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715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9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7206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62553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64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513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93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32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41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32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50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157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18665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1451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7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42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952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39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43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80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2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71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56458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03538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7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3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1.wdp"/><Relationship Id="rId18" Type="http://schemas.openxmlformats.org/officeDocument/2006/relationships/image" Target="../media/image2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19" Type="http://schemas.openxmlformats.org/officeDocument/2006/relationships/image" Target="../media/image30.jpe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1.wdp"/><Relationship Id="rId18" Type="http://schemas.openxmlformats.org/officeDocument/2006/relationships/image" Target="../media/image2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19" Type="http://schemas.openxmlformats.org/officeDocument/2006/relationships/image" Target="../media/image30.jpe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6E7F-5117-DEA1-F82F-4C5CD8D71D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" y="2933700"/>
            <a:ext cx="1653988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F1BC9-AA95-24EF-D8F1-3CE7DB06C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76300"/>
            <a:ext cx="9439622" cy="464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620C-C301-F7E8-30BC-7E42F17C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1409700"/>
            <a:ext cx="6218459" cy="3913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BF3AC-AEC5-BC20-0794-5C1F3794D999}"/>
              </a:ext>
            </a:extLst>
          </p:cNvPr>
          <p:cNvSpPr txBox="1"/>
          <p:nvPr/>
        </p:nvSpPr>
        <p:spPr>
          <a:xfrm>
            <a:off x="1295400" y="5676900"/>
            <a:ext cx="15773400" cy="350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(25 +20) × 2 × 30 = 2 700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25 x 20 x 2 = 1 000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2 700 + 1 </a:t>
            </a:r>
            <a:r>
              <a:rPr lang="en-US" sz="3600" b="1" i="0" u="none" strike="noStrike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 = 3 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581229" y="3954988"/>
            <a:ext cx="5355462" cy="3803237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alt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7293435" y="3954986"/>
            <a:ext cx="10307778" cy="5564327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7778" h="5564327" fill="none" extrusionOk="0">
                          <a:moveTo>
                            <a:pt x="0" y="927406"/>
                          </a:moveTo>
                          <a:cubicBezTo>
                            <a:pt x="1779" y="466818"/>
                            <a:pt x="345656" y="128577"/>
                            <a:pt x="633885" y="0"/>
                          </a:cubicBezTo>
                          <a:cubicBezTo>
                            <a:pt x="2766130" y="184452"/>
                            <a:pt x="7340307" y="254667"/>
                            <a:pt x="9673893" y="0"/>
                          </a:cubicBezTo>
                          <a:cubicBezTo>
                            <a:pt x="10006203" y="-144590"/>
                            <a:pt x="10203282" y="380552"/>
                            <a:pt x="10307778" y="927406"/>
                          </a:cubicBezTo>
                          <a:cubicBezTo>
                            <a:pt x="10503480" y="2240787"/>
                            <a:pt x="10477372" y="3901913"/>
                            <a:pt x="10307778" y="4636920"/>
                          </a:cubicBezTo>
                          <a:cubicBezTo>
                            <a:pt x="10324718" y="5050316"/>
                            <a:pt x="9966032" y="5487990"/>
                            <a:pt x="9673893" y="5564327"/>
                          </a:cubicBezTo>
                          <a:cubicBezTo>
                            <a:pt x="5878333" y="5708161"/>
                            <a:pt x="4254646" y="5494545"/>
                            <a:pt x="633885" y="5564327"/>
                          </a:cubicBezTo>
                          <a:cubicBezTo>
                            <a:pt x="351342" y="5554728"/>
                            <a:pt x="-140069" y="5181531"/>
                            <a:pt x="0" y="4636920"/>
                          </a:cubicBezTo>
                          <a:cubicBezTo>
                            <a:pt x="-140287" y="4158895"/>
                            <a:pt x="56915" y="1715279"/>
                            <a:pt x="0" y="927406"/>
                          </a:cubicBezTo>
                          <a:close/>
                        </a:path>
                        <a:path w="10307778" h="5564327" stroke="0" extrusionOk="0">
                          <a:moveTo>
                            <a:pt x="0" y="927406"/>
                          </a:moveTo>
                          <a:cubicBezTo>
                            <a:pt x="40970" y="442479"/>
                            <a:pt x="290011" y="2751"/>
                            <a:pt x="633885" y="0"/>
                          </a:cubicBezTo>
                          <a:cubicBezTo>
                            <a:pt x="4530450" y="57818"/>
                            <a:pt x="8050498" y="-173579"/>
                            <a:pt x="9673893" y="0"/>
                          </a:cubicBezTo>
                          <a:cubicBezTo>
                            <a:pt x="9911602" y="-51262"/>
                            <a:pt x="10363484" y="334018"/>
                            <a:pt x="10307778" y="927406"/>
                          </a:cubicBezTo>
                          <a:cubicBezTo>
                            <a:pt x="10476004" y="1702152"/>
                            <a:pt x="10739621" y="3469052"/>
                            <a:pt x="10307778" y="4636920"/>
                          </a:cubicBezTo>
                          <a:cubicBezTo>
                            <a:pt x="10279876" y="5134967"/>
                            <a:pt x="9976958" y="5544077"/>
                            <a:pt x="9673893" y="5564327"/>
                          </a:cubicBezTo>
                          <a:cubicBezTo>
                            <a:pt x="5590110" y="4919471"/>
                            <a:pt x="2400343" y="5836385"/>
                            <a:pt x="633885" y="5564327"/>
                          </a:cubicBezTo>
                          <a:cubicBezTo>
                            <a:pt x="277640" y="5633208"/>
                            <a:pt x="-52274" y="5045023"/>
                            <a:pt x="0" y="4636920"/>
                          </a:cubicBezTo>
                          <a:cubicBezTo>
                            <a:pt x="28321" y="3327743"/>
                            <a:pt x="96385" y="2029115"/>
                            <a:pt x="0" y="927406"/>
                          </a:cubicBezTo>
                          <a:close/>
                        </a:path>
                        <a:path w="10307778" h="5564327" fill="none" stroke="0" extrusionOk="0">
                          <a:moveTo>
                            <a:pt x="0" y="927406"/>
                          </a:moveTo>
                          <a:cubicBezTo>
                            <a:pt x="32243" y="434850"/>
                            <a:pt x="328529" y="105047"/>
                            <a:pt x="633885" y="0"/>
                          </a:cubicBezTo>
                          <a:cubicBezTo>
                            <a:pt x="3400493" y="296385"/>
                            <a:pt x="7243651" y="185203"/>
                            <a:pt x="9673893" y="0"/>
                          </a:cubicBezTo>
                          <a:cubicBezTo>
                            <a:pt x="9998279" y="-84511"/>
                            <a:pt x="10289744" y="397950"/>
                            <a:pt x="10307778" y="927406"/>
                          </a:cubicBezTo>
                          <a:cubicBezTo>
                            <a:pt x="10507879" y="2103732"/>
                            <a:pt x="10556269" y="3829422"/>
                            <a:pt x="10307778" y="4636920"/>
                          </a:cubicBezTo>
                          <a:cubicBezTo>
                            <a:pt x="10298383" y="5113999"/>
                            <a:pt x="9961017" y="5521657"/>
                            <a:pt x="9673893" y="5564327"/>
                          </a:cubicBezTo>
                          <a:cubicBezTo>
                            <a:pt x="5640685" y="5556681"/>
                            <a:pt x="4138295" y="5446331"/>
                            <a:pt x="633885" y="5564327"/>
                          </a:cubicBezTo>
                          <a:cubicBezTo>
                            <a:pt x="312478" y="5556337"/>
                            <a:pt x="-101131" y="5141584"/>
                            <a:pt x="0" y="4636920"/>
                          </a:cubicBezTo>
                          <a:cubicBezTo>
                            <a:pt x="-205619" y="4312043"/>
                            <a:pt x="42787" y="1817405"/>
                            <a:pt x="0" y="92740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851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1CD8C-A081-9887-C880-DD416570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811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sp>
        <p:nvSpPr>
          <p:cNvPr id="11" name="Text Box 25">
            <a:extLst>
              <a:ext uri="{FF2B5EF4-FFF2-40B4-BE49-F238E27FC236}">
                <a16:creationId xmlns:a16="http://schemas.microsoft.com/office/drawing/2014/main" id="{6759FF14-34D7-4CA6-B75A-C25A58C2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2" y="2716784"/>
            <a:ext cx="14910817" cy="43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Cho:</a:t>
            </a: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xung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4800" b="1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hai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mặt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đáy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toàn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phần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70ADF68-F1C8-43F9-821B-737922E4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19901"/>
            <a:ext cx="7334250" cy="2003625"/>
          </a:xfrm>
          <a:custGeom>
            <a:avLst/>
            <a:gdLst>
              <a:gd name="connsiteX0" fmla="*/ 0 w 4800600"/>
              <a:gd name="connsiteY0" fmla="*/ 0 h 1414463"/>
              <a:gd name="connsiteX1" fmla="*/ 4800600 w 4800600"/>
              <a:gd name="connsiteY1" fmla="*/ 0 h 1414463"/>
              <a:gd name="connsiteX2" fmla="*/ 4800600 w 4800600"/>
              <a:gd name="connsiteY2" fmla="*/ 1414463 h 1414463"/>
              <a:gd name="connsiteX3" fmla="*/ 0 w 4800600"/>
              <a:gd name="connsiteY3" fmla="*/ 1414463 h 1414463"/>
              <a:gd name="connsiteX4" fmla="*/ 0 w 4800600"/>
              <a:gd name="connsiteY4" fmla="*/ 0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1414463" fill="none" extrusionOk="0">
                <a:moveTo>
                  <a:pt x="0" y="0"/>
                </a:moveTo>
                <a:cubicBezTo>
                  <a:pt x="1015241" y="83171"/>
                  <a:pt x="3793894" y="-123773"/>
                  <a:pt x="4800600" y="0"/>
                </a:cubicBezTo>
                <a:cubicBezTo>
                  <a:pt x="4738050" y="522731"/>
                  <a:pt x="4717725" y="951449"/>
                  <a:pt x="4800600" y="1414463"/>
                </a:cubicBezTo>
                <a:cubicBezTo>
                  <a:pt x="3269124" y="1317629"/>
                  <a:pt x="715140" y="1546365"/>
                  <a:pt x="0" y="1414463"/>
                </a:cubicBezTo>
                <a:cubicBezTo>
                  <a:pt x="87689" y="943813"/>
                  <a:pt x="26597" y="182408"/>
                  <a:pt x="0" y="0"/>
                </a:cubicBezTo>
                <a:close/>
              </a:path>
              <a:path w="4800600" h="1414463" stroke="0" extrusionOk="0">
                <a:moveTo>
                  <a:pt x="0" y="0"/>
                </a:moveTo>
                <a:cubicBezTo>
                  <a:pt x="991502" y="79381"/>
                  <a:pt x="3388973" y="-156250"/>
                  <a:pt x="4800600" y="0"/>
                </a:cubicBezTo>
                <a:cubicBezTo>
                  <a:pt x="4680888" y="298344"/>
                  <a:pt x="4768837" y="777224"/>
                  <a:pt x="4800600" y="1414463"/>
                </a:cubicBezTo>
                <a:cubicBezTo>
                  <a:pt x="2567027" y="1540567"/>
                  <a:pt x="2291839" y="1318840"/>
                  <a:pt x="0" y="1414463"/>
                </a:cubicBezTo>
                <a:cubicBezTo>
                  <a:pt x="-90961" y="749475"/>
                  <a:pt x="40251" y="43423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99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900025791">
                  <a:custGeom>
                    <a:avLst/>
                    <a:gdLst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4250" h="2003625" fill="none" extrusionOk="0">
                        <a:moveTo>
                          <a:pt x="0" y="0"/>
                        </a:moveTo>
                        <a:cubicBezTo>
                          <a:pt x="1455379" y="405610"/>
                          <a:pt x="5831942" y="-161300"/>
                          <a:pt x="7334249" y="0"/>
                        </a:cubicBezTo>
                        <a:cubicBezTo>
                          <a:pt x="7249313" y="842382"/>
                          <a:pt x="7236068" y="1272016"/>
                          <a:pt x="7334249" y="2003625"/>
                        </a:cubicBezTo>
                        <a:cubicBezTo>
                          <a:pt x="5076763" y="1761258"/>
                          <a:pt x="1312277" y="2198932"/>
                          <a:pt x="0" y="2003625"/>
                        </a:cubicBezTo>
                        <a:cubicBezTo>
                          <a:pt x="135375" y="1329438"/>
                          <a:pt x="51640" y="287608"/>
                          <a:pt x="0" y="0"/>
                        </a:cubicBezTo>
                        <a:close/>
                      </a:path>
                      <a:path w="7334250" h="2003625" stroke="0" extrusionOk="0">
                        <a:moveTo>
                          <a:pt x="0" y="0"/>
                        </a:moveTo>
                        <a:cubicBezTo>
                          <a:pt x="1404544" y="60842"/>
                          <a:pt x="5219339" y="-389546"/>
                          <a:pt x="7334249" y="0"/>
                        </a:cubicBezTo>
                        <a:cubicBezTo>
                          <a:pt x="7146838" y="353446"/>
                          <a:pt x="7275322" y="1163974"/>
                          <a:pt x="7334249" y="2003625"/>
                        </a:cubicBezTo>
                        <a:cubicBezTo>
                          <a:pt x="3929192" y="2160541"/>
                          <a:pt x="3511511" y="1822940"/>
                          <a:pt x="0" y="2003625"/>
                        </a:cubicBezTo>
                        <a:cubicBezTo>
                          <a:pt x="-157361" y="1013346"/>
                          <a:pt x="-13456" y="604346"/>
                          <a:pt x="0" y="0"/>
                        </a:cubicBezTo>
                        <a:close/>
                      </a:path>
                      <a:path w="7334250" h="2003625" fill="none" stroke="0" extrusionOk="0">
                        <a:moveTo>
                          <a:pt x="0" y="0"/>
                        </a:moveTo>
                        <a:cubicBezTo>
                          <a:pt x="1332025" y="102923"/>
                          <a:pt x="5802139" y="50"/>
                          <a:pt x="7334249" y="0"/>
                        </a:cubicBezTo>
                        <a:cubicBezTo>
                          <a:pt x="7227656" y="740662"/>
                          <a:pt x="7236221" y="1319748"/>
                          <a:pt x="7334249" y="2003625"/>
                        </a:cubicBezTo>
                        <a:cubicBezTo>
                          <a:pt x="4979229" y="1847893"/>
                          <a:pt x="1003177" y="2201614"/>
                          <a:pt x="0" y="2003625"/>
                        </a:cubicBezTo>
                        <a:cubicBezTo>
                          <a:pt x="159263" y="1337001"/>
                          <a:pt x="58475" y="2625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thức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=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S</a:t>
            </a:r>
            <a:r>
              <a:rPr lang="en-US" altLang="en-US" sz="5400" b="1" baseline="-25000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2414-4584-E08F-2E8A-F7699D9B3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9525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74" y="3733679"/>
            <a:ext cx="12427773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toàn phần của mỗi hình hộp chữ nhật dưới đây.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3761D-D6BC-D7EA-E424-8D326F40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57500"/>
            <a:ext cx="13563600" cy="36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2C35D-B52D-0D88-3B27-1EB57968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6" y="1562100"/>
            <a:ext cx="4575118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43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 + 20) x 2 x 40 = 4 000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x 30 x 2 = 1 200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+ 1 200 = 5 200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(25 + 50) x 2 x 25 = 3 750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x 50 x 2 = 2 500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3 750 + 2 500 = 6 250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79FC-DC53-E892-ADEC-EDCA07F7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19300"/>
            <a:ext cx="52183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+ 30) x 2 x 25 = 3 250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x 30 x 2 = 2 100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3 250 + 2 100 = 5 350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2E728-8B75-8A89-3D93-261A31A3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95500"/>
            <a:ext cx="47846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133600" y="1257300"/>
            <a:ext cx="149632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(1,5 + 2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× 2 × 2,3 + (1,5 × 2) × 2 = 22,1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(3,7 + 3) × 2 × 1 + (3,7 × 3) × 2 = 35,6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(1,3 + 2,5) × 2 × 1 + (1,3 × 2,5) x 2 = 14,1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14,1dm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22,1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35,6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520663" y="-239564"/>
            <a:ext cx="15246673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+mj-lt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17357AB-DFE1-29B3-4492-8FC233D966E0}"/>
              </a:ext>
            </a:extLst>
          </p:cNvPr>
          <p:cNvSpPr/>
          <p:nvPr/>
        </p:nvSpPr>
        <p:spPr>
          <a:xfrm>
            <a:off x="8077200" y="7200900"/>
            <a:ext cx="762000" cy="685800"/>
          </a:xfrm>
          <a:prstGeom prst="ellipse">
            <a:avLst/>
          </a:prstGeom>
          <a:noFill/>
          <a:ln w="57150">
            <a:solidFill>
              <a:srgbClr val="E91E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6286" y="-9144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75" y="3474599"/>
            <a:ext cx="10818290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952500"/>
            <a:ext cx="12954662" cy="5072432"/>
          </a:xfrm>
          <a:prstGeom prst="rect">
            <a:avLst/>
          </a:prstGeom>
        </p:spPr>
      </p:pic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51" y="2235012"/>
            <a:ext cx="7253393" cy="8301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FC10C-9534-5682-DCFC-309A86555F08}"/>
              </a:ext>
            </a:extLst>
          </p:cNvPr>
          <p:cNvSpPr txBox="1"/>
          <p:nvPr/>
        </p:nvSpPr>
        <p:spPr>
          <a:xfrm>
            <a:off x="6096000" y="23241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3" name="Picture 1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9294A4D5-99BA-9250-7DD4-F1EB14DC71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33700"/>
            <a:ext cx="145455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546616" y="-58854"/>
            <a:ext cx="9218571" cy="10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4245289" y="717200"/>
            <a:ext cx="8715600" cy="95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27" y="5519056"/>
            <a:ext cx="8277854" cy="476794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111044" y="89764"/>
            <a:ext cx="3372618" cy="287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2" name="Picture 1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679DF9D-889E-64AE-A3CE-DAB1D8A12F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95F124-EDF9-2503-930A-CCD3168DC5D2}"/>
              </a:ext>
            </a:extLst>
          </p:cNvPr>
          <p:cNvSpPr/>
          <p:nvPr/>
        </p:nvSpPr>
        <p:spPr>
          <a:xfrm>
            <a:off x="1676400" y="2705100"/>
            <a:ext cx="13982700" cy="6550253"/>
          </a:xfrm>
          <a:custGeom>
            <a:avLst/>
            <a:gdLst/>
            <a:ahLst/>
            <a:cxnLst/>
            <a:rect l="l" t="t" r="r" b="b"/>
            <a:pathLst>
              <a:path w="17259300" h="8727344">
                <a:moveTo>
                  <a:pt x="0" y="0"/>
                </a:moveTo>
                <a:lnTo>
                  <a:pt x="17259300" y="0"/>
                </a:lnTo>
                <a:lnTo>
                  <a:pt x="17259300" y="8727344"/>
                </a:lnTo>
                <a:lnTo>
                  <a:pt x="0" y="87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44A76-F876-1892-AC89-CFE2198F15E5}"/>
              </a:ext>
            </a:extLst>
          </p:cNvPr>
          <p:cNvSpPr/>
          <p:nvPr/>
        </p:nvSpPr>
        <p:spPr>
          <a:xfrm>
            <a:off x="914400" y="1333500"/>
            <a:ext cx="36576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4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BC607C-410B-FD51-4354-C9F8E38F4249}"/>
              </a:ext>
            </a:extLst>
          </p:cNvPr>
          <p:cNvSpPr/>
          <p:nvPr/>
        </p:nvSpPr>
        <p:spPr>
          <a:xfrm>
            <a:off x="6019800" y="1104900"/>
            <a:ext cx="51054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Vậy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 </a:t>
            </a:r>
            <a:r>
              <a:rPr lang="en-US" sz="2800" b="1" dirty="0" err="1"/>
              <a:t>cậu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,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23F91CE-9C62-CE4F-EB50-421BDA20EAB2}"/>
              </a:ext>
            </a:extLst>
          </p:cNvPr>
          <p:cNvSpPr/>
          <p:nvPr/>
        </p:nvSpPr>
        <p:spPr>
          <a:xfrm>
            <a:off x="12496800" y="1866900"/>
            <a:ext cx="5105400" cy="1600200"/>
          </a:xfrm>
          <a:prstGeom prst="wedgeRoundRectCallout">
            <a:avLst>
              <a:gd name="adj1" fmla="val -27740"/>
              <a:gd name="adj2" fmla="val 8440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tất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1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4866DDD-DCA6-47B5-BDB3-AECA284F3806}"/>
</file>

<file path=customXml/itemProps2.xml><?xml version="1.0" encoding="utf-8"?>
<ds:datastoreItem xmlns:ds="http://schemas.openxmlformats.org/officeDocument/2006/customXml" ds:itemID="{E32530FA-DB08-44B0-80CA-7C01CC3198D8}"/>
</file>

<file path=customXml/itemProps3.xml><?xml version="1.0" encoding="utf-8"?>
<ds:datastoreItem xmlns:ds="http://schemas.openxmlformats.org/officeDocument/2006/customXml" ds:itemID="{E533E574-536A-4DAC-B744-0933E882F199}"/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433</TotalTime>
  <Words>815</Words>
  <Application>Microsoft Office PowerPoint</Application>
  <PresentationFormat>Custom</PresentationFormat>
  <Paragraphs>86</Paragraphs>
  <Slides>23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微软雅黑</vt:lpstr>
      <vt:lpstr>字魂58号-创中黑</vt:lpstr>
      <vt:lpstr>Arial</vt:lpstr>
      <vt:lpstr>Calibri</vt:lpstr>
      <vt:lpstr>Cambria</vt:lpstr>
      <vt:lpstr>iCiel Cadena</vt:lpstr>
      <vt:lpstr>Times New Roman</vt:lpstr>
      <vt:lpstr>Office Theme</vt:lpstr>
      <vt:lpstr>包图主题2</vt:lpstr>
      <vt:lpstr>摄图网699pic</vt:lpstr>
      <vt:lpstr>1_摄图网699pic</vt:lpstr>
      <vt:lpstr>2_摄图网699pic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Thao Tran</cp:lastModifiedBy>
  <cp:revision>170</cp:revision>
  <dcterms:created xsi:type="dcterms:W3CDTF">2006-08-16T00:00:00Z</dcterms:created>
  <dcterms:modified xsi:type="dcterms:W3CDTF">2024-12-15T11:59:22Z</dcterms:modified>
  <cp:category>9Slide.vn</cp:category>
  <dc:identifier>DAEwt2jdhJo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