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22"/>
  </p:notesMasterIdLst>
  <p:sldIdLst>
    <p:sldId id="260" r:id="rId3"/>
    <p:sldId id="283" r:id="rId4"/>
    <p:sldId id="284" r:id="rId5"/>
    <p:sldId id="272" r:id="rId6"/>
    <p:sldId id="273" r:id="rId7"/>
    <p:sldId id="305" r:id="rId8"/>
    <p:sldId id="286" r:id="rId9"/>
    <p:sldId id="285" r:id="rId10"/>
    <p:sldId id="288" r:id="rId11"/>
    <p:sldId id="289" r:id="rId12"/>
    <p:sldId id="274" r:id="rId13"/>
    <p:sldId id="306" r:id="rId14"/>
    <p:sldId id="307" r:id="rId15"/>
    <p:sldId id="298" r:id="rId16"/>
    <p:sldId id="302" r:id="rId17"/>
    <p:sldId id="303" r:id="rId18"/>
    <p:sldId id="299" r:id="rId19"/>
    <p:sldId id="300" r:id="rId20"/>
    <p:sldId id="301" r:id="rId21"/>
  </p:sldIdLst>
  <p:sldSz cx="12192000" cy="6858000"/>
  <p:notesSz cx="6858000" cy="9144000"/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84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054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684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gif"/><Relationship Id="rId5" Type="http://schemas.openxmlformats.org/officeDocument/2006/relationships/slide" Target="slide7.xml"/><Relationship Id="rId4" Type="http://schemas.openxmlformats.org/officeDocument/2006/relationships/image" Target="../media/image1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7.png"/><Relationship Id="rId4" Type="http://schemas.openxmlformats.org/officeDocument/2006/relationships/audio" Target="../media/media2.mp3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7F3150-E3D9-5171-D4C3-6428A4FF5E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079" y="498856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6120" y="657881"/>
            <a:ext cx="55515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ln>
                  <a:solidFill>
                    <a:sysClr val="windowText" lastClr="000000"/>
                  </a:solidFill>
                </a:ln>
                <a:solidFill>
                  <a:srgbClr val="FF9409"/>
                </a:solidFill>
                <a:latin typeface="Coiny" panose="02000903060500060000" pitchFamily="2" charset="0"/>
              </a:rPr>
              <a:t>EM CẦN NHỚ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39" b="90237" l="1941" r="973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0"/>
            <a:ext cx="41148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3162" y="1902838"/>
            <a:ext cx="2755631" cy="123149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535680" y="3825240"/>
            <a:ext cx="4450080" cy="2773680"/>
            <a:chOff x="822960" y="3733800"/>
            <a:chExt cx="4450080" cy="2773680"/>
          </a:xfrm>
        </p:grpSpPr>
        <p:sp>
          <p:nvSpPr>
            <p:cNvPr id="4" name="Rounded Rectangle 3"/>
            <p:cNvSpPr/>
            <p:nvPr/>
          </p:nvSpPr>
          <p:spPr>
            <a:xfrm>
              <a:off x="822960" y="3733800"/>
              <a:ext cx="4450080" cy="2773680"/>
            </a:xfrm>
            <a:prstGeom prst="roundRect">
              <a:avLst/>
            </a:prstGeom>
            <a:noFill/>
            <a:ln w="38100">
              <a:solidFill>
                <a:srgbClr val="FC762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044954" y="3963094"/>
              <a:ext cx="407602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800">
                  <a:latin typeface="Times New Roman" panose="02020603050405020304" pitchFamily="18" charset="0"/>
                  <a:cs typeface="Times New Roman" panose="02020603050405020304" pitchFamily="18" charset="0"/>
                </a:rPr>
                <a:t>Muốn tính diện tích xung quanh của hình hộp chữ nhật ta lấy chu vi mặt đáy nhân với chiều cao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912551" y="5746660"/>
              <a:ext cx="43604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Sxq = chu vi đáy </a:t>
              </a:r>
              <a:r>
                <a:rPr lang="en-GB" sz="280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× chiều cao</a:t>
              </a:r>
              <a:endParaRPr lang="en-GB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098508" y="324687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dài</a:t>
            </a:r>
          </a:p>
        </p:txBody>
      </p:sp>
      <p:sp>
        <p:nvSpPr>
          <p:cNvPr id="13" name="TextBox 12"/>
          <p:cNvSpPr txBox="1"/>
          <p:nvPr/>
        </p:nvSpPr>
        <p:spPr>
          <a:xfrm rot="19713594">
            <a:off x="5523845" y="298045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rộng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6146955" y="2069786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chiều cao</a:t>
            </a:r>
          </a:p>
        </p:txBody>
      </p:sp>
    </p:spTree>
    <p:extLst>
      <p:ext uri="{BB962C8B-B14F-4D97-AF65-F5344CB8AC3E}">
        <p14:creationId xmlns:p14="http://schemas.microsoft.com/office/powerpoint/2010/main" val="34148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89DCDB-E9FE-8D29-1001-434173F307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286" y="2173176"/>
            <a:ext cx="9998307" cy="1109568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899597C-5C21-2FCC-DB6F-3759A0AEB3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42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2" y="528256"/>
            <a:ext cx="8636441" cy="454250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3256871" y="1719364"/>
            <a:ext cx="87307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có mấy kích thước? Đó là những kích thước nào?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15542" y="173768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kích thước: chiều dài, chiều rộng, chiều cao.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6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6FB41A3-7A1E-4B84-9ABC-1ABC9D030207}"/>
              </a:ext>
            </a:extLst>
          </p:cNvPr>
          <p:cNvSpPr/>
          <p:nvPr/>
        </p:nvSpPr>
        <p:spPr>
          <a:xfrm>
            <a:off x="1067932" y="1352253"/>
            <a:ext cx="9675182" cy="27758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203F338-E452-4A74-BCA1-62A92442F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884" y="3679370"/>
            <a:ext cx="5518569" cy="3178629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-74029" y="59842"/>
            <a:ext cx="2248412" cy="191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1CE4F-24D3-A9F0-786A-D4258C414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26" y="1455816"/>
            <a:ext cx="9998307" cy="25849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8C1B4C-F217-97DE-223D-71B46EE28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0557" y="0"/>
            <a:ext cx="265808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1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81ECCCBD-207A-4FB2-83F7-5FB0B73E3472}"/>
</file>

<file path=customXml/itemProps2.xml><?xml version="1.0" encoding="utf-8"?>
<ds:datastoreItem xmlns:ds="http://schemas.openxmlformats.org/officeDocument/2006/customXml" ds:itemID="{4DFE2930-4552-453D-AC0F-D6F1718A06B1}"/>
</file>

<file path=customXml/itemProps3.xml><?xml version="1.0" encoding="utf-8"?>
<ds:datastoreItem xmlns:ds="http://schemas.openxmlformats.org/officeDocument/2006/customXml" ds:itemID="{9F669FA7-B055-4788-A602-41DB44C2E2C3}"/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733</TotalTime>
  <Words>581</Words>
  <Application>Microsoft Office PowerPoint</Application>
  <PresentationFormat>Widescreen</PresentationFormat>
  <Paragraphs>76</Paragraphs>
  <Slides>19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字魂58号-创中黑</vt:lpstr>
      <vt:lpstr>Arial</vt:lpstr>
      <vt:lpstr>Cambria</vt:lpstr>
      <vt:lpstr>Cambria Math</vt:lpstr>
      <vt:lpstr>Coiny</vt:lpstr>
      <vt:lpstr>Times New Roman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Thao Tran</cp:lastModifiedBy>
  <cp:revision>108</cp:revision>
  <dcterms:created xsi:type="dcterms:W3CDTF">2017-08-18T03:02:00Z</dcterms:created>
  <dcterms:modified xsi:type="dcterms:W3CDTF">2024-12-15T11:39:22Z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  <property fmtid="{D5CDD505-2E9C-101B-9397-08002B2CF9AE}" pid="3" name="ContentTypeId">
    <vt:lpwstr>0x010100D136222746B9DD4E9009FC74C2167E69</vt:lpwstr>
  </property>
</Properties>
</file>