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</p:sldMasterIdLst>
  <p:notesMasterIdLst>
    <p:notesMasterId r:id="rId32"/>
  </p:notesMasterIdLst>
  <p:sldIdLst>
    <p:sldId id="287" r:id="rId9"/>
    <p:sldId id="259" r:id="rId10"/>
    <p:sldId id="273" r:id="rId11"/>
    <p:sldId id="275" r:id="rId12"/>
    <p:sldId id="747" r:id="rId13"/>
    <p:sldId id="280" r:id="rId14"/>
    <p:sldId id="748" r:id="rId15"/>
    <p:sldId id="295" r:id="rId16"/>
    <p:sldId id="309" r:id="rId17"/>
    <p:sldId id="311" r:id="rId18"/>
    <p:sldId id="749" r:id="rId19"/>
    <p:sldId id="750" r:id="rId20"/>
    <p:sldId id="751" r:id="rId21"/>
    <p:sldId id="331" r:id="rId22"/>
    <p:sldId id="313" r:id="rId23"/>
    <p:sldId id="752" r:id="rId24"/>
    <p:sldId id="310" r:id="rId25"/>
    <p:sldId id="321" r:id="rId26"/>
    <p:sldId id="753" r:id="rId27"/>
    <p:sldId id="754" r:id="rId28"/>
    <p:sldId id="755" r:id="rId29"/>
    <p:sldId id="300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62" d="100"/>
          <a:sy n="62" d="100"/>
        </p:scale>
        <p:origin x="860" y="5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32DDECA-C721-4026-A878-BAFA5551AB9A}"/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540</Words>
  <Application>Microsoft Office PowerPoint</Application>
  <PresentationFormat>Widescreen</PresentationFormat>
  <Paragraphs>42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Office Theme</vt:lpstr>
      <vt:lpstr>3_Office Theme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23</cp:revision>
  <dcterms:created xsi:type="dcterms:W3CDTF">2022-11-24T13:00:56Z</dcterms:created>
  <dcterms:modified xsi:type="dcterms:W3CDTF">2024-12-02T12:56:10Z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