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4"/>
  </p:notesMasterIdLst>
  <p:sldIdLst>
    <p:sldId id="263" r:id="rId9"/>
    <p:sldId id="296" r:id="rId10"/>
    <p:sldId id="258" r:id="rId11"/>
    <p:sldId id="411" r:id="rId12"/>
    <p:sldId id="412" r:id="rId13"/>
    <p:sldId id="265" r:id="rId14"/>
    <p:sldId id="266" r:id="rId15"/>
    <p:sldId id="257" r:id="rId16"/>
    <p:sldId id="264" r:id="rId17"/>
    <p:sldId id="399" r:id="rId18"/>
    <p:sldId id="398" r:id="rId19"/>
    <p:sldId id="413" r:id="rId20"/>
    <p:sldId id="414" r:id="rId21"/>
    <p:sldId id="321" r:id="rId22"/>
    <p:sldId id="340" r:id="rId23"/>
    <p:sldId id="415" r:id="rId24"/>
    <p:sldId id="416" r:id="rId25"/>
    <p:sldId id="259" r:id="rId26"/>
    <p:sldId id="324" r:id="rId27"/>
    <p:sldId id="417" r:id="rId28"/>
    <p:sldId id="352" r:id="rId29"/>
    <p:sldId id="419" r:id="rId30"/>
    <p:sldId id="420" r:id="rId31"/>
    <p:sldId id="355" r:id="rId32"/>
    <p:sldId id="357" r:id="rId33"/>
    <p:sldId id="359" r:id="rId34"/>
    <p:sldId id="418" r:id="rId35"/>
    <p:sldId id="407" r:id="rId36"/>
    <p:sldId id="441" r:id="rId37"/>
    <p:sldId id="442" r:id="rId38"/>
    <p:sldId id="443" r:id="rId39"/>
    <p:sldId id="444" r:id="rId40"/>
    <p:sldId id="445" r:id="rId41"/>
    <p:sldId id="272" r:id="rId42"/>
    <p:sldId id="39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varScale="1">
        <p:scale>
          <a:sx n="61" d="100"/>
          <a:sy n="61" d="100"/>
        </p:scale>
        <p:origin x="748"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ustomXml" Target="../customXml/item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svg"/><Relationship Id="rId1" Type="http://schemas.openxmlformats.org/officeDocument/2006/relationships/slideLayout" Target="../slideLayouts/slideLayout88.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gif"/><Relationship Id="rId3" Type="http://schemas.openxmlformats.org/officeDocument/2006/relationships/image" Target="../media/image20.png"/><Relationship Id="rId7" Type="http://schemas.openxmlformats.org/officeDocument/2006/relationships/slide" Target="slide7.xml"/><Relationship Id="rId12" Type="http://schemas.openxmlformats.org/officeDocument/2006/relationships/image" Target="../media/image25.gif"/><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9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8.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5"/>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7"/>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509757"/>
            <a:ext cx="11577099" cy="7079215"/>
          </a:xfrm>
          <a:prstGeom prst="rect">
            <a:avLst/>
          </a:prstGeom>
        </p:spPr>
      </p:pic>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10"/>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AB075D3-B47D-964F-7077-C59DF2B8C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CCFE63-E58D-AB9C-DF71-D6892D7BF70E}"/>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id="{13C20059-1C73-D998-1C7A-710C78B1303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id="{85EF2C5C-7E39-363F-A7BB-51609DA9D6EE}"/>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9" name="TextBox 8">
            <a:extLst>
              <a:ext uri="{FF2B5EF4-FFF2-40B4-BE49-F238E27FC236}">
                <a16:creationId xmlns:a16="http://schemas.microsoft.com/office/drawing/2014/main" id="{66DCE500-43C0-9BDA-1AD7-6EA32939F59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8" grpId="0" uiExpand="1" build="p"/>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9C84EA-F64A-99A3-5C9C-6CCCA9033075}"/>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9F0CD23-40F2-430E-A4E2-53C13909E608}"/>
</file>

<file path=customXml/itemProps2.xml><?xml version="1.0" encoding="utf-8"?>
<ds:datastoreItem xmlns:ds="http://schemas.openxmlformats.org/officeDocument/2006/customXml" ds:itemID="{B762F6D3-A4CD-4A97-BA5A-8E1EE2FE8F94}"/>
</file>

<file path=customXml/itemProps3.xml><?xml version="1.0" encoding="utf-8"?>
<ds:datastoreItem xmlns:ds="http://schemas.openxmlformats.org/officeDocument/2006/customXml" ds:itemID="{E699F2D5-83B4-4EDC-9121-FE95AC179B62}"/>
</file>

<file path=docProps/app.xml><?xml version="1.0" encoding="utf-8"?>
<Properties xmlns="http://schemas.openxmlformats.org/officeDocument/2006/extended-properties" xmlns:vt="http://schemas.openxmlformats.org/officeDocument/2006/docPropsVTypes">
  <Template>9Slide.vn</Template>
  <TotalTime>5421</TotalTime>
  <Words>1316</Words>
  <Application>Microsoft Office PowerPoint</Application>
  <PresentationFormat>Widescreen</PresentationFormat>
  <Paragraphs>76</Paragraphs>
  <Slides>35</Slides>
  <Notes>18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35</vt:i4>
      </vt:variant>
    </vt:vector>
  </HeadingPairs>
  <TitlesOfParts>
    <vt:vector size="56" baseType="lpstr">
      <vt:lpstr>#9Slide02 Noi dung dai</vt:lpstr>
      <vt:lpstr>LNTH-LuoLuoNotangYuanTi 1</vt:lpstr>
      <vt:lpstr>#9Slide03 Montserrat Black</vt:lpstr>
      <vt:lpstr>Arial</vt:lpstr>
      <vt:lpstr>Calibri</vt:lpstr>
      <vt:lpstr>Calibri Light</vt:lpstr>
      <vt:lpstr>Cambria</vt:lpstr>
      <vt:lpstr>Changa One</vt:lpstr>
      <vt:lpstr>Fredoka One</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29</cp:revision>
  <dcterms:created xsi:type="dcterms:W3CDTF">2023-09-03T00:46:18Z</dcterms:created>
  <dcterms:modified xsi:type="dcterms:W3CDTF">2024-12-11T14:20:35Z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