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414" r:id="rId4"/>
    <p:sldId id="415" r:id="rId5"/>
    <p:sldId id="283" r:id="rId6"/>
    <p:sldId id="292" r:id="rId7"/>
    <p:sldId id="416" r:id="rId8"/>
    <p:sldId id="270" r:id="rId9"/>
    <p:sldId id="314" r:id="rId10"/>
    <p:sldId id="362" r:id="rId11"/>
    <p:sldId id="303" r:id="rId12"/>
    <p:sldId id="417" r:id="rId13"/>
    <p:sldId id="418" r:id="rId14"/>
    <p:sldId id="423" r:id="rId15"/>
    <p:sldId id="265" r:id="rId16"/>
    <p:sldId id="315" r:id="rId17"/>
    <p:sldId id="425" r:id="rId18"/>
    <p:sldId id="421" r:id="rId19"/>
    <p:sldId id="424" r:id="rId20"/>
    <p:sldId id="334" r:id="rId21"/>
    <p:sldId id="426" r:id="rId22"/>
    <p:sldId id="427" r:id="rId23"/>
    <p:sldId id="420" r:id="rId24"/>
    <p:sldId id="428" r:id="rId25"/>
    <p:sldId id="429" r:id="rId26"/>
    <p:sldId id="430" r:id="rId27"/>
    <p:sldId id="431" r:id="rId28"/>
    <p:sldId id="31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C65D8-0680-4916-9FF6-0E5AC7A725C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AD185-AE21-4401-8000-D6A761B1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6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03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63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ạ,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ta. Do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6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3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4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3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8C618-6982-4E1B-6145-22FEEAF64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7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19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8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9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0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4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2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前言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9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8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8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FAA6CF0-698D-BC41-BAE9-F2C038F0450D}"/>
              </a:ext>
            </a:extLst>
          </p:cNvPr>
          <p:cNvSpPr/>
          <p:nvPr userDrawn="1"/>
        </p:nvSpPr>
        <p:spPr>
          <a:xfrm>
            <a:off x="207818" y="187037"/>
            <a:ext cx="11793682" cy="6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84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1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1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2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4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1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4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2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508A6F-7524-FFD5-551C-B5ECEEC085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4" y="103831"/>
            <a:ext cx="1529500" cy="15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6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CE2F6B3-3ECA-4B58-A8F5-7B9027743C87}"/>
              </a:ext>
            </a:extLst>
          </p:cNvPr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E42759-D09D-4F00-88DC-727766021E4D}"/>
              </a:ext>
            </a:extLst>
          </p:cNvPr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112121-45AC-4321-9C21-2BE5EF688F40}"/>
              </a:ext>
            </a:extLst>
          </p:cNvPr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93FE66-4261-4BBB-864F-5D49C4B440E8}"/>
              </a:ext>
            </a:extLst>
          </p:cNvPr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3E26DB7-98EA-4125-8FCE-165F34F6C288}"/>
              </a:ext>
            </a:extLst>
          </p:cNvPr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D721B28-7730-41B9-8E5C-522EECFDE5FA}"/>
              </a:ext>
            </a:extLst>
          </p:cNvPr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808A66-6DE0-453A-8159-3FC1E3825A6C}"/>
              </a:ext>
            </a:extLst>
          </p:cNvPr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12760C-02D3-FC65-5628-66374D2C74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F904682-2CE1-8E0B-861D-F6F560EEB5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B7B51-A9C0-C89B-524A-9F9901AB1B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BBB56E-63C3-CEF4-95A7-C6F32E15E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843" y="3658796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F0B7D4-6DBF-5296-F518-755A5D9E4078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71E48-76CB-19B7-4DE0-C0076BF21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9F802F-6D66-0AD8-D640-A19AC0B793F4}"/>
                </a:ext>
              </a:extLst>
            </p:cNvPr>
            <p:cNvSpPr/>
            <p:nvPr/>
          </p:nvSpPr>
          <p:spPr>
            <a:xfrm>
              <a:off x="5399450" y="2141216"/>
              <a:ext cx="509751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êu thêm một số nguyên nhân dẫn đến hoả hoạn.</a:t>
              </a:r>
              <a:endPara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Graphic 8">
            <a:extLst>
              <a:ext uri="{FF2B5EF4-FFF2-40B4-BE49-F238E27FC236}">
                <a16:creationId xmlns:a16="http://schemas.microsoft.com/office/drawing/2014/main" id="{403E9245-F2DC-58BB-0624-687939ED5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8">
            <a:extLst>
              <a:ext uri="{FF2B5EF4-FFF2-40B4-BE49-F238E27FC236}">
                <a16:creationId xmlns:a16="http://schemas.microsoft.com/office/drawing/2014/main" id="{D721EC56-9001-7D04-5D6D-434AB913B9AD}"/>
              </a:ext>
            </a:extLst>
          </p:cNvPr>
          <p:cNvSpPr/>
          <p:nvPr/>
        </p:nvSpPr>
        <p:spPr>
          <a:xfrm>
            <a:off x="1052071" y="814038"/>
            <a:ext cx="10658147" cy="5304237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9A57F30D-C4D4-810F-A5F7-96CB3E038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0336" l="9994" r="89974">
                        <a14:foregroundMark x1="26229" y1="46179" x2="32374" y2="47271"/>
                        <a14:foregroundMark x1="32374" y1="47271" x2="44922" y2="45572"/>
                        <a14:foregroundMark x1="32212" y1="75981" x2="43111" y2="78811"/>
                        <a14:foregroundMark x1="43111" y1="78811" x2="46184" y2="87465"/>
                        <a14:foregroundMark x1="47898" y1="70400" x2="48157" y2="86454"/>
                        <a14:foregroundMark x1="48157" y1="86454" x2="48157" y2="86454"/>
                        <a14:foregroundMark x1="50550" y1="89325" x2="35640" y2="90336"/>
                        <a14:foregroundMark x1="35640" y1="90336" x2="29398" y2="88031"/>
                        <a14:foregroundMark x1="29398" y1="88031" x2="28881" y2="88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7" r="25670"/>
          <a:stretch/>
        </p:blipFill>
        <p:spPr>
          <a:xfrm flipH="1">
            <a:off x="-246413" y="2487562"/>
            <a:ext cx="3708791" cy="4646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3E76F-F834-5F12-CC2B-B73E46BC2021}"/>
              </a:ext>
            </a:extLst>
          </p:cNvPr>
          <p:cNvSpPr txBox="1"/>
          <p:nvPr/>
        </p:nvSpPr>
        <p:spPr>
          <a:xfrm>
            <a:off x="3287485" y="1866584"/>
            <a:ext cx="8248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ga bị rò rỉ;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cẩn thận khi sử dụng thiết bị điện;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vật liệu dễ cháy gần nguồn lửa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ừa sạc vừa dùng điện thoại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 tập trung nấ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nướng,…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041EE-49C9-27D8-20A5-11C9764A167E}"/>
              </a:ext>
            </a:extLst>
          </p:cNvPr>
          <p:cNvSpPr/>
          <p:nvPr/>
        </p:nvSpPr>
        <p:spPr>
          <a:xfrm>
            <a:off x="2677885" y="500052"/>
            <a:ext cx="78050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ột số nguyên nhân dẫn đến hoả hoạn.</a:t>
            </a:r>
          </a:p>
        </p:txBody>
      </p:sp>
    </p:spTree>
    <p:extLst>
      <p:ext uri="{BB962C8B-B14F-4D97-AF65-F5344CB8AC3E}">
        <p14:creationId xmlns:p14="http://schemas.microsoft.com/office/powerpoint/2010/main" val="27345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2498"/>
            <a:ext cx="5347597" cy="27655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Có nhiều nguyên nhân gây ra hoả hoạn. Để đảm bảo an toàn, mỗi chúng ta cần có ý thức phòng chống hoả hoạn và học cách thoát hiểm an toàn.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Xác định cách phòng chống hoả hoạn.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11131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en-US" sz="32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4508C-DA5A-474F-8A84-437CD2F7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15" y="1753961"/>
            <a:ext cx="86868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1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4BE202-66F6-1742-8A9D-268E5D5A6445}"/>
              </a:ext>
            </a:extLst>
          </p:cNvPr>
          <p:cNvSpPr txBox="1"/>
          <p:nvPr/>
        </p:nvSpPr>
        <p:spPr>
          <a:xfrm>
            <a:off x="799280" y="397304"/>
            <a:ext cx="111314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1DD8A-080D-D6D3-0571-4784767A2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2498271"/>
            <a:ext cx="108966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7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28600"/>
            <a:ext cx="11482729" cy="6611054"/>
            <a:chOff x="254000" y="1068752"/>
            <a:chExt cx="11684000" cy="6340155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5A514A-7CE6-CEC0-A37A-EF013E5BF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2" y="2068287"/>
            <a:ext cx="6273685" cy="4281184"/>
          </a:xfrm>
          <a:prstGeom prst="rect">
            <a:avLst/>
          </a:prstGeom>
        </p:spPr>
      </p:pic>
      <p:pic>
        <p:nvPicPr>
          <p:cNvPr id="3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E0AD8810-F927-1E7E-EC7B-10D9CC97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714" t="31904" r="28286" b="30000"/>
          <a:stretch/>
        </p:blipFill>
        <p:spPr>
          <a:xfrm>
            <a:off x="7560269" y="2138582"/>
            <a:ext cx="2207327" cy="105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4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5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8D43EFEC-D2A8-DD24-DF39-9A90ADFC54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58220017-00C1-3455-6CBD-74692E218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8A7ED1-EC23-34E4-AFBC-6DEEBF4BD81F}"/>
              </a:ext>
            </a:extLst>
          </p:cNvPr>
          <p:cNvSpPr/>
          <p:nvPr/>
        </p:nvSpPr>
        <p:spPr>
          <a:xfrm>
            <a:off x="3200400" y="1892225"/>
            <a:ext cx="8524240" cy="4400550"/>
          </a:xfrm>
          <a:prstGeom prst="roundRect">
            <a:avLst/>
          </a:prstGeom>
          <a:solidFill>
            <a:srgbClr val="DEECF0"/>
          </a:solidFill>
          <a:ln>
            <a:solidFill>
              <a:srgbClr val="DEEC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Khi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F032-2B10-9024-D382-C4F85BFCC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3" y="1175426"/>
            <a:ext cx="4382307" cy="1263158"/>
          </a:xfrm>
          <a:prstGeom prst="rect">
            <a:avLst/>
          </a:prstGeom>
        </p:spPr>
      </p:pic>
      <p:pic>
        <p:nvPicPr>
          <p:cNvPr id="8" name="Picture 2" descr="Cartoon Firefighter Pours from a Fire Hose Stock Vector - Illustration of  water, mascot: 53892991">
            <a:extLst>
              <a:ext uri="{FF2B5EF4-FFF2-40B4-BE49-F238E27FC236}">
                <a16:creationId xmlns:a16="http://schemas.microsoft.com/office/drawing/2014/main" id="{EAF05511-C207-B585-EB79-68F991D6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120" y="3830320"/>
            <a:ext cx="3576320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DA37CB-6E2A-2D97-7642-320D9DE42D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45" y="182880"/>
            <a:ext cx="1126435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3: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767942" y="2743200"/>
            <a:ext cx="6727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03636-D871-6D69-FB68-8A922A9F1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2663"/>
            <a:ext cx="5243005" cy="34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thoát nạn khi có cháy">
            <a:hlinkClick r:id="" action="ppaction://media"/>
            <a:extLst>
              <a:ext uri="{FF2B5EF4-FFF2-40B4-BE49-F238E27FC236}">
                <a16:creationId xmlns:a16="http://schemas.microsoft.com/office/drawing/2014/main" id="{2BB53207-43E7-2ED4-AC3D-C4699329F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746920" y="1592554"/>
            <a:ext cx="6143738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Xác định đường thoát hiểm tối ưu.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khăn hoặc các vận dụng bằng vải được nhúng nước để che mũi, che đầu.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lom khom hoặc bò sát mặt đất khi có khói.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Giáo dục kỹ năng sống: Kỹ năng thoát hiểm khi gặp hỏa hoạn.">
            <a:extLst>
              <a:ext uri="{FF2B5EF4-FFF2-40B4-BE49-F238E27FC236}">
                <a16:creationId xmlns:a16="http://schemas.microsoft.com/office/drawing/2014/main" id="{708C7A5B-EE84-291A-C411-B5E991CA0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2"/>
          <a:stretch/>
        </p:blipFill>
        <p:spPr bwMode="auto">
          <a:xfrm>
            <a:off x="7136944" y="1796142"/>
            <a:ext cx="4586969" cy="378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ạy Trẻ Thoát Khỏi Đám Cháy - PCCC - Hoạt Hình Kỹ Năng Sống Cho Bé">
            <a:hlinkClick r:id="" action="ppaction://media"/>
            <a:extLst>
              <a:ext uri="{FF2B5EF4-FFF2-40B4-BE49-F238E27FC236}">
                <a16:creationId xmlns:a16="http://schemas.microsoft.com/office/drawing/2014/main" id="{3135B03B-F331-449D-04EC-E00A32C73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65564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3DF3D-7F18-02CA-8622-04151B13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4" y="0"/>
            <a:ext cx="3928745" cy="6776975"/>
          </a:xfrm>
          <a:prstGeom prst="rect">
            <a:avLst/>
          </a:prstGeom>
        </p:spPr>
      </p:pic>
      <p:pic>
        <p:nvPicPr>
          <p:cNvPr id="1026" name="Picture 2" descr="10 kỹ năng thoát hiểm khi gặp sự cố cháy nổ">
            <a:extLst>
              <a:ext uri="{FF2B5EF4-FFF2-40B4-BE49-F238E27FC236}">
                <a16:creationId xmlns:a16="http://schemas.microsoft.com/office/drawing/2014/main" id="{19DC0CD2-1824-87FD-C860-12E3E44A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10" y="-71120"/>
            <a:ext cx="580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99226"/>
            <a:ext cx="4561114" cy="23587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63771-B2BC-35B3-C573-4A1853BE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472" y="3549938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94020546-3193-29C5-D80B-7A01ED83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99" y="4411970"/>
            <a:ext cx="3504415" cy="192808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B1997CD6-1BB2-1D42-D242-769EFD8DB1E5}"/>
              </a:ext>
            </a:extLst>
          </p:cNvPr>
          <p:cNvSpPr/>
          <p:nvPr/>
        </p:nvSpPr>
        <p:spPr>
          <a:xfrm>
            <a:off x="2386530" y="455142"/>
            <a:ext cx="8749556" cy="1417201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cùng người thân về những việc cần làm khi phòng xảy ra hỏa hoạn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2AB12-B85F-EC3E-B31D-B50DF7E2B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59" y="2160133"/>
            <a:ext cx="1041082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>
            <a:extLst>
              <a:ext uri="{FF2B5EF4-FFF2-40B4-BE49-F238E27FC236}">
                <a16:creationId xmlns:a16="http://schemas.microsoft.com/office/drawing/2014/main" id="{F4A36943-CF6C-BCE0-3947-9AABAEE957A2}"/>
              </a:ext>
            </a:extLst>
          </p:cNvPr>
          <p:cNvGrpSpPr/>
          <p:nvPr/>
        </p:nvGrpSpPr>
        <p:grpSpPr>
          <a:xfrm>
            <a:off x="1936844" y="595816"/>
            <a:ext cx="8854020" cy="4955239"/>
            <a:chOff x="354636" y="89832"/>
            <a:chExt cx="11482729" cy="6749822"/>
          </a:xfrm>
        </p:grpSpPr>
        <p:grpSp>
          <p:nvGrpSpPr>
            <p:cNvPr id="4" name="组合 41">
              <a:extLst>
                <a:ext uri="{FF2B5EF4-FFF2-40B4-BE49-F238E27FC236}">
                  <a16:creationId xmlns:a16="http://schemas.microsoft.com/office/drawing/2014/main" id="{BCA4BB0A-422E-A40E-661F-C94C089CE6C6}"/>
                </a:ext>
              </a:extLst>
            </p:cNvPr>
            <p:cNvGrpSpPr/>
            <p:nvPr/>
          </p:nvGrpSpPr>
          <p:grpSpPr>
            <a:xfrm>
              <a:off x="354636" y="1087020"/>
              <a:ext cx="11482729" cy="5752634"/>
              <a:chOff x="254000" y="1068752"/>
              <a:chExt cx="11684000" cy="6340155"/>
            </a:xfrm>
          </p:grpSpPr>
          <p:pic>
            <p:nvPicPr>
              <p:cNvPr id="6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04E119D2-7FCF-FEA1-45EE-2FE42B777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1068752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938A8CCD-EA74-B025-85AC-47AE2CB08592}"/>
                  </a:ext>
                </a:extLst>
              </p:cNvPr>
              <p:cNvSpPr/>
              <p:nvPr/>
            </p:nvSpPr>
            <p:spPr>
              <a:xfrm>
                <a:off x="254000" y="1265886"/>
                <a:ext cx="11684000" cy="5719779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endParaRPr>
              </a:p>
            </p:txBody>
          </p:sp>
          <p:pic>
            <p:nvPicPr>
              <p:cNvPr id="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8BC988EB-19AD-DA58-8105-A486306EE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6985665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文本框 4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7C2B1922-7FB8-D4AD-FB59-A20C37E236FB}"/>
                </a:ext>
              </a:extLst>
            </p:cNvPr>
            <p:cNvSpPr txBox="1"/>
            <p:nvPr/>
          </p:nvSpPr>
          <p:spPr>
            <a:xfrm>
              <a:off x="1864713" y="89832"/>
              <a:ext cx="239577" cy="1131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srgbClr val="FBB555"/>
                </a:solidFill>
                <a:effectLst/>
                <a:uLnTx/>
                <a:uFillTx/>
                <a:latin typeface="SVN-Kitten" pitchFamily="50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AF52905B-1B8F-0AC9-51E1-8D24B2164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16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3769437C-E1E4-4941-A628-009D1CB0D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156BAA-DD15-D5FD-ECA2-8D5FE8BCE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463215"/>
            <a:ext cx="9244668" cy="18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5AAB224E-EE13-4C57-9B62-A5E1D8B8054E}"/>
              </a:ext>
            </a:extLst>
          </p:cNvPr>
          <p:cNvGrpSpPr/>
          <p:nvPr/>
        </p:nvGrpSpPr>
        <p:grpSpPr>
          <a:xfrm>
            <a:off x="1845404" y="901160"/>
            <a:ext cx="8854020" cy="4223175"/>
            <a:chOff x="254000" y="1068752"/>
            <a:chExt cx="11684000" cy="6340155"/>
          </a:xfrm>
        </p:grpSpPr>
        <p:pic>
          <p:nvPicPr>
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8736F64-B86A-40BE-8E05-0BB390649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4998B76-6521-424A-B1A5-D63F8B73713B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F3BDEA36-8AEB-4CDF-9BE9-9B60586AC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矩形 36">
            <a:extLst>
              <a:ext uri="{FF2B5EF4-FFF2-40B4-BE49-F238E27FC236}">
                <a16:creationId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282306" y="135597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 đã gặp tình huống liên quan đến hỏa hoạn trong thực tế chưa? Mọi người đã làm gì để phòng chống hỏa hoạn?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3614057"/>
            <a:ext cx="3243943" cy="3243943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1AFE2E-5726-D363-71CB-933678A0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B82E5-25DE-5C1F-7753-56A7E1EDD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117" y="181522"/>
            <a:ext cx="2572735" cy="1182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AC91E-11BE-FBDE-4FEE-766D923CB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379" y="1669763"/>
            <a:ext cx="8382727" cy="2408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6656" y="-149035"/>
            <a:ext cx="2846121" cy="2846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C52AE-C053-0EC2-D839-D7DC5F8D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09" y="3588401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BB8E83-A7C9-DD2D-BE31-29A26166D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6013" y="2526802"/>
            <a:ext cx="4474861" cy="4474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267200" y="2743200"/>
            <a:ext cx="722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Quan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35C5F8E5-F95E-9AE5-0DCD-036662AA3498}"/>
              </a:ext>
            </a:extLst>
          </p:cNvPr>
          <p:cNvSpPr/>
          <p:nvPr/>
        </p:nvSpPr>
        <p:spPr>
          <a:xfrm>
            <a:off x="402771" y="1447801"/>
            <a:ext cx="5976258" cy="5094514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8723A-8154-60DC-DADA-A271FF6F17F9}"/>
              </a:ext>
            </a:extLst>
          </p:cNvPr>
          <p:cNvSpPr/>
          <p:nvPr/>
        </p:nvSpPr>
        <p:spPr>
          <a:xfrm>
            <a:off x="6268591" y="2492138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Tìm những nơi có khả năng tạo ra nguồn lửa.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897CE-4282-B85F-60F4-0E2BFB96459A}"/>
              </a:ext>
            </a:extLst>
          </p:cNvPr>
          <p:cNvSpPr/>
          <p:nvPr/>
        </p:nvSpPr>
        <p:spPr>
          <a:xfrm>
            <a:off x="6333905" y="4364481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Chỉ ra những đồ vật dễ cháy, dễ bắt lửa ở gần nguồn lửa.</a:t>
            </a:r>
          </a:p>
        </p:txBody>
      </p:sp>
    </p:spTree>
    <p:extLst>
      <p:ext uri="{BB962C8B-B14F-4D97-AF65-F5344CB8AC3E}">
        <p14:creationId xmlns:p14="http://schemas.microsoft.com/office/powerpoint/2010/main" val="1783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5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453C0D64-7AAC-4F76-AAEC-92FD92A5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C9775519-B84E-4347-8402-2760CBA8F38E}"/>
              </a:ext>
            </a:extLst>
          </p:cNvPr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1D98461-AA80-4140-8CB3-9BAC7EB9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48CC9B77-2FAD-DEB7-EE04-7A5D17428F3B}"/>
              </a:ext>
            </a:extLst>
          </p:cNvPr>
          <p:cNvSpPr/>
          <p:nvPr/>
        </p:nvSpPr>
        <p:spPr>
          <a:xfrm>
            <a:off x="642256" y="1382486"/>
            <a:ext cx="5159829" cy="4430486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56D701-A617-59DF-CC5A-3C794E632187}"/>
              </a:ext>
            </a:extLst>
          </p:cNvPr>
          <p:cNvGrpSpPr/>
          <p:nvPr/>
        </p:nvGrpSpPr>
        <p:grpSpPr>
          <a:xfrm>
            <a:off x="6255580" y="1398315"/>
            <a:ext cx="4640093" cy="1366656"/>
            <a:chOff x="926592" y="4523232"/>
            <a:chExt cx="4082977" cy="609600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71E23D33-4C8D-143E-6E1D-8B2AD8098C0E}"/>
                </a:ext>
              </a:extLst>
            </p:cNvPr>
            <p:cNvSpPr/>
            <p:nvPr/>
          </p:nvSpPr>
          <p:spPr>
            <a:xfrm>
              <a:off x="926592" y="4523232"/>
              <a:ext cx="4082977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C100B3-518C-337D-07E2-D3033610D20F}"/>
                </a:ext>
              </a:extLst>
            </p:cNvPr>
            <p:cNvSpPr/>
            <p:nvPr/>
          </p:nvSpPr>
          <p:spPr>
            <a:xfrm>
              <a:off x="1089225" y="4588307"/>
              <a:ext cx="3851866" cy="208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Nguồn lửa từ bếp ga đang đỏ, nến đang thắp</a:t>
              </a:r>
            </a:p>
          </p:txBody>
        </p:sp>
      </p:grpSp>
      <p:sp>
        <p:nvSpPr>
          <p:cNvPr id="8" name="Arrow: Down 7">
            <a:extLst>
              <a:ext uri="{FF2B5EF4-FFF2-40B4-BE49-F238E27FC236}">
                <a16:creationId xmlns:a16="http://schemas.microsoft.com/office/drawing/2014/main" id="{4503B440-5104-F63C-71C3-56BF48DBD888}"/>
              </a:ext>
            </a:extLst>
          </p:cNvPr>
          <p:cNvSpPr/>
          <p:nvPr/>
        </p:nvSpPr>
        <p:spPr>
          <a:xfrm>
            <a:off x="3755571" y="2122715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B3D041F-C63C-61EA-2C8D-368A4747748C}"/>
              </a:ext>
            </a:extLst>
          </p:cNvPr>
          <p:cNvSpPr/>
          <p:nvPr/>
        </p:nvSpPr>
        <p:spPr>
          <a:xfrm>
            <a:off x="2547257" y="3635829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682199-04D3-FB2E-1790-B72B30C6AF2B}"/>
              </a:ext>
            </a:extLst>
          </p:cNvPr>
          <p:cNvGrpSpPr/>
          <p:nvPr/>
        </p:nvGrpSpPr>
        <p:grpSpPr>
          <a:xfrm>
            <a:off x="6353552" y="3270660"/>
            <a:ext cx="4967591" cy="2040981"/>
            <a:chOff x="926592" y="4523232"/>
            <a:chExt cx="4082977" cy="1028778"/>
          </a:xfrm>
        </p:grpSpPr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A695C946-C026-538B-676C-2AD722E4A8BE}"/>
                </a:ext>
              </a:extLst>
            </p:cNvPr>
            <p:cNvSpPr/>
            <p:nvPr/>
          </p:nvSpPr>
          <p:spPr>
            <a:xfrm>
              <a:off x="926592" y="4523232"/>
              <a:ext cx="4082977" cy="101261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FCADB3-1BDB-4992-64BD-F20169D20E2D}"/>
                </a:ext>
              </a:extLst>
            </p:cNvPr>
            <p:cNvSpPr/>
            <p:nvPr/>
          </p:nvSpPr>
          <p:spPr>
            <a:xfrm>
              <a:off x="1089225" y="4632204"/>
              <a:ext cx="3851866" cy="919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Những đồ vật dễ bắt lửa: bột nở, rèm cửa sổ gần bếp; sách, vở để gần nến,…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1D6B2D3-179A-4D9B-7D3E-7304CAE55914}"/>
              </a:ext>
            </a:extLst>
          </p:cNvPr>
          <p:cNvSpPr/>
          <p:nvPr/>
        </p:nvSpPr>
        <p:spPr>
          <a:xfrm rot="1863345">
            <a:off x="4659504" y="2430373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0AF6A9E-E2F2-8224-913D-81231059D6E1}"/>
              </a:ext>
            </a:extLst>
          </p:cNvPr>
          <p:cNvSpPr/>
          <p:nvPr/>
        </p:nvSpPr>
        <p:spPr>
          <a:xfrm rot="1863345">
            <a:off x="2776276" y="1722802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D000182-3335-1B68-5660-C1E93E29B555}"/>
              </a:ext>
            </a:extLst>
          </p:cNvPr>
          <p:cNvSpPr/>
          <p:nvPr/>
        </p:nvSpPr>
        <p:spPr>
          <a:xfrm rot="1863345">
            <a:off x="3799534" y="3976145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35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778AC7C-DBB5-48E0-99FF-B2EF5F243840}"/>
</file>

<file path=customXml/itemProps2.xml><?xml version="1.0" encoding="utf-8"?>
<ds:datastoreItem xmlns:ds="http://schemas.openxmlformats.org/officeDocument/2006/customXml" ds:itemID="{3B286820-0BE7-4C64-BA29-4872B45442D3}"/>
</file>

<file path=customXml/itemProps3.xml><?xml version="1.0" encoding="utf-8"?>
<ds:datastoreItem xmlns:ds="http://schemas.openxmlformats.org/officeDocument/2006/customXml" ds:itemID="{BB9BF205-6230-42E8-A4A2-3EFDD8651899}"/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485</Words>
  <Application>Microsoft Office PowerPoint</Application>
  <PresentationFormat>Widescreen</PresentationFormat>
  <Paragraphs>42</Paragraphs>
  <Slides>26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字魂52号-阿开漫画体</vt:lpstr>
      <vt:lpstr>Arial</vt:lpstr>
      <vt:lpstr>Calibri</vt:lpstr>
      <vt:lpstr>Cambria</vt:lpstr>
      <vt:lpstr>SVN-Kitten</vt:lpstr>
      <vt:lpstr>Times New Roman</vt:lpstr>
      <vt:lpstr>1_Office Theme</vt:lpstr>
      <vt:lpstr>千库网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Quan sát và truy tìm nguồn lửa trong hình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2024-09-15T01:43:01Z</dcterms:created>
  <dcterms:modified xsi:type="dcterms:W3CDTF">2024-11-27T02:58:15Z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