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3" r:id="rId4"/>
  </p:sldMasterIdLst>
  <p:notesMasterIdLst>
    <p:notesMasterId r:id="rId26"/>
  </p:notesMasterIdLst>
  <p:sldIdLst>
    <p:sldId id="288" r:id="rId5"/>
    <p:sldId id="341" r:id="rId6"/>
    <p:sldId id="289" r:id="rId7"/>
    <p:sldId id="2642" r:id="rId8"/>
    <p:sldId id="2643" r:id="rId9"/>
    <p:sldId id="256" r:id="rId10"/>
    <p:sldId id="290" r:id="rId11"/>
    <p:sldId id="258" r:id="rId12"/>
    <p:sldId id="274" r:id="rId13"/>
    <p:sldId id="2644" r:id="rId14"/>
    <p:sldId id="278" r:id="rId15"/>
    <p:sldId id="271" r:id="rId16"/>
    <p:sldId id="267" r:id="rId17"/>
    <p:sldId id="299" r:id="rId18"/>
    <p:sldId id="2645" r:id="rId19"/>
    <p:sldId id="2646" r:id="rId20"/>
    <p:sldId id="2647" r:id="rId21"/>
    <p:sldId id="2648" r:id="rId22"/>
    <p:sldId id="298" r:id="rId23"/>
    <p:sldId id="2649"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054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87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78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7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693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52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982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02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425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79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59224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178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34979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5406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14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525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776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7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35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8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48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701674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7171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79543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4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308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8.sv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2.png"/><Relationship Id="rId5"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64.png"/><Relationship Id="rId4" Type="http://schemas.openxmlformats.org/officeDocument/2006/relationships/image" Target="../media/image11.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openxmlformats.org/officeDocument/2006/relationships/image" Target="../media/image2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9.png"/><Relationship Id="rId3" Type="http://schemas.openxmlformats.org/officeDocument/2006/relationships/image" Target="../media/image46.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7.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7.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8.xml"/><Relationship Id="rId5" Type="http://schemas.openxmlformats.org/officeDocument/2006/relationships/image" Target="../media/image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34.xml"/><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34.xml"/><Relationship Id="rId5" Type="http://schemas.openxmlformats.org/officeDocument/2006/relationships/image" Target="../media/image2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83391-5591-1AC4-FC3D-C9F28A75D38F}"/>
              </a:ext>
            </a:extLst>
          </p:cNvPr>
          <p:cNvPicPr>
            <a:picLocks noChangeAspect="1"/>
          </p:cNvPicPr>
          <p:nvPr/>
        </p:nvPicPr>
        <p:blipFill>
          <a:blip r:embed="rId5"/>
          <a:stretch>
            <a:fillRect/>
          </a:stretch>
        </p:blipFill>
        <p:spPr>
          <a:xfrm>
            <a:off x="1403867" y="3567834"/>
            <a:ext cx="8992379" cy="157290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lvl="0" algn="ctr"/>
              <a:r>
                <a:rPr lang="en-US" sz="4800" dirty="0">
                  <a:solidFill>
                    <a:prstClr val="black"/>
                  </a:solidFill>
                </a:rPr>
                <a:t>Trong </a:t>
              </a:r>
              <a:r>
                <a:rPr lang="en-US" sz="4800" dirty="0" err="1">
                  <a:solidFill>
                    <a:prstClr val="black"/>
                  </a:solidFill>
                </a:rPr>
                <a:t>thời</a:t>
              </a:r>
              <a:r>
                <a:rPr lang="en-US" sz="4800" dirty="0">
                  <a:solidFill>
                    <a:prstClr val="black"/>
                  </a:solidFill>
                </a:rPr>
                <a:t> bao </a:t>
              </a:r>
              <a:r>
                <a:rPr lang="en-US" sz="4800" dirty="0" err="1">
                  <a:solidFill>
                    <a:prstClr val="black"/>
                  </a:solidFill>
                </a:rPr>
                <a:t>cấp</a:t>
              </a:r>
              <a:r>
                <a:rPr lang="en-US" sz="4800" dirty="0">
                  <a:solidFill>
                    <a:prstClr val="black"/>
                  </a:solidFill>
                </a:rPr>
                <a:t>, </a:t>
              </a:r>
              <a:r>
                <a:rPr lang="en-US" sz="4800" dirty="0" err="1">
                  <a:solidFill>
                    <a:prstClr val="black"/>
                  </a:solidFill>
                </a:rPr>
                <a:t>tem</a:t>
              </a:r>
              <a:r>
                <a:rPr lang="en-US" sz="4800" dirty="0">
                  <a:solidFill>
                    <a:prstClr val="black"/>
                  </a:solidFill>
                </a:rPr>
                <a:t> </a:t>
              </a:r>
              <a:r>
                <a:rPr lang="en-US" sz="4800" dirty="0" err="1">
                  <a:solidFill>
                    <a:prstClr val="black"/>
                  </a:solidFill>
                </a:rPr>
                <a:t>phiếu</a:t>
              </a:r>
              <a:r>
                <a:rPr lang="en-US" sz="4800" dirty="0">
                  <a:solidFill>
                    <a:prstClr val="black"/>
                  </a:solidFill>
                </a:rPr>
                <a:t> </a:t>
              </a:r>
              <a:r>
                <a:rPr lang="en-US" sz="4800" dirty="0" err="1">
                  <a:solidFill>
                    <a:prstClr val="black"/>
                  </a:solidFill>
                </a:rPr>
                <a:t>dùng</a:t>
              </a:r>
              <a:r>
                <a:rPr lang="en-US" sz="4800" dirty="0">
                  <a:solidFill>
                    <a:prstClr val="black"/>
                  </a:solidFill>
                </a:rPr>
                <a:t> </a:t>
              </a:r>
              <a:r>
                <a:rPr lang="en-US" sz="4800" dirty="0" err="1">
                  <a:solidFill>
                    <a:prstClr val="black"/>
                  </a:solidFill>
                </a:rPr>
                <a:t>để</a:t>
              </a:r>
              <a:r>
                <a:rPr lang="en-US" sz="4800" dirty="0">
                  <a:solidFill>
                    <a:prstClr val="black"/>
                  </a:solidFill>
                </a:rPr>
                <a:t> </a:t>
              </a:r>
              <a:r>
                <a:rPr lang="en-US" sz="4800" dirty="0" err="1">
                  <a:solidFill>
                    <a:prstClr val="black"/>
                  </a:solidFill>
                </a:rPr>
                <a:t>làm</a:t>
              </a:r>
              <a:r>
                <a:rPr lang="en-US" sz="4800" dirty="0">
                  <a:solidFill>
                    <a:prstClr val="black"/>
                  </a:solidFill>
                </a:rPr>
                <a:t> </a:t>
              </a:r>
              <a:r>
                <a:rPr lang="en-US" sz="4800" dirty="0" err="1">
                  <a:solidFill>
                    <a:prstClr val="black"/>
                  </a:solidFill>
                </a:rPr>
                <a:t>gì</a:t>
              </a:r>
              <a:r>
                <a:rPr lang="en-US" sz="4800" dirty="0">
                  <a:solidFill>
                    <a:prstClr val="black"/>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lvl="1" algn="ctr" defTabSz="609630">
                <a:defRPr/>
              </a:pP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Trao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đổi</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hoá</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Trong sổ lương thực ghi nội dung gì?</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G</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 đầy đủ thông tin về chủ hộ và tiêu chuẩn lương thực của các thành viên trong gia đình hằng tháng..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1905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Ai nắm quyền phân phối hầu hết các loại hàng hóa?</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4147458" y="4528457"/>
            <a:ext cx="4256314" cy="1480457"/>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62500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0B02D28-A05A-4722-8737-0F5C967B39B2}"/>
</file>

<file path=customXml/itemProps2.xml><?xml version="1.0" encoding="utf-8"?>
<ds:datastoreItem xmlns:ds="http://schemas.openxmlformats.org/officeDocument/2006/customXml" ds:itemID="{CA96D843-29A9-4BE6-AE2A-93622DFA8517}"/>
</file>

<file path=customXml/itemProps3.xml><?xml version="1.0" encoding="utf-8"?>
<ds:datastoreItem xmlns:ds="http://schemas.openxmlformats.org/officeDocument/2006/customXml" ds:itemID="{1FAB08AB-CCDA-4301-ABCA-26BFE40B97A2}"/>
</file>

<file path=docProps/app.xml><?xml version="1.0" encoding="utf-8"?>
<Properties xmlns="http://schemas.openxmlformats.org/officeDocument/2006/extended-properties" xmlns:vt="http://schemas.openxmlformats.org/officeDocument/2006/docPropsVTypes">
  <TotalTime>285</TotalTime>
  <Words>681</Words>
  <Application>Microsoft Office PowerPoint</Application>
  <PresentationFormat>Widescreen</PresentationFormat>
  <Paragraphs>41</Paragraphs>
  <Slides>21</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Bryndan Write Bold</vt:lpstr>
      <vt:lpstr>Gaegu Light Bold</vt:lpstr>
      <vt:lpstr>#9Slide07 HoneyCream</vt:lpstr>
      <vt:lpstr>Arial</vt:lpstr>
      <vt:lpstr>Calibri</vt:lpstr>
      <vt:lpstr>Cambria</vt:lpstr>
      <vt:lpstr>SVN-Newton</vt:lpstr>
      <vt:lpstr>SVN-Ready</vt:lpstr>
      <vt:lpstr>Times New Roman</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2024-11-19T07:24:47Z</dcterms:created>
  <dcterms:modified xsi:type="dcterms:W3CDTF">2024-11-19T12:30:39Z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