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93" r:id="rId14"/>
    <p:sldId id="28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1791" autoAdjust="0"/>
  </p:normalViewPr>
  <p:slideViewPr>
    <p:cSldViewPr snapToGrid="0">
      <p:cViewPr varScale="1">
        <p:scale>
          <a:sx n="58" d="100"/>
          <a:sy n="58" d="100"/>
        </p:scale>
        <p:origin x="94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27681-602E-43C2-A573-016A2FAB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" y="0"/>
            <a:ext cx="1210061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D1CF09-3995-A847-D61A-30481932DF30}"/>
              </a:ext>
            </a:extLst>
          </p:cNvPr>
          <p:cNvSpPr/>
          <p:nvPr/>
        </p:nvSpPr>
        <p:spPr>
          <a:xfrm>
            <a:off x="1727200" y="3220719"/>
            <a:ext cx="8798560" cy="3505201"/>
          </a:xfrm>
          <a:prstGeom prst="roundRect">
            <a:avLst>
              <a:gd name="adj" fmla="val 6054"/>
            </a:avLst>
          </a:prstGeom>
          <a:solidFill>
            <a:srgbClr val="E6FAFE"/>
          </a:solidFill>
          <a:ln w="38100">
            <a:solidFill>
              <a:srgbClr val="0099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82F8-DF88-2FE8-A2D3-9F5FE7C06937}"/>
              </a:ext>
            </a:extLst>
          </p:cNvPr>
          <p:cNvSpPr txBox="1"/>
          <p:nvPr/>
        </p:nvSpPr>
        <p:spPr>
          <a:xfrm>
            <a:off x="2590800" y="338867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C8315-1016-E08F-AB54-772CCFA941C1}"/>
              </a:ext>
            </a:extLst>
          </p:cNvPr>
          <p:cNvSpPr txBox="1"/>
          <p:nvPr/>
        </p:nvSpPr>
        <p:spPr>
          <a:xfrm>
            <a:off x="2590800" y="418115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A077B-8974-71CE-F454-F3897BA99643}"/>
              </a:ext>
            </a:extLst>
          </p:cNvPr>
          <p:cNvSpPr txBox="1"/>
          <p:nvPr/>
        </p:nvSpPr>
        <p:spPr>
          <a:xfrm>
            <a:off x="2590800" y="497363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00C24-8169-67DE-B44D-F19EF105C459}"/>
              </a:ext>
            </a:extLst>
          </p:cNvPr>
          <p:cNvSpPr txBox="1"/>
          <p:nvPr/>
        </p:nvSpPr>
        <p:spPr>
          <a:xfrm>
            <a:off x="2590800" y="576611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390E69-3A62-FF8B-0468-F261E21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34798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6DFA1C0-A42C-3B71-379F-4334177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423418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0F4666-A6CA-23E9-7FB3-2253DEE5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07993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D28A129-2938-8086-376C-602C2508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87618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AFB9-5FCC-6066-6AE4-00FEF96A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25" y="1002475"/>
            <a:ext cx="425537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295" y="2368627"/>
            <a:ext cx="2883916" cy="2462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377107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6" y="2388824"/>
            <a:ext cx="4410075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614B8-0F01-AEF0-A2E9-627C5BC489A6}"/>
              </a:ext>
            </a:extLst>
          </p:cNvPr>
          <p:cNvSpPr txBox="1"/>
          <p:nvPr/>
        </p:nvSpPr>
        <p:spPr>
          <a:xfrm>
            <a:off x="627961" y="3073706"/>
            <a:ext cx="588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4 × 3 = 72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Rô-bốt có thể xếp được 72 hộp đèn hình lập phương có thể tích 1 dm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để đầy chiếc thùng đó.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6D0841-D995-44F1-A2D4-39730CCA4C4E}"/>
</file>

<file path=customXml/itemProps3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1592</TotalTime>
  <Words>273</Words>
  <Application>Microsoft Office PowerPoint</Application>
  <PresentationFormat>Widescreen</PresentationFormat>
  <Paragraphs>58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Thao Tran</cp:lastModifiedBy>
  <cp:revision>14</cp:revision>
  <dcterms:created xsi:type="dcterms:W3CDTF">2022-07-12T06:50:44Z</dcterms:created>
  <dcterms:modified xsi:type="dcterms:W3CDTF">2024-12-14T12:22:01Z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