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sldIdLst>
    <p:sldId id="257" r:id="rId7"/>
    <p:sldId id="272" r:id="rId8"/>
    <p:sldId id="260" r:id="rId9"/>
    <p:sldId id="273" r:id="rId10"/>
    <p:sldId id="274" r:id="rId11"/>
    <p:sldId id="256" r:id="rId12"/>
    <p:sldId id="275" r:id="rId13"/>
    <p:sldId id="276" r:id="rId14"/>
    <p:sldId id="259" r:id="rId15"/>
    <p:sldId id="278" r:id="rId16"/>
    <p:sldId id="277" r:id="rId17"/>
    <p:sldId id="265" r:id="rId18"/>
    <p:sldId id="270" r:id="rId19"/>
    <p:sldId id="279" r:id="rId20"/>
    <p:sldId id="280" r:id="rId21"/>
    <p:sldId id="281" r:id="rId22"/>
    <p:sldId id="560" r:id="rId23"/>
    <p:sldId id="2642" r:id="rId24"/>
    <p:sldId id="475"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5630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370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8767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087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769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4843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0823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8315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044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7255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9314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6235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3700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6403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4185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6202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2866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1829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834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955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37705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956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7499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4789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45171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78509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567073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73388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659176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943435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255094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71003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33653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GB"/>
          </a:p>
        </p:txBody>
      </p:sp>
      <p:sp>
        <p:nvSpPr>
          <p:cNvPr id="3" name="Subtitle 2"/>
          <p:cNvSpPr>
            <a:spLocks noGrp="1"/>
          </p:cNvSpPr>
          <p:nvPr>
            <p:ph type="subTitle" idx="1"/>
          </p:nvPr>
        </p:nvSpPr>
        <p:spPr>
          <a:xfrm>
            <a:off x="2286000" y="5403056"/>
            <a:ext cx="13716000" cy="2483645"/>
          </a:xfrm>
          <a:prstGeom prst="rect">
            <a:avLst/>
          </a:prstGeo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GB"/>
          </a:p>
        </p:txBody>
      </p:sp>
      <p:sp>
        <p:nvSpPr>
          <p:cNvPr id="4" name="Date Placeholder 3"/>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15/12/2024</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53792770"/>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1257300" y="2738438"/>
            <a:ext cx="15773400" cy="652700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15/12/2024</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78346138"/>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a:prstGeom prst="rect">
            <a:avLst/>
          </a:prstGeom>
        </p:spPr>
        <p:txBody>
          <a:bodyPr anchor="b"/>
          <a:lstStyle>
            <a:lvl1pPr>
              <a:defRPr sz="9000"/>
            </a:lvl1pPr>
          </a:lstStyle>
          <a:p>
            <a:r>
              <a:rPr lang="en-US"/>
              <a:t>Click to edit Master title style</a:t>
            </a:r>
            <a:endParaRPr lang="en-GB"/>
          </a:p>
        </p:txBody>
      </p:sp>
      <p:sp>
        <p:nvSpPr>
          <p:cNvPr id="3" name="Text Placeholder 2"/>
          <p:cNvSpPr>
            <a:spLocks noGrp="1"/>
          </p:cNvSpPr>
          <p:nvPr>
            <p:ph type="body" idx="1"/>
          </p:nvPr>
        </p:nvSpPr>
        <p:spPr>
          <a:xfrm>
            <a:off x="1247777" y="6884197"/>
            <a:ext cx="15773400" cy="2250281"/>
          </a:xfrm>
          <a:prstGeom prst="rect">
            <a:avLst/>
          </a:prstGeo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15/12/2024</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79991165"/>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257300" y="2738438"/>
            <a:ext cx="7772400" cy="652700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58300" y="2738438"/>
            <a:ext cx="7772400" cy="652700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15/12/2024</a:t>
            </a:fld>
            <a:endParaRPr lang="en-GB"/>
          </a:p>
        </p:txBody>
      </p:sp>
      <p:sp>
        <p:nvSpPr>
          <p:cNvPr id="6" name="Footer Placeholder 5"/>
          <p:cNvSpPr>
            <a:spLocks noGrp="1"/>
          </p:cNvSpPr>
          <p:nvPr>
            <p:ph type="ftr" sz="quarter" idx="11"/>
          </p:nvPr>
        </p:nvSpPr>
        <p:spPr>
          <a:xfrm>
            <a:off x="6057900" y="9534527"/>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95023448" y="2"/>
            <a:ext cx="6135330" cy="613533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4227869" y="-44297600"/>
            <a:ext cx="6135330" cy="613533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108875870" y="3067665"/>
            <a:ext cx="6135330" cy="613533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7479065" y="50006865"/>
            <a:ext cx="6135330" cy="6135330"/>
          </a:xfrm>
          <a:prstGeom prst="rect">
            <a:avLst/>
          </a:prstGeom>
        </p:spPr>
      </p:pic>
    </p:spTree>
    <p:extLst>
      <p:ext uri="{BB962C8B-B14F-4D97-AF65-F5344CB8AC3E}">
        <p14:creationId xmlns:p14="http://schemas.microsoft.com/office/powerpoint/2010/main" val="3478519674"/>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1259684" y="2521745"/>
            <a:ext cx="7736681"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58302" y="2521745"/>
            <a:ext cx="7774782"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Edit Master text styles</a:t>
            </a:r>
          </a:p>
        </p:txBody>
      </p:sp>
      <p:sp>
        <p:nvSpPr>
          <p:cNvPr id="6" name="Content Placeholder 5"/>
          <p:cNvSpPr>
            <a:spLocks noGrp="1"/>
          </p:cNvSpPr>
          <p:nvPr>
            <p:ph sz="quarter" idx="4"/>
          </p:nvPr>
        </p:nvSpPr>
        <p:spPr>
          <a:xfrm>
            <a:off x="9258302"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15/12/2024</a:t>
            </a:fld>
            <a:endParaRPr lang="en-GB"/>
          </a:p>
        </p:txBody>
      </p:sp>
      <p:sp>
        <p:nvSpPr>
          <p:cNvPr id="8" name="Footer Placeholder 7"/>
          <p:cNvSpPr>
            <a:spLocks noGrp="1"/>
          </p:cNvSpPr>
          <p:nvPr>
            <p:ph type="ftr" sz="quarter" idx="11"/>
          </p:nvPr>
        </p:nvSpPr>
        <p:spPr>
          <a:xfrm>
            <a:off x="6057900" y="9534527"/>
            <a:ext cx="6172200" cy="547688"/>
          </a:xfrm>
          <a:prstGeom prst="rect">
            <a:avLst/>
          </a:prstGeom>
        </p:spPr>
        <p:txBody>
          <a:bodyPr/>
          <a:lstStyle/>
          <a:p>
            <a:endParaRPr lang="en-GB"/>
          </a:p>
        </p:txBody>
      </p:sp>
      <p:sp>
        <p:nvSpPr>
          <p:cNvPr id="9" name="Slide Number Placeholder 8"/>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86167713"/>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15/12/2024</a:t>
            </a:fld>
            <a:endParaRPr lang="en-GB"/>
          </a:p>
        </p:txBody>
      </p:sp>
      <p:sp>
        <p:nvSpPr>
          <p:cNvPr id="4" name="Footer Placeholder 3"/>
          <p:cNvSpPr>
            <a:spLocks noGrp="1"/>
          </p:cNvSpPr>
          <p:nvPr>
            <p:ph type="ftr" sz="quarter" idx="11"/>
          </p:nvPr>
        </p:nvSpPr>
        <p:spPr>
          <a:xfrm>
            <a:off x="6057900" y="9534527"/>
            <a:ext cx="6172200" cy="547688"/>
          </a:xfrm>
          <a:prstGeom prst="rect">
            <a:avLst/>
          </a:prstGeom>
        </p:spPr>
        <p:txBody>
          <a:bodyPr/>
          <a:lstStyle/>
          <a:p>
            <a:endParaRPr lang="en-GB"/>
          </a:p>
        </p:txBody>
      </p:sp>
      <p:sp>
        <p:nvSpPr>
          <p:cNvPr id="5" name="Slide Number Placeholder 4"/>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250150903"/>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514029"/>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GB"/>
          </a:p>
        </p:txBody>
      </p:sp>
      <p:sp>
        <p:nvSpPr>
          <p:cNvPr id="3" name="Content Placeholder 2"/>
          <p:cNvSpPr>
            <a:spLocks noGrp="1"/>
          </p:cNvSpPr>
          <p:nvPr>
            <p:ph idx="1"/>
          </p:nvPr>
        </p:nvSpPr>
        <p:spPr>
          <a:xfrm>
            <a:off x="7774782" y="1481140"/>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15/12/2024</a:t>
            </a:fld>
            <a:endParaRPr lang="en-GB"/>
          </a:p>
        </p:txBody>
      </p:sp>
      <p:sp>
        <p:nvSpPr>
          <p:cNvPr id="6" name="Footer Placeholder 5"/>
          <p:cNvSpPr>
            <a:spLocks noGrp="1"/>
          </p:cNvSpPr>
          <p:nvPr>
            <p:ph type="ftr" sz="quarter" idx="11"/>
          </p:nvPr>
        </p:nvSpPr>
        <p:spPr>
          <a:xfrm>
            <a:off x="6057900" y="9534527"/>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83621598"/>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GB"/>
          </a:p>
        </p:txBody>
      </p:sp>
      <p:sp>
        <p:nvSpPr>
          <p:cNvPr id="3" name="Picture Placeholder 2"/>
          <p:cNvSpPr>
            <a:spLocks noGrp="1"/>
          </p:cNvSpPr>
          <p:nvPr>
            <p:ph type="pic" idx="1"/>
          </p:nvPr>
        </p:nvSpPr>
        <p:spPr>
          <a:xfrm>
            <a:off x="7774782" y="1481140"/>
            <a:ext cx="9258300" cy="7310438"/>
          </a:xfrm>
          <a:prstGeom prst="rect">
            <a:avLst/>
          </a:prstGeo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GB"/>
          </a:p>
        </p:txBody>
      </p:sp>
      <p:sp>
        <p:nvSpPr>
          <p:cNvPr id="4" name="Text Placeholder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15/12/2024</a:t>
            </a:fld>
            <a:endParaRPr lang="en-GB"/>
          </a:p>
        </p:txBody>
      </p:sp>
      <p:sp>
        <p:nvSpPr>
          <p:cNvPr id="6" name="Footer Placeholder 5"/>
          <p:cNvSpPr>
            <a:spLocks noGrp="1"/>
          </p:cNvSpPr>
          <p:nvPr>
            <p:ph type="ftr" sz="quarter" idx="11"/>
          </p:nvPr>
        </p:nvSpPr>
        <p:spPr>
          <a:xfrm>
            <a:off x="6057900" y="9534527"/>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26609031"/>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1257300" y="2738438"/>
            <a:ext cx="15773400" cy="652700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15/12/2024</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95020637"/>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57302" y="547690"/>
            <a:ext cx="11601450" cy="871775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15/12/2024</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95023448" y="2"/>
            <a:ext cx="6135330" cy="613533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4227869" y="-44297600"/>
            <a:ext cx="6135330" cy="613533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108875870" y="3067665"/>
            <a:ext cx="6135330" cy="613533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7479065" y="50006865"/>
            <a:ext cx="6135330" cy="6135330"/>
          </a:xfrm>
          <a:prstGeom prst="rect">
            <a:avLst/>
          </a:prstGeom>
        </p:spPr>
      </p:pic>
    </p:spTree>
    <p:extLst>
      <p:ext uri="{BB962C8B-B14F-4D97-AF65-F5344CB8AC3E}">
        <p14:creationId xmlns:p14="http://schemas.microsoft.com/office/powerpoint/2010/main" val="722463832"/>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2DD9-41D4-7272-5885-583CB1E3EBB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5B1FB5BD-231D-210B-B541-874618337E1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CDC310A-4314-9459-5B78-3D77081D320C}"/>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5" name="Footer Placeholder 4">
            <a:extLst>
              <a:ext uri="{FF2B5EF4-FFF2-40B4-BE49-F238E27FC236}">
                <a16:creationId xmlns:a16="http://schemas.microsoft.com/office/drawing/2014/main"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851199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8B817-EBAC-ADC2-9B08-FB8D571CA1EB}"/>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5" name="Footer Placeholder 4">
            <a:extLst>
              <a:ext uri="{FF2B5EF4-FFF2-40B4-BE49-F238E27FC236}">
                <a16:creationId xmlns:a16="http://schemas.microsoft.com/office/drawing/2014/main"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9882" y="15"/>
            <a:ext cx="18297882" cy="10286985"/>
          </a:xfrm>
          <a:prstGeom prst="rect">
            <a:avLst/>
          </a:prstGeom>
        </p:spPr>
      </p:pic>
      <p:sp>
        <p:nvSpPr>
          <p:cNvPr id="8" name="Rectangle: Single Corner Rounded 7">
            <a:extLst>
              <a:ext uri="{FF2B5EF4-FFF2-40B4-BE49-F238E27FC236}">
                <a16:creationId xmlns:a16="http://schemas.microsoft.com/office/drawing/2014/main" id="{D1EE401C-880D-34B2-0331-B4CCE91EBB3E}"/>
              </a:ext>
            </a:extLst>
          </p:cNvPr>
          <p:cNvSpPr/>
          <p:nvPr userDrawn="1"/>
        </p:nvSpPr>
        <p:spPr>
          <a:xfrm>
            <a:off x="342900" y="547687"/>
            <a:ext cx="17576799" cy="9358313"/>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07504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C70-85DA-C408-C9D6-092B00D3D3B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6F66F47-547C-4187-B7CE-C30793E06364}"/>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002C7-866A-05C2-DA44-84ACBED31E2F}"/>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5" name="Footer Placeholder 4">
            <a:extLst>
              <a:ext uri="{FF2B5EF4-FFF2-40B4-BE49-F238E27FC236}">
                <a16:creationId xmlns:a16="http://schemas.microsoft.com/office/drawing/2014/main"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4DA4D6FE-EB26-B655-A6F3-EA80E8FCC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5938" y="228752"/>
            <a:ext cx="2393078" cy="2393078"/>
          </a:xfrm>
          <a:prstGeom prst="rect">
            <a:avLst/>
          </a:prstGeom>
        </p:spPr>
      </p:pic>
    </p:spTree>
    <p:extLst>
      <p:ext uri="{BB962C8B-B14F-4D97-AF65-F5344CB8AC3E}">
        <p14:creationId xmlns:p14="http://schemas.microsoft.com/office/powerpoint/2010/main" val="2093166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685561A-6772-D09A-32B9-AFB88CEFFC4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C4819AA-F218-A268-863B-F9BB7273575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F1650D6-3855-C537-D2C8-07FAF0D47E8E}"/>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6" name="Footer Placeholder 5">
            <a:extLst>
              <a:ext uri="{FF2B5EF4-FFF2-40B4-BE49-F238E27FC236}">
                <a16:creationId xmlns:a16="http://schemas.microsoft.com/office/drawing/2014/main"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4182687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443A-3CB4-393F-9FC4-4AD41F7DCD9F}"/>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46274C-1434-DD8F-022F-63321B52F06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30382-D21F-8A42-6F80-A0F4D9827EF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490705-1D82-3293-B9EB-51ECAD7EC51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4918C-1FDF-3ADE-2D9D-4AD6E8D566D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4458C05-8916-C19C-EEE7-CD41E4B34324}"/>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8" name="Footer Placeholder 7">
            <a:extLst>
              <a:ext uri="{FF2B5EF4-FFF2-40B4-BE49-F238E27FC236}">
                <a16:creationId xmlns:a16="http://schemas.microsoft.com/office/drawing/2014/main"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615101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9BF5B8A-8E17-55FA-57CC-C436BE8425B5}"/>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4" name="Footer Placeholder 3">
            <a:extLst>
              <a:ext uri="{FF2B5EF4-FFF2-40B4-BE49-F238E27FC236}">
                <a16:creationId xmlns:a16="http://schemas.microsoft.com/office/drawing/2014/main"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688656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ED107-5F33-464E-C4EC-44B737AA8E6C}"/>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3" name="Footer Placeholder 2">
            <a:extLst>
              <a:ext uri="{FF2B5EF4-FFF2-40B4-BE49-F238E27FC236}">
                <a16:creationId xmlns:a16="http://schemas.microsoft.com/office/drawing/2014/main"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709071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25FE-6B8C-3ECD-946A-76DF3B691A2D}"/>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B82EE61-4021-0676-4552-42B7244498CF}"/>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E9CDE8D-6BEF-4605-049B-1F90E7E9700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D76D77B-5195-97B3-3F2D-5711E78F110A}"/>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6" name="Footer Placeholder 5">
            <a:extLst>
              <a:ext uri="{FF2B5EF4-FFF2-40B4-BE49-F238E27FC236}">
                <a16:creationId xmlns:a16="http://schemas.microsoft.com/office/drawing/2014/main"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762605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99E2-DDB3-4E19-2D28-D84EF4F2489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4CD1D35-AEFE-8B69-2EF0-CFD167ADB80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05238C7A-5B2D-4CCA-AFA7-5B4AE18DD5A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D1B4B84-63B5-D181-7BA6-6BC18961C3D4}"/>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6" name="Footer Placeholder 5">
            <a:extLst>
              <a:ext uri="{FF2B5EF4-FFF2-40B4-BE49-F238E27FC236}">
                <a16:creationId xmlns:a16="http://schemas.microsoft.com/office/drawing/2014/main"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9352666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9D12C2-1966-E527-0190-2B1B38DF3BFA}"/>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5" name="Footer Placeholder 4">
            <a:extLst>
              <a:ext uri="{FF2B5EF4-FFF2-40B4-BE49-F238E27FC236}">
                <a16:creationId xmlns:a16="http://schemas.microsoft.com/office/drawing/2014/main"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75470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61F3A-4087-3471-5C24-496A53687B51}"/>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90EB80-DA22-8ABC-6244-1D8CB423EEE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550E8-E747-9737-9000-D760E44906DE}"/>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5" name="Footer Placeholder 4">
            <a:extLst>
              <a:ext uri="{FF2B5EF4-FFF2-40B4-BE49-F238E27FC236}">
                <a16:creationId xmlns:a16="http://schemas.microsoft.com/office/drawing/2014/main"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033433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0046BAC7-A1E0-AC97-5F17-F7BC39B536B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00648" y="190500"/>
            <a:ext cx="2514600" cy="25146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D3395BD-B35B-9471-35D1-C77D07A94F9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5318CF2-9D7D-5E58-83FD-F603DDC3AFA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00648" y="190500"/>
            <a:ext cx="2514600" cy="2514600"/>
          </a:xfrm>
          <a:prstGeom prst="rect">
            <a:avLst/>
          </a:prstGeom>
        </p:spPr>
      </p:pic>
    </p:spTree>
    <p:extLst>
      <p:ext uri="{BB962C8B-B14F-4D97-AF65-F5344CB8AC3E}">
        <p14:creationId xmlns:p14="http://schemas.microsoft.com/office/powerpoint/2010/main" val="1555775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237FB7A-F8A6-3CD1-043B-D82F0F48CE22}"/>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18701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7057C01-E3B8-288E-80BF-4645775C6B1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54504" y="369707"/>
            <a:ext cx="2118969" cy="2118969"/>
          </a:xfrm>
          <a:prstGeom prst="rect">
            <a:avLst/>
          </a:prstGeom>
        </p:spPr>
      </p:pic>
    </p:spTree>
    <p:extLst>
      <p:ext uri="{BB962C8B-B14F-4D97-AF65-F5344CB8AC3E}">
        <p14:creationId xmlns:p14="http://schemas.microsoft.com/office/powerpoint/2010/main" val="8715430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9957461"/>
            <a:ext cx="1296195" cy="32954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7944C5EE-DD47-D0B7-00AA-371F20CBE70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139050" y="1"/>
            <a:ext cx="2620499" cy="2620499"/>
          </a:xfrm>
          <a:prstGeom prst="rect">
            <a:avLst/>
          </a:prstGeom>
        </p:spPr>
      </p:pic>
    </p:spTree>
    <p:extLst>
      <p:ext uri="{BB962C8B-B14F-4D97-AF65-F5344CB8AC3E}">
        <p14:creationId xmlns:p14="http://schemas.microsoft.com/office/powerpoint/2010/main" val="2503461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randomBar dir="vert"/>
  </p:transition>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6EC93-EA82-06B0-68FD-6EE2BCA262E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18031A-70C8-729D-EA96-C1DFD64336A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F002CD-785B-304A-25EA-C610B88E28E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9AFA90E9-4947-4802-81FD-36F90647CDE3}" type="datetimeFigureOut">
              <a:rPr lang="vi-VN" smtClean="0"/>
              <a:t>15/12/2024</a:t>
            </a:fld>
            <a:endParaRPr lang="vi-VN"/>
          </a:p>
        </p:txBody>
      </p:sp>
      <p:sp>
        <p:nvSpPr>
          <p:cNvPr id="5" name="Footer Placeholder 4">
            <a:extLst>
              <a:ext uri="{FF2B5EF4-FFF2-40B4-BE49-F238E27FC236}">
                <a16:creationId xmlns:a16="http://schemas.microsoft.com/office/drawing/2014/main" id="{345A3EFE-11AA-D279-DB39-871D328D941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67E3034-3D3A-125D-48E5-D2CB8CD04DF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24649290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5.png"/><Relationship Id="rId1" Type="http://schemas.openxmlformats.org/officeDocument/2006/relationships/slideLayout" Target="../slideLayouts/slideLayout29.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45.png"/><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5.png"/><Relationship Id="rId1" Type="http://schemas.openxmlformats.org/officeDocument/2006/relationships/slideLayout" Target="../slideLayouts/slideLayout29.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45.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6.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3.svg"/><Relationship Id="rId5" Type="http://schemas.openxmlformats.org/officeDocument/2006/relationships/image" Target="../media/image22.svg"/><Relationship Id="rId10" Type="http://schemas.openxmlformats.org/officeDocument/2006/relationships/image" Target="../media/image12.png"/><Relationship Id="rId4" Type="http://schemas.openxmlformats.org/officeDocument/2006/relationships/image" Target="../media/image21.png"/><Relationship Id="rId9" Type="http://schemas.openxmlformats.org/officeDocument/2006/relationships/image" Target="../media/image26.sv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3.svg"/><Relationship Id="rId5" Type="http://schemas.openxmlformats.org/officeDocument/2006/relationships/image" Target="../media/image35.svg"/><Relationship Id="rId10" Type="http://schemas.openxmlformats.org/officeDocument/2006/relationships/image" Target="../media/image12.png"/><Relationship Id="rId4" Type="http://schemas.openxmlformats.org/officeDocument/2006/relationships/image" Target="../media/image34.png"/><Relationship Id="rId9" Type="http://schemas.openxmlformats.org/officeDocument/2006/relationships/image" Target="../media/image39.sv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7.png"/><Relationship Id="rId7" Type="http://schemas.openxmlformats.org/officeDocument/2006/relationships/image" Target="../media/image29.svg"/><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sp>
        <p:nvSpPr>
          <p:cNvPr id="2" name="Freeform 2"/>
          <p:cNvSpPr/>
          <p:nvPr/>
        </p:nvSpPr>
        <p:spPr>
          <a:xfrm>
            <a:off x="5465896" y="-429419"/>
            <a:ext cx="15678716" cy="9150669"/>
          </a:xfrm>
          <a:custGeom>
            <a:avLst/>
            <a:gdLst/>
            <a:ahLst/>
            <a:cxnLst/>
            <a:rect l="l" t="t" r="r" b="b"/>
            <a:pathLst>
              <a:path w="15678716" h="9150669">
                <a:moveTo>
                  <a:pt x="0" y="0"/>
                </a:moveTo>
                <a:lnTo>
                  <a:pt x="15678716" y="0"/>
                </a:lnTo>
                <a:lnTo>
                  <a:pt x="15678716" y="9150669"/>
                </a:lnTo>
                <a:lnTo>
                  <a:pt x="0" y="9150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75415" y="2851357"/>
            <a:ext cx="6841311" cy="9245015"/>
          </a:xfrm>
          <a:custGeom>
            <a:avLst/>
            <a:gdLst/>
            <a:ahLst/>
            <a:cxnLst/>
            <a:rect l="l" t="t" r="r" b="b"/>
            <a:pathLst>
              <a:path w="6841311" h="9245015">
                <a:moveTo>
                  <a:pt x="0" y="0"/>
                </a:moveTo>
                <a:lnTo>
                  <a:pt x="6841311" y="0"/>
                </a:lnTo>
                <a:lnTo>
                  <a:pt x="6841311" y="9245015"/>
                </a:lnTo>
                <a:lnTo>
                  <a:pt x="0" y="924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768370">
            <a:off x="3817189" y="1983985"/>
            <a:ext cx="948535" cy="1134118"/>
          </a:xfrm>
          <a:custGeom>
            <a:avLst/>
            <a:gdLst/>
            <a:ahLst/>
            <a:cxnLst/>
            <a:rect l="l" t="t" r="r" b="b"/>
            <a:pathLst>
              <a:path w="948535" h="1134118">
                <a:moveTo>
                  <a:pt x="0" y="0"/>
                </a:moveTo>
                <a:lnTo>
                  <a:pt x="948534" y="0"/>
                </a:lnTo>
                <a:lnTo>
                  <a:pt x="948534" y="1134118"/>
                </a:lnTo>
                <a:lnTo>
                  <a:pt x="0" y="11341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9" name="Picture 8" descr="A red and green text on a black background&#10;&#10;Description automatically generated">
            <a:extLst>
              <a:ext uri="{FF2B5EF4-FFF2-40B4-BE49-F238E27FC236}">
                <a16:creationId xmlns:a16="http://schemas.microsoft.com/office/drawing/2014/main" id="{012BB961-3C91-0550-F069-313FD0A4CE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4800" y="1028700"/>
            <a:ext cx="9493682" cy="731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pic>
        <p:nvPicPr>
          <p:cNvPr id="3" name="Picture 2" descr="A picture containing toy, doll, vector graphics&#10;&#10;Description automatically generated">
            <a:extLst>
              <a:ext uri="{FF2B5EF4-FFF2-40B4-BE49-F238E27FC236}">
                <a16:creationId xmlns:a16="http://schemas.microsoft.com/office/drawing/2014/main" id="{21873B2D-0EF8-ECA0-9796-254E5DB26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610100"/>
            <a:ext cx="6890862" cy="6391275"/>
          </a:xfrm>
          <a:prstGeom prst="rect">
            <a:avLst/>
          </a:prstGeom>
        </p:spPr>
      </p:pic>
      <p:grpSp>
        <p:nvGrpSpPr>
          <p:cNvPr id="5" name="Group 4">
            <a:extLst>
              <a:ext uri="{FF2B5EF4-FFF2-40B4-BE49-F238E27FC236}">
                <a16:creationId xmlns:a16="http://schemas.microsoft.com/office/drawing/2014/main" id="{D00CDBAD-1368-7435-80B7-DA5E20252ED4}"/>
              </a:ext>
            </a:extLst>
          </p:cNvPr>
          <p:cNvGrpSpPr/>
          <p:nvPr/>
        </p:nvGrpSpPr>
        <p:grpSpPr>
          <a:xfrm>
            <a:off x="7239000" y="342900"/>
            <a:ext cx="9067800" cy="8498186"/>
            <a:chOff x="1171837" y="713684"/>
            <a:chExt cx="5029200" cy="5029200"/>
          </a:xfrm>
        </p:grpSpPr>
        <p:pic>
          <p:nvPicPr>
            <p:cNvPr id="6" name="Picture 5" descr="Shape, circle&#10;&#10;Description automatically generated">
              <a:extLst>
                <a:ext uri="{FF2B5EF4-FFF2-40B4-BE49-F238E27FC236}">
                  <a16:creationId xmlns:a16="http://schemas.microsoft.com/office/drawing/2014/main" id="{304DBAB0-7EF7-FF18-F254-81FF113BB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 name="TextBox 6">
              <a:extLst>
                <a:ext uri="{FF2B5EF4-FFF2-40B4-BE49-F238E27FC236}">
                  <a16:creationId xmlns:a16="http://schemas.microsoft.com/office/drawing/2014/main" id="{28FB9B0C-5729-35E7-0BF2-56BEBF1F4502}"/>
                </a:ext>
              </a:extLst>
            </p:cNvPr>
            <p:cNvSpPr txBox="1"/>
            <p:nvPr/>
          </p:nvSpPr>
          <p:spPr>
            <a:xfrm>
              <a:off x="1932556" y="2337101"/>
              <a:ext cx="3550023" cy="24589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1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trả</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lời</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phiếu</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khảo</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sát</a:t>
              </a:r>
              <a:endPar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18969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3000"/>
                            </p:stCondLst>
                            <p:childTnLst>
                              <p:par>
                                <p:cTn id="12" presetID="6" presetClass="entr" presetSubtype="3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out)">
                                      <p:cBhvr>
                                        <p:cTn id="14" dur="75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6424899" y="520009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98352" y="223302"/>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743199" y="2060634"/>
            <a:ext cx="13208121" cy="6359466"/>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Hộp Văn bản 16">
            <a:extLst>
              <a:ext uri="{FF2B5EF4-FFF2-40B4-BE49-F238E27FC236}">
                <a16:creationId xmlns:a16="http://schemas.microsoft.com/office/drawing/2014/main" id="{B7B777FB-38FD-602B-2F69-4AA1D9E0F51D}"/>
              </a:ext>
            </a:extLst>
          </p:cNvPr>
          <p:cNvSpPr txBox="1"/>
          <p:nvPr/>
        </p:nvSpPr>
        <p:spPr>
          <a:xfrm>
            <a:off x="3464157" y="2929048"/>
            <a:ext cx="1177584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Việc khảo sát cho chúng ta biết những vấn đề cần giải quyết của HS và mọi người xung quanh trong việc tự chủ khi sử dụng mạng hoặc tham gia mạng xã hội.</a:t>
            </a:r>
            <a:endParaRPr kumimoji="0" lang="en-US" sz="6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219E771A-C11A-11EA-A514-E5E6ABC28C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4800" y="495300"/>
            <a:ext cx="4109060" cy="1414395"/>
          </a:xfrm>
          <a:prstGeom prst="rect">
            <a:avLst/>
          </a:prstGeom>
        </p:spPr>
      </p:pic>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324100"/>
            <a:ext cx="9858369" cy="3046988"/>
            <a:chOff x="0" y="1451926"/>
            <a:chExt cx="13144492" cy="4062650"/>
          </a:xfrm>
        </p:grpSpPr>
        <p:sp>
          <p:nvSpPr>
            <p:cNvPr id="3" name="TextBox 3"/>
            <p:cNvSpPr txBox="1"/>
            <p:nvPr/>
          </p:nvSpPr>
          <p:spPr>
            <a:xfrm>
              <a:off x="50800" y="1451926"/>
              <a:ext cx="13093692" cy="4062650"/>
            </a:xfrm>
            <a:prstGeom prst="rect">
              <a:avLst/>
            </a:prstGeom>
          </p:spPr>
          <p:txBody>
            <a:bodyPr lIns="0" tIns="0" rIns="0" bIns="0" rtlCol="0" anchor="t">
              <a:spAutoFit/>
            </a:bodyPr>
            <a:lstStyle/>
            <a:p>
              <a:pPr marL="0" lvl="0" indent="0" algn="ctr">
                <a:spcBef>
                  <a:spcPct val="0"/>
                </a:spcBef>
              </a:pPr>
              <a:r>
                <a:rPr lang="en-US" sz="6600" dirty="0">
                  <a:solidFill>
                    <a:srgbClr val="002060"/>
                  </a:solidFill>
                  <a:latin typeface="Cambria" panose="02040503050406030204" pitchFamily="18" charset="0"/>
                  <a:ea typeface="Cambria" panose="02040503050406030204" pitchFamily="18" charset="0"/>
                  <a:cs typeface="Baloo"/>
                  <a:sym typeface="Baloo"/>
                </a:rPr>
                <a:t>3. </a:t>
              </a:r>
              <a:r>
                <a:rPr lang="en-US" sz="6600" dirty="0" err="1">
                  <a:solidFill>
                    <a:srgbClr val="002060"/>
                  </a:solidFill>
                  <a:latin typeface="Cambria" panose="02040503050406030204" pitchFamily="18" charset="0"/>
                  <a:ea typeface="Cambria" panose="02040503050406030204" pitchFamily="18" charset="0"/>
                  <a:cs typeface="Baloo"/>
                  <a:sym typeface="Baloo"/>
                </a:rPr>
                <a:t>Thiết</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kế</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bản</a:t>
              </a:r>
              <a:r>
                <a:rPr lang="en-US" sz="6600" dirty="0">
                  <a:solidFill>
                    <a:srgbClr val="002060"/>
                  </a:solidFill>
                  <a:latin typeface="Cambria" panose="02040503050406030204" pitchFamily="18" charset="0"/>
                  <a:ea typeface="Cambria" panose="02040503050406030204" pitchFamily="18" charset="0"/>
                  <a:cs typeface="Baloo"/>
                  <a:sym typeface="Baloo"/>
                </a:rPr>
                <a:t> “ Quy </a:t>
              </a:r>
              <a:r>
                <a:rPr lang="en-US" sz="6600" dirty="0" err="1">
                  <a:solidFill>
                    <a:srgbClr val="002060"/>
                  </a:solidFill>
                  <a:latin typeface="Cambria" panose="02040503050406030204" pitchFamily="18" charset="0"/>
                  <a:ea typeface="Cambria" panose="02040503050406030204" pitchFamily="18" charset="0"/>
                  <a:cs typeface="Baloo"/>
                  <a:sym typeface="Baloo"/>
                </a:rPr>
                <a:t>tắc</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tự</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chủ</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và</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đảm</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bảo</a:t>
              </a:r>
              <a:r>
                <a:rPr lang="en-US" sz="6600" dirty="0">
                  <a:solidFill>
                    <a:srgbClr val="002060"/>
                  </a:solidFill>
                  <a:latin typeface="Cambria" panose="02040503050406030204" pitchFamily="18" charset="0"/>
                  <a:ea typeface="Cambria" panose="02040503050406030204" pitchFamily="18" charset="0"/>
                  <a:cs typeface="Baloo"/>
                  <a:sym typeface="Baloo"/>
                </a:rPr>
                <a:t> an </a:t>
              </a:r>
              <a:r>
                <a:rPr lang="en-US" sz="6600" dirty="0" err="1">
                  <a:solidFill>
                    <a:srgbClr val="002060"/>
                  </a:solidFill>
                  <a:latin typeface="Cambria" panose="02040503050406030204" pitchFamily="18" charset="0"/>
                  <a:ea typeface="Cambria" panose="02040503050406030204" pitchFamily="18" charset="0"/>
                  <a:cs typeface="Baloo"/>
                  <a:sym typeface="Baloo"/>
                </a:rPr>
                <a:t>toàn</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khi</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giao</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tiếp</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trên</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mạng</a:t>
              </a:r>
              <a:r>
                <a:rPr lang="en-US" sz="6600" dirty="0">
                  <a:solidFill>
                    <a:srgbClr val="002060"/>
                  </a:solidFill>
                  <a:latin typeface="Cambria" panose="02040503050406030204" pitchFamily="18" charset="0"/>
                  <a:ea typeface="Cambria" panose="02040503050406030204" pitchFamily="18" charset="0"/>
                  <a:cs typeface="Baloo"/>
                  <a:sym typeface="Baloo"/>
                </a:rPr>
                <a:t>”</a:t>
              </a:r>
            </a:p>
          </p:txBody>
        </p:sp>
        <p:sp>
          <p:nvSpPr>
            <p:cNvPr id="4" name="TextBox 4"/>
            <p:cNvSpPr txBox="1"/>
            <p:nvPr/>
          </p:nvSpPr>
          <p:spPr>
            <a:xfrm>
              <a:off x="0" y="2361720"/>
              <a:ext cx="13093692" cy="741228"/>
            </a:xfrm>
            <a:prstGeom prst="rect">
              <a:avLst/>
            </a:prstGeom>
          </p:spPr>
          <p:txBody>
            <a:bodyPr lIns="0" tIns="0" rIns="0" bIns="0" rtlCol="0" anchor="t">
              <a:spAutoFit/>
            </a:bodyPr>
            <a:lstStyle/>
            <a:p>
              <a:pPr algn="l">
                <a:lnSpc>
                  <a:spcPts val="4480"/>
                </a:lnSpc>
              </a:pPr>
              <a:endParaRPr lang="en-US" sz="3200" b="1" dirty="0">
                <a:solidFill>
                  <a:srgbClr val="262A55"/>
                </a:solidFill>
                <a:latin typeface="Nunito Bold"/>
                <a:ea typeface="Nunito Bold"/>
                <a:cs typeface="Nunito Bold"/>
                <a:sym typeface="Nunito Bold"/>
              </a:endParaRPr>
            </a:p>
          </p:txBody>
        </p:sp>
      </p:grpSp>
      <p:sp>
        <p:nvSpPr>
          <p:cNvPr id="5" name="Freeform 5"/>
          <p:cNvSpPr/>
          <p:nvPr/>
        </p:nvSpPr>
        <p:spPr>
          <a:xfrm>
            <a:off x="6214068" y="6401612"/>
            <a:ext cx="16196162" cy="8098081"/>
          </a:xfrm>
          <a:custGeom>
            <a:avLst/>
            <a:gdLst/>
            <a:ahLst/>
            <a:cxnLst/>
            <a:rect l="l" t="t" r="r" b="b"/>
            <a:pathLst>
              <a:path w="16196162" h="8098081">
                <a:moveTo>
                  <a:pt x="0" y="0"/>
                </a:moveTo>
                <a:lnTo>
                  <a:pt x="16196162" y="0"/>
                </a:lnTo>
                <a:lnTo>
                  <a:pt x="16196162" y="8098081"/>
                </a:lnTo>
                <a:lnTo>
                  <a:pt x="0" y="80980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0598535" y="3620250"/>
            <a:ext cx="6926361" cy="4785486"/>
          </a:xfrm>
          <a:custGeom>
            <a:avLst/>
            <a:gdLst/>
            <a:ahLst/>
            <a:cxnLst/>
            <a:rect l="l" t="t" r="r" b="b"/>
            <a:pathLst>
              <a:path w="6926361" h="4785486">
                <a:moveTo>
                  <a:pt x="0" y="0"/>
                </a:moveTo>
                <a:lnTo>
                  <a:pt x="6926361" y="0"/>
                </a:lnTo>
                <a:lnTo>
                  <a:pt x="6926361" y="4785485"/>
                </a:lnTo>
                <a:lnTo>
                  <a:pt x="0" y="47854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2524263">
            <a:off x="16608423" y="3192617"/>
            <a:ext cx="951870" cy="666309"/>
          </a:xfrm>
          <a:custGeom>
            <a:avLst/>
            <a:gdLst/>
            <a:ahLst/>
            <a:cxnLst/>
            <a:rect l="l" t="t" r="r" b="b"/>
            <a:pathLst>
              <a:path w="951870" h="666309">
                <a:moveTo>
                  <a:pt x="0" y="0"/>
                </a:moveTo>
                <a:lnTo>
                  <a:pt x="951870" y="0"/>
                </a:lnTo>
                <a:lnTo>
                  <a:pt x="951870" y="666309"/>
                </a:lnTo>
                <a:lnTo>
                  <a:pt x="0" y="666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7635895">
            <a:off x="10122600" y="6068458"/>
            <a:ext cx="951870" cy="666309"/>
          </a:xfrm>
          <a:custGeom>
            <a:avLst/>
            <a:gdLst/>
            <a:ahLst/>
            <a:cxnLst/>
            <a:rect l="l" t="t" r="r" b="b"/>
            <a:pathLst>
              <a:path w="951870" h="666309">
                <a:moveTo>
                  <a:pt x="0" y="0"/>
                </a:moveTo>
                <a:lnTo>
                  <a:pt x="951870" y="0"/>
                </a:lnTo>
                <a:lnTo>
                  <a:pt x="951870" y="666309"/>
                </a:lnTo>
                <a:lnTo>
                  <a:pt x="0" y="666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4781" y="0"/>
            <a:ext cx="19717562" cy="10363200"/>
          </a:xfrm>
          <a:custGeom>
            <a:avLst/>
            <a:gdLst/>
            <a:ahLst/>
            <a:cxnLst/>
            <a:rect l="l" t="t" r="r" b="b"/>
            <a:pathLst>
              <a:path w="19717562" h="11507886">
                <a:moveTo>
                  <a:pt x="0" y="0"/>
                </a:moveTo>
                <a:lnTo>
                  <a:pt x="19717562" y="0"/>
                </a:lnTo>
                <a:lnTo>
                  <a:pt x="19717562" y="11507886"/>
                </a:lnTo>
                <a:lnTo>
                  <a:pt x="0" y="11507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id="{F4A9494C-CD56-6C84-8F18-C1D13FFBB588}"/>
              </a:ext>
            </a:extLst>
          </p:cNvPr>
          <p:cNvSpPr txBox="1"/>
          <p:nvPr/>
        </p:nvSpPr>
        <p:spPr>
          <a:xfrm>
            <a:off x="990600" y="266700"/>
            <a:ext cx="15697200" cy="1569660"/>
          </a:xfrm>
          <a:prstGeom prst="rect">
            <a:avLst/>
          </a:prstGeom>
          <a:noFill/>
        </p:spPr>
        <p:txBody>
          <a:bodyPr wrap="square" rtlCol="0">
            <a:spAutoFit/>
          </a:bodyPr>
          <a:lstStyle/>
          <a:p>
            <a:pPr algn="ctr"/>
            <a:r>
              <a:rPr lang="en-US" sz="4800" b="1" dirty="0" err="1">
                <a:solidFill>
                  <a:srgbClr val="002060"/>
                </a:solidFill>
                <a:latin typeface="Cambria" panose="02040503050406030204" pitchFamily="18" charset="0"/>
                <a:ea typeface="Cambria" panose="02040503050406030204" pitchFamily="18" charset="0"/>
              </a:rPr>
              <a:t>Thảo</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luận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và</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thiết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kế</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một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bản</a:t>
            </a:r>
            <a:r>
              <a:rPr lang="en-US" sz="4800" b="1" dirty="0">
                <a:solidFill>
                  <a:srgbClr val="002060"/>
                </a:solidFill>
                <a:latin typeface="Cambria" panose="02040503050406030204" pitchFamily="18" charset="0"/>
                <a:ea typeface="Cambria" panose="02040503050406030204" pitchFamily="18" charset="0"/>
              </a:rPr>
              <a:t> Quy </a:t>
            </a:r>
            <a:r>
              <a:rPr lang="en-US" sz="4800" b="1" dirty="0" err="1">
                <a:solidFill>
                  <a:srgbClr val="002060"/>
                </a:solidFill>
                <a:latin typeface="Cambria" panose="02040503050406030204" pitchFamily="18" charset="0"/>
                <a:ea typeface="Cambria" panose="02040503050406030204" pitchFamily="18" charset="0"/>
              </a:rPr>
              <a:t>tắc</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tự</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chủ</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và</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đảm</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bảo</a:t>
            </a:r>
            <a:r>
              <a:rPr lang="en-US" sz="4800" b="1" dirty="0">
                <a:solidFill>
                  <a:srgbClr val="002060"/>
                </a:solidFill>
                <a:latin typeface="Cambria" panose="02040503050406030204" pitchFamily="18" charset="0"/>
                <a:ea typeface="Cambria" panose="02040503050406030204" pitchFamily="18" charset="0"/>
              </a:rPr>
              <a:t> an </a:t>
            </a:r>
            <a:r>
              <a:rPr lang="en-US" sz="4800" b="1" dirty="0" err="1">
                <a:solidFill>
                  <a:srgbClr val="002060"/>
                </a:solidFill>
                <a:latin typeface="Cambria" panose="02040503050406030204" pitchFamily="18" charset="0"/>
                <a:ea typeface="Cambria" panose="02040503050406030204" pitchFamily="18" charset="0"/>
              </a:rPr>
              <a:t>toàn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khi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giao</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tiếp</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trên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mạng</a:t>
            </a:r>
            <a:r>
              <a:rPr lang="en-US" sz="4800" b="1" dirty="0">
                <a:solidFill>
                  <a:srgbClr val="002060"/>
                </a:solidFill>
                <a:latin typeface="Cambria" panose="02040503050406030204" pitchFamily="18" charset="0"/>
                <a:ea typeface="Cambria" panose="02040503050406030204" pitchFamily="18" charset="0"/>
              </a:rPr>
              <a:t> </a:t>
            </a:r>
          </a:p>
        </p:txBody>
      </p:sp>
      <p:pic>
        <p:nvPicPr>
          <p:cNvPr id="24" name="Picture 23">
            <a:extLst>
              <a:ext uri="{FF2B5EF4-FFF2-40B4-BE49-F238E27FC236}">
                <a16:creationId xmlns:a16="http://schemas.microsoft.com/office/drawing/2014/main" id="{77D31807-BE5B-6508-4141-31DC48DDFE53}"/>
              </a:ext>
            </a:extLst>
          </p:cNvPr>
          <p:cNvPicPr>
            <a:picLocks noChangeAspect="1"/>
          </p:cNvPicPr>
          <p:nvPr/>
        </p:nvPicPr>
        <p:blipFill>
          <a:blip r:embed="rId4"/>
          <a:stretch>
            <a:fillRect/>
          </a:stretch>
        </p:blipFill>
        <p:spPr>
          <a:xfrm>
            <a:off x="4114800" y="1943100"/>
            <a:ext cx="9465799" cy="80617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id="{83F29B76-8542-EAD9-7F35-DE479212E1BB}"/>
              </a:ext>
            </a:extLst>
          </p:cNvPr>
          <p:cNvSpPr txBox="1"/>
          <p:nvPr/>
        </p:nvSpPr>
        <p:spPr>
          <a:xfrm>
            <a:off x="1447800" y="419100"/>
            <a:ext cx="16154400" cy="1200329"/>
          </a:xfrm>
          <a:prstGeom prst="rect">
            <a:avLst/>
          </a:prstGeom>
          <a:noFill/>
        </p:spPr>
        <p:txBody>
          <a:bodyPr wrap="square">
            <a:spAutoFit/>
          </a:bodyPr>
          <a:lstStyle/>
          <a:p>
            <a:pPr lvl="0" algn="ctr"/>
            <a:r>
              <a:rPr lang="vi-VN" sz="7200" b="1" dirty="0">
                <a:solidFill>
                  <a:srgbClr val="FF0000"/>
                </a:solidFill>
                <a:cs typeface="Arial" panose="020B0604020202020204" pitchFamily="34" charset="0"/>
              </a:rPr>
              <a:t>Cách quản lý thời gian sử dụng:</a:t>
            </a:r>
            <a:endParaRPr kumimoji="0" lang="vi-VN"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Freeform 11"/>
          <p:cNvSpPr/>
          <p:nvPr/>
        </p:nvSpPr>
        <p:spPr>
          <a:xfrm>
            <a:off x="14529340" y="6880222"/>
            <a:ext cx="4132729" cy="3832167"/>
          </a:xfrm>
          <a:custGeom>
            <a:avLst/>
            <a:gdLst/>
            <a:ahLst/>
            <a:cxnLst/>
            <a:rect l="l" t="t" r="r" b="b"/>
            <a:pathLst>
              <a:path w="4132729" h="3832167">
                <a:moveTo>
                  <a:pt x="0" y="0"/>
                </a:moveTo>
                <a:lnTo>
                  <a:pt x="4132729" y="0"/>
                </a:lnTo>
                <a:lnTo>
                  <a:pt x="4132729" y="3832168"/>
                </a:lnTo>
                <a:lnTo>
                  <a:pt x="0" y="38321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374069" y="7077981"/>
            <a:ext cx="4132729" cy="3832167"/>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7">
            <a:extLst>
              <a:ext uri="{FF2B5EF4-FFF2-40B4-BE49-F238E27FC236}">
                <a16:creationId xmlns:a16="http://schemas.microsoft.com/office/drawing/2014/main" id="{D4F3EA09-5F6C-E53F-3A63-47DBB1CFC2AA}"/>
              </a:ext>
            </a:extLst>
          </p:cNvPr>
          <p:cNvSpPr/>
          <p:nvPr/>
        </p:nvSpPr>
        <p:spPr>
          <a:xfrm>
            <a:off x="1371600" y="1866900"/>
            <a:ext cx="15768729" cy="7924800"/>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ộp Văn bản 4">
            <a:extLst>
              <a:ext uri="{FF2B5EF4-FFF2-40B4-BE49-F238E27FC236}">
                <a16:creationId xmlns:a16="http://schemas.microsoft.com/office/drawing/2014/main" id="{B21E0D9B-76A2-0FF6-1CD0-23E59CA1B461}"/>
              </a:ext>
            </a:extLst>
          </p:cNvPr>
          <p:cNvSpPr txBox="1"/>
          <p:nvPr/>
        </p:nvSpPr>
        <p:spPr>
          <a:xfrm>
            <a:off x="1828800" y="2857500"/>
            <a:ext cx="15163800" cy="5786199"/>
          </a:xfrm>
          <a:prstGeom prst="rect">
            <a:avLst/>
          </a:prstGeom>
          <a:noFill/>
        </p:spPr>
        <p:txBody>
          <a:bodyPr wrap="square">
            <a:spAutoFit/>
          </a:bodyPr>
          <a:lstStyle/>
          <a:p>
            <a:pPr lvl="0" algn="just">
              <a:spcBef>
                <a:spcPts val="600"/>
              </a:spcBef>
              <a:spcAft>
                <a:spcPts val="600"/>
              </a:spcAft>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Lập thời gian biểu sử dụng mạng.</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Khoảng thời gian hợp lí để sử dụng mạng: tối đa 2 tiếng mỗi ngày cho việc sử dụng mạng.Hạn chế sử dụng mạng trước khi ngủ và sau khi thức dậy.</a:t>
            </a:r>
          </a:p>
          <a:p>
            <a:pPr lvl="0" algn="just">
              <a:spcBef>
                <a:spcPts val="600"/>
              </a:spcBef>
              <a:spcAft>
                <a:spcPts val="600"/>
              </a:spcAft>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Công cụ giúp em kiểm soát thời gian:</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Ứng dụng quản lý thời gian: Forest, Freedom, StayFocusd,...</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Trang web chặn website: Freedom.to, BlockSite,...</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Phần mềm quản lý parental control: Qustodio, FamilyTime,...</a:t>
            </a:r>
          </a:p>
        </p:txBody>
      </p:sp>
    </p:spTree>
    <p:extLst>
      <p:ext uri="{BB962C8B-B14F-4D97-AF65-F5344CB8AC3E}">
        <p14:creationId xmlns:p14="http://schemas.microsoft.com/office/powerpoint/2010/main" val="1994255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id="{83F29B76-8542-EAD9-7F35-DE479212E1BB}"/>
              </a:ext>
            </a:extLst>
          </p:cNvPr>
          <p:cNvSpPr txBox="1"/>
          <p:nvPr/>
        </p:nvSpPr>
        <p:spPr>
          <a:xfrm>
            <a:off x="533400" y="495300"/>
            <a:ext cx="17297400" cy="830997"/>
          </a:xfrm>
          <a:prstGeom prst="rect">
            <a:avLst/>
          </a:prstGeom>
          <a:noFill/>
        </p:spPr>
        <p:txBody>
          <a:bodyPr wrap="square">
            <a:spAutoFit/>
          </a:bodyPr>
          <a:lstStyle/>
          <a:p>
            <a:pPr lvl="0" algn="ctr"/>
            <a:r>
              <a:rPr lang="vi-VN" sz="4800" b="1" dirty="0">
                <a:solidFill>
                  <a:srgbClr val="FF0000"/>
                </a:solidFill>
                <a:cs typeface="Arial" panose="020B0604020202020204" pitchFamily="34" charset="0"/>
              </a:rPr>
              <a:t>Cách ứng xử trong giao tiếp trên mạng để tự bảo vệ mình:</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Freeform 11"/>
          <p:cNvSpPr/>
          <p:nvPr/>
        </p:nvSpPr>
        <p:spPr>
          <a:xfrm>
            <a:off x="14529340" y="6880222"/>
            <a:ext cx="4132729" cy="3832167"/>
          </a:xfrm>
          <a:custGeom>
            <a:avLst/>
            <a:gdLst/>
            <a:ahLst/>
            <a:cxnLst/>
            <a:rect l="l" t="t" r="r" b="b"/>
            <a:pathLst>
              <a:path w="4132729" h="3832167">
                <a:moveTo>
                  <a:pt x="0" y="0"/>
                </a:moveTo>
                <a:lnTo>
                  <a:pt x="4132729" y="0"/>
                </a:lnTo>
                <a:lnTo>
                  <a:pt x="4132729" y="3832168"/>
                </a:lnTo>
                <a:lnTo>
                  <a:pt x="0" y="38321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374069" y="7077981"/>
            <a:ext cx="4132729" cy="3832167"/>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7">
            <a:extLst>
              <a:ext uri="{FF2B5EF4-FFF2-40B4-BE49-F238E27FC236}">
                <a16:creationId xmlns:a16="http://schemas.microsoft.com/office/drawing/2014/main" id="{D4F3EA09-5F6C-E53F-3A63-47DBB1CFC2AA}"/>
              </a:ext>
            </a:extLst>
          </p:cNvPr>
          <p:cNvSpPr/>
          <p:nvPr/>
        </p:nvSpPr>
        <p:spPr>
          <a:xfrm>
            <a:off x="1371600" y="1866900"/>
            <a:ext cx="15768729" cy="7924800"/>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ộp Văn bản 4">
            <a:extLst>
              <a:ext uri="{FF2B5EF4-FFF2-40B4-BE49-F238E27FC236}">
                <a16:creationId xmlns:a16="http://schemas.microsoft.com/office/drawing/2014/main" id="{B21E0D9B-76A2-0FF6-1CD0-23E59CA1B461}"/>
              </a:ext>
            </a:extLst>
          </p:cNvPr>
          <p:cNvSpPr txBox="1"/>
          <p:nvPr/>
        </p:nvSpPr>
        <p:spPr>
          <a:xfrm>
            <a:off x="1828800" y="2552700"/>
            <a:ext cx="15163800" cy="6401753"/>
          </a:xfrm>
          <a:prstGeom prst="rect">
            <a:avLst/>
          </a:prstGeom>
          <a:noFill/>
        </p:spPr>
        <p:txBody>
          <a:bodyPr wrap="square">
            <a:spAutoFit/>
          </a:bodyPr>
          <a:lstStyle/>
          <a:p>
            <a:pPr marL="685800" lvl="0" indent="-685800" algn="just">
              <a:spcBef>
                <a:spcPts val="600"/>
              </a:spcBef>
              <a:spcAft>
                <a:spcPts val="600"/>
              </a:spcAft>
              <a:buFont typeface="Wingdings" panose="05000000000000000000" pitchFamily="2" charset="2"/>
              <a:buChar char="Ø"/>
            </a:pPr>
            <a:r>
              <a:rPr lang="vi-VN"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Ngôn ngữ sử dụng trên mạng: </a:t>
            </a:r>
            <a:r>
              <a:rPr lang="vi-VN" sz="36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lịch sự, văn minh, phù hợp với chuẩn mực đạo đức xã hội, phù hợp với độ tuổi, đối tượng giao tiếp.</a:t>
            </a:r>
          </a:p>
          <a:p>
            <a:pPr marL="685800" lvl="0" indent="-685800" algn="just">
              <a:spcBef>
                <a:spcPts val="600"/>
              </a:spcBef>
              <a:spcAft>
                <a:spcPts val="600"/>
              </a:spcAft>
              <a:buFont typeface="Wingdings" panose="05000000000000000000" pitchFamily="2" charset="2"/>
              <a:buChar char="Ø"/>
            </a:pPr>
            <a:r>
              <a:rPr lang="vi-VN"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a:t>
            </a:r>
            <a:r>
              <a:rPr lang="vi-VN"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Những thông tin cần bảo mật: </a:t>
            </a:r>
            <a:r>
              <a:rPr lang="vi-VN" sz="36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thông tin cá nhân (tên, địa chỉ, số điện thoại), tài khoản ngân hàng </a:t>
            </a:r>
          </a:p>
          <a:p>
            <a:pPr marL="685800" lvl="0" indent="-685800" algn="just">
              <a:spcBef>
                <a:spcPts val="600"/>
              </a:spcBef>
              <a:spcAft>
                <a:spcPts val="600"/>
              </a:spcAft>
              <a:buFont typeface="Wingdings" panose="05000000000000000000" pitchFamily="2" charset="2"/>
              <a:buChar char="Ø"/>
            </a:pPr>
            <a:r>
              <a:rPr lang="vi-VN"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Những điều không nên làm: </a:t>
            </a:r>
            <a:r>
              <a:rPr lang="vi-VN" sz="36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không kết bạn với người lạ, không mua bán, trao đổi hàng hóa trên mạng, không tin tưởng hoàn toàn vào những thông tin chưa được kiểm chứng trên mạng.</a:t>
            </a:r>
          </a:p>
          <a:p>
            <a:pPr marL="685800" lvl="0" indent="-685800" algn="just">
              <a:spcBef>
                <a:spcPts val="600"/>
              </a:spcBef>
              <a:spcAft>
                <a:spcPts val="600"/>
              </a:spcAft>
              <a:buFont typeface="Wingdings" panose="05000000000000000000" pitchFamily="2" charset="2"/>
              <a:buChar char="Ø"/>
            </a:pPr>
            <a:r>
              <a:rPr lang="vi-VN"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Những điều cần làm khi gặp vấn đề khó giải quyết:</a:t>
            </a:r>
          </a:p>
          <a:p>
            <a:pPr marL="685800" lvl="0" indent="-685800" algn="just">
              <a:spcBef>
                <a:spcPts val="600"/>
              </a:spcBef>
              <a:spcAft>
                <a:spcPts val="600"/>
              </a:spcAft>
              <a:buFont typeface="Wingdings" panose="05000000000000000000" pitchFamily="2" charset="2"/>
              <a:buChar char="Ø"/>
            </a:pPr>
            <a:r>
              <a:rPr lang="vi-VN" sz="36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Chia sẻ với người thân, bạn bè hoặc thầy cô giáo.</a:t>
            </a:r>
          </a:p>
          <a:p>
            <a:pPr marL="685800" lvl="0" indent="-685800" algn="just">
              <a:spcBef>
                <a:spcPts val="600"/>
              </a:spcBef>
              <a:spcAft>
                <a:spcPts val="600"/>
              </a:spcAft>
              <a:buFont typeface="Wingdings" panose="05000000000000000000" pitchFamily="2" charset="2"/>
              <a:buChar char="Ø"/>
            </a:pPr>
            <a:r>
              <a:rPr lang="vi-VN" sz="36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Báo cáo cho cơ quan chức năng nếu vi phạm pháp luật.</a:t>
            </a:r>
          </a:p>
        </p:txBody>
      </p:sp>
    </p:spTree>
    <p:extLst>
      <p:ext uri="{BB962C8B-B14F-4D97-AF65-F5344CB8AC3E}">
        <p14:creationId xmlns:p14="http://schemas.microsoft.com/office/powerpoint/2010/main" val="4233188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6424899" y="520009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98352" y="223302"/>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743199" y="1104900"/>
            <a:ext cx="14478001" cy="7315200"/>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Hộp Văn bản 16">
            <a:extLst>
              <a:ext uri="{FF2B5EF4-FFF2-40B4-BE49-F238E27FC236}">
                <a16:creationId xmlns:a16="http://schemas.microsoft.com/office/drawing/2014/main" id="{B7B777FB-38FD-602B-2F69-4AA1D9E0F51D}"/>
              </a:ext>
            </a:extLst>
          </p:cNvPr>
          <p:cNvSpPr txBox="1"/>
          <p:nvPr/>
        </p:nvSpPr>
        <p:spPr>
          <a:xfrm>
            <a:off x="3429000" y="2019300"/>
            <a:ext cx="13106400"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Giao tiếp trên mạng là một phương tiện hữu ích giúp kết nối mọi người và trau dồi kiến thức. Tuy nhiên, người dùng cần sử dụng mạng một cách thông minh và có trách nhiệm để đảm bảo an toàn cho bản thân. Hy vọng những thông tin trên sẽ giúp ích cho  các em trong việc giao tiếp trên mạng.</a:t>
            </a:r>
            <a:endParaRPr kumimoji="0" lang="en-US" sz="4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descr="A blue and orange text&#10;&#10;Description automatically generated">
            <a:extLst>
              <a:ext uri="{FF2B5EF4-FFF2-40B4-BE49-F238E27FC236}">
                <a16:creationId xmlns:a16="http://schemas.microsoft.com/office/drawing/2014/main" id="{613AA9AD-39BD-27A2-B6CD-F6DE073D98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8200" y="266700"/>
            <a:ext cx="4109060" cy="1414395"/>
          </a:xfrm>
          <a:prstGeom prst="rect">
            <a:avLst/>
          </a:prstGeom>
        </p:spPr>
      </p:pic>
    </p:spTree>
    <p:extLst>
      <p:ext uri="{BB962C8B-B14F-4D97-AF65-F5344CB8AC3E}">
        <p14:creationId xmlns:p14="http://schemas.microsoft.com/office/powerpoint/2010/main" val="229553813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8288000" cy="10287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7112432"/>
            <a:ext cx="18288000" cy="3174567"/>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276014" y="249518"/>
            <a:ext cx="17895578" cy="3894762"/>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504749" y="380619"/>
            <a:ext cx="17384573" cy="9202749"/>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375" y="3160542"/>
            <a:ext cx="7443420" cy="7058415"/>
          </a:xfrm>
          <a:prstGeom prst="rect">
            <a:avLst/>
          </a:prstGeom>
        </p:spPr>
      </p:pic>
      <p:pic>
        <p:nvPicPr>
          <p:cNvPr id="6" name="Picture 5">
            <a:extLst>
              <a:ext uri="{FF2B5EF4-FFF2-40B4-BE49-F238E27FC236}">
                <a16:creationId xmlns:a16="http://schemas.microsoft.com/office/drawing/2014/main" id="{A74FFDD7-A11A-F9A2-92A5-81CD84D3A03A}"/>
              </a:ext>
            </a:extLst>
          </p:cNvPr>
          <p:cNvPicPr>
            <a:picLocks noChangeAspect="1"/>
          </p:cNvPicPr>
          <p:nvPr/>
        </p:nvPicPr>
        <p:blipFill>
          <a:blip r:embed="rId3"/>
          <a:stretch>
            <a:fillRect/>
          </a:stretch>
        </p:blipFill>
        <p:spPr>
          <a:xfrm>
            <a:off x="3227319" y="1145172"/>
            <a:ext cx="11833362" cy="2624556"/>
          </a:xfrm>
          <a:prstGeom prst="rect">
            <a:avLst/>
          </a:prstGeom>
        </p:spPr>
      </p:pic>
    </p:spTree>
    <p:extLst>
      <p:ext uri="{BB962C8B-B14F-4D97-AF65-F5344CB8AC3E}">
        <p14:creationId xmlns:p14="http://schemas.microsoft.com/office/powerpoint/2010/main" val="128961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642938" y="4020199"/>
            <a:ext cx="3909569" cy="6266804"/>
          </a:xfrm>
          <a:prstGeom prst="rect">
            <a:avLst/>
          </a:prstGeom>
        </p:spPr>
      </p:pic>
      <p:grpSp>
        <p:nvGrpSpPr>
          <p:cNvPr id="2" name="Group 1"/>
          <p:cNvGrpSpPr/>
          <p:nvPr/>
        </p:nvGrpSpPr>
        <p:grpSpPr>
          <a:xfrm>
            <a:off x="4495800" y="571501"/>
            <a:ext cx="11998994" cy="2666999"/>
            <a:chOff x="3159209" y="1736851"/>
            <a:chExt cx="7999329" cy="4577151"/>
          </a:xfrm>
        </p:grpSpPr>
        <p:sp>
          <p:nvSpPr>
            <p:cNvPr id="5" name="Rectangular Callout 4"/>
            <p:cNvSpPr/>
            <p:nvPr/>
          </p:nvSpPr>
          <p:spPr>
            <a:xfrm>
              <a:off x="3159209" y="1736851"/>
              <a:ext cx="7999329" cy="4577151"/>
            </a:xfrm>
            <a:prstGeom prst="wedgeRectCallout">
              <a:avLst>
                <a:gd name="adj1" fmla="val -55248"/>
                <a:gd name="adj2" fmla="val 36564"/>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371566">
                <a:defRPr/>
              </a:pPr>
              <a:endParaRPr lang="en-GB" sz="13200" b="1">
                <a:solidFill>
                  <a:srgbClr val="FF0000"/>
                </a:solidFill>
                <a:latin typeface="Calibri" panose="020F0502020204030204"/>
                <a:sym typeface="Arial"/>
              </a:endParaRPr>
            </a:p>
          </p:txBody>
        </p:sp>
        <p:sp>
          <p:nvSpPr>
            <p:cNvPr id="8" name="Rectangle 7"/>
            <p:cNvSpPr/>
            <p:nvPr/>
          </p:nvSpPr>
          <p:spPr>
            <a:xfrm>
              <a:off x="3525085" y="2216408"/>
              <a:ext cx="7609724" cy="2329412"/>
            </a:xfrm>
            <a:prstGeom prst="rect">
              <a:avLst/>
            </a:prstGeom>
          </p:spPr>
          <p:txBody>
            <a:bodyPr wrap="square">
              <a:spAutoFit/>
            </a:bodyPr>
            <a:lstStyle/>
            <a:p>
              <a:pPr indent="342891" algn="ctr" defTabSz="1371566">
                <a:defRPr/>
              </a:pP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Cùng</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thể</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hiện</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quyết</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tâm</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thực</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hiện</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bản</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Quy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tắc</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chung</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của</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lớp</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a:t>
              </a:r>
              <a:endParaRPr lang="en-GB"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grpSp>
        <p:nvGrpSpPr>
          <p:cNvPr id="3" name="Group 2">
            <a:extLst>
              <a:ext uri="{FF2B5EF4-FFF2-40B4-BE49-F238E27FC236}">
                <a16:creationId xmlns:a16="http://schemas.microsoft.com/office/drawing/2014/main" id="{592602CA-5CB4-0875-1158-2AD066703F76}"/>
              </a:ext>
            </a:extLst>
          </p:cNvPr>
          <p:cNvGrpSpPr/>
          <p:nvPr/>
        </p:nvGrpSpPr>
        <p:grpSpPr>
          <a:xfrm>
            <a:off x="4876800" y="3848100"/>
            <a:ext cx="11998994" cy="2666999"/>
            <a:chOff x="3159209" y="1736851"/>
            <a:chExt cx="7999329" cy="4577151"/>
          </a:xfrm>
        </p:grpSpPr>
        <p:sp>
          <p:nvSpPr>
            <p:cNvPr id="4" name="Rectangular Callout 4">
              <a:extLst>
                <a:ext uri="{FF2B5EF4-FFF2-40B4-BE49-F238E27FC236}">
                  <a16:creationId xmlns:a16="http://schemas.microsoft.com/office/drawing/2014/main" id="{ACC9435D-D5CD-9107-D805-842154FE80F9}"/>
                </a:ext>
              </a:extLst>
            </p:cNvPr>
            <p:cNvSpPr/>
            <p:nvPr/>
          </p:nvSpPr>
          <p:spPr>
            <a:xfrm>
              <a:off x="3159209" y="1736851"/>
              <a:ext cx="7999329" cy="4577151"/>
            </a:xfrm>
            <a:prstGeom prst="wedgeRectCallout">
              <a:avLst>
                <a:gd name="adj1" fmla="val -55248"/>
                <a:gd name="adj2" fmla="val 36564"/>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371566">
                <a:defRPr/>
              </a:pPr>
              <a:endParaRPr lang="en-GB" sz="13200" b="1">
                <a:solidFill>
                  <a:srgbClr val="FF0000"/>
                </a:solidFill>
                <a:latin typeface="Calibri" panose="020F0502020204030204"/>
                <a:sym typeface="Arial"/>
              </a:endParaRPr>
            </a:p>
          </p:txBody>
        </p:sp>
        <p:sp>
          <p:nvSpPr>
            <p:cNvPr id="6" name="Rectangle 5">
              <a:extLst>
                <a:ext uri="{FF2B5EF4-FFF2-40B4-BE49-F238E27FC236}">
                  <a16:creationId xmlns:a16="http://schemas.microsoft.com/office/drawing/2014/main" id="{9636B01A-C01A-C8D1-64DF-7D1A5B40E5F7}"/>
                </a:ext>
              </a:extLst>
            </p:cNvPr>
            <p:cNvSpPr/>
            <p:nvPr/>
          </p:nvSpPr>
          <p:spPr>
            <a:xfrm>
              <a:off x="3525085" y="2216409"/>
              <a:ext cx="7254124" cy="3327732"/>
            </a:xfrm>
            <a:prstGeom prst="rect">
              <a:avLst/>
            </a:prstGeom>
          </p:spPr>
          <p:txBody>
            <a:bodyPr wrap="square">
              <a:spAutoFit/>
            </a:bodyPr>
            <a:lstStyle/>
            <a:p>
              <a:pPr indent="342891" algn="ctr" defTabSz="1371566">
                <a:defRPr/>
              </a:pP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a:t>
              </a:r>
              <a:r>
                <a:rPr lang="vi-VN"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hia sẻ với người thân để nhận thêm sự góp ý.</a:t>
              </a:r>
              <a:endParaRPr lang="en-GB"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spTree>
    <p:extLst>
      <p:ext uri="{BB962C8B-B14F-4D97-AF65-F5344CB8AC3E}">
        <p14:creationId xmlns:p14="http://schemas.microsoft.com/office/powerpoint/2010/main" val="25886871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9882" y="15"/>
            <a:ext cx="18297882" cy="10286985"/>
          </a:xfrm>
          <a:prstGeom prst="rect">
            <a:avLst/>
          </a:prstGeom>
        </p:spPr>
      </p:pic>
      <p:pic>
        <p:nvPicPr>
          <p:cNvPr id="2" name="Picture 1">
            <a:extLst>
              <a:ext uri="{FF2B5EF4-FFF2-40B4-BE49-F238E27FC236}">
                <a16:creationId xmlns:a16="http://schemas.microsoft.com/office/drawing/2014/main" id="{1A660A39-37ED-B46C-5F91-EB7012DF8597}"/>
              </a:ext>
            </a:extLst>
          </p:cNvPr>
          <p:cNvPicPr>
            <a:picLocks noChangeAspect="1"/>
          </p:cNvPicPr>
          <p:nvPr/>
        </p:nvPicPr>
        <p:blipFill>
          <a:blip r:embed="rId3"/>
          <a:stretch>
            <a:fillRect/>
          </a:stretch>
        </p:blipFill>
        <p:spPr>
          <a:xfrm>
            <a:off x="3938373" y="1310474"/>
            <a:ext cx="9869067" cy="4016402"/>
          </a:xfrm>
          <a:prstGeom prst="rect">
            <a:avLst/>
          </a:prstGeom>
        </p:spPr>
      </p:pic>
    </p:spTree>
    <p:extLst>
      <p:ext uri="{BB962C8B-B14F-4D97-AF65-F5344CB8AC3E}">
        <p14:creationId xmlns:p14="http://schemas.microsoft.com/office/powerpoint/2010/main" val="425576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915400" cy="10287000"/>
          </a:xfrm>
          <a:custGeom>
            <a:avLst/>
            <a:gdLst/>
            <a:ahLst/>
            <a:cxnLst/>
            <a:rect l="l" t="t" r="r" b="b"/>
            <a:pathLst>
              <a:path w="9144000" h="9144000">
                <a:moveTo>
                  <a:pt x="0" y="0"/>
                </a:moveTo>
                <a:lnTo>
                  <a:pt x="9144000" y="0"/>
                </a:lnTo>
                <a:lnTo>
                  <a:pt x="9144000" y="9144000"/>
                </a:lnTo>
                <a:lnTo>
                  <a:pt x="0" y="914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991600" y="0"/>
            <a:ext cx="9296400" cy="10287000"/>
          </a:xfrm>
          <a:custGeom>
            <a:avLst/>
            <a:gdLst/>
            <a:ahLst/>
            <a:cxnLst/>
            <a:rect l="l" t="t" r="r" b="b"/>
            <a:pathLst>
              <a:path w="8095160" h="8095160">
                <a:moveTo>
                  <a:pt x="0" y="0"/>
                </a:moveTo>
                <a:lnTo>
                  <a:pt x="8095161" y="0"/>
                </a:lnTo>
                <a:lnTo>
                  <a:pt x="8095161" y="8095160"/>
                </a:lnTo>
                <a:lnTo>
                  <a:pt x="0" y="8095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95589B60-3FFD-C60B-56F9-071ECAD3E513}"/>
              </a:ext>
            </a:extLst>
          </p:cNvPr>
          <p:cNvSpPr/>
          <p:nvPr/>
        </p:nvSpPr>
        <p:spPr>
          <a:xfrm>
            <a:off x="4724400" y="8191500"/>
            <a:ext cx="9067800" cy="1600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5400" dirty="0">
                <a:solidFill>
                  <a:srgbClr val="FF0000"/>
                </a:solidFill>
                <a:latin typeface="Cambria" panose="02040503050406030204" pitchFamily="18" charset="0"/>
                <a:ea typeface="Cambria" panose="02040503050406030204" pitchFamily="18" charset="0"/>
              </a:rPr>
              <a:t>Trò chơi Ánh sáng và Bóng tối</a:t>
            </a:r>
            <a:endParaRPr lang="en-US" sz="5400"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sp>
        <p:nvSpPr>
          <p:cNvPr id="2" name="Freeform 2"/>
          <p:cNvSpPr/>
          <p:nvPr/>
        </p:nvSpPr>
        <p:spPr>
          <a:xfrm rot="6706865">
            <a:off x="-2708358" y="3594902"/>
            <a:ext cx="22146455" cy="26026817"/>
          </a:xfrm>
          <a:custGeom>
            <a:avLst/>
            <a:gdLst/>
            <a:ahLst/>
            <a:cxnLst/>
            <a:rect l="l" t="t" r="r" b="b"/>
            <a:pathLst>
              <a:path w="22146455" h="26026817">
                <a:moveTo>
                  <a:pt x="0" y="0"/>
                </a:moveTo>
                <a:lnTo>
                  <a:pt x="22146456" y="0"/>
                </a:lnTo>
                <a:lnTo>
                  <a:pt x="22146456" y="26026816"/>
                </a:lnTo>
                <a:lnTo>
                  <a:pt x="0" y="260268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048000" y="571500"/>
            <a:ext cx="12115799" cy="7467600"/>
          </a:xfrm>
          <a:custGeom>
            <a:avLst/>
            <a:gdLst/>
            <a:ahLst/>
            <a:cxnLst/>
            <a:rect l="l" t="t" r="r" b="b"/>
            <a:pathLst>
              <a:path w="10997332" h="6418443">
                <a:moveTo>
                  <a:pt x="0" y="0"/>
                </a:moveTo>
                <a:lnTo>
                  <a:pt x="10997332" y="0"/>
                </a:lnTo>
                <a:lnTo>
                  <a:pt x="10997332" y="6418443"/>
                </a:lnTo>
                <a:lnTo>
                  <a:pt x="0" y="64184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191584" y="4421041"/>
            <a:ext cx="3683310" cy="5416632"/>
          </a:xfrm>
          <a:custGeom>
            <a:avLst/>
            <a:gdLst/>
            <a:ahLst/>
            <a:cxnLst/>
            <a:rect l="l" t="t" r="r" b="b"/>
            <a:pathLst>
              <a:path w="3683310" h="5416632">
                <a:moveTo>
                  <a:pt x="0" y="0"/>
                </a:moveTo>
                <a:lnTo>
                  <a:pt x="3683310" y="0"/>
                </a:lnTo>
                <a:lnTo>
                  <a:pt x="3683310" y="5416632"/>
                </a:lnTo>
                <a:lnTo>
                  <a:pt x="0" y="54166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flipH="1">
            <a:off x="777397" y="4237921"/>
            <a:ext cx="1959836" cy="5416632"/>
          </a:xfrm>
          <a:custGeom>
            <a:avLst/>
            <a:gdLst/>
            <a:ahLst/>
            <a:cxnLst/>
            <a:rect l="l" t="t" r="r" b="b"/>
            <a:pathLst>
              <a:path w="1959836" h="5416632">
                <a:moveTo>
                  <a:pt x="1959836" y="0"/>
                </a:moveTo>
                <a:lnTo>
                  <a:pt x="0" y="0"/>
                </a:lnTo>
                <a:lnTo>
                  <a:pt x="0" y="5416632"/>
                </a:lnTo>
                <a:lnTo>
                  <a:pt x="1959836" y="5416632"/>
                </a:lnTo>
                <a:lnTo>
                  <a:pt x="195983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768370" flipH="1">
            <a:off x="2366916" y="1446198"/>
            <a:ext cx="930025" cy="1111986"/>
          </a:xfrm>
          <a:custGeom>
            <a:avLst/>
            <a:gdLst/>
            <a:ahLst/>
            <a:cxnLst/>
            <a:rect l="l" t="t" r="r" b="b"/>
            <a:pathLst>
              <a:path w="930025" h="1111986">
                <a:moveTo>
                  <a:pt x="930025" y="0"/>
                </a:moveTo>
                <a:lnTo>
                  <a:pt x="0" y="0"/>
                </a:lnTo>
                <a:lnTo>
                  <a:pt x="0" y="1111987"/>
                </a:lnTo>
                <a:lnTo>
                  <a:pt x="930025" y="1111987"/>
                </a:lnTo>
                <a:lnTo>
                  <a:pt x="93002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934288">
            <a:off x="14999992" y="4013267"/>
            <a:ext cx="944696" cy="1129527"/>
          </a:xfrm>
          <a:custGeom>
            <a:avLst/>
            <a:gdLst/>
            <a:ahLst/>
            <a:cxnLst/>
            <a:rect l="l" t="t" r="r" b="b"/>
            <a:pathLst>
              <a:path w="944696" h="1129527">
                <a:moveTo>
                  <a:pt x="0" y="0"/>
                </a:moveTo>
                <a:lnTo>
                  <a:pt x="944696" y="0"/>
                </a:lnTo>
                <a:lnTo>
                  <a:pt x="944696" y="1129528"/>
                </a:lnTo>
                <a:lnTo>
                  <a:pt x="0" y="11295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BC86979D-9B26-A29D-22DA-EAAE20F4B72A}"/>
              </a:ext>
            </a:extLst>
          </p:cNvPr>
          <p:cNvSpPr txBox="1"/>
          <p:nvPr/>
        </p:nvSpPr>
        <p:spPr>
          <a:xfrm>
            <a:off x="3962400" y="1028700"/>
            <a:ext cx="10287000" cy="6555641"/>
          </a:xfrm>
          <a:prstGeom prst="rect">
            <a:avLst/>
          </a:prstGeom>
          <a:noFill/>
        </p:spPr>
        <p:txBody>
          <a:bodyPr wrap="square" rtlCol="0">
            <a:spAutoFit/>
          </a:bodyPr>
          <a:lstStyle/>
          <a:p>
            <a:pPr algn="just"/>
            <a:r>
              <a:rPr lang="en-US" sz="6000" b="1" dirty="0">
                <a:solidFill>
                  <a:srgbClr val="FF0000"/>
                </a:solidFill>
              </a:rPr>
              <a:t>L</a:t>
            </a:r>
            <a:r>
              <a:rPr lang="vi-VN" sz="6000" b="1" dirty="0">
                <a:solidFill>
                  <a:srgbClr val="FF0000"/>
                </a:solidFill>
              </a:rPr>
              <a:t>uật chơi: </a:t>
            </a:r>
            <a:r>
              <a:rPr lang="vi-VN" sz="6000" dirty="0">
                <a:solidFill>
                  <a:srgbClr val="FF0000"/>
                </a:solidFill>
              </a:rPr>
              <a:t>HS thảo luận và ghi ra giấy những </a:t>
            </a:r>
            <a:r>
              <a:rPr lang="vi-VN" sz="6000" b="1" dirty="0">
                <a:solidFill>
                  <a:srgbClr val="FF0000"/>
                </a:solidFill>
              </a:rPr>
              <a:t>điều có ích - Vùng sáng</a:t>
            </a:r>
            <a:r>
              <a:rPr lang="vi-VN" sz="6000" dirty="0">
                <a:solidFill>
                  <a:srgbClr val="FF0000"/>
                </a:solidFill>
              </a:rPr>
              <a:t> và </a:t>
            </a:r>
            <a:r>
              <a:rPr lang="vi-VN" sz="6000" b="1" dirty="0">
                <a:solidFill>
                  <a:srgbClr val="FF0000"/>
                </a:solidFill>
              </a:rPr>
              <a:t>những điều ẩn chứa nguy hiểm - Vùng tối </a:t>
            </a:r>
            <a:r>
              <a:rPr lang="vi-VN" sz="6000" dirty="0">
                <a:solidFill>
                  <a:srgbClr val="FF0000"/>
                </a:solidFill>
              </a:rPr>
              <a:t>mà việc giao tiếp trên mạng in-tơ-nét mang lại cho cuộc sống của HS.</a:t>
            </a:r>
            <a:endParaRPr lang="en-US" sz="6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id="{83F29B76-8542-EAD9-7F35-DE479212E1BB}"/>
              </a:ext>
            </a:extLst>
          </p:cNvPr>
          <p:cNvSpPr txBox="1"/>
          <p:nvPr/>
        </p:nvSpPr>
        <p:spPr>
          <a:xfrm>
            <a:off x="1447800" y="419100"/>
            <a:ext cx="16154400" cy="1200329"/>
          </a:xfrm>
          <a:prstGeom prst="rect">
            <a:avLst/>
          </a:prstGeom>
          <a:noFill/>
        </p:spPr>
        <p:txBody>
          <a:bodyPr wrap="square">
            <a:spAutoFit/>
          </a:bodyPr>
          <a:lstStyle/>
          <a:p>
            <a:pPr lvl="0" algn="ctr"/>
            <a:r>
              <a:rPr lang="vi-VN" sz="7200" b="1" dirty="0">
                <a:solidFill>
                  <a:srgbClr val="FF0000"/>
                </a:solidFill>
                <a:cs typeface="Arial" panose="020B0604020202020204" pitchFamily="34" charset="0"/>
              </a:rPr>
              <a:t>Lợi ích của MXH: </a:t>
            </a:r>
            <a:endParaRPr kumimoji="0" lang="vi-VN" sz="7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1" name="Freeform 11"/>
          <p:cNvSpPr/>
          <p:nvPr/>
        </p:nvSpPr>
        <p:spPr>
          <a:xfrm>
            <a:off x="14529340" y="6880222"/>
            <a:ext cx="4132729" cy="3832167"/>
          </a:xfrm>
          <a:custGeom>
            <a:avLst/>
            <a:gdLst/>
            <a:ahLst/>
            <a:cxnLst/>
            <a:rect l="l" t="t" r="r" b="b"/>
            <a:pathLst>
              <a:path w="4132729" h="3832167">
                <a:moveTo>
                  <a:pt x="0" y="0"/>
                </a:moveTo>
                <a:lnTo>
                  <a:pt x="4132729" y="0"/>
                </a:lnTo>
                <a:lnTo>
                  <a:pt x="4132729" y="3832168"/>
                </a:lnTo>
                <a:lnTo>
                  <a:pt x="0" y="38321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374069" y="7077981"/>
            <a:ext cx="4132729" cy="3832167"/>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7">
            <a:extLst>
              <a:ext uri="{FF2B5EF4-FFF2-40B4-BE49-F238E27FC236}">
                <a16:creationId xmlns:a16="http://schemas.microsoft.com/office/drawing/2014/main" id="{D4F3EA09-5F6C-E53F-3A63-47DBB1CFC2AA}"/>
              </a:ext>
            </a:extLst>
          </p:cNvPr>
          <p:cNvSpPr/>
          <p:nvPr/>
        </p:nvSpPr>
        <p:spPr>
          <a:xfrm>
            <a:off x="1371600" y="2019300"/>
            <a:ext cx="15768729" cy="7467600"/>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ộp Văn bản 4">
            <a:extLst>
              <a:ext uri="{FF2B5EF4-FFF2-40B4-BE49-F238E27FC236}">
                <a16:creationId xmlns:a16="http://schemas.microsoft.com/office/drawing/2014/main" id="{B21E0D9B-76A2-0FF6-1CD0-23E59CA1B461}"/>
              </a:ext>
            </a:extLst>
          </p:cNvPr>
          <p:cNvSpPr txBox="1"/>
          <p:nvPr/>
        </p:nvSpPr>
        <p:spPr>
          <a:xfrm>
            <a:off x="2209800" y="3238500"/>
            <a:ext cx="14706600" cy="5016758"/>
          </a:xfrm>
          <a:prstGeom prst="rect">
            <a:avLst/>
          </a:prstGeom>
          <a:noFill/>
        </p:spPr>
        <p:txBody>
          <a:bodyPr wrap="square">
            <a:spAutoFit/>
          </a:bodyPr>
          <a:lstStyle/>
          <a:p>
            <a:pPr marL="685800" lvl="0" indent="-685800" algn="just">
              <a:spcBef>
                <a:spcPts val="600"/>
              </a:spcBef>
              <a:spcAft>
                <a:spcPts val="600"/>
              </a:spcAft>
              <a:buFont typeface="Wingdings" panose="05000000000000000000" pitchFamily="2" charset="2"/>
              <a:buChar char="Ø"/>
            </a:pPr>
            <a:r>
              <a:rPr lang="vi-VN" sz="6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Mọi người được tự do bày tỏ quan điểm của mình về các vấn đề đời sống, xã hội.</a:t>
            </a:r>
          </a:p>
          <a:p>
            <a:pPr marL="685800" lvl="0" indent="-685800" algn="just">
              <a:spcBef>
                <a:spcPts val="600"/>
              </a:spcBef>
              <a:spcAft>
                <a:spcPts val="600"/>
              </a:spcAft>
              <a:buFont typeface="Wingdings" panose="05000000000000000000" pitchFamily="2" charset="2"/>
              <a:buChar char="Ø"/>
            </a:pPr>
            <a:r>
              <a:rPr lang="vi-VN" sz="6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Có tính giải trí cao với nhiều lĩnh vực khác nhau được cập nhật liên tục.</a:t>
            </a:r>
          </a:p>
          <a:p>
            <a:pPr marL="685800" lvl="0" indent="-685800" algn="just">
              <a:spcBef>
                <a:spcPts val="600"/>
              </a:spcBef>
              <a:spcAft>
                <a:spcPts val="600"/>
              </a:spcAft>
              <a:buFont typeface="Wingdings" panose="05000000000000000000" pitchFamily="2" charset="2"/>
              <a:buChar char="Ø"/>
            </a:pPr>
            <a:r>
              <a:rPr lang="vi-VN" sz="6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Có nhiều thông tin hữu ích, lí thú.</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id="{83F29B76-8542-EAD9-7F35-DE479212E1BB}"/>
              </a:ext>
            </a:extLst>
          </p:cNvPr>
          <p:cNvSpPr txBox="1"/>
          <p:nvPr/>
        </p:nvSpPr>
        <p:spPr>
          <a:xfrm>
            <a:off x="1447800" y="419100"/>
            <a:ext cx="16154400" cy="1200329"/>
          </a:xfrm>
          <a:prstGeom prst="rect">
            <a:avLst/>
          </a:prstGeom>
          <a:noFill/>
        </p:spPr>
        <p:txBody>
          <a:bodyPr wrap="square">
            <a:spAutoFit/>
          </a:bodyPr>
          <a:lstStyle/>
          <a:p>
            <a:pPr lvl="0" algn="ctr"/>
            <a:r>
              <a:rPr lang="vi-VN" sz="7200" b="1" dirty="0">
                <a:solidFill>
                  <a:srgbClr val="FF0000"/>
                </a:solidFill>
                <a:cs typeface="Arial" panose="020B0604020202020204" pitchFamily="34" charset="0"/>
              </a:rPr>
              <a:t>Mặt hại của  MXH:</a:t>
            </a:r>
            <a:endParaRPr kumimoji="0" lang="vi-VN"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Freeform 11"/>
          <p:cNvSpPr/>
          <p:nvPr/>
        </p:nvSpPr>
        <p:spPr>
          <a:xfrm>
            <a:off x="14529340" y="6880222"/>
            <a:ext cx="4132729" cy="3832167"/>
          </a:xfrm>
          <a:custGeom>
            <a:avLst/>
            <a:gdLst/>
            <a:ahLst/>
            <a:cxnLst/>
            <a:rect l="l" t="t" r="r" b="b"/>
            <a:pathLst>
              <a:path w="4132729" h="3832167">
                <a:moveTo>
                  <a:pt x="0" y="0"/>
                </a:moveTo>
                <a:lnTo>
                  <a:pt x="4132729" y="0"/>
                </a:lnTo>
                <a:lnTo>
                  <a:pt x="4132729" y="3832168"/>
                </a:lnTo>
                <a:lnTo>
                  <a:pt x="0" y="38321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374069" y="7077981"/>
            <a:ext cx="4132729" cy="3832167"/>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7">
            <a:extLst>
              <a:ext uri="{FF2B5EF4-FFF2-40B4-BE49-F238E27FC236}">
                <a16:creationId xmlns:a16="http://schemas.microsoft.com/office/drawing/2014/main" id="{D4F3EA09-5F6C-E53F-3A63-47DBB1CFC2AA}"/>
              </a:ext>
            </a:extLst>
          </p:cNvPr>
          <p:cNvSpPr/>
          <p:nvPr/>
        </p:nvSpPr>
        <p:spPr>
          <a:xfrm>
            <a:off x="1371600" y="1866900"/>
            <a:ext cx="15768729" cy="7924800"/>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ộp Văn bản 4">
            <a:extLst>
              <a:ext uri="{FF2B5EF4-FFF2-40B4-BE49-F238E27FC236}">
                <a16:creationId xmlns:a16="http://schemas.microsoft.com/office/drawing/2014/main" id="{B21E0D9B-76A2-0FF6-1CD0-23E59CA1B461}"/>
              </a:ext>
            </a:extLst>
          </p:cNvPr>
          <p:cNvSpPr txBox="1"/>
          <p:nvPr/>
        </p:nvSpPr>
        <p:spPr>
          <a:xfrm>
            <a:off x="1828800" y="2552700"/>
            <a:ext cx="15163800" cy="7017306"/>
          </a:xfrm>
          <a:prstGeom prst="rect">
            <a:avLst/>
          </a:prstGeom>
          <a:noFill/>
        </p:spPr>
        <p:txBody>
          <a:bodyPr wrap="square">
            <a:spAutoFit/>
          </a:bodyPr>
          <a:lstStyle/>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Dành quá nhiều thời gian cho  MXH, ảnh hưởng đến sức khỏe, học tập, công việc.</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Thiếu sự kết nối với mọi người xung quanh trong cuộc sống đời thực.</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MXH còn có nhiều thông tin sai sự thật, không lành mạnh, tiêu cực.</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Bị mất an toàn, an ninh trên MXH có thể gây thiệt hại về kinh tế cho nhiều người.</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Nhiều người sử dụng ngôn ngữ bừa bãi, tùy tiện ảnh hưởng đến giao tiếp  và ngôn ngữ TV.</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Bị ảnh hưởng, làm phiền vì các trào lưu trên MXH.</a:t>
            </a:r>
          </a:p>
        </p:txBody>
      </p:sp>
    </p:spTree>
    <p:extLst>
      <p:ext uri="{BB962C8B-B14F-4D97-AF65-F5344CB8AC3E}">
        <p14:creationId xmlns:p14="http://schemas.microsoft.com/office/powerpoint/2010/main" val="319271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DABEA"/>
        </a:solidFill>
        <a:effectLst/>
      </p:bgPr>
    </p:bg>
    <p:spTree>
      <p:nvGrpSpPr>
        <p:cNvPr id="1" name=""/>
        <p:cNvGrpSpPr/>
        <p:nvPr/>
      </p:nvGrpSpPr>
      <p:grpSpPr>
        <a:xfrm>
          <a:off x="0" y="0"/>
          <a:ext cx="0" cy="0"/>
          <a:chOff x="0" y="0"/>
          <a:chExt cx="0" cy="0"/>
        </a:xfrm>
      </p:grpSpPr>
      <p:sp>
        <p:nvSpPr>
          <p:cNvPr id="2" name="Freeform 2"/>
          <p:cNvSpPr/>
          <p:nvPr/>
        </p:nvSpPr>
        <p:spPr>
          <a:xfrm>
            <a:off x="-6145774" y="5936120"/>
            <a:ext cx="30579547" cy="15289774"/>
          </a:xfrm>
          <a:custGeom>
            <a:avLst/>
            <a:gdLst/>
            <a:ahLst/>
            <a:cxnLst/>
            <a:rect l="l" t="t" r="r" b="b"/>
            <a:pathLst>
              <a:path w="30579547" h="15289774">
                <a:moveTo>
                  <a:pt x="0" y="0"/>
                </a:moveTo>
                <a:lnTo>
                  <a:pt x="30579548" y="0"/>
                </a:lnTo>
                <a:lnTo>
                  <a:pt x="30579548" y="15289774"/>
                </a:lnTo>
                <a:lnTo>
                  <a:pt x="0" y="15289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605260" y="625825"/>
            <a:ext cx="13077480" cy="9035350"/>
          </a:xfrm>
          <a:custGeom>
            <a:avLst/>
            <a:gdLst/>
            <a:ahLst/>
            <a:cxnLst/>
            <a:rect l="l" t="t" r="r" b="b"/>
            <a:pathLst>
              <a:path w="13077480" h="9035350">
                <a:moveTo>
                  <a:pt x="0" y="0"/>
                </a:moveTo>
                <a:lnTo>
                  <a:pt x="13077480" y="0"/>
                </a:lnTo>
                <a:lnTo>
                  <a:pt x="13077480" y="9035350"/>
                </a:lnTo>
                <a:lnTo>
                  <a:pt x="0" y="90353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862625" y="3086770"/>
            <a:ext cx="2151064" cy="4909066"/>
          </a:xfrm>
          <a:custGeom>
            <a:avLst/>
            <a:gdLst/>
            <a:ahLst/>
            <a:cxnLst/>
            <a:rect l="l" t="t" r="r" b="b"/>
            <a:pathLst>
              <a:path w="2151064" h="4909066">
                <a:moveTo>
                  <a:pt x="0" y="0"/>
                </a:moveTo>
                <a:lnTo>
                  <a:pt x="2151064" y="0"/>
                </a:lnTo>
                <a:lnTo>
                  <a:pt x="2151064" y="4909066"/>
                </a:lnTo>
                <a:lnTo>
                  <a:pt x="0" y="4909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5"/>
          <p:cNvGrpSpPr/>
          <p:nvPr/>
        </p:nvGrpSpPr>
        <p:grpSpPr>
          <a:xfrm>
            <a:off x="4768051" y="1088236"/>
            <a:ext cx="8751898" cy="5861310"/>
            <a:chOff x="0" y="0"/>
            <a:chExt cx="1366503" cy="915172"/>
          </a:xfrm>
        </p:grpSpPr>
        <p:sp>
          <p:nvSpPr>
            <p:cNvPr id="6" name="Freeform 6"/>
            <p:cNvSpPr/>
            <p:nvPr/>
          </p:nvSpPr>
          <p:spPr>
            <a:xfrm>
              <a:off x="0" y="0"/>
              <a:ext cx="1366503" cy="915173"/>
            </a:xfrm>
            <a:custGeom>
              <a:avLst/>
              <a:gdLst/>
              <a:ahLst/>
              <a:cxnLst/>
              <a:rect l="l" t="t" r="r" b="b"/>
              <a:pathLst>
                <a:path w="1366503" h="915173">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3"/>
                    <a:pt x="1242043" y="915173"/>
                  </a:cubicBezTo>
                  <a:close/>
                </a:path>
              </a:pathLst>
            </a:custGeom>
            <a:solidFill>
              <a:srgbClr val="FFD0DA"/>
            </a:solidFill>
          </p:spPr>
          <p:txBody>
            <a:bodyPr/>
            <a:lstStyle/>
            <a:p>
              <a:endParaRPr lang="en-US"/>
            </a:p>
          </p:txBody>
        </p:sp>
      </p:grpSp>
      <p:sp>
        <p:nvSpPr>
          <p:cNvPr id="11" name="Freeform 11"/>
          <p:cNvSpPr/>
          <p:nvPr/>
        </p:nvSpPr>
        <p:spPr>
          <a:xfrm>
            <a:off x="15682740" y="3317981"/>
            <a:ext cx="6663910" cy="4446645"/>
          </a:xfrm>
          <a:custGeom>
            <a:avLst/>
            <a:gdLst/>
            <a:ahLst/>
            <a:cxnLst/>
            <a:rect l="l" t="t" r="r" b="b"/>
            <a:pathLst>
              <a:path w="6663910" h="4446645">
                <a:moveTo>
                  <a:pt x="0" y="0"/>
                </a:moveTo>
                <a:lnTo>
                  <a:pt x="6663909" y="0"/>
                </a:lnTo>
                <a:lnTo>
                  <a:pt x="6663909" y="4446645"/>
                </a:lnTo>
                <a:lnTo>
                  <a:pt x="0" y="44466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204400">
            <a:off x="14144451" y="966510"/>
            <a:ext cx="864175" cy="1033252"/>
          </a:xfrm>
          <a:custGeom>
            <a:avLst/>
            <a:gdLst/>
            <a:ahLst/>
            <a:cxnLst/>
            <a:rect l="l" t="t" r="r" b="b"/>
            <a:pathLst>
              <a:path w="864175" h="1033252">
                <a:moveTo>
                  <a:pt x="0" y="0"/>
                </a:moveTo>
                <a:lnTo>
                  <a:pt x="864175" y="0"/>
                </a:lnTo>
                <a:lnTo>
                  <a:pt x="864175" y="1033252"/>
                </a:lnTo>
                <a:lnTo>
                  <a:pt x="0" y="10332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rot="-953414" flipH="1">
            <a:off x="3143188" y="4368184"/>
            <a:ext cx="895712" cy="1070960"/>
          </a:xfrm>
          <a:custGeom>
            <a:avLst/>
            <a:gdLst/>
            <a:ahLst/>
            <a:cxnLst/>
            <a:rect l="l" t="t" r="r" b="b"/>
            <a:pathLst>
              <a:path w="895712" h="1070960">
                <a:moveTo>
                  <a:pt x="895712" y="0"/>
                </a:moveTo>
                <a:lnTo>
                  <a:pt x="0" y="0"/>
                </a:lnTo>
                <a:lnTo>
                  <a:pt x="0" y="1070960"/>
                </a:lnTo>
                <a:lnTo>
                  <a:pt x="895712" y="1070960"/>
                </a:lnTo>
                <a:lnTo>
                  <a:pt x="89571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582F4162-C421-832D-8C4B-4341E60EDD7A}"/>
              </a:ext>
            </a:extLst>
          </p:cNvPr>
          <p:cNvPicPr>
            <a:picLocks noChangeAspect="1"/>
          </p:cNvPicPr>
          <p:nvPr/>
        </p:nvPicPr>
        <p:blipFill>
          <a:blip r:embed="rId12"/>
          <a:stretch>
            <a:fillRect/>
          </a:stretch>
        </p:blipFill>
        <p:spPr>
          <a:xfrm>
            <a:off x="5867400" y="1104900"/>
            <a:ext cx="6096528" cy="1072989"/>
          </a:xfrm>
          <a:prstGeom prst="rect">
            <a:avLst/>
          </a:prstGeom>
        </p:spPr>
      </p:pic>
      <p:pic>
        <p:nvPicPr>
          <p:cNvPr id="16" name="Picture 15">
            <a:extLst>
              <a:ext uri="{FF2B5EF4-FFF2-40B4-BE49-F238E27FC236}">
                <a16:creationId xmlns:a16="http://schemas.microsoft.com/office/drawing/2014/main" id="{CC7C60B9-9CCF-58BE-8B08-A81071C46293}"/>
              </a:ext>
            </a:extLst>
          </p:cNvPr>
          <p:cNvPicPr>
            <a:picLocks noChangeAspect="1"/>
          </p:cNvPicPr>
          <p:nvPr/>
        </p:nvPicPr>
        <p:blipFill>
          <a:blip r:embed="rId13"/>
          <a:stretch>
            <a:fillRect/>
          </a:stretch>
        </p:blipFill>
        <p:spPr>
          <a:xfrm>
            <a:off x="4876800" y="2781300"/>
            <a:ext cx="8760711" cy="28775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sp>
        <p:nvSpPr>
          <p:cNvPr id="2" name="Freeform 2"/>
          <p:cNvSpPr/>
          <p:nvPr/>
        </p:nvSpPr>
        <p:spPr>
          <a:xfrm>
            <a:off x="5465896" y="-429419"/>
            <a:ext cx="15678716" cy="9150669"/>
          </a:xfrm>
          <a:custGeom>
            <a:avLst/>
            <a:gdLst/>
            <a:ahLst/>
            <a:cxnLst/>
            <a:rect l="l" t="t" r="r" b="b"/>
            <a:pathLst>
              <a:path w="15678716" h="9150669">
                <a:moveTo>
                  <a:pt x="0" y="0"/>
                </a:moveTo>
                <a:lnTo>
                  <a:pt x="15678716" y="0"/>
                </a:lnTo>
                <a:lnTo>
                  <a:pt x="15678716" y="9150669"/>
                </a:lnTo>
                <a:lnTo>
                  <a:pt x="0" y="9150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75415" y="2851357"/>
            <a:ext cx="6841311" cy="9245015"/>
          </a:xfrm>
          <a:custGeom>
            <a:avLst/>
            <a:gdLst/>
            <a:ahLst/>
            <a:cxnLst/>
            <a:rect l="l" t="t" r="r" b="b"/>
            <a:pathLst>
              <a:path w="6841311" h="9245015">
                <a:moveTo>
                  <a:pt x="0" y="0"/>
                </a:moveTo>
                <a:lnTo>
                  <a:pt x="6841311" y="0"/>
                </a:lnTo>
                <a:lnTo>
                  <a:pt x="6841311" y="9245015"/>
                </a:lnTo>
                <a:lnTo>
                  <a:pt x="0" y="924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768370">
            <a:off x="3817189" y="1983985"/>
            <a:ext cx="948535" cy="1134118"/>
          </a:xfrm>
          <a:custGeom>
            <a:avLst/>
            <a:gdLst/>
            <a:ahLst/>
            <a:cxnLst/>
            <a:rect l="l" t="t" r="r" b="b"/>
            <a:pathLst>
              <a:path w="948535" h="1134118">
                <a:moveTo>
                  <a:pt x="0" y="0"/>
                </a:moveTo>
                <a:lnTo>
                  <a:pt x="948534" y="0"/>
                </a:lnTo>
                <a:lnTo>
                  <a:pt x="948534" y="1134118"/>
                </a:lnTo>
                <a:lnTo>
                  <a:pt x="0" y="11341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red and green text on a black background&#10;&#10;Description automatically generated">
            <a:extLst>
              <a:ext uri="{FF2B5EF4-FFF2-40B4-BE49-F238E27FC236}">
                <a16:creationId xmlns:a16="http://schemas.microsoft.com/office/drawing/2014/main" id="{F6ABB0E3-7E41-F3D0-D974-23361ACD8E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2200" y="1257300"/>
            <a:ext cx="9970387" cy="7467600"/>
          </a:xfrm>
          <a:prstGeom prst="rect">
            <a:avLst/>
          </a:prstGeom>
        </p:spPr>
      </p:pic>
    </p:spTree>
    <p:extLst>
      <p:ext uri="{BB962C8B-B14F-4D97-AF65-F5344CB8AC3E}">
        <p14:creationId xmlns:p14="http://schemas.microsoft.com/office/powerpoint/2010/main" val="127524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Nhóm 23">
            <a:extLst>
              <a:ext uri="{FF2B5EF4-FFF2-40B4-BE49-F238E27FC236}">
                <a16:creationId xmlns:a16="http://schemas.microsoft.com/office/drawing/2014/main" id="{021938E2-D443-1DC3-2131-B488D39A862F}"/>
              </a:ext>
            </a:extLst>
          </p:cNvPr>
          <p:cNvGrpSpPr>
            <a:grpSpLocks noGrp="1" noUngrp="1" noRot="1" noMove="1" noResize="1"/>
          </p:cNvGrpSpPr>
          <p:nvPr/>
        </p:nvGrpSpPr>
        <p:grpSpPr>
          <a:xfrm>
            <a:off x="-3817169" y="-282618"/>
            <a:ext cx="24058839" cy="12817518"/>
            <a:chOff x="-3817169" y="-282618"/>
            <a:chExt cx="24058839" cy="12817518"/>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VN-Candy Script" panose="02000503000000020003" pitchFamily="2" charset="0"/>
                <a:ea typeface="+mn-ea"/>
                <a:cs typeface="+mn-cs"/>
              </a:endParaRPr>
            </a:p>
          </p:txBody>
        </p:sp>
        <p:sp>
          <p:nvSpPr>
            <p:cNvPr id="3" name="Freeform 3"/>
            <p:cNvSpPr>
              <a:spLocks noGrp="1" noRot="1" noMove="1" noResize="1" noEditPoints="1" noAdjustHandles="1" noChangeArrowheads="1" noChangeShapeType="1"/>
            </p:cNvSpPr>
            <p:nvPr/>
          </p:nvSpPr>
          <p:spPr>
            <a:xfrm>
              <a:off x="10452403" y="1140134"/>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a:spLocks noGrp="1" noRot="1" noMove="1" noResize="1" noEditPoints="1" noAdjustHandles="1" noChangeArrowheads="1" noChangeShapeType="1"/>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a:spLocks noGrp="1" noRot="1" noMove="1" noResize="1" noEditPoints="1" noAdjustHandles="1" noChangeArrowheads="1" noChangeShapeType="1"/>
            </p:cNvSpPr>
            <p:nvPr/>
          </p:nvSpPr>
          <p:spPr>
            <a:xfrm>
              <a:off x="-3817169" y="6874478"/>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a:spLocks noGrp="1" noRot="1" noMove="1" noResize="1" noEditPoints="1" noAdjustHandles="1" noChangeArrowheads="1" noChangeShapeType="1"/>
            </p:cNvSpPr>
            <p:nvPr/>
          </p:nvSpPr>
          <p:spPr>
            <a:xfrm flipH="1">
              <a:off x="-2861225" y="6874478"/>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a:spLocks noGrp="1" noRot="1" noMove="1" noResize="1" noEditPoints="1" noAdjustHandles="1" noChangeArrowheads="1" noChangeShapeType="1"/>
            </p:cNvSpPr>
            <p:nvPr/>
          </p:nvSpPr>
          <p:spPr>
            <a:xfrm>
              <a:off x="9137447" y="6727037"/>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a:spLocks noGrp="1" noRot="1" noMove="1" noResize="1" noEditPoints="1" noAdjustHandles="1" noChangeArrowheads="1" noChangeShapeType="1"/>
            </p:cNvSpPr>
            <p:nvPr/>
          </p:nvSpPr>
          <p:spPr>
            <a:xfrm>
              <a:off x="14064896" y="6252247"/>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a:spLocks noGrp="1" noRot="1" noMove="1" noResize="1" noEditPoints="1" noAdjustHandles="1" noChangeArrowheads="1" noChangeShapeType="1"/>
            </p:cNvSpPr>
            <p:nvPr/>
          </p:nvSpPr>
          <p:spPr>
            <a:xfrm>
              <a:off x="2309450" y="-28261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a:spLocks noGrp="1" noRot="1" noMove="1" noResize="1" noEditPoints="1" noAdjustHandles="1" noChangeArrowheads="1" noChangeShapeType="1"/>
            </p:cNvSpPr>
            <p:nvPr/>
          </p:nvSpPr>
          <p:spPr>
            <a:xfrm>
              <a:off x="4467823" y="7778075"/>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a:spLocks noGrp="1" noRot="1" noMove="1" noResize="1" noEditPoints="1" noAdjustHandles="1" noChangeArrowheads="1" noChangeShapeType="1"/>
            </p:cNvSpPr>
            <p:nvPr/>
          </p:nvSpPr>
          <p:spPr>
            <a:xfrm>
              <a:off x="-525310" y="7542777"/>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a:spLocks noGrp="1" noRot="1" noMove="1" noResize="1" noEditPoints="1" noAdjustHandles="1" noChangeArrowheads="1" noChangeShapeType="1"/>
            </p:cNvSpPr>
            <p:nvPr/>
          </p:nvSpPr>
          <p:spPr>
            <a:xfrm>
              <a:off x="1629978" y="7778075"/>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a:spLocks noGrp="1" noRot="1" noMove="1" noResize="1" noEditPoints="1" noAdjustHandles="1" noChangeArrowheads="1" noChangeShapeType="1"/>
            </p:cNvSpPr>
            <p:nvPr/>
          </p:nvSpPr>
          <p:spPr>
            <a:xfrm flipH="1">
              <a:off x="5552265" y="7551073"/>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a:spLocks noGrp="1" noRot="1" noMove="1" noResize="1" noEditPoints="1" noAdjustHandles="1" noChangeArrowheads="1" noChangeShapeType="1"/>
            </p:cNvSpPr>
            <p:nvPr/>
          </p:nvSpPr>
          <p:spPr>
            <a:xfrm>
              <a:off x="3918944" y="3501673"/>
              <a:ext cx="10450113" cy="1745927"/>
            </a:xfrm>
            <a:prstGeom prst="rect">
              <a:avLst/>
            </a:prstGeom>
          </p:spPr>
          <p:txBody>
            <a:bodyPr lIns="0" tIns="0" rIns="0" bIns="0" rtlCol="0" anchor="t">
              <a:spAutoFit/>
            </a:bodyPr>
            <a:lstStyle/>
            <a:p>
              <a:pPr marL="0" marR="0" lvl="0" indent="0" algn="ctr" defTabSz="914400" rtl="0" eaLnBrk="1" fontAlgn="auto" latinLnBrk="0" hangingPunct="1">
                <a:lnSpc>
                  <a:spcPts val="16173"/>
                </a:lnSpc>
                <a:spcBef>
                  <a:spcPts val="0"/>
                </a:spcBef>
                <a:spcAft>
                  <a:spcPts val="0"/>
                </a:spcAft>
                <a:buClrTx/>
                <a:buSzTx/>
                <a:buFontTx/>
                <a:buNone/>
                <a:tabLst/>
                <a:defRPr/>
              </a:pPr>
              <a:endParaRPr kumimoji="0" lang="en-US" sz="6600" b="0" i="0" u="none" strike="noStrike" kern="1200" cap="none" spc="0" normalizeH="0" baseline="0" noProof="0">
                <a:ln>
                  <a:noFill/>
                </a:ln>
                <a:solidFill>
                  <a:srgbClr val="FE9F95"/>
                </a:solidFill>
                <a:effectLst/>
                <a:uLnTx/>
                <a:uFillTx/>
                <a:latin typeface="SVN-Dumpling" panose="02000000000000000000" pitchFamily="2" charset="0"/>
                <a:ea typeface="+mn-ea"/>
                <a:cs typeface="+mn-cs"/>
              </a:endParaRPr>
            </a:p>
          </p:txBody>
        </p:sp>
        <p:sp>
          <p:nvSpPr>
            <p:cNvPr id="17" name="Freeform 17"/>
            <p:cNvSpPr>
              <a:spLocks noGrp="1" noRot="1" noMove="1" noResize="1" noEditPoints="1" noAdjustHandles="1" noChangeArrowheads="1" noChangeShapeType="1"/>
            </p:cNvSpPr>
            <p:nvPr/>
          </p:nvSpPr>
          <p:spPr>
            <a:xfrm flipH="1">
              <a:off x="13661206" y="7905521"/>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
          <p:cNvSpPr/>
          <p:nvPr/>
        </p:nvSpPr>
        <p:spPr>
          <a:xfrm>
            <a:off x="530722" y="0"/>
            <a:ext cx="16230600" cy="7946982"/>
          </a:xfrm>
          <a:custGeom>
            <a:avLst/>
            <a:gdLst/>
            <a:ahLst/>
            <a:cxnLst/>
            <a:rect l="l" t="t" r="r" b="b"/>
            <a:pathLst>
              <a:path w="16230600" h="7384923">
                <a:moveTo>
                  <a:pt x="0" y="0"/>
                </a:moveTo>
                <a:lnTo>
                  <a:pt x="16230600" y="0"/>
                </a:lnTo>
                <a:lnTo>
                  <a:pt x="16230600" y="7384923"/>
                </a:lnTo>
                <a:lnTo>
                  <a:pt x="0" y="7384923"/>
                </a:lnTo>
                <a:lnTo>
                  <a:pt x="0" y="0"/>
                </a:lnTo>
                <a:close/>
              </a:path>
            </a:pathLst>
          </a:custGeom>
          <a:blipFill dpi="0" rotWithShape="1">
            <a:blip r:embed="rId11">
              <a:alphaModFix amt="48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59078809-3857-88FB-B1CC-E6D670348D88}"/>
              </a:ext>
            </a:extLst>
          </p:cNvPr>
          <p:cNvSpPr txBox="1"/>
          <p:nvPr/>
        </p:nvSpPr>
        <p:spPr>
          <a:xfrm>
            <a:off x="3810000" y="2933700"/>
            <a:ext cx="10972800" cy="3785652"/>
          </a:xfrm>
          <a:prstGeom prst="rect">
            <a:avLst/>
          </a:prstGeom>
          <a:noFill/>
        </p:spPr>
        <p:txBody>
          <a:bodyPr wrap="square" rtlCol="0">
            <a:spAutoFit/>
          </a:bodyPr>
          <a:lstStyle/>
          <a:p>
            <a:pPr algn="ctr"/>
            <a:r>
              <a:rPr lang="en-US" sz="8000" b="1" dirty="0"/>
              <a:t>HĐ1: </a:t>
            </a:r>
            <a:r>
              <a:rPr lang="en-US" sz="8000" b="1" dirty="0" err="1"/>
              <a:t>Tìm</a:t>
            </a:r>
            <a:r>
              <a:rPr lang="en-US" sz="8000" b="1" dirty="0"/>
              <a:t> </a:t>
            </a:r>
            <a:r>
              <a:rPr lang="en-US" sz="8000" b="1" dirty="0" err="1"/>
              <a:t>hiểu</a:t>
            </a:r>
            <a:r>
              <a:rPr lang="en-US" sz="8000" b="1" dirty="0"/>
              <a:t> </a:t>
            </a:r>
            <a:r>
              <a:rPr lang="en-US" sz="8000" b="1" dirty="0" err="1"/>
              <a:t>về</a:t>
            </a:r>
            <a:r>
              <a:rPr lang="en-US" sz="8000" b="1" dirty="0"/>
              <a:t> </a:t>
            </a:r>
            <a:r>
              <a:rPr lang="en-US" sz="8000" b="1" dirty="0" err="1"/>
              <a:t>tự</a:t>
            </a:r>
            <a:r>
              <a:rPr lang="en-US" sz="8000" b="1" dirty="0"/>
              <a:t> </a:t>
            </a:r>
            <a:r>
              <a:rPr lang="en-US" sz="8000" b="1" dirty="0" err="1"/>
              <a:t>chủ</a:t>
            </a:r>
            <a:r>
              <a:rPr lang="en-US" sz="8000" b="1" dirty="0"/>
              <a:t> </a:t>
            </a:r>
            <a:r>
              <a:rPr lang="en-US" sz="8000" b="1" dirty="0" err="1"/>
              <a:t>và</a:t>
            </a:r>
            <a:r>
              <a:rPr lang="en-US" sz="8000" b="1" dirty="0"/>
              <a:t> </a:t>
            </a:r>
            <a:r>
              <a:rPr lang="en-US" sz="8000" b="1" dirty="0" err="1"/>
              <a:t>đảm</a:t>
            </a:r>
            <a:r>
              <a:rPr lang="en-US" sz="8000" b="1" dirty="0"/>
              <a:t> </a:t>
            </a:r>
            <a:r>
              <a:rPr lang="en-US" sz="8000" b="1" dirty="0" err="1"/>
              <a:t>bảo</a:t>
            </a:r>
            <a:r>
              <a:rPr lang="en-US" sz="8000" b="1" dirty="0"/>
              <a:t> an </a:t>
            </a:r>
            <a:r>
              <a:rPr lang="en-US" sz="8000" b="1" dirty="0" err="1"/>
              <a:t>toàn</a:t>
            </a:r>
            <a:r>
              <a:rPr lang="en-US" sz="8000" b="1" dirty="0"/>
              <a:t> </a:t>
            </a:r>
            <a:r>
              <a:rPr lang="en-US" sz="8000" b="1" dirty="0" err="1"/>
              <a:t>khi</a:t>
            </a:r>
            <a:r>
              <a:rPr lang="en-US" sz="8000" b="1" dirty="0"/>
              <a:t> </a:t>
            </a:r>
            <a:r>
              <a:rPr lang="en-US" sz="8000" b="1" dirty="0" err="1"/>
              <a:t>giao</a:t>
            </a:r>
            <a:r>
              <a:rPr lang="en-US" sz="8000" b="1" dirty="0"/>
              <a:t> </a:t>
            </a:r>
            <a:r>
              <a:rPr lang="en-US" sz="8000" b="1" dirty="0" err="1"/>
              <a:t>tiếp</a:t>
            </a:r>
            <a:r>
              <a:rPr lang="en-US" sz="8000" b="1" dirty="0"/>
              <a:t> </a:t>
            </a:r>
            <a:r>
              <a:rPr lang="en-US" sz="8000" b="1" dirty="0" err="1"/>
              <a:t>trên</a:t>
            </a:r>
            <a:r>
              <a:rPr lang="en-US" sz="8000" b="1" dirty="0"/>
              <a:t> </a:t>
            </a:r>
            <a:r>
              <a:rPr lang="en-US" sz="8000" b="1" dirty="0" err="1"/>
              <a:t>mạng</a:t>
            </a:r>
            <a:r>
              <a:rPr lang="en-US" sz="8000" b="1" dirty="0"/>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sp>
        <p:nvSpPr>
          <p:cNvPr id="2" name="TextBox 2"/>
          <p:cNvSpPr txBox="1"/>
          <p:nvPr/>
        </p:nvSpPr>
        <p:spPr>
          <a:xfrm>
            <a:off x="914400" y="495300"/>
            <a:ext cx="16230600" cy="1846659"/>
          </a:xfrm>
          <a:prstGeom prst="rect">
            <a:avLst/>
          </a:prstGeom>
        </p:spPr>
        <p:txBody>
          <a:bodyPr lIns="0" tIns="0" rIns="0" bIns="0" rtlCol="0" anchor="t">
            <a:spAutoFit/>
          </a:bodyPr>
          <a:lstStyle/>
          <a:p>
            <a:pPr marL="0" lvl="0" indent="0" algn="ctr">
              <a:spcBef>
                <a:spcPct val="0"/>
              </a:spcBef>
            </a:pP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Đọc</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yêu</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cầu</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trong</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SGK/63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rồi</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ghi</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vào</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phiếu</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khảo</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sát</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p>
        </p:txBody>
      </p:sp>
      <p:grpSp>
        <p:nvGrpSpPr>
          <p:cNvPr id="8" name="Group 8"/>
          <p:cNvGrpSpPr/>
          <p:nvPr/>
        </p:nvGrpSpPr>
        <p:grpSpPr>
          <a:xfrm>
            <a:off x="10726651" y="4889147"/>
            <a:ext cx="4519933" cy="2864180"/>
            <a:chOff x="0" y="0"/>
            <a:chExt cx="6026578" cy="3818907"/>
          </a:xfrm>
        </p:grpSpPr>
        <p:sp>
          <p:nvSpPr>
            <p:cNvPr id="9" name="TextBox 9"/>
            <p:cNvSpPr txBox="1"/>
            <p:nvPr/>
          </p:nvSpPr>
          <p:spPr>
            <a:xfrm>
              <a:off x="0" y="13758"/>
              <a:ext cx="6026578" cy="1683808"/>
            </a:xfrm>
            <a:prstGeom prst="rect">
              <a:avLst/>
            </a:prstGeom>
          </p:spPr>
          <p:txBody>
            <a:bodyPr lIns="0" tIns="0" rIns="0" bIns="0" rtlCol="0" anchor="t">
              <a:spAutoFit/>
            </a:bodyPr>
            <a:lstStyle/>
            <a:p>
              <a:pPr algn="ctr">
                <a:lnSpc>
                  <a:spcPts val="5040"/>
                </a:lnSpc>
              </a:pPr>
              <a:r>
                <a:rPr lang="en-US" sz="4200">
                  <a:solidFill>
                    <a:srgbClr val="F8F5EF"/>
                  </a:solidFill>
                  <a:latin typeface="Baloo"/>
                  <a:ea typeface="Baloo"/>
                  <a:cs typeface="Baloo"/>
                  <a:sym typeface="Baloo"/>
                </a:rPr>
                <a:t>QUY TẮC ỨNG XỬ TRỰC TUYẾN</a:t>
              </a:r>
            </a:p>
          </p:txBody>
        </p:sp>
        <p:sp>
          <p:nvSpPr>
            <p:cNvPr id="10" name="TextBox 10"/>
            <p:cNvSpPr txBox="1"/>
            <p:nvPr/>
          </p:nvSpPr>
          <p:spPr>
            <a:xfrm>
              <a:off x="0" y="1883850"/>
              <a:ext cx="6026578" cy="1926590"/>
            </a:xfrm>
            <a:prstGeom prst="rect">
              <a:avLst/>
            </a:prstGeom>
          </p:spPr>
          <p:txBody>
            <a:bodyPr lIns="0" tIns="0" rIns="0" bIns="0" rtlCol="0" anchor="t">
              <a:spAutoFit/>
            </a:bodyPr>
            <a:lstStyle/>
            <a:p>
              <a:pPr algn="ctr">
                <a:lnSpc>
                  <a:spcPts val="3919"/>
                </a:lnSpc>
              </a:pPr>
              <a:r>
                <a:rPr lang="en-US" sz="2800">
                  <a:solidFill>
                    <a:srgbClr val="F8F5EF"/>
                  </a:solidFill>
                  <a:latin typeface="Nunito"/>
                  <a:ea typeface="Nunito"/>
                  <a:cs typeface="Nunito"/>
                  <a:sym typeface="Nunito"/>
                </a:rPr>
                <a:t>Chúng ta cần có hành vi đúng mực và thái độ cư xử tốt trong lớp học trực tuyến.</a:t>
              </a:r>
            </a:p>
          </p:txBody>
        </p:sp>
      </p:grpSp>
      <p:sp>
        <p:nvSpPr>
          <p:cNvPr id="11" name="Freeform 11"/>
          <p:cNvSpPr/>
          <p:nvPr/>
        </p:nvSpPr>
        <p:spPr>
          <a:xfrm rot="291561" flipH="1">
            <a:off x="585951" y="8768156"/>
            <a:ext cx="1075865" cy="1286361"/>
          </a:xfrm>
          <a:custGeom>
            <a:avLst/>
            <a:gdLst/>
            <a:ahLst/>
            <a:cxnLst/>
            <a:rect l="l" t="t" r="r" b="b"/>
            <a:pathLst>
              <a:path w="1075865" h="1286361">
                <a:moveTo>
                  <a:pt x="1075865" y="0"/>
                </a:moveTo>
                <a:lnTo>
                  <a:pt x="0" y="0"/>
                </a:lnTo>
                <a:lnTo>
                  <a:pt x="0" y="1286360"/>
                </a:lnTo>
                <a:lnTo>
                  <a:pt x="1075865" y="1286360"/>
                </a:lnTo>
                <a:lnTo>
                  <a:pt x="107586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rot="993812">
            <a:off x="16772634" y="8622964"/>
            <a:ext cx="1075865" cy="1286361"/>
          </a:xfrm>
          <a:custGeom>
            <a:avLst/>
            <a:gdLst/>
            <a:ahLst/>
            <a:cxnLst/>
            <a:rect l="l" t="t" r="r" b="b"/>
            <a:pathLst>
              <a:path w="1075865" h="1286361">
                <a:moveTo>
                  <a:pt x="0" y="0"/>
                </a:moveTo>
                <a:lnTo>
                  <a:pt x="1075866" y="0"/>
                </a:lnTo>
                <a:lnTo>
                  <a:pt x="1075866" y="1286360"/>
                </a:lnTo>
                <a:lnTo>
                  <a:pt x="0" y="12863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8822EC5D-1965-52B4-265F-27AB9E2143FD}"/>
              </a:ext>
            </a:extLst>
          </p:cNvPr>
          <p:cNvPicPr>
            <a:picLocks noChangeAspect="1"/>
          </p:cNvPicPr>
          <p:nvPr/>
        </p:nvPicPr>
        <p:blipFill>
          <a:blip r:embed="rId4"/>
          <a:stretch>
            <a:fillRect/>
          </a:stretch>
        </p:blipFill>
        <p:spPr>
          <a:xfrm>
            <a:off x="1905000" y="2552700"/>
            <a:ext cx="14782800" cy="6096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06525FEE-E013-4FB5-8F85-D6CE94E07DB7}"/>
</file>

<file path=customXml/itemProps2.xml><?xml version="1.0" encoding="utf-8"?>
<ds:datastoreItem xmlns:ds="http://schemas.openxmlformats.org/officeDocument/2006/customXml" ds:itemID="{121886A2-70D7-4338-8BDA-D624A4EEBD1B}"/>
</file>

<file path=customXml/itemProps3.xml><?xml version="1.0" encoding="utf-8"?>
<ds:datastoreItem xmlns:ds="http://schemas.openxmlformats.org/officeDocument/2006/customXml" ds:itemID="{D8B31745-AF48-422C-98FF-2789A0F5C35C}"/>
</file>

<file path=docProps/app.xml><?xml version="1.0" encoding="utf-8"?>
<Properties xmlns="http://schemas.openxmlformats.org/officeDocument/2006/extended-properties" xmlns:vt="http://schemas.openxmlformats.org/officeDocument/2006/docPropsVTypes">
  <TotalTime>91</TotalTime>
  <Words>713</Words>
  <Application>Microsoft Office PowerPoint</Application>
  <PresentationFormat>Custom</PresentationFormat>
  <Paragraphs>38</Paragraphs>
  <Slides>19</Slides>
  <Notes>0</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19</vt:i4>
      </vt:variant>
    </vt:vector>
  </HeadingPairs>
  <TitlesOfParts>
    <vt:vector size="37" baseType="lpstr">
      <vt:lpstr>Nunito Bold</vt:lpstr>
      <vt:lpstr>Aptos</vt:lpstr>
      <vt:lpstr>Aptos Display</vt:lpstr>
      <vt:lpstr>Arial</vt:lpstr>
      <vt:lpstr>Baloo</vt:lpstr>
      <vt:lpstr>Calibri</vt:lpstr>
      <vt:lpstr>Cambria</vt:lpstr>
      <vt:lpstr>Nunito</vt:lpstr>
      <vt:lpstr>SVN-Candy Script</vt:lpstr>
      <vt:lpstr>SVN-Dumpling</vt:lpstr>
      <vt:lpstr>Times New Roman</vt:lpstr>
      <vt:lpstr>Wingdings</vt:lpstr>
      <vt:lpstr>Office Theme</vt:lpstr>
      <vt:lpstr>1_Office Theme</vt:lpstr>
      <vt:lpstr>3_Office Theme</vt:lpstr>
      <vt:lpstr>4_Office Theme</vt:lpstr>
      <vt:lpstr>2_Office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23</cp:revision>
  <dcterms:created xsi:type="dcterms:W3CDTF">2006-08-16T00:00:00Z</dcterms:created>
  <dcterms:modified xsi:type="dcterms:W3CDTF">2024-12-15T11:41:25Z</dcterms:modified>
  <dc:identifier>DAGXjJ80xrM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