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87" r:id="rId2"/>
    <p:sldMasterId id="2147483699" r:id="rId3"/>
  </p:sldMasterIdLst>
  <p:notesMasterIdLst>
    <p:notesMasterId r:id="rId24"/>
  </p:notesMasterIdLst>
  <p:sldIdLst>
    <p:sldId id="307" r:id="rId4"/>
    <p:sldId id="262" r:id="rId5"/>
    <p:sldId id="257" r:id="rId6"/>
    <p:sldId id="258" r:id="rId7"/>
    <p:sldId id="259" r:id="rId8"/>
    <p:sldId id="317" r:id="rId9"/>
    <p:sldId id="261" r:id="rId10"/>
    <p:sldId id="296" r:id="rId11"/>
    <p:sldId id="308" r:id="rId12"/>
    <p:sldId id="275" r:id="rId13"/>
    <p:sldId id="303" r:id="rId14"/>
    <p:sldId id="314" r:id="rId15"/>
    <p:sldId id="318" r:id="rId16"/>
    <p:sldId id="316" r:id="rId17"/>
    <p:sldId id="281" r:id="rId18"/>
    <p:sldId id="282" r:id="rId19"/>
    <p:sldId id="283" r:id="rId20"/>
    <p:sldId id="284" r:id="rId21"/>
    <p:sldId id="285" r:id="rId22"/>
    <p:sldId id="300" r:id="rId23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AEA9"/>
    <a:srgbClr val="E17711"/>
    <a:srgbClr val="F26D1F"/>
    <a:srgbClr val="FAE9EF"/>
    <a:srgbClr val="EF715A"/>
    <a:srgbClr val="FFC56E"/>
    <a:srgbClr val="54A47B"/>
    <a:srgbClr val="F0715A"/>
    <a:srgbClr val="CA5775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3" d="100"/>
          <a:sy n="63" d="100"/>
        </p:scale>
        <p:origin x="804" y="64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32" Type="http://schemas.openxmlformats.org/officeDocument/2006/relationships/customXml" Target="../customXml/item3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customXml" Target="../customXml/item2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Relationship Id="rId30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2487D2-45CC-4F91-960A-71CA4984812C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23F281-0C37-4970-9E81-0F2E59851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264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8E9BF1-FB74-47DC-999A-46F1F5FCF5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6562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70E69-0D04-4615-8C68-DFE5277347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414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70E69-0D04-4615-8C68-DFE5277347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62783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70E69-0D04-4615-8C68-DFE5277347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3511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9590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6859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5314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1205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47790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1146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7651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6315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3302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9862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18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644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1603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8808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9443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1462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9358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1470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9060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7350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1471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056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0547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4402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9715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4492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2803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8781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5434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5533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526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63800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11711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7242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47803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51864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5748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0" y="4630318"/>
            <a:ext cx="12192000" cy="2256061"/>
            <a:chOff x="0" y="4332156"/>
            <a:chExt cx="12292858" cy="2554224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 userDrawn="1"/>
        </p:nvGrpSpPr>
        <p:grpSpPr>
          <a:xfrm>
            <a:off x="571500" y="442815"/>
            <a:ext cx="11049000" cy="6000750"/>
            <a:chOff x="666750" y="666750"/>
            <a:chExt cx="11049000" cy="569595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5" name="圆角矩形 4"/>
            <p:cNvSpPr/>
            <p:nvPr userDrawn="1"/>
          </p:nvSpPr>
          <p:spPr>
            <a:xfrm>
              <a:off x="666750" y="666750"/>
              <a:ext cx="11049000" cy="56959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圆角矩形 5"/>
            <p:cNvSpPr/>
            <p:nvPr userDrawn="1"/>
          </p:nvSpPr>
          <p:spPr>
            <a:xfrm>
              <a:off x="876301" y="857250"/>
              <a:ext cx="10687050" cy="53149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65DB0E2-994E-4FCB-41D9-CB5F0407B77A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774" y="133648"/>
            <a:ext cx="1519560" cy="151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700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8" r:id="rId13"/>
    <p:sldLayoutId id="2147483680" r:id="rId14"/>
    <p:sldLayoutId id="2147483679" r:id="rId1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641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899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5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7.xml"/><Relationship Id="rId5" Type="http://schemas.microsoft.com/office/2007/relationships/hdphoto" Target="../media/hdphoto4.wdp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55.png"/><Relationship Id="rId18" Type="http://schemas.openxmlformats.org/officeDocument/2006/relationships/image" Target="../media/image59.svg"/><Relationship Id="rId3" Type="http://schemas.openxmlformats.org/officeDocument/2006/relationships/slideLayout" Target="../slideLayouts/slideLayout27.xml"/><Relationship Id="rId21" Type="http://schemas.openxmlformats.org/officeDocument/2006/relationships/image" Target="../media/image61.gif"/><Relationship Id="rId7" Type="http://schemas.openxmlformats.org/officeDocument/2006/relationships/image" Target="../media/image50.png"/><Relationship Id="rId12" Type="http://schemas.openxmlformats.org/officeDocument/2006/relationships/image" Target="../media/image54.svg"/><Relationship Id="rId17" Type="http://schemas.openxmlformats.org/officeDocument/2006/relationships/image" Target="../media/image58.png"/><Relationship Id="rId25" Type="http://schemas.openxmlformats.org/officeDocument/2006/relationships/audio" Target="../media/audio4.wav"/><Relationship Id="rId2" Type="http://schemas.openxmlformats.org/officeDocument/2006/relationships/audio" Target="../media/media4.mp3"/><Relationship Id="rId16" Type="http://schemas.openxmlformats.org/officeDocument/2006/relationships/image" Target="../media/image57.svg"/><Relationship Id="rId20" Type="http://schemas.microsoft.com/office/2007/relationships/hdphoto" Target="../media/hdphoto7.wdp"/><Relationship Id="rId1" Type="http://schemas.microsoft.com/office/2007/relationships/media" Target="../media/media4.mp3"/><Relationship Id="rId6" Type="http://schemas.openxmlformats.org/officeDocument/2006/relationships/audio" Target="../media/audio4.wav"/><Relationship Id="rId11" Type="http://schemas.openxmlformats.org/officeDocument/2006/relationships/image" Target="../media/image53.png"/><Relationship Id="rId24" Type="http://schemas.openxmlformats.org/officeDocument/2006/relationships/audio" Target="../media/audio3.wav"/><Relationship Id="rId5" Type="http://schemas.openxmlformats.org/officeDocument/2006/relationships/audio" Target="../media/audio3.wav"/><Relationship Id="rId15" Type="http://schemas.openxmlformats.org/officeDocument/2006/relationships/image" Target="../media/image56.png"/><Relationship Id="rId23" Type="http://schemas.openxmlformats.org/officeDocument/2006/relationships/image" Target="../media/image62.png"/><Relationship Id="rId10" Type="http://schemas.openxmlformats.org/officeDocument/2006/relationships/image" Target="../media/image52.svg"/><Relationship Id="rId19" Type="http://schemas.openxmlformats.org/officeDocument/2006/relationships/image" Target="../media/image60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1.png"/><Relationship Id="rId14" Type="http://schemas.microsoft.com/office/2007/relationships/hdphoto" Target="../media/hdphoto6.wdp"/><Relationship Id="rId22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9.svg"/><Relationship Id="rId18" Type="http://schemas.openxmlformats.org/officeDocument/2006/relationships/image" Target="../media/image55.png"/><Relationship Id="rId26" Type="http://schemas.openxmlformats.org/officeDocument/2006/relationships/audio" Target="../media/audio3.wav"/><Relationship Id="rId3" Type="http://schemas.openxmlformats.org/officeDocument/2006/relationships/slideLayout" Target="../slideLayouts/slideLayout27.xml"/><Relationship Id="rId21" Type="http://schemas.microsoft.com/office/2007/relationships/hdphoto" Target="../media/hdphoto8.wdp"/><Relationship Id="rId7" Type="http://schemas.openxmlformats.org/officeDocument/2006/relationships/audio" Target="../media/audio3.wav"/><Relationship Id="rId12" Type="http://schemas.openxmlformats.org/officeDocument/2006/relationships/image" Target="../media/image58.png"/><Relationship Id="rId17" Type="http://schemas.openxmlformats.org/officeDocument/2006/relationships/image" Target="../media/image54.svg"/><Relationship Id="rId25" Type="http://schemas.openxmlformats.org/officeDocument/2006/relationships/audio" Target="../media/audio1.wav"/><Relationship Id="rId2" Type="http://schemas.openxmlformats.org/officeDocument/2006/relationships/audio" Target="../media/media4.mp3"/><Relationship Id="rId16" Type="http://schemas.openxmlformats.org/officeDocument/2006/relationships/image" Target="../media/image53.png"/><Relationship Id="rId20" Type="http://schemas.openxmlformats.org/officeDocument/2006/relationships/image" Target="../media/image63.png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57.svg"/><Relationship Id="rId24" Type="http://schemas.openxmlformats.org/officeDocument/2006/relationships/audio" Target="../media/audio4.wav"/><Relationship Id="rId5" Type="http://schemas.openxmlformats.org/officeDocument/2006/relationships/audio" Target="../media/audio4.wav"/><Relationship Id="rId15" Type="http://schemas.openxmlformats.org/officeDocument/2006/relationships/image" Target="../media/image52.svg"/><Relationship Id="rId23" Type="http://schemas.openxmlformats.org/officeDocument/2006/relationships/image" Target="../media/image62.png"/><Relationship Id="rId10" Type="http://schemas.openxmlformats.org/officeDocument/2006/relationships/image" Target="../media/image56.png"/><Relationship Id="rId19" Type="http://schemas.openxmlformats.org/officeDocument/2006/relationships/image" Target="../media/image61.gif"/><Relationship Id="rId4" Type="http://schemas.openxmlformats.org/officeDocument/2006/relationships/notesSlide" Target="../notesSlides/notesSlide3.xml"/><Relationship Id="rId9" Type="http://schemas.microsoft.com/office/2007/relationships/hdphoto" Target="../media/hdphoto5.wdp"/><Relationship Id="rId14" Type="http://schemas.openxmlformats.org/officeDocument/2006/relationships/image" Target="../media/image51.png"/><Relationship Id="rId22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9.svg"/><Relationship Id="rId18" Type="http://schemas.openxmlformats.org/officeDocument/2006/relationships/image" Target="../media/image64.png"/><Relationship Id="rId3" Type="http://schemas.openxmlformats.org/officeDocument/2006/relationships/slideLayout" Target="../slideLayouts/slideLayout27.xml"/><Relationship Id="rId21" Type="http://schemas.openxmlformats.org/officeDocument/2006/relationships/image" Target="../media/image15.png"/><Relationship Id="rId7" Type="http://schemas.openxmlformats.org/officeDocument/2006/relationships/audio" Target="../media/audio3.wav"/><Relationship Id="rId12" Type="http://schemas.openxmlformats.org/officeDocument/2006/relationships/image" Target="../media/image58.png"/><Relationship Id="rId17" Type="http://schemas.openxmlformats.org/officeDocument/2006/relationships/image" Target="../media/image54.svg"/><Relationship Id="rId25" Type="http://schemas.openxmlformats.org/officeDocument/2006/relationships/audio" Target="../media/audio3.wav"/><Relationship Id="rId2" Type="http://schemas.openxmlformats.org/officeDocument/2006/relationships/audio" Target="../media/media4.mp3"/><Relationship Id="rId16" Type="http://schemas.openxmlformats.org/officeDocument/2006/relationships/image" Target="../media/image53.png"/><Relationship Id="rId20" Type="http://schemas.openxmlformats.org/officeDocument/2006/relationships/image" Target="../media/image61.gif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57.svg"/><Relationship Id="rId24" Type="http://schemas.openxmlformats.org/officeDocument/2006/relationships/audio" Target="../media/audio1.wav"/><Relationship Id="rId5" Type="http://schemas.openxmlformats.org/officeDocument/2006/relationships/audio" Target="../media/audio4.wav"/><Relationship Id="rId15" Type="http://schemas.openxmlformats.org/officeDocument/2006/relationships/image" Target="../media/image52.svg"/><Relationship Id="rId23" Type="http://schemas.openxmlformats.org/officeDocument/2006/relationships/audio" Target="../media/audio4.wav"/><Relationship Id="rId10" Type="http://schemas.openxmlformats.org/officeDocument/2006/relationships/image" Target="../media/image56.png"/><Relationship Id="rId19" Type="http://schemas.openxmlformats.org/officeDocument/2006/relationships/image" Target="../media/image55.png"/><Relationship Id="rId4" Type="http://schemas.openxmlformats.org/officeDocument/2006/relationships/notesSlide" Target="../notesSlides/notesSlide4.xml"/><Relationship Id="rId9" Type="http://schemas.microsoft.com/office/2007/relationships/hdphoto" Target="../media/hdphoto5.wdp"/><Relationship Id="rId14" Type="http://schemas.openxmlformats.org/officeDocument/2006/relationships/image" Target="../media/image51.png"/><Relationship Id="rId22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12.png"/><Relationship Id="rId12" Type="http://schemas.microsoft.com/office/2007/relationships/hdphoto" Target="../media/hdphoto1.wdp"/><Relationship Id="rId17" Type="http://schemas.microsoft.com/office/2007/relationships/hdphoto" Target="../media/hdphoto2.wdp"/><Relationship Id="rId2" Type="http://schemas.openxmlformats.org/officeDocument/2006/relationships/audio" Target="../media/media1.mp3"/><Relationship Id="rId16" Type="http://schemas.openxmlformats.org/officeDocument/2006/relationships/image" Target="../media/image19.png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slide" Target="slide3.xml"/><Relationship Id="rId10" Type="http://schemas.openxmlformats.org/officeDocument/2006/relationships/image" Target="../media/image15.png"/><Relationship Id="rId4" Type="http://schemas.openxmlformats.org/officeDocument/2006/relationships/image" Target="../media/image9.jpg"/><Relationship Id="rId9" Type="http://schemas.openxmlformats.org/officeDocument/2006/relationships/image" Target="../media/image14.gif"/><Relationship Id="rId1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5.pn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35.png"/><Relationship Id="rId9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0.png"/><Relationship Id="rId18" Type="http://schemas.openxmlformats.org/officeDocument/2006/relationships/slide" Target="slide7.xml"/><Relationship Id="rId26" Type="http://schemas.openxmlformats.org/officeDocument/2006/relationships/image" Target="../media/image15.png"/><Relationship Id="rId3" Type="http://schemas.openxmlformats.org/officeDocument/2006/relationships/audio" Target="NULL" TargetMode="External"/><Relationship Id="rId21" Type="http://schemas.openxmlformats.org/officeDocument/2006/relationships/image" Target="../media/image25.png"/><Relationship Id="rId7" Type="http://schemas.openxmlformats.org/officeDocument/2006/relationships/image" Target="../media/image9.jpg"/><Relationship Id="rId12" Type="http://schemas.openxmlformats.org/officeDocument/2006/relationships/slide" Target="slide4.xml"/><Relationship Id="rId17" Type="http://schemas.openxmlformats.org/officeDocument/2006/relationships/image" Target="../media/image22.png"/><Relationship Id="rId25" Type="http://schemas.openxmlformats.org/officeDocument/2006/relationships/image" Target="../media/image29.svg"/><Relationship Id="rId2" Type="http://schemas.openxmlformats.org/officeDocument/2006/relationships/audio" Target="../media/media2.mp3"/><Relationship Id="rId16" Type="http://schemas.openxmlformats.org/officeDocument/2006/relationships/slide" Target="slide6.xml"/><Relationship Id="rId20" Type="http://schemas.openxmlformats.org/officeDocument/2006/relationships/image" Target="../media/image24.png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14.gif"/><Relationship Id="rId24" Type="http://schemas.openxmlformats.org/officeDocument/2006/relationships/image" Target="../media/image28.png"/><Relationship Id="rId5" Type="http://schemas.openxmlformats.org/officeDocument/2006/relationships/slideLayout" Target="../slideLayouts/slideLayout22.xml"/><Relationship Id="rId15" Type="http://schemas.openxmlformats.org/officeDocument/2006/relationships/image" Target="../media/image21.png"/><Relationship Id="rId23" Type="http://schemas.openxmlformats.org/officeDocument/2006/relationships/image" Target="../media/image27.svg"/><Relationship Id="rId10" Type="http://schemas.openxmlformats.org/officeDocument/2006/relationships/image" Target="../media/image12.png"/><Relationship Id="rId19" Type="http://schemas.openxmlformats.org/officeDocument/2006/relationships/image" Target="../media/image23.png"/><Relationship Id="rId4" Type="http://schemas.microsoft.com/office/2007/relationships/media" Target="../media/media3.mp3"/><Relationship Id="rId9" Type="http://schemas.openxmlformats.org/officeDocument/2006/relationships/image" Target="../media/image11.png"/><Relationship Id="rId14" Type="http://schemas.openxmlformats.org/officeDocument/2006/relationships/slide" Target="slide5.xml"/><Relationship Id="rId22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9.jpg"/><Relationship Id="rId7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4.gif"/><Relationship Id="rId5" Type="http://schemas.microsoft.com/office/2007/relationships/hdphoto" Target="../media/hdphoto3.wdp"/><Relationship Id="rId10" Type="http://schemas.openxmlformats.org/officeDocument/2006/relationships/image" Target="../media/image33.svg"/><Relationship Id="rId4" Type="http://schemas.openxmlformats.org/officeDocument/2006/relationships/image" Target="../media/image30.png"/><Relationship Id="rId9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9.jpg"/><Relationship Id="rId7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2.xml"/><Relationship Id="rId6" Type="http://schemas.microsoft.com/office/2007/relationships/hdphoto" Target="../media/hdphoto3.wdp"/><Relationship Id="rId5" Type="http://schemas.openxmlformats.org/officeDocument/2006/relationships/image" Target="../media/image30.png"/><Relationship Id="rId10" Type="http://schemas.openxmlformats.org/officeDocument/2006/relationships/image" Target="../media/image33.svg"/><Relationship Id="rId4" Type="http://schemas.openxmlformats.org/officeDocument/2006/relationships/image" Target="../media/image14.gif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9.jpg"/><Relationship Id="rId7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2.xml"/><Relationship Id="rId6" Type="http://schemas.microsoft.com/office/2007/relationships/hdphoto" Target="../media/hdphoto3.wdp"/><Relationship Id="rId5" Type="http://schemas.openxmlformats.org/officeDocument/2006/relationships/image" Target="../media/image30.png"/><Relationship Id="rId10" Type="http://schemas.openxmlformats.org/officeDocument/2006/relationships/image" Target="../media/image33.svg"/><Relationship Id="rId4" Type="http://schemas.openxmlformats.org/officeDocument/2006/relationships/image" Target="../media/image14.gif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9.jpg"/><Relationship Id="rId7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2.xml"/><Relationship Id="rId6" Type="http://schemas.microsoft.com/office/2007/relationships/hdphoto" Target="../media/hdphoto3.wdp"/><Relationship Id="rId5" Type="http://schemas.openxmlformats.org/officeDocument/2006/relationships/image" Target="../media/image30.png"/><Relationship Id="rId10" Type="http://schemas.openxmlformats.org/officeDocument/2006/relationships/image" Target="../media/image33.svg"/><Relationship Id="rId4" Type="http://schemas.openxmlformats.org/officeDocument/2006/relationships/image" Target="../media/image14.gif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.png"/><Relationship Id="rId10" Type="http://schemas.openxmlformats.org/officeDocument/2006/relationships/image" Target="../media/image39.png"/><Relationship Id="rId4" Type="http://schemas.openxmlformats.org/officeDocument/2006/relationships/image" Target="../media/image2.png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564778" y="753036"/>
            <a:ext cx="1569632" cy="1250408"/>
          </a:xfrm>
          <a:prstGeom prst="rect">
            <a:avLst/>
          </a:prstGeom>
        </p:spPr>
      </p:pic>
      <p:pic>
        <p:nvPicPr>
          <p:cNvPr id="3" name="图片 49" descr="夜晚亮着灯&#10;&#10;中度可信度描述已自动生成">
            <a:extLst>
              <a:ext uri="{FF2B5EF4-FFF2-40B4-BE49-F238E27FC236}">
                <a16:creationId xmlns:a16="http://schemas.microsoft.com/office/drawing/2014/main" id="{3DDBF170-65C1-F447-9519-603C19614D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0" r="88333" b="62591"/>
          <a:stretch/>
        </p:blipFill>
        <p:spPr>
          <a:xfrm>
            <a:off x="2548273" y="-356926"/>
            <a:ext cx="1422400" cy="1857829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4" name="图片 52" descr="夜晚亮着灯&#10;&#10;中度可信度描述已自动生成">
            <a:extLst>
              <a:ext uri="{FF2B5EF4-FFF2-40B4-BE49-F238E27FC236}">
                <a16:creationId xmlns:a16="http://schemas.microsoft.com/office/drawing/2014/main" id="{9F418C6E-7E47-2D41-B853-44F8782C7D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t="10210" r="60595" b="69816"/>
          <a:stretch/>
        </p:blipFill>
        <p:spPr>
          <a:xfrm>
            <a:off x="6815377" y="-49359"/>
            <a:ext cx="1422400" cy="1364343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404201-A3C8-D04E-8765-1C218F355E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49231" y="1696418"/>
            <a:ext cx="15309550" cy="2316782"/>
          </a:xfrm>
          <a:prstGeom prst="rect">
            <a:avLst/>
          </a:pr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9F013663-CCEE-8243-ACBC-62FFC23092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456" y="1654710"/>
            <a:ext cx="5049297" cy="504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404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6">
            <a:extLst>
              <a:ext uri="{FF2B5EF4-FFF2-40B4-BE49-F238E27FC236}">
                <a16:creationId xmlns:a16="http://schemas.microsoft.com/office/drawing/2014/main" id="{8ABDB625-71D4-994C-875A-22419C03573E}"/>
              </a:ext>
            </a:extLst>
          </p:cNvPr>
          <p:cNvGrpSpPr/>
          <p:nvPr/>
        </p:nvGrpSpPr>
        <p:grpSpPr>
          <a:xfrm>
            <a:off x="1111587" y="143668"/>
            <a:ext cx="869613" cy="890794"/>
            <a:chOff x="1902445" y="3202395"/>
            <a:chExt cx="849086" cy="849086"/>
          </a:xfrm>
        </p:grpSpPr>
        <p:sp>
          <p:nvSpPr>
            <p:cNvPr id="16" name="矩形: 圆角 17">
              <a:extLst>
                <a:ext uri="{FF2B5EF4-FFF2-40B4-BE49-F238E27FC236}">
                  <a16:creationId xmlns:a16="http://schemas.microsoft.com/office/drawing/2014/main" id="{E2DD98A7-7D9A-7445-9EC7-692084062E37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/>
              </a:endParaRPr>
            </a:p>
          </p:txBody>
        </p:sp>
        <p:sp>
          <p:nvSpPr>
            <p:cNvPr id="17" name="矩形: 圆角 18">
              <a:extLst>
                <a:ext uri="{FF2B5EF4-FFF2-40B4-BE49-F238E27FC236}">
                  <a16:creationId xmlns:a16="http://schemas.microsoft.com/office/drawing/2014/main" id="{83F9EE64-2BD4-2F45-B3D4-3D4E46F7D218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</a:endParaRPr>
            </a:p>
          </p:txBody>
        </p:sp>
      </p:grp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2664F8F-C150-F442-BAC7-664D608D1610}"/>
              </a:ext>
            </a:extLst>
          </p:cNvPr>
          <p:cNvSpPr/>
          <p:nvPr/>
        </p:nvSpPr>
        <p:spPr>
          <a:xfrm>
            <a:off x="2052320" y="235108"/>
            <a:ext cx="1280160" cy="699612"/>
          </a:xfrm>
          <a:prstGeom prst="roundRect">
            <a:avLst/>
          </a:prstGeom>
          <a:solidFill>
            <a:srgbClr val="FAE9EF"/>
          </a:solidFill>
          <a:ln w="57150">
            <a:solidFill>
              <a:srgbClr val="F26D1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VN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AB57163-5230-BC45-A7E9-73C59BC852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109548"/>
              </p:ext>
            </p:extLst>
          </p:nvPr>
        </p:nvGraphicFramePr>
        <p:xfrm>
          <a:off x="1325880" y="1476534"/>
          <a:ext cx="9464040" cy="1188720"/>
        </p:xfrm>
        <a:graphic>
          <a:graphicData uri="http://schemas.openxmlformats.org/drawingml/2006/table">
            <a:tbl>
              <a:tblPr/>
              <a:tblGrid>
                <a:gridCol w="4732020">
                  <a:extLst>
                    <a:ext uri="{9D8B030D-6E8A-4147-A177-3AD203B41FA5}">
                      <a16:colId xmlns:a16="http://schemas.microsoft.com/office/drawing/2014/main" val="3863353709"/>
                    </a:ext>
                  </a:extLst>
                </a:gridCol>
                <a:gridCol w="4732020">
                  <a:extLst>
                    <a:ext uri="{9D8B030D-6E8A-4147-A177-3AD203B41FA5}">
                      <a16:colId xmlns:a16="http://schemas.microsoft.com/office/drawing/2014/main" val="206364692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a) 12,5 cm</a:t>
                      </a:r>
                      <a:r>
                        <a:rPr lang="en-US" sz="3600" baseline="30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+ 7,5 cm</a:t>
                      </a:r>
                      <a:r>
                        <a:rPr lang="en-US" sz="3600" baseline="30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just"/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100 dm</a:t>
                      </a:r>
                      <a:r>
                        <a:rPr lang="en-US" sz="3600" baseline="30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– 27 dm</a:t>
                      </a:r>
                      <a:r>
                        <a:rPr lang="en-US" sz="3600" baseline="30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  b) 16 dm</a:t>
                      </a:r>
                      <a:r>
                        <a:rPr lang="en-US" sz="3600" baseline="30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× 4</a:t>
                      </a:r>
                    </a:p>
                    <a:p>
                      <a:pPr algn="just"/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  1 000 cm</a:t>
                      </a:r>
                      <a:r>
                        <a:rPr lang="en-US" sz="3600" baseline="30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: 10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8495022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CAB6A81-2646-A950-6DC9-9229D58EC173}"/>
              </a:ext>
            </a:extLst>
          </p:cNvPr>
          <p:cNvSpPr txBox="1"/>
          <p:nvPr/>
        </p:nvSpPr>
        <p:spPr>
          <a:xfrm>
            <a:off x="985520" y="3098800"/>
            <a:ext cx="104851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12,5 cm</a:t>
            </a:r>
            <a:r>
              <a:rPr lang="en-US" sz="2800" b="1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+ 7,5 cm</a:t>
            </a:r>
            <a:r>
              <a:rPr lang="en-US" sz="2800" b="1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=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20 cm</a:t>
            </a:r>
            <a:r>
              <a:rPr lang="en-US" sz="2800" b="1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                       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16 dm</a:t>
            </a:r>
            <a:r>
              <a:rPr lang="en-US" sz="2800" b="1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× 4 =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64 dm</a:t>
            </a:r>
            <a:r>
              <a:rPr lang="en-US" sz="2800" b="1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100 dm</a:t>
            </a:r>
            <a:r>
              <a:rPr lang="en-US" sz="2800" b="1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– 27 dm</a:t>
            </a:r>
            <a:r>
              <a:rPr lang="en-US" sz="2800" b="1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=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73 dm</a:t>
            </a:r>
            <a:r>
              <a:rPr lang="en-US" sz="2800" b="1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2800" b="1" baseline="30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1 000 cm</a:t>
            </a:r>
            <a:r>
              <a:rPr lang="en-US" sz="2800" b="1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: 10 =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100 cm</a:t>
            </a:r>
            <a:r>
              <a:rPr lang="en-US" sz="2800" b="1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9621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6">
            <a:extLst>
              <a:ext uri="{FF2B5EF4-FFF2-40B4-BE49-F238E27FC236}">
                <a16:creationId xmlns:a16="http://schemas.microsoft.com/office/drawing/2014/main" id="{C717E681-E930-FD4E-B30C-B8FF080ED4FB}"/>
              </a:ext>
            </a:extLst>
          </p:cNvPr>
          <p:cNvGrpSpPr/>
          <p:nvPr/>
        </p:nvGrpSpPr>
        <p:grpSpPr>
          <a:xfrm>
            <a:off x="938867" y="235108"/>
            <a:ext cx="869613" cy="890794"/>
            <a:chOff x="1902445" y="3202395"/>
            <a:chExt cx="849086" cy="849086"/>
          </a:xfrm>
        </p:grpSpPr>
        <p:sp>
          <p:nvSpPr>
            <p:cNvPr id="12" name="矩形: 圆角 17">
              <a:extLst>
                <a:ext uri="{FF2B5EF4-FFF2-40B4-BE49-F238E27FC236}">
                  <a16:creationId xmlns:a16="http://schemas.microsoft.com/office/drawing/2014/main" id="{FA42F14C-7269-E742-B9CA-BD822C1D73C2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思源黑体 CN Medium"/>
                <a:cs typeface="+mn-cs"/>
              </a:endParaRPr>
            </a:p>
          </p:txBody>
        </p:sp>
        <p:sp>
          <p:nvSpPr>
            <p:cNvPr id="13" name="矩形: 圆角 18">
              <a:extLst>
                <a:ext uri="{FF2B5EF4-FFF2-40B4-BE49-F238E27FC236}">
                  <a16:creationId xmlns:a16="http://schemas.microsoft.com/office/drawing/2014/main" id="{D35AE57A-8C90-BF4E-A5E0-F3929ACDC00E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字魂131号-酷乐潮玩体" panose="00000500000000000000" pitchFamily="2" charset="-122"/>
                  <a:ea typeface="字魂131号-酷乐潮玩体" panose="00000500000000000000" pitchFamily="2" charset="-122"/>
                  <a:cs typeface="+mn-cs"/>
                </a:rPr>
                <a:t>2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cs"/>
              </a:endParaRPr>
            </a:p>
          </p:txBody>
        </p:sp>
      </p:grp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6026951E-01BC-F940-9E26-CEF21BE97D78}"/>
              </a:ext>
            </a:extLst>
          </p:cNvPr>
          <p:cNvSpPr/>
          <p:nvPr/>
        </p:nvSpPr>
        <p:spPr>
          <a:xfrm>
            <a:off x="2052320" y="235108"/>
            <a:ext cx="1219200" cy="780892"/>
          </a:xfrm>
          <a:prstGeom prst="roundRect">
            <a:avLst/>
          </a:prstGeom>
          <a:solidFill>
            <a:srgbClr val="FAE9EF"/>
          </a:solidFill>
          <a:ln w="57150">
            <a:solidFill>
              <a:srgbClr val="F26D1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VN" sz="4000" b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A24248-7531-986B-6F1C-5942373C0428}"/>
              </a:ext>
            </a:extLst>
          </p:cNvPr>
          <p:cNvSpPr txBox="1"/>
          <p:nvPr/>
        </p:nvSpPr>
        <p:spPr>
          <a:xfrm>
            <a:off x="1290320" y="1432560"/>
            <a:ext cx="5902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a) 3,9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dm</a:t>
            </a:r>
            <a:r>
              <a:rPr lang="en-US" sz="4000" baseline="30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            cm</a:t>
            </a:r>
            <a:r>
              <a:rPr lang="en-US" sz="4000" baseline="30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819D3E-1394-6570-D654-A47F0AB7A3C5}"/>
              </a:ext>
            </a:extLst>
          </p:cNvPr>
          <p:cNvSpPr txBox="1"/>
          <p:nvPr/>
        </p:nvSpPr>
        <p:spPr>
          <a:xfrm>
            <a:off x="5059680" y="2763520"/>
            <a:ext cx="5902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b) 250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cm</a:t>
            </a:r>
            <a:r>
              <a:rPr lang="en-US" sz="4000" baseline="30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            dm</a:t>
            </a:r>
            <a:r>
              <a:rPr lang="en-US" sz="4000" baseline="30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83463F-CFCF-5751-9756-EC20B67B63BB}"/>
              </a:ext>
            </a:extLst>
          </p:cNvPr>
          <p:cNvSpPr/>
          <p:nvPr/>
        </p:nvSpPr>
        <p:spPr>
          <a:xfrm>
            <a:off x="4074160" y="1483360"/>
            <a:ext cx="1188720" cy="619760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C8F1A49-E221-7AE2-423E-22F3C4B526A3}"/>
              </a:ext>
            </a:extLst>
          </p:cNvPr>
          <p:cNvSpPr/>
          <p:nvPr/>
        </p:nvSpPr>
        <p:spPr>
          <a:xfrm>
            <a:off x="8077200" y="2753360"/>
            <a:ext cx="1097280" cy="619760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29ACD0A-9894-0CE8-2359-85489413A007}"/>
              </a:ext>
            </a:extLst>
          </p:cNvPr>
          <p:cNvSpPr/>
          <p:nvPr/>
        </p:nvSpPr>
        <p:spPr>
          <a:xfrm>
            <a:off x="4074160" y="1493520"/>
            <a:ext cx="1188720" cy="619760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3900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201F064-029E-1C97-AD83-8C69ED78AEB0}"/>
              </a:ext>
            </a:extLst>
          </p:cNvPr>
          <p:cNvSpPr/>
          <p:nvPr/>
        </p:nvSpPr>
        <p:spPr>
          <a:xfrm>
            <a:off x="8006080" y="2763520"/>
            <a:ext cx="1188720" cy="619760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0,25</a:t>
            </a:r>
          </a:p>
        </p:txBody>
      </p:sp>
    </p:spTree>
    <p:extLst>
      <p:ext uri="{BB962C8B-B14F-4D97-AF65-F5344CB8AC3E}">
        <p14:creationId xmlns:p14="http://schemas.microsoft.com/office/powerpoint/2010/main" val="7112971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/>
      <p:bldP spid="3" grpId="0"/>
      <p:bldP spid="7" grpId="0" animBg="1"/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6">
            <a:extLst>
              <a:ext uri="{FF2B5EF4-FFF2-40B4-BE49-F238E27FC236}">
                <a16:creationId xmlns:a16="http://schemas.microsoft.com/office/drawing/2014/main" id="{C717E681-E930-FD4E-B30C-B8FF080ED4FB}"/>
              </a:ext>
            </a:extLst>
          </p:cNvPr>
          <p:cNvGrpSpPr/>
          <p:nvPr/>
        </p:nvGrpSpPr>
        <p:grpSpPr>
          <a:xfrm>
            <a:off x="938867" y="235108"/>
            <a:ext cx="869613" cy="890794"/>
            <a:chOff x="1902445" y="3202395"/>
            <a:chExt cx="849086" cy="849086"/>
          </a:xfrm>
        </p:grpSpPr>
        <p:sp>
          <p:nvSpPr>
            <p:cNvPr id="12" name="矩形: 圆角 17">
              <a:extLst>
                <a:ext uri="{FF2B5EF4-FFF2-40B4-BE49-F238E27FC236}">
                  <a16:creationId xmlns:a16="http://schemas.microsoft.com/office/drawing/2014/main" id="{FA42F14C-7269-E742-B9CA-BD822C1D73C2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思源黑体 CN Medium"/>
                <a:cs typeface="+mn-cs"/>
              </a:endParaRPr>
            </a:p>
          </p:txBody>
        </p:sp>
        <p:sp>
          <p:nvSpPr>
            <p:cNvPr id="13" name="矩形: 圆角 18">
              <a:extLst>
                <a:ext uri="{FF2B5EF4-FFF2-40B4-BE49-F238E27FC236}">
                  <a16:creationId xmlns:a16="http://schemas.microsoft.com/office/drawing/2014/main" id="{D35AE57A-8C90-BF4E-A5E0-F3929ACDC00E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字魂131号-酷乐潮玩体" panose="00000500000000000000" pitchFamily="2" charset="-122"/>
                  <a:ea typeface="字魂131号-酷乐潮玩体" panose="00000500000000000000" pitchFamily="2" charset="-122"/>
                  <a:cs typeface="+mn-cs"/>
                </a:rPr>
                <a:t>3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cs"/>
              </a:endParaRPr>
            </a:p>
          </p:txBody>
        </p:sp>
      </p:grp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6026951E-01BC-F940-9E26-CEF21BE97D78}"/>
              </a:ext>
            </a:extLst>
          </p:cNvPr>
          <p:cNvSpPr/>
          <p:nvPr/>
        </p:nvSpPr>
        <p:spPr>
          <a:xfrm>
            <a:off x="2052320" y="235108"/>
            <a:ext cx="8676640" cy="1278732"/>
          </a:xfrm>
          <a:prstGeom prst="roundRect">
            <a:avLst/>
          </a:prstGeom>
          <a:solidFill>
            <a:srgbClr val="FAE9EF"/>
          </a:solidFill>
          <a:ln w="57150">
            <a:solidFill>
              <a:srgbClr val="F26D1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40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số đo thể tích phù hợp với mỗi đồ vật dưới đây.</a:t>
            </a:r>
            <a:endParaRPr kumimoji="0" lang="en-VN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5F192C-ADD4-2D9A-200C-7808BE19E5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955" y="1962467"/>
            <a:ext cx="9315450" cy="370522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B52A715-1E60-B882-D9DB-85CD02AA3358}"/>
              </a:ext>
            </a:extLst>
          </p:cNvPr>
          <p:cNvCxnSpPr/>
          <p:nvPr/>
        </p:nvCxnSpPr>
        <p:spPr>
          <a:xfrm>
            <a:off x="3271520" y="4439920"/>
            <a:ext cx="2661920" cy="3657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CB5A345-5C3E-BA9D-31C1-219F520D2BEA}"/>
              </a:ext>
            </a:extLst>
          </p:cNvPr>
          <p:cNvCxnSpPr>
            <a:cxnSpLocks/>
          </p:cNvCxnSpPr>
          <p:nvPr/>
        </p:nvCxnSpPr>
        <p:spPr>
          <a:xfrm flipH="1">
            <a:off x="2692400" y="3931920"/>
            <a:ext cx="3129280" cy="8636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8FE18C7-BE39-AA1D-35BE-9B47388469C5}"/>
              </a:ext>
            </a:extLst>
          </p:cNvPr>
          <p:cNvCxnSpPr>
            <a:cxnSpLocks/>
          </p:cNvCxnSpPr>
          <p:nvPr/>
        </p:nvCxnSpPr>
        <p:spPr>
          <a:xfrm>
            <a:off x="9225280" y="4023360"/>
            <a:ext cx="0" cy="8229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1213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6">
            <a:extLst>
              <a:ext uri="{FF2B5EF4-FFF2-40B4-BE49-F238E27FC236}">
                <a16:creationId xmlns:a16="http://schemas.microsoft.com/office/drawing/2014/main" id="{C717E681-E930-FD4E-B30C-B8FF080ED4FB}"/>
              </a:ext>
            </a:extLst>
          </p:cNvPr>
          <p:cNvGrpSpPr/>
          <p:nvPr/>
        </p:nvGrpSpPr>
        <p:grpSpPr>
          <a:xfrm>
            <a:off x="938867" y="235108"/>
            <a:ext cx="869613" cy="890794"/>
            <a:chOff x="1902445" y="3202395"/>
            <a:chExt cx="849086" cy="849086"/>
          </a:xfrm>
        </p:grpSpPr>
        <p:sp>
          <p:nvSpPr>
            <p:cNvPr id="12" name="矩形: 圆角 17">
              <a:extLst>
                <a:ext uri="{FF2B5EF4-FFF2-40B4-BE49-F238E27FC236}">
                  <a16:creationId xmlns:a16="http://schemas.microsoft.com/office/drawing/2014/main" id="{FA42F14C-7269-E742-B9CA-BD822C1D73C2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思源黑体 CN Medium"/>
                <a:cs typeface="+mn-cs"/>
              </a:endParaRPr>
            </a:p>
          </p:txBody>
        </p:sp>
        <p:sp>
          <p:nvSpPr>
            <p:cNvPr id="13" name="矩形: 圆角 18">
              <a:extLst>
                <a:ext uri="{FF2B5EF4-FFF2-40B4-BE49-F238E27FC236}">
                  <a16:creationId xmlns:a16="http://schemas.microsoft.com/office/drawing/2014/main" id="{D35AE57A-8C90-BF4E-A5E0-F3929ACDC00E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字魂131号-酷乐潮玩体" panose="00000500000000000000" pitchFamily="2" charset="-122"/>
                  <a:ea typeface="字魂131号-酷乐潮玩体" panose="00000500000000000000" pitchFamily="2" charset="-122"/>
                  <a:cs typeface="+mn-cs"/>
                </a:rPr>
                <a:t>3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cs"/>
              </a:endParaRPr>
            </a:p>
          </p:txBody>
        </p:sp>
      </p:grp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6026951E-01BC-F940-9E26-CEF21BE97D78}"/>
              </a:ext>
            </a:extLst>
          </p:cNvPr>
          <p:cNvSpPr/>
          <p:nvPr/>
        </p:nvSpPr>
        <p:spPr>
          <a:xfrm>
            <a:off x="2052320" y="235108"/>
            <a:ext cx="8676640" cy="1278732"/>
          </a:xfrm>
          <a:prstGeom prst="roundRect">
            <a:avLst/>
          </a:prstGeom>
          <a:solidFill>
            <a:srgbClr val="FAE9EF"/>
          </a:solidFill>
          <a:ln w="57150">
            <a:solidFill>
              <a:srgbClr val="F26D1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 dùng hai chai nước có thể tích là 0,5 </a:t>
            </a:r>
            <a:r>
              <a:rPr lang="vi-VN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để đổ đầy nước vào các ô làm đá, mỗi ô có thể tích 8 cm</a:t>
            </a:r>
            <a:r>
              <a:rPr lang="vi-VN" sz="2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Hỏi Rô-bốt có thể đổ đầy được nhiều nhất bao nhiêu ô? Biết 1 </a:t>
            </a:r>
            <a:r>
              <a:rPr lang="vi-VN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= 1 dm</a:t>
            </a:r>
            <a:r>
              <a:rPr lang="vi-VN" sz="2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60FEC4-3993-17A8-BCC2-7914785339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0330" y="2127885"/>
            <a:ext cx="3314700" cy="33337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68E613-823E-B8CA-19F9-B9CAA5DD44C8}"/>
              </a:ext>
            </a:extLst>
          </p:cNvPr>
          <p:cNvSpPr txBox="1"/>
          <p:nvPr/>
        </p:nvSpPr>
        <p:spPr>
          <a:xfrm>
            <a:off x="1442720" y="2174240"/>
            <a:ext cx="6096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giải:</a:t>
            </a:r>
            <a:endParaRPr lang="vi-VN" sz="28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Tổng số nước ở 2 chai là: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0,5 + 0,5 = 1 (</a:t>
            </a:r>
            <a:r>
              <a:rPr lang="vi-VN" sz="2800" b="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Đổi: 1 </a:t>
            </a:r>
            <a:r>
              <a:rPr lang="vi-VN" sz="2800" b="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= 1 dm</a:t>
            </a:r>
            <a:r>
              <a:rPr lang="vi-VN" sz="28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= 1 000 cm</a:t>
            </a:r>
            <a:r>
              <a:rPr lang="vi-VN" sz="28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vi-VN" sz="28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Rô-bốt có thể đổ đầy được nhiều nhất số ô là: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1 000 : 8 = 125 (ô)</a:t>
            </a:r>
          </a:p>
          <a:p>
            <a:pPr algn="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 125 ô làm đá.</a:t>
            </a:r>
          </a:p>
        </p:txBody>
      </p:sp>
    </p:spTree>
    <p:extLst>
      <p:ext uri="{BB962C8B-B14F-4D97-AF65-F5344CB8AC3E}">
        <p14:creationId xmlns:p14="http://schemas.microsoft.com/office/powerpoint/2010/main" val="805763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564778" y="753036"/>
            <a:ext cx="1569632" cy="1250408"/>
          </a:xfrm>
          <a:prstGeom prst="rect">
            <a:avLst/>
          </a:prstGeom>
        </p:spPr>
      </p:pic>
      <p:pic>
        <p:nvPicPr>
          <p:cNvPr id="3" name="图片 49" descr="夜晚亮着灯&#10;&#10;中度可信度描述已自动生成">
            <a:extLst>
              <a:ext uri="{FF2B5EF4-FFF2-40B4-BE49-F238E27FC236}">
                <a16:creationId xmlns:a16="http://schemas.microsoft.com/office/drawing/2014/main" id="{3DDBF170-65C1-F447-9519-603C19614D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0" r="88333" b="62591"/>
          <a:stretch/>
        </p:blipFill>
        <p:spPr>
          <a:xfrm>
            <a:off x="2548273" y="-356926"/>
            <a:ext cx="1422400" cy="1857829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4" name="图片 52" descr="夜晚亮着灯&#10;&#10;中度可信度描述已自动生成">
            <a:extLst>
              <a:ext uri="{FF2B5EF4-FFF2-40B4-BE49-F238E27FC236}">
                <a16:creationId xmlns:a16="http://schemas.microsoft.com/office/drawing/2014/main" id="{9F418C6E-7E47-2D41-B853-44F8782C7D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t="10210" r="60595" b="69816"/>
          <a:stretch/>
        </p:blipFill>
        <p:spPr>
          <a:xfrm>
            <a:off x="6815377" y="-49359"/>
            <a:ext cx="1422400" cy="1364343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9F013663-CCEE-8243-ACBC-62FFC23092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456" y="1654710"/>
            <a:ext cx="5049297" cy="50492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EE186E-3BEF-17B6-5F1A-1D2DCAD254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7840" y="1999344"/>
            <a:ext cx="14963190" cy="360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218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39934" r="-478" b="19222"/>
          <a:stretch/>
        </p:blipFill>
        <p:spPr>
          <a:xfrm>
            <a:off x="-1" y="0"/>
            <a:ext cx="12250271" cy="70462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4" b="89988" l="4891" r="89946">
                        <a14:foregroundMark x1="24864" y1="20730" x2="33424" y2="23557"/>
                        <a14:foregroundMark x1="64810" y1="24146" x2="62636" y2="24264"/>
                        <a14:foregroundMark x1="69429" y1="15665" x2="66848" y2="15077"/>
                        <a14:foregroundMark x1="31386" y1="32391" x2="34511" y2="32744"/>
                        <a14:foregroundMark x1="18478" y1="13192" x2="18478" y2="15077"/>
                        <a14:foregroundMark x1="24592" y1="15077" x2="26630" y2="15077"/>
                        <a14:foregroundMark x1="26223" y1="10365" x2="29755" y2="10012"/>
                        <a14:foregroundMark x1="42935" y1="14959" x2="47011" y2="15077"/>
                        <a14:foregroundMark x1="45380" y1="10247" x2="53804" y2="10012"/>
                        <a14:foregroundMark x1="55163" y1="14959" x2="61277" y2="15312"/>
                        <a14:foregroundMark x1="33832" y1="9776" x2="43342" y2="9069"/>
                        <a14:foregroundMark x1="60598" y1="10365" x2="54212" y2="10012"/>
                        <a14:foregroundMark x1="44429" y1="31920" x2="43207" y2="31213"/>
                        <a14:foregroundMark x1="41984" y1="32391" x2="40489" y2="30978"/>
                        <a14:foregroundMark x1="66168" y1="9658" x2="64674" y2="9187"/>
                        <a14:foregroundMark x1="69429" y1="16843" x2="69429" y2="18846"/>
                        <a14:foregroundMark x1="68750" y1="34158" x2="69429" y2="38634"/>
                        <a14:foregroundMark x1="69429" y1="27797" x2="69429" y2="33333"/>
                        <a14:foregroundMark x1="69158" y1="19552" x2="70109" y2="23557"/>
                        <a14:foregroundMark x1="24592" y1="10601" x2="20788" y2="10012"/>
                        <a14:foregroundMark x1="53804" y1="42521" x2="51223" y2="40400"/>
                        <a14:backgroundMark x1="67527" y1="36278" x2="67120" y2="35925"/>
                        <a14:backgroundMark x1="62772" y1="35689" x2="62092" y2="35453"/>
                        <a14:backgroundMark x1="55571" y1="12603" x2="45109" y2="12956"/>
                        <a14:backgroundMark x1="67255" y1="26502" x2="66576" y2="26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8916" y="-539945"/>
            <a:ext cx="7553195" cy="8712857"/>
          </a:xfrm>
          <a:prstGeom prst="rect">
            <a:avLst/>
          </a:prstGeom>
        </p:spPr>
      </p:pic>
      <p:grpSp>
        <p:nvGrpSpPr>
          <p:cNvPr id="18" name="Nhóm 12">
            <a:extLst>
              <a:ext uri="{FF2B5EF4-FFF2-40B4-BE49-F238E27FC236}">
                <a16:creationId xmlns:a16="http://schemas.microsoft.com/office/drawing/2014/main" id="{5E1C5CE2-A947-77DD-BB66-813FE2B58F25}"/>
              </a:ext>
            </a:extLst>
          </p:cNvPr>
          <p:cNvGrpSpPr/>
          <p:nvPr/>
        </p:nvGrpSpPr>
        <p:grpSpPr>
          <a:xfrm>
            <a:off x="4138237" y="3085002"/>
            <a:ext cx="7767283" cy="3515761"/>
            <a:chOff x="1308041" y="1867876"/>
            <a:chExt cx="7260607" cy="3654518"/>
          </a:xfrm>
        </p:grpSpPr>
        <p:sp>
          <p:nvSpPr>
            <p:cNvPr id="19" name="Hộp Văn bản 13">
              <a:extLst>
                <a:ext uri="{FF2B5EF4-FFF2-40B4-BE49-F238E27FC236}">
                  <a16:creationId xmlns:a16="http://schemas.microsoft.com/office/drawing/2014/main" id="{A8B53FDF-9183-25E3-EEE8-23833AD67BE6}"/>
                </a:ext>
              </a:extLst>
            </p:cNvPr>
            <p:cNvSpPr txBox="1"/>
            <p:nvPr/>
          </p:nvSpPr>
          <p:spPr>
            <a:xfrm>
              <a:off x="1308041" y="1907257"/>
              <a:ext cx="7260607" cy="36151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0" b="0" i="0" u="none" strike="noStrike" kern="1200" cap="none" spc="0" normalizeH="0" baseline="0" noProof="0" dirty="0">
                  <a:ln w="3810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BÁN BÁNH MÌ</a:t>
              </a:r>
              <a:endParaRPr kumimoji="0" lang="vi-VN" sz="11000" b="0" i="0" u="none" strike="noStrike" kern="1200" cap="none" spc="0" normalizeH="0" baseline="0" noProof="0" dirty="0">
                <a:ln w="3810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" name="Hộp Văn bản 14">
              <a:extLst>
                <a:ext uri="{FF2B5EF4-FFF2-40B4-BE49-F238E27FC236}">
                  <a16:creationId xmlns:a16="http://schemas.microsoft.com/office/drawing/2014/main" id="{1157ED18-EBA4-52DE-A5AA-9953BEE8FD11}"/>
                </a:ext>
              </a:extLst>
            </p:cNvPr>
            <p:cNvSpPr txBox="1"/>
            <p:nvPr/>
          </p:nvSpPr>
          <p:spPr>
            <a:xfrm>
              <a:off x="1308041" y="1867876"/>
              <a:ext cx="7260607" cy="36151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FFFF8F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B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E2B2C7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Á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5B9BD5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N 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98E084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B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70AD47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Á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FBDACC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N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H 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F7C1D9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M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ED7D31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Ì</a:t>
              </a:r>
              <a:endParaRPr kumimoji="0" lang="vi-VN" sz="11000" b="0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D7E69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1" name="Nhóm 23">
            <a:extLst>
              <a:ext uri="{FF2B5EF4-FFF2-40B4-BE49-F238E27FC236}">
                <a16:creationId xmlns:a16="http://schemas.microsoft.com/office/drawing/2014/main" id="{21689025-61A3-14EC-24BE-F79F7A0EA702}"/>
              </a:ext>
            </a:extLst>
          </p:cNvPr>
          <p:cNvGrpSpPr/>
          <p:nvPr/>
        </p:nvGrpSpPr>
        <p:grpSpPr>
          <a:xfrm>
            <a:off x="5948113" y="2204989"/>
            <a:ext cx="4487163" cy="1722141"/>
            <a:chOff x="3666356" y="4573200"/>
            <a:chExt cx="4280542" cy="1393227"/>
          </a:xfrm>
        </p:grpSpPr>
        <p:sp>
          <p:nvSpPr>
            <p:cNvPr id="32" name="TextBox 67">
              <a:extLst>
                <a:ext uri="{FF2B5EF4-FFF2-40B4-BE49-F238E27FC236}">
                  <a16:creationId xmlns:a16="http://schemas.microsoft.com/office/drawing/2014/main" id="{A2CE281D-9856-7095-3FAE-4107D2F58A47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0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 :</a:t>
              </a:r>
            </a:p>
          </p:txBody>
        </p:sp>
        <p:sp>
          <p:nvSpPr>
            <p:cNvPr id="33" name="TextBox 67">
              <a:extLst>
                <a:ext uri="{FF2B5EF4-FFF2-40B4-BE49-F238E27FC236}">
                  <a16:creationId xmlns:a16="http://schemas.microsoft.com/office/drawing/2014/main" id="{4E2FC697-2A7E-59D7-7BC8-610634E33B6B}"/>
                </a:ext>
              </a:extLst>
            </p:cNvPr>
            <p:cNvSpPr txBox="1"/>
            <p:nvPr/>
          </p:nvSpPr>
          <p:spPr>
            <a:xfrm>
              <a:off x="3666356" y="4584954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0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 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4899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5" name="Nhóm 28">
            <a:extLst>
              <a:ext uri="{FF2B5EF4-FFF2-40B4-BE49-F238E27FC236}">
                <a16:creationId xmlns:a16="http://schemas.microsoft.com/office/drawing/2014/main" id="{E14896BE-5B17-FCD4-10DB-434643E85871}"/>
              </a:ext>
            </a:extLst>
          </p:cNvPr>
          <p:cNvGrpSpPr/>
          <p:nvPr/>
        </p:nvGrpSpPr>
        <p:grpSpPr>
          <a:xfrm>
            <a:off x="4059381" y="341186"/>
            <a:ext cx="7883237" cy="4244669"/>
            <a:chOff x="3653952" y="1330652"/>
            <a:chExt cx="6099183" cy="6454712"/>
          </a:xfrm>
        </p:grpSpPr>
        <p:sp>
          <p:nvSpPr>
            <p:cNvPr id="16" name="Bong bóng Lời nói: Hình chữ nhật với Góc Tròn 29">
              <a:extLst>
                <a:ext uri="{FF2B5EF4-FFF2-40B4-BE49-F238E27FC236}">
                  <a16:creationId xmlns:a16="http://schemas.microsoft.com/office/drawing/2014/main" id="{732825EE-8D57-5AB7-94D8-FCDF449C651D}"/>
                </a:ext>
              </a:extLst>
            </p:cNvPr>
            <p:cNvSpPr/>
            <p:nvPr/>
          </p:nvSpPr>
          <p:spPr>
            <a:xfrm>
              <a:off x="3653952" y="1330652"/>
              <a:ext cx="6099183" cy="6454712"/>
            </a:xfrm>
            <a:prstGeom prst="wedgeRoundRectCallout">
              <a:avLst>
                <a:gd name="adj1" fmla="val -55897"/>
                <a:gd name="adj2" fmla="val 24215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accent5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 Placeholder 7">
              <a:extLst>
                <a:ext uri="{FF2B5EF4-FFF2-40B4-BE49-F238E27FC236}">
                  <a16:creationId xmlns:a16="http://schemas.microsoft.com/office/drawing/2014/main" id="{252D571E-DF00-DFEA-4695-A8B44607599B}"/>
                </a:ext>
              </a:extLst>
            </p:cNvPr>
            <p:cNvSpPr txBox="1">
              <a:spLocks/>
            </p:cNvSpPr>
            <p:nvPr/>
          </p:nvSpPr>
          <p:spPr>
            <a:xfrm>
              <a:off x="3854474" y="1632349"/>
              <a:ext cx="5698139" cy="3326368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Những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chiếc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bánh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mì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nóng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giòn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đã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sẵn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sàng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,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cháu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hãy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trả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lời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câu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hỏi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để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giúp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bà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bán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bánh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mì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nhé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Mỗi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ổ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bánh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mì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được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bán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đi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tổ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sẽ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được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cộng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một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bông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hoa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điểm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thưởng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.</a:t>
              </a:r>
              <a:endPara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81" t="951" r="35294" b="1"/>
          <a:stretch/>
        </p:blipFill>
        <p:spPr>
          <a:xfrm flipH="1">
            <a:off x="123163" y="47616"/>
            <a:ext cx="5575472" cy="907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63214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-148933" y="343701"/>
            <a:ext cx="12703748" cy="2775311"/>
            <a:chOff x="-148932" y="294969"/>
            <a:chExt cx="12703748" cy="2775311"/>
          </a:xfrm>
        </p:grpSpPr>
        <p:grpSp>
          <p:nvGrpSpPr>
            <p:cNvPr id="2" name="Group 1"/>
            <p:cNvGrpSpPr/>
            <p:nvPr/>
          </p:nvGrpSpPr>
          <p:grpSpPr>
            <a:xfrm>
              <a:off x="-148932" y="294969"/>
              <a:ext cx="12063025" cy="2775311"/>
              <a:chOff x="-148932" y="294969"/>
              <a:chExt cx="12063025" cy="2775311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9DB64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-148932" y="1675164"/>
                <a:ext cx="4329641" cy="1395116"/>
                <a:chOff x="1852533" y="4618573"/>
                <a:chExt cx="4329641" cy="1395116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1901632" y="4632216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 1: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1852533" y="4618573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0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0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 1: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4795521" y="586071"/>
              <a:ext cx="7759295" cy="1215156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6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 dm</a:t>
              </a:r>
              <a:r>
                <a:rPr lang="en-US" sz="6000" baseline="30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r>
                <a:rPr lang="en-US" sz="6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= ...cm</a:t>
              </a:r>
              <a:r>
                <a:rPr lang="en-US" sz="6000" baseline="30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lang="en-US" sz="60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83135" y="923850"/>
            <a:ext cx="3458344" cy="203125"/>
            <a:chOff x="383134" y="711275"/>
            <a:chExt cx="3458344" cy="203125"/>
          </a:xfrm>
        </p:grpSpPr>
        <p:sp>
          <p:nvSpPr>
            <p:cNvPr id="28" name="TextBox 10">
              <a:extLst>
                <a:ext uri="{FF2B5EF4-FFF2-40B4-BE49-F238E27FC236}">
                  <a16:creationId xmlns:a16="http://schemas.microsoft.com/office/drawing/2014/main" id="{BE89E148-2AC0-7696-E687-3EE5FC6D315E}"/>
                </a:ext>
              </a:extLst>
            </p:cNvPr>
            <p:cNvSpPr txBox="1"/>
            <p:nvPr/>
          </p:nvSpPr>
          <p:spPr>
            <a:xfrm>
              <a:off x="383135" y="728545"/>
              <a:ext cx="3458343" cy="185855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>
                  <a:ln w="127000">
                    <a:solidFill>
                      <a:prstClr val="white"/>
                    </a:solidFill>
                    <a:prstDash val="solid"/>
                  </a:ln>
                  <a:solidFill>
                    <a:srgbClr val="F7C1D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Hoa Nho LNTH" pitchFamily="2" charset="0"/>
                  <a:ea typeface="+mn-ea"/>
                  <a:cs typeface="+mn-cs"/>
                </a:rPr>
                <a:t>VÍ DỤ:</a:t>
              </a:r>
            </a:p>
          </p:txBody>
        </p:sp>
        <p:sp>
          <p:nvSpPr>
            <p:cNvPr id="29" name="TextBox 10">
              <a:extLst>
                <a:ext uri="{FF2B5EF4-FFF2-40B4-BE49-F238E27FC236}">
                  <a16:creationId xmlns:a16="http://schemas.microsoft.com/office/drawing/2014/main" id="{BE89E148-2AC0-7696-E687-3EE5FC6D315E}"/>
                </a:ext>
              </a:extLst>
            </p:cNvPr>
            <p:cNvSpPr txBox="1"/>
            <p:nvPr/>
          </p:nvSpPr>
          <p:spPr>
            <a:xfrm>
              <a:off x="383134" y="711275"/>
              <a:ext cx="3458343" cy="185855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  <a:prstDash val="solid"/>
                  </a:ln>
                  <a:solidFill>
                    <a:srgbClr val="F7C1D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Hoa Nho LNTH" pitchFamily="2" charset="0"/>
                  <a:ea typeface="+mn-ea"/>
                  <a:cs typeface="+mn-cs"/>
                </a:rPr>
                <a:t>VÍ DỤ: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83135" y="4661339"/>
            <a:ext cx="4865720" cy="1509792"/>
            <a:chOff x="56947" y="7199334"/>
            <a:chExt cx="7970686" cy="2323212"/>
          </a:xfrm>
        </p:grpSpPr>
        <p:sp>
          <p:nvSpPr>
            <p:cNvPr id="44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768476" y="7352362"/>
              <a:ext cx="6259157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1 000</a:t>
              </a:r>
            </a:p>
          </p:txBody>
        </p:sp>
        <p:pic>
          <p:nvPicPr>
            <p:cNvPr id="45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56947" y="7199334"/>
              <a:ext cx="2128643" cy="2323212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625428" y="4698189"/>
            <a:ext cx="5332639" cy="1436089"/>
            <a:chOff x="8718303" y="7056816"/>
            <a:chExt cx="8735558" cy="2209801"/>
          </a:xfrm>
        </p:grpSpPr>
        <p:sp>
          <p:nvSpPr>
            <p:cNvPr id="47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10243658" y="7126016"/>
              <a:ext cx="7210203" cy="2071398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10 000</a:t>
              </a:r>
              <a:endParaRPr kumimoji="0" lang="en-US" sz="9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8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8718303" y="7056816"/>
              <a:ext cx="2010918" cy="2209801"/>
            </a:xfrm>
            <a:prstGeom prst="rect">
              <a:avLst/>
            </a:prstGeom>
          </p:spPr>
        </p:pic>
      </p:grpSp>
      <p:pic>
        <p:nvPicPr>
          <p:cNvPr id="49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52" y="4775933"/>
            <a:ext cx="1641716" cy="1313371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3135" y="2542980"/>
            <a:ext cx="4865720" cy="1603590"/>
            <a:chOff x="-983096" y="4306632"/>
            <a:chExt cx="6406490" cy="2078381"/>
          </a:xfrm>
        </p:grpSpPr>
        <p:sp>
          <p:nvSpPr>
            <p:cNvPr id="31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655801" y="4546451"/>
              <a:ext cx="4767593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</a:t>
              </a:r>
            </a:p>
          </p:txBody>
        </p:sp>
        <p:pic>
          <p:nvPicPr>
            <p:cNvPr id="32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-983096" y="4306632"/>
              <a:ext cx="1803591" cy="1998441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493595" y="2653667"/>
            <a:ext cx="5464472" cy="1685579"/>
            <a:chOff x="8804714" y="4447253"/>
            <a:chExt cx="7194843" cy="2184644"/>
          </a:xfrm>
        </p:grpSpPr>
        <p:sp>
          <p:nvSpPr>
            <p:cNvPr id="3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10332300" y="4622054"/>
              <a:ext cx="5667257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</a:t>
              </a:r>
            </a:p>
          </p:txBody>
        </p:sp>
        <p:pic>
          <p:nvPicPr>
            <p:cNvPr id="35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foregroundMark x1="31880" y1="36452" x2="25021" y2="40982"/>
                        <a14:foregroundMark x1="32684" y1="30991" x2="33277" y2="37257"/>
                        <a14:foregroundMark x1="48942" y1="41194" x2="38950" y2="53133"/>
                        <a14:foregroundMark x1="64268" y1="43522" x2="59949" y2="52159"/>
                        <a14:foregroundMark x1="67782" y1="37468" x2="61516" y2="39627"/>
                        <a14:foregroundMark x1="77985" y1="35902" x2="77011" y2="32938"/>
                        <a14:foregroundMark x1="78366" y1="34293" x2="78366" y2="36452"/>
                        <a14:foregroundMark x1="78959" y1="33912" x2="76207" y2="321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121" y="904742"/>
            <a:ext cx="7437581" cy="743758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5017788" y="2463773"/>
            <a:ext cx="2449008" cy="285321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9105774" y="4209203"/>
            <a:ext cx="2278967" cy="2655107"/>
          </a:xfrm>
          <a:prstGeom prst="rect">
            <a:avLst/>
          </a:prstGeom>
        </p:spPr>
      </p:pic>
      <p:pic>
        <p:nvPicPr>
          <p:cNvPr id="38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092043" y="-816634"/>
            <a:ext cx="609600" cy="6096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046105" y="4146570"/>
            <a:ext cx="4642511" cy="288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80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7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0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2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3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5" presetID="2" presetClass="entr" presetSubtype="4" fill="hold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7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8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0" presetID="2" presetClass="entr" presetSubtype="4" fill="hold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32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3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 tmFilter="0, 0; .2, .5; .8, .5; 1, 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250" autoRev="1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0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8" dur="4414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3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9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8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9" dur="500" tmFilter="0, 0; .2, .5; .8, .5; 1, 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0" dur="250" autoRev="1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2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3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6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108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9" fill="hold">
                          <p:stCondLst>
                            <p:cond delay="0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2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3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5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6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7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8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9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seq concurrent="1" nextAc="seek">
                  <p:cTn id="121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2" fill="hold">
                          <p:stCondLst>
                            <p:cond delay="0"/>
                          </p:stCondLst>
                          <p:childTnLst>
                            <p:par>
                              <p:cTn id="1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5" dur="500" tmFilter="0, 0; .2, .5; .8, .5; 1, 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6" dur="250" autoRev="1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29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1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32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audio>
                  <p:cMediaNode vol="80000">
                    <p:cTn id="1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8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 tmFilter="0, 0; .2, .5; .8, .5; 1, 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250" autoRev="1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0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8" dur="4414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3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9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8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9" dur="500" tmFilter="0, 0; .2, .5; .8, .5; 1, 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0" dur="250" autoRev="1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2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3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6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108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9" fill="hold">
                          <p:stCondLst>
                            <p:cond delay="0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2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3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5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6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7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8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9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seq concurrent="1" nextAc="seek">
                  <p:cTn id="121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2" fill="hold">
                          <p:stCondLst>
                            <p:cond delay="0"/>
                          </p:stCondLst>
                          <p:childTnLst>
                            <p:par>
                              <p:cTn id="1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5" dur="500" tmFilter="0, 0; .2, .5; .8, .5; 1, 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6" dur="250" autoRev="1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29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1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32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audio>
                  <p:cMediaNode vol="80000">
                    <p:cTn id="1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8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-20451" y="343701"/>
            <a:ext cx="11934543" cy="2509995"/>
            <a:chOff x="-20450" y="294969"/>
            <a:chExt cx="11934543" cy="2509995"/>
          </a:xfrm>
        </p:grpSpPr>
        <p:grpSp>
          <p:nvGrpSpPr>
            <p:cNvPr id="2" name="Group 1"/>
            <p:cNvGrpSpPr/>
            <p:nvPr/>
          </p:nvGrpSpPr>
          <p:grpSpPr>
            <a:xfrm>
              <a:off x="-20450" y="294969"/>
              <a:ext cx="11934543" cy="2509995"/>
              <a:chOff x="-20450" y="294969"/>
              <a:chExt cx="11934543" cy="2509995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9DB64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-20450" y="1394217"/>
                <a:ext cx="4314988" cy="1410747"/>
                <a:chOff x="1981015" y="4337626"/>
                <a:chExt cx="4314988" cy="1410747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1981015" y="4366900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 2: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2015461" y="4337626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0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0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 2: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3149374" y="539291"/>
              <a:ext cx="8744681" cy="1103848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5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 dm</a:t>
              </a:r>
              <a:r>
                <a:rPr lang="en-US" sz="5400" baseline="30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r>
                <a:rPr lang="en-US" sz="5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9 cm</a:t>
              </a:r>
              <a:r>
                <a:rPr lang="en-US" sz="5400" baseline="30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r>
                <a:rPr lang="en-US" sz="5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= ...cm</a:t>
              </a:r>
              <a:r>
                <a:rPr lang="en-US" sz="5400" baseline="30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lang="en-US" sz="54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3135" y="2542980"/>
            <a:ext cx="4865720" cy="1603590"/>
            <a:chOff x="-983096" y="4306632"/>
            <a:chExt cx="6406490" cy="2078381"/>
          </a:xfrm>
        </p:grpSpPr>
        <p:sp>
          <p:nvSpPr>
            <p:cNvPr id="16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655801" y="4546451"/>
              <a:ext cx="4767593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10900</a:t>
              </a:r>
            </a:p>
          </p:txBody>
        </p:sp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-983096" y="4306632"/>
              <a:ext cx="1803591" cy="1998441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493595" y="2653667"/>
            <a:ext cx="5464472" cy="1685579"/>
            <a:chOff x="8804714" y="4447253"/>
            <a:chExt cx="7194843" cy="2184644"/>
          </a:xfrm>
        </p:grpSpPr>
        <p:sp>
          <p:nvSpPr>
            <p:cNvPr id="21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10332300" y="4622054"/>
              <a:ext cx="5667257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109</a:t>
              </a:r>
            </a:p>
          </p:txBody>
        </p:sp>
        <p:pic>
          <p:nvPicPr>
            <p:cNvPr id="22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83135" y="4731204"/>
            <a:ext cx="4865720" cy="1646772"/>
            <a:chOff x="2147103" y="4634992"/>
            <a:chExt cx="6406490" cy="2134345"/>
          </a:xfrm>
        </p:grpSpPr>
        <p:sp>
          <p:nvSpPr>
            <p:cNvPr id="24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3626200" y="4759487"/>
              <a:ext cx="4927393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1090</a:t>
              </a:r>
            </a:p>
          </p:txBody>
        </p:sp>
        <p:pic>
          <p:nvPicPr>
            <p:cNvPr id="25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605186" y="4731204"/>
            <a:ext cx="5308906" cy="1646772"/>
            <a:chOff x="10324068" y="7196308"/>
            <a:chExt cx="7873646" cy="2372790"/>
          </a:xfrm>
        </p:grpSpPr>
        <p:sp>
          <p:nvSpPr>
            <p:cNvPr id="31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11831654" y="7334711"/>
              <a:ext cx="6366060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1 009</a:t>
              </a:r>
            </a:p>
          </p:txBody>
        </p:sp>
        <p:pic>
          <p:nvPicPr>
            <p:cNvPr id="3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  <p:pic>
        <p:nvPicPr>
          <p:cNvPr id="2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364" y="4893469"/>
            <a:ext cx="1975704" cy="158056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431710" y="2419044"/>
            <a:ext cx="2449008" cy="285321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4519696" y="4164474"/>
            <a:ext cx="2278967" cy="265510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496" b="96454" l="7979" r="92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8805">
            <a:off x="2925482" y="1384810"/>
            <a:ext cx="6228394" cy="6228394"/>
          </a:xfrm>
          <a:prstGeom prst="rect">
            <a:avLst/>
          </a:prstGeom>
        </p:spPr>
      </p:pic>
      <p:pic>
        <p:nvPicPr>
          <p:cNvPr id="36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092043" y="-816634"/>
            <a:ext cx="609600" cy="6096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679238" y="3301843"/>
            <a:ext cx="4642511" cy="288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69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6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2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9" dur="4414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0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4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0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1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1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3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5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7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4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audio>
                  <p:cMediaNode vol="80000">
                    <p:cTn id="1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6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2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9" dur="4414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0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4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0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1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1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3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5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7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4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audio>
                  <p:cMediaNode vol="80000">
                    <p:cTn id="1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6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343701"/>
            <a:ext cx="12877825" cy="2460583"/>
            <a:chOff x="1" y="294969"/>
            <a:chExt cx="12877825" cy="2460583"/>
          </a:xfrm>
        </p:grpSpPr>
        <p:grpSp>
          <p:nvGrpSpPr>
            <p:cNvPr id="2" name="Group 1"/>
            <p:cNvGrpSpPr/>
            <p:nvPr/>
          </p:nvGrpSpPr>
          <p:grpSpPr>
            <a:xfrm>
              <a:off x="1" y="294969"/>
              <a:ext cx="11914092" cy="2460583"/>
              <a:chOff x="1" y="294969"/>
              <a:chExt cx="11914092" cy="2460583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9DB64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1" y="1338850"/>
                <a:ext cx="4280958" cy="1416702"/>
                <a:chOff x="2001466" y="4282259"/>
                <a:chExt cx="4280958" cy="1416702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2001466" y="4317488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 3: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2001882" y="4282259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0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0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 3: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2611215" y="678461"/>
              <a:ext cx="10266611" cy="1103848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5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3 dm</a:t>
              </a:r>
              <a:r>
                <a:rPr lang="en-US" sz="5400" baseline="30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r>
                <a:rPr lang="en-US" sz="5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16 cm</a:t>
              </a:r>
              <a:r>
                <a:rPr lang="en-US" sz="5400" baseline="30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r>
                <a:rPr lang="en-US" sz="5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= ….cm</a:t>
              </a:r>
              <a:r>
                <a:rPr lang="en-US" sz="5400" baseline="30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r>
                <a:rPr lang="en-US" sz="5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</a:t>
              </a:r>
              <a:r>
                <a:rPr lang="en-US" sz="54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5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lang="en-US" sz="54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3135" y="2542980"/>
            <a:ext cx="4865720" cy="1603590"/>
            <a:chOff x="-983096" y="4306632"/>
            <a:chExt cx="6406490" cy="2078381"/>
          </a:xfrm>
        </p:grpSpPr>
        <p:sp>
          <p:nvSpPr>
            <p:cNvPr id="46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655801" y="4546451"/>
              <a:ext cx="4767593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316</a:t>
              </a:r>
            </a:p>
          </p:txBody>
        </p:sp>
        <p:pic>
          <p:nvPicPr>
            <p:cNvPr id="4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-983096" y="4306632"/>
              <a:ext cx="1803591" cy="1998441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493595" y="2653667"/>
            <a:ext cx="5464472" cy="1685579"/>
            <a:chOff x="8804714" y="4447253"/>
            <a:chExt cx="7194843" cy="2184644"/>
          </a:xfrm>
        </p:grpSpPr>
        <p:sp>
          <p:nvSpPr>
            <p:cNvPr id="49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10332300" y="4622054"/>
              <a:ext cx="5667257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500" b="1" dirty="0">
                  <a:solidFill>
                    <a:srgbClr val="009999"/>
                  </a:solidFill>
                  <a:latin typeface="Calibri" panose="020F0502020204030204"/>
                </a:rPr>
                <a:t>3 106</a:t>
              </a:r>
              <a:endPara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0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83135" y="4731204"/>
            <a:ext cx="4865720" cy="1646772"/>
            <a:chOff x="2147103" y="4634992"/>
            <a:chExt cx="6406490" cy="2134345"/>
          </a:xfrm>
        </p:grpSpPr>
        <p:sp>
          <p:nvSpPr>
            <p:cNvPr id="52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3626200" y="4759487"/>
              <a:ext cx="4927393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3 160</a:t>
              </a:r>
            </a:p>
          </p:txBody>
        </p:sp>
        <p:pic>
          <p:nvPicPr>
            <p:cNvPr id="53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605186" y="4731204"/>
            <a:ext cx="5308906" cy="1646772"/>
            <a:chOff x="10324068" y="7196308"/>
            <a:chExt cx="7873646" cy="2372790"/>
          </a:xfrm>
        </p:grpSpPr>
        <p:sp>
          <p:nvSpPr>
            <p:cNvPr id="55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11831654" y="7334711"/>
              <a:ext cx="6366060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3 016</a:t>
              </a:r>
            </a:p>
          </p:txBody>
        </p:sp>
        <p:pic>
          <p:nvPicPr>
            <p:cNvPr id="56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1" r="44077"/>
          <a:stretch/>
        </p:blipFill>
        <p:spPr>
          <a:xfrm>
            <a:off x="3248255" y="1415629"/>
            <a:ext cx="6407996" cy="5893068"/>
          </a:xfrm>
          <a:prstGeom prst="rect">
            <a:avLst/>
          </a:prstGeom>
        </p:spPr>
      </p:pic>
      <p:pic>
        <p:nvPicPr>
          <p:cNvPr id="57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364" y="4893469"/>
            <a:ext cx="1975704" cy="158056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431710" y="2419044"/>
            <a:ext cx="2449008" cy="285321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4519696" y="4164474"/>
            <a:ext cx="2278967" cy="2655107"/>
          </a:xfrm>
          <a:prstGeom prst="rect">
            <a:avLst/>
          </a:prstGeom>
        </p:spPr>
      </p:pic>
      <p:pic>
        <p:nvPicPr>
          <p:cNvPr id="27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092043" y="-816634"/>
            <a:ext cx="609600" cy="6096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505703" y="1708129"/>
            <a:ext cx="4642511" cy="288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98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3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4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8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3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6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9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5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1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8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5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2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9" dur="4414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5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8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9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1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8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1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2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4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25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6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28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4"/>
                      </p:tgtEl>
                    </p:cond>
                  </p:nextCondLst>
                </p:seq>
                <p:audio>
                  <p:cMediaNode vol="80000">
                    <p:cTn id="1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5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1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8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5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2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9" dur="4414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5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8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9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1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8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1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2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4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25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6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28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4"/>
                      </p:tgtEl>
                    </p:cond>
                  </p:nextCondLst>
                </p:seq>
                <p:audio>
                  <p:cMediaNode vol="80000">
                    <p:cTn id="1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7" name="Picture 6" descr="A group of bubbles in the air&#10;&#10;Description automatically generated">
            <a:extLst>
              <a:ext uri="{FF2B5EF4-FFF2-40B4-BE49-F238E27FC236}">
                <a16:creationId xmlns:a16="http://schemas.microsoft.com/office/drawing/2014/main" id="{F0FF0F88-F58B-EC38-3471-A2C041A3F6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7000"/>
            <a:ext cx="4521208" cy="4521208"/>
          </a:xfrm>
          <a:prstGeom prst="rect">
            <a:avLst/>
          </a:prstGeom>
        </p:spPr>
      </p:pic>
      <p:pic>
        <p:nvPicPr>
          <p:cNvPr id="9" name="Picture 8" descr="A group of bubbles in the air&#10;&#10;Description automatically generated">
            <a:extLst>
              <a:ext uri="{FF2B5EF4-FFF2-40B4-BE49-F238E27FC236}">
                <a16:creationId xmlns:a16="http://schemas.microsoft.com/office/drawing/2014/main" id="{0A2EFB6B-9C72-7B9D-996C-04D6614510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400" y="2717800"/>
            <a:ext cx="4064008" cy="4064008"/>
          </a:xfrm>
          <a:prstGeom prst="rect">
            <a:avLst/>
          </a:prstGeom>
        </p:spPr>
      </p:pic>
      <p:sp>
        <p:nvSpPr>
          <p:cNvPr id="27" name="Freeform 3">
            <a:extLst>
              <a:ext uri="{FF2B5EF4-FFF2-40B4-BE49-F238E27FC236}">
                <a16:creationId xmlns:a16="http://schemas.microsoft.com/office/drawing/2014/main" id="{4E8530B2-CA26-2E75-EB6E-C25851F7938D}"/>
              </a:ext>
            </a:extLst>
          </p:cNvPr>
          <p:cNvSpPr/>
          <p:nvPr/>
        </p:nvSpPr>
        <p:spPr>
          <a:xfrm>
            <a:off x="454024" y="3790950"/>
            <a:ext cx="3984625" cy="2898775"/>
          </a:xfrm>
          <a:custGeom>
            <a:avLst/>
            <a:gdLst/>
            <a:ahLst/>
            <a:cxnLst/>
            <a:rect l="l" t="t" r="r" b="b"/>
            <a:pathLst>
              <a:path w="10417215" h="8229600">
                <a:moveTo>
                  <a:pt x="0" y="0"/>
                </a:moveTo>
                <a:lnTo>
                  <a:pt x="10417216" y="0"/>
                </a:lnTo>
                <a:lnTo>
                  <a:pt x="104172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F17A1F4-0A8E-1971-C6A5-97C2CEC0A1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5876" y="584201"/>
            <a:ext cx="8553451" cy="163411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334A622-64BB-C42E-24B3-CBC29CEB46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5"/>
            <a:ext cx="762000" cy="71470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F477735-9174-B2DD-D8F7-8345651706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225" y="-501650"/>
            <a:ext cx="762000" cy="714704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F41333F-4EFE-3483-864C-23156891C5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600" y="2260601"/>
            <a:ext cx="762000" cy="714704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B2557D3-A1D4-D4BB-99DD-5632C38236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200" y="2057401"/>
            <a:ext cx="762000" cy="714704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F30C64F-7A62-5464-E496-0D933F0037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800" y="-177800"/>
            <a:ext cx="762000" cy="7147043"/>
          </a:xfrm>
          <a:prstGeom prst="rect">
            <a:avLst/>
          </a:prstGeom>
        </p:spPr>
      </p:pic>
      <p:pic>
        <p:nvPicPr>
          <p:cNvPr id="2" name="nhạc hay">
            <a:hlinkClick r:id="" action="ppaction://media"/>
            <a:extLst>
              <a:ext uri="{FF2B5EF4-FFF2-40B4-BE49-F238E27FC236}">
                <a16:creationId xmlns:a16="http://schemas.microsoft.com/office/drawing/2014/main" id="{DE150368-F920-92AE-7928-565649034D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46125" y="244475"/>
            <a:ext cx="406400" cy="40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F7729A-0911-FCDE-CCC0-F1C924B91D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3554810"/>
            <a:ext cx="3242521" cy="10274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9E8894-4CBF-F085-0339-AA86C8AF4B9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47370" y="4464194"/>
            <a:ext cx="1098354" cy="6850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4CFD70-68EA-12E6-1A44-8440CBB69DF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694185" y="239673"/>
            <a:ext cx="1331645" cy="830592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hlinkClick r:id="rId15" action="ppaction://hlinksldjump"/>
            <a:extLst>
              <a:ext uri="{FF2B5EF4-FFF2-40B4-BE49-F238E27FC236}">
                <a16:creationId xmlns:a16="http://schemas.microsoft.com/office/drawing/2014/main" id="{DECDD446-0217-5A54-3454-8DE4E4D3575C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8702" b="91549" l="54940" r="95042">
                        <a14:foregroundMark x1="63288" y1="79296" x2="92162" y2="81035"/>
                        <a14:foregroundMark x1="72986" y1="77800" x2="65038" y2="83583"/>
                        <a14:foregroundMark x1="63471" y1="78447" x2="68392" y2="83300"/>
                        <a14:foregroundMark x1="68392" y1="83300" x2="76741" y2="81440"/>
                        <a14:foregroundMark x1="76741" y1="81440" x2="69267" y2="83259"/>
                        <a14:foregroundMark x1="69267" y1="83259" x2="78345" y2="80873"/>
                        <a14:foregroundMark x1="78345" y1="80873" x2="67554" y2="80146"/>
                        <a14:foregroundMark x1="67554" y1="80146" x2="69304" y2="81682"/>
                        <a14:foregroundMark x1="61939" y1="78002" x2="70580" y2="77638"/>
                        <a14:foregroundMark x1="70580" y1="77638" x2="82464" y2="78447"/>
                        <a14:foregroundMark x1="65038" y1="83381" x2="81517" y2="85968"/>
                        <a14:foregroundMark x1="84214" y1="76506" x2="85199" y2="86413"/>
                        <a14:foregroundMark x1="85199" y1="86413" x2="85199" y2="86413"/>
                        <a14:foregroundMark x1="85600" y1="79094" x2="85600" y2="79094"/>
                        <a14:foregroundMark x1="80933" y1="82329" x2="80933" y2="82329"/>
                        <a14:foregroundMark x1="85381" y1="77800" x2="85381" y2="77800"/>
                        <a14:foregroundMark x1="85600" y1="79094" x2="85600" y2="83381"/>
                        <a14:foregroundMark x1="63872" y1="81237" x2="65221" y2="81440"/>
                        <a14:foregroundMark x1="63106" y1="86171" x2="65221" y2="85766"/>
                        <a14:foregroundMark x1="64856" y1="85119" x2="64856" y2="85119"/>
                        <a14:foregroundMark x1="65804" y1="84230" x2="64273" y2="84472"/>
                        <a14:foregroundMark x1="74736" y1="84027" x2="76668" y2="83825"/>
                        <a14:foregroundMark x1="75684" y1="82087" x2="76085" y2="83381"/>
                        <a14:foregroundMark x1="63288" y1="84674" x2="63288" y2="84674"/>
                        <a14:foregroundMark x1="79366" y1="81237" x2="78782" y2="85321"/>
                        <a14:foregroundMark x1="80751" y1="81682" x2="81517" y2="81884"/>
                        <a14:foregroundMark x1="81918" y1="84230" x2="81918" y2="84230"/>
                        <a14:foregroundMark x1="87532" y1="78002" x2="88115" y2="77800"/>
                        <a14:foregroundMark x1="54940" y1="81682" x2="54940" y2="81682"/>
                        <a14:foregroundMark x1="80933" y1="82329" x2="81918" y2="83825"/>
                        <a14:foregroundMark x1="85600" y1="83381" x2="85600" y2="84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41" t="65888" b="5589"/>
          <a:stretch/>
        </p:blipFill>
        <p:spPr>
          <a:xfrm>
            <a:off x="4420708" y="2122402"/>
            <a:ext cx="3427893" cy="178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94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64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-1.27955 4.44444E-6 " pathEditMode="relative" rAng="0" ptsTypes="AA">
                                      <p:cBhvr>
                                        <p:cTn id="33" dur="18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984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-17527" y="62892"/>
            <a:ext cx="4069174" cy="298510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149067" y="-365"/>
            <a:ext cx="3042933" cy="288870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69946" y="1096277"/>
            <a:ext cx="8740709" cy="48191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19" y="2336662"/>
            <a:ext cx="4951644" cy="4356327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4630318"/>
            <a:ext cx="12192000" cy="2256061"/>
            <a:chOff x="0" y="4332156"/>
            <a:chExt cx="12292858" cy="25542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0586025-0038-5B4F-A1CD-56059CEAD1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62860" y="2990693"/>
            <a:ext cx="11918713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627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7" name="Picture 6" descr="A group of bubbles in the air&#10;&#10;Description automatically generated">
            <a:extLst>
              <a:ext uri="{FF2B5EF4-FFF2-40B4-BE49-F238E27FC236}">
                <a16:creationId xmlns:a16="http://schemas.microsoft.com/office/drawing/2014/main" id="{F0FF0F88-F58B-EC38-3471-A2C041A3F66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7000"/>
            <a:ext cx="4521208" cy="4521208"/>
          </a:xfrm>
          <a:prstGeom prst="rect">
            <a:avLst/>
          </a:prstGeom>
        </p:spPr>
      </p:pic>
      <p:pic>
        <p:nvPicPr>
          <p:cNvPr id="9" name="Picture 8" descr="A group of bubbles in the air&#10;&#10;Description automatically generated">
            <a:extLst>
              <a:ext uri="{FF2B5EF4-FFF2-40B4-BE49-F238E27FC236}">
                <a16:creationId xmlns:a16="http://schemas.microsoft.com/office/drawing/2014/main" id="{0A2EFB6B-9C72-7B9D-996C-04D66145107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400" y="2717800"/>
            <a:ext cx="4064008" cy="4064008"/>
          </a:xfrm>
          <a:prstGeom prst="rect">
            <a:avLst/>
          </a:prstGeom>
        </p:spPr>
      </p:pic>
      <p:sp>
        <p:nvSpPr>
          <p:cNvPr id="27" name="Freeform 3">
            <a:extLst>
              <a:ext uri="{FF2B5EF4-FFF2-40B4-BE49-F238E27FC236}">
                <a16:creationId xmlns:a16="http://schemas.microsoft.com/office/drawing/2014/main" id="{4E8530B2-CA26-2E75-EB6E-C25851F7938D}"/>
              </a:ext>
            </a:extLst>
          </p:cNvPr>
          <p:cNvSpPr/>
          <p:nvPr/>
        </p:nvSpPr>
        <p:spPr>
          <a:xfrm>
            <a:off x="387350" y="498475"/>
            <a:ext cx="2982410" cy="2438400"/>
          </a:xfrm>
          <a:custGeom>
            <a:avLst/>
            <a:gdLst/>
            <a:ahLst/>
            <a:cxnLst/>
            <a:rect l="l" t="t" r="r" b="b"/>
            <a:pathLst>
              <a:path w="10417215" h="8229600">
                <a:moveTo>
                  <a:pt x="0" y="0"/>
                </a:moveTo>
                <a:lnTo>
                  <a:pt x="10417216" y="0"/>
                </a:lnTo>
                <a:lnTo>
                  <a:pt x="104172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334A622-64BB-C42E-24B3-CBC29CEB46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5"/>
            <a:ext cx="762000" cy="71470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F477735-9174-B2DD-D8F7-83456517063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600" y="-787400"/>
            <a:ext cx="762000" cy="714704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F41333F-4EFE-3483-864C-23156891C5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600" y="2260601"/>
            <a:ext cx="762000" cy="714704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B2557D3-A1D4-D4BB-99DD-5632C382365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200" y="2057401"/>
            <a:ext cx="762000" cy="714704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F30C64F-7A62-5464-E496-0D933F0037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800" y="-177800"/>
            <a:ext cx="762000" cy="7147043"/>
          </a:xfrm>
          <a:prstGeom prst="rect">
            <a:avLst/>
          </a:prstGeom>
        </p:spPr>
      </p:pic>
      <p:pic>
        <p:nvPicPr>
          <p:cNvPr id="60" name="Picture 59">
            <a:hlinkClick r:id="rId12" action="ppaction://hlinksldjump"/>
            <a:extLst>
              <a:ext uri="{FF2B5EF4-FFF2-40B4-BE49-F238E27FC236}">
                <a16:creationId xmlns:a16="http://schemas.microsoft.com/office/drawing/2014/main" id="{41AE28E8-EDBA-4277-79FB-1518ABBCB1F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1200" y="3683000"/>
            <a:ext cx="2385775" cy="2593057"/>
          </a:xfrm>
          <a:prstGeom prst="rect">
            <a:avLst/>
          </a:prstGeom>
        </p:spPr>
      </p:pic>
      <p:pic>
        <p:nvPicPr>
          <p:cNvPr id="61" name="Picture 60">
            <a:hlinkClick r:id="rId14" action="ppaction://hlinksldjump"/>
            <a:extLst>
              <a:ext uri="{FF2B5EF4-FFF2-40B4-BE49-F238E27FC236}">
                <a16:creationId xmlns:a16="http://schemas.microsoft.com/office/drawing/2014/main" id="{2C29074D-8C3B-60FA-A481-01ECFC1E339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08400" y="2565400"/>
            <a:ext cx="2540220" cy="2564606"/>
          </a:xfrm>
          <a:prstGeom prst="rect">
            <a:avLst/>
          </a:prstGeom>
        </p:spPr>
      </p:pic>
      <p:pic>
        <p:nvPicPr>
          <p:cNvPr id="62" name="Picture 61">
            <a:hlinkClick r:id="rId16" action="ppaction://hlinksldjump"/>
            <a:extLst>
              <a:ext uri="{FF2B5EF4-FFF2-40B4-BE49-F238E27FC236}">
                <a16:creationId xmlns:a16="http://schemas.microsoft.com/office/drawing/2014/main" id="{EF56FB39-10E3-EEEC-CCF3-1EC8C9CF384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04000" y="3073400"/>
            <a:ext cx="2540220" cy="2564606"/>
          </a:xfrm>
          <a:prstGeom prst="rect">
            <a:avLst/>
          </a:prstGeom>
        </p:spPr>
      </p:pic>
      <p:pic>
        <p:nvPicPr>
          <p:cNvPr id="63" name="Picture 62">
            <a:hlinkClick r:id="rId18" action="ppaction://hlinksldjump"/>
            <a:extLst>
              <a:ext uri="{FF2B5EF4-FFF2-40B4-BE49-F238E27FC236}">
                <a16:creationId xmlns:a16="http://schemas.microsoft.com/office/drawing/2014/main" id="{E0267D4B-8E44-5EC5-9F17-A28EBAABCA9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550400" y="3327400"/>
            <a:ext cx="2540220" cy="2564606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EC04F505-8037-0483-A557-2184F2639226}"/>
              </a:ext>
            </a:extLst>
          </p:cNvPr>
          <p:cNvGrpSpPr/>
          <p:nvPr/>
        </p:nvGrpSpPr>
        <p:grpSpPr>
          <a:xfrm>
            <a:off x="552450" y="3533775"/>
            <a:ext cx="2794000" cy="2336800"/>
            <a:chOff x="705163" y="3771900"/>
            <a:chExt cx="6176989" cy="5486400"/>
          </a:xfrm>
        </p:grpSpPr>
        <p:sp>
          <p:nvSpPr>
            <p:cNvPr id="68" name="Freeform 2">
              <a:extLst>
                <a:ext uri="{FF2B5EF4-FFF2-40B4-BE49-F238E27FC236}">
                  <a16:creationId xmlns:a16="http://schemas.microsoft.com/office/drawing/2014/main" id="{4ED564FB-73DE-B5A0-53BC-69B513DB1F1D}"/>
                </a:ext>
              </a:extLst>
            </p:cNvPr>
            <p:cNvSpPr/>
            <p:nvPr/>
          </p:nvSpPr>
          <p:spPr>
            <a:xfrm>
              <a:off x="705163" y="3830271"/>
              <a:ext cx="6176989" cy="5428029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Freeform 6">
              <a:extLst>
                <a:ext uri="{FF2B5EF4-FFF2-40B4-BE49-F238E27FC236}">
                  <a16:creationId xmlns:a16="http://schemas.microsoft.com/office/drawing/2014/main" id="{5B4E44DB-C04D-CEAC-A8F6-03D2D4B3EB50}"/>
                </a:ext>
              </a:extLst>
            </p:cNvPr>
            <p:cNvSpPr/>
            <p:nvPr/>
          </p:nvSpPr>
          <p:spPr>
            <a:xfrm>
              <a:off x="1752600" y="3771900"/>
              <a:ext cx="4135349" cy="3458186"/>
            </a:xfrm>
            <a:custGeom>
              <a:avLst/>
              <a:gdLst/>
              <a:ahLst/>
              <a:cxnLst/>
              <a:rect l="l" t="t" r="r" b="b"/>
              <a:pathLst>
                <a:path w="4135349" h="3458186">
                  <a:moveTo>
                    <a:pt x="0" y="0"/>
                  </a:moveTo>
                  <a:lnTo>
                    <a:pt x="4135349" y="0"/>
                  </a:lnTo>
                  <a:lnTo>
                    <a:pt x="4135349" y="3458185"/>
                  </a:lnTo>
                  <a:lnTo>
                    <a:pt x="0" y="34581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7D7666B2-49B4-E6E4-859A-AF5DDF6B53C3}"/>
              </a:ext>
            </a:extLst>
          </p:cNvPr>
          <p:cNvGrpSpPr/>
          <p:nvPr/>
        </p:nvGrpSpPr>
        <p:grpSpPr>
          <a:xfrm>
            <a:off x="3683000" y="2835275"/>
            <a:ext cx="2692400" cy="2336800"/>
            <a:chOff x="6096000" y="5411014"/>
            <a:chExt cx="4267200" cy="3618686"/>
          </a:xfrm>
        </p:grpSpPr>
        <p:sp>
          <p:nvSpPr>
            <p:cNvPr id="71" name="Freeform 2">
              <a:extLst>
                <a:ext uri="{FF2B5EF4-FFF2-40B4-BE49-F238E27FC236}">
                  <a16:creationId xmlns:a16="http://schemas.microsoft.com/office/drawing/2014/main" id="{903967A4-2F9D-2CC6-C89A-B00806E25AB5}"/>
                </a:ext>
              </a:extLst>
            </p:cNvPr>
            <p:cNvSpPr/>
            <p:nvPr/>
          </p:nvSpPr>
          <p:spPr>
            <a:xfrm>
              <a:off x="6096000" y="5411014"/>
              <a:ext cx="4267200" cy="3618686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Freeform 5">
              <a:extLst>
                <a:ext uri="{FF2B5EF4-FFF2-40B4-BE49-F238E27FC236}">
                  <a16:creationId xmlns:a16="http://schemas.microsoft.com/office/drawing/2014/main" id="{C8909DA5-46B1-6FB0-C98D-96864B0BEEB1}"/>
                </a:ext>
              </a:extLst>
            </p:cNvPr>
            <p:cNvSpPr/>
            <p:nvPr/>
          </p:nvSpPr>
          <p:spPr>
            <a:xfrm>
              <a:off x="6781800" y="5524500"/>
              <a:ext cx="2819400" cy="2209800"/>
            </a:xfrm>
            <a:custGeom>
              <a:avLst/>
              <a:gdLst/>
              <a:ahLst/>
              <a:cxnLst/>
              <a:rect l="l" t="t" r="r" b="b"/>
              <a:pathLst>
                <a:path w="5459104" h="4114800">
                  <a:moveTo>
                    <a:pt x="0" y="0"/>
                  </a:moveTo>
                  <a:lnTo>
                    <a:pt x="5459104" y="0"/>
                  </a:lnTo>
                  <a:lnTo>
                    <a:pt x="545910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BCCB890-E499-3D8F-2BE1-6254B14C409D}"/>
              </a:ext>
            </a:extLst>
          </p:cNvPr>
          <p:cNvGrpSpPr/>
          <p:nvPr/>
        </p:nvGrpSpPr>
        <p:grpSpPr>
          <a:xfrm>
            <a:off x="9337675" y="2886075"/>
            <a:ext cx="2695575" cy="2692400"/>
            <a:chOff x="11582400" y="4914900"/>
            <a:chExt cx="4267200" cy="4304486"/>
          </a:xfrm>
        </p:grpSpPr>
        <p:sp>
          <p:nvSpPr>
            <p:cNvPr id="74" name="Freeform 2">
              <a:extLst>
                <a:ext uri="{FF2B5EF4-FFF2-40B4-BE49-F238E27FC236}">
                  <a16:creationId xmlns:a16="http://schemas.microsoft.com/office/drawing/2014/main" id="{672485A5-B57A-E0C6-8C6D-C6DC097078CE}"/>
                </a:ext>
              </a:extLst>
            </p:cNvPr>
            <p:cNvSpPr/>
            <p:nvPr/>
          </p:nvSpPr>
          <p:spPr>
            <a:xfrm>
              <a:off x="11582400" y="5600700"/>
              <a:ext cx="4267200" cy="3618686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Freeform 4">
              <a:extLst>
                <a:ext uri="{FF2B5EF4-FFF2-40B4-BE49-F238E27FC236}">
                  <a16:creationId xmlns:a16="http://schemas.microsoft.com/office/drawing/2014/main" id="{EEA3EEB5-9001-7CCA-5150-0573414099C0}"/>
                </a:ext>
              </a:extLst>
            </p:cNvPr>
            <p:cNvSpPr/>
            <p:nvPr/>
          </p:nvSpPr>
          <p:spPr>
            <a:xfrm>
              <a:off x="11963400" y="4914900"/>
              <a:ext cx="3505200" cy="2819400"/>
            </a:xfrm>
            <a:custGeom>
              <a:avLst/>
              <a:gdLst/>
              <a:ahLst/>
              <a:cxnLst/>
              <a:rect l="l" t="t" r="r" b="b"/>
              <a:pathLst>
                <a:path w="4642934" h="4114800">
                  <a:moveTo>
                    <a:pt x="0" y="0"/>
                  </a:moveTo>
                  <a:lnTo>
                    <a:pt x="4642933" y="0"/>
                  </a:lnTo>
                  <a:lnTo>
                    <a:pt x="464293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6" name="Freeform 2">
            <a:extLst>
              <a:ext uri="{FF2B5EF4-FFF2-40B4-BE49-F238E27FC236}">
                <a16:creationId xmlns:a16="http://schemas.microsoft.com/office/drawing/2014/main" id="{0DB1A191-9829-E01A-5697-0E5D01F9D5FF}"/>
              </a:ext>
            </a:extLst>
          </p:cNvPr>
          <p:cNvSpPr/>
          <p:nvPr/>
        </p:nvSpPr>
        <p:spPr>
          <a:xfrm>
            <a:off x="6607175" y="3032125"/>
            <a:ext cx="2641600" cy="2286000"/>
          </a:xfrm>
          <a:custGeom>
            <a:avLst/>
            <a:gdLst/>
            <a:ahLst/>
            <a:cxnLst/>
            <a:rect l="l" t="t" r="r" b="b"/>
            <a:pathLst>
              <a:path w="6176989" h="5428029">
                <a:moveTo>
                  <a:pt x="0" y="0"/>
                </a:moveTo>
                <a:lnTo>
                  <a:pt x="6176988" y="0"/>
                </a:lnTo>
                <a:lnTo>
                  <a:pt x="6176988" y="5428029"/>
                </a:lnTo>
                <a:lnTo>
                  <a:pt x="0" y="542802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A85E9D55-078F-1D14-896D-3C534FC38A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860425" y="1073150"/>
            <a:ext cx="406400" cy="406400"/>
          </a:xfrm>
          <a:prstGeom prst="rect">
            <a:avLst/>
          </a:prstGeom>
        </p:spPr>
      </p:pic>
      <p:pic>
        <p:nvPicPr>
          <p:cNvPr id="6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7BFD53CE-E2A7-47B4-7F93-5B92FD6EE9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860425" y="1673225"/>
            <a:ext cx="406400" cy="406400"/>
          </a:xfrm>
          <a:prstGeom prst="rect">
            <a:avLst/>
          </a:prstGeom>
        </p:spPr>
      </p:pic>
      <p:pic>
        <p:nvPicPr>
          <p:cNvPr id="8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EF33D10D-88FD-EC92-1989-8DBC46F95B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850900" y="2282825"/>
            <a:ext cx="406400" cy="406400"/>
          </a:xfrm>
          <a:prstGeom prst="rect">
            <a:avLst/>
          </a:prstGeom>
        </p:spPr>
      </p:pic>
      <p:pic>
        <p:nvPicPr>
          <p:cNvPr id="10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8BC8AD9D-6655-CF27-8830-025C2DA60A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908050" y="3025775"/>
            <a:ext cx="406400" cy="406400"/>
          </a:xfrm>
          <a:prstGeom prst="rect">
            <a:avLst/>
          </a:prstGeom>
        </p:spPr>
      </p:pic>
      <p:pic>
        <p:nvPicPr>
          <p:cNvPr id="11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4405053B-9BC9-2D66-0091-2E699F287E6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32.5"/>
                </p14:media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850900" y="352107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4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4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76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44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3A317A-0716-215C-B2CE-B73E80490A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5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1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1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1"/>
            <a:ext cx="762000" cy="714704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8A730C7C-EBFC-7436-570B-7B9719D05FC4}"/>
              </a:ext>
            </a:extLst>
          </p:cNvPr>
          <p:cNvGrpSpPr/>
          <p:nvPr/>
        </p:nvGrpSpPr>
        <p:grpSpPr>
          <a:xfrm>
            <a:off x="3962400" y="3022601"/>
            <a:ext cx="7975600" cy="3835400"/>
            <a:chOff x="3657600" y="2472952"/>
            <a:chExt cx="5468930" cy="4789573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FF7DFD4C-A504-F637-4949-A2912FD604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929DFA4-2764-DF61-8F8F-21AEC693208B}"/>
                </a:ext>
              </a:extLst>
            </p:cNvPr>
            <p:cNvSpPr txBox="1"/>
            <p:nvPr/>
          </p:nvSpPr>
          <p:spPr>
            <a:xfrm>
              <a:off x="4563283" y="4185779"/>
              <a:ext cx="3622730" cy="1153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5400" b="1" dirty="0"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rPr>
                <a:t>1000</a:t>
              </a:r>
              <a:endParaRPr kumimoji="0" lang="en-US" sz="5334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6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1734B16E-E072-1249-EBB6-CB5160D962DE}"/>
              </a:ext>
            </a:extLst>
          </p:cNvPr>
          <p:cNvSpPr/>
          <p:nvPr/>
        </p:nvSpPr>
        <p:spPr>
          <a:xfrm>
            <a:off x="355600" y="4749800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D86B79E-406D-9051-410E-D283ED41EF1C}"/>
              </a:ext>
            </a:extLst>
          </p:cNvPr>
          <p:cNvSpPr txBox="1"/>
          <p:nvPr/>
        </p:nvSpPr>
        <p:spPr>
          <a:xfrm>
            <a:off x="2997200" y="1143000"/>
            <a:ext cx="7264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6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1 dm</a:t>
            </a:r>
            <a:r>
              <a:rPr lang="en-US" altLang="en-US" sz="6600" b="1" baseline="300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3 </a:t>
            </a:r>
            <a:r>
              <a:rPr lang="en-US" altLang="en-US" sz="66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= ... cm</a:t>
            </a:r>
            <a:r>
              <a:rPr lang="en-US" altLang="en-US" sz="6600" b="1" baseline="300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3</a:t>
            </a:r>
            <a:endParaRPr lang="en-US" altLang="en-US" sz="6600" b="1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44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5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1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1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1"/>
            <a:ext cx="762000" cy="71470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104A69-71FE-3467-AD66-BB677689EC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751F4C1-1C75-7E9F-1150-BF50BF276D27}"/>
              </a:ext>
            </a:extLst>
          </p:cNvPr>
          <p:cNvGrpSpPr/>
          <p:nvPr/>
        </p:nvGrpSpPr>
        <p:grpSpPr>
          <a:xfrm>
            <a:off x="3962400" y="3022601"/>
            <a:ext cx="7975600" cy="3835400"/>
            <a:chOff x="3657600" y="2472952"/>
            <a:chExt cx="5468930" cy="478957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B88EAFB-66F1-96E1-DF1C-815CA188D9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CB60F55-194C-077E-A1C0-18B787BAC942}"/>
                </a:ext>
              </a:extLst>
            </p:cNvPr>
            <p:cNvSpPr txBox="1"/>
            <p:nvPr/>
          </p:nvSpPr>
          <p:spPr>
            <a:xfrm>
              <a:off x="4563283" y="4185779"/>
              <a:ext cx="3622730" cy="1153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5400" b="1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rPr>
                <a:t>1 cm</a:t>
              </a:r>
              <a:endParaRPr kumimoji="0" lang="en-US" sz="5334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705E711-3C9D-827C-C999-C78F5D350F06}"/>
              </a:ext>
            </a:extLst>
          </p:cNvPr>
          <p:cNvSpPr txBox="1"/>
          <p:nvPr/>
        </p:nvSpPr>
        <p:spPr>
          <a:xfrm>
            <a:off x="2997200" y="1143000"/>
            <a:ext cx="7264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Xăng-ti-mét khối là thể tích hình lập phương có cạnh là 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470B5C46-D221-462D-D6FB-3A3F09604A6B}"/>
              </a:ext>
            </a:extLst>
          </p:cNvPr>
          <p:cNvSpPr/>
          <p:nvPr/>
        </p:nvSpPr>
        <p:spPr>
          <a:xfrm>
            <a:off x="355600" y="4749800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171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5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1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1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1"/>
            <a:ext cx="762000" cy="71470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D3AF16-2114-9324-9B39-AD1502A415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7C70DD0-6BF5-2CB2-3C16-A6EC82C801C9}"/>
              </a:ext>
            </a:extLst>
          </p:cNvPr>
          <p:cNvGrpSpPr/>
          <p:nvPr/>
        </p:nvGrpSpPr>
        <p:grpSpPr>
          <a:xfrm>
            <a:off x="3962400" y="3022601"/>
            <a:ext cx="7975600" cy="3835400"/>
            <a:chOff x="3657600" y="2472952"/>
            <a:chExt cx="5468930" cy="478957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E58248A-B6AB-A614-5916-0914D8F1CE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9B950B6-56F3-8B18-68D9-7AC2ECFC153B}"/>
                </a:ext>
              </a:extLst>
            </p:cNvPr>
            <p:cNvSpPr txBox="1"/>
            <p:nvPr/>
          </p:nvSpPr>
          <p:spPr>
            <a:xfrm>
              <a:off x="4563283" y="4185779"/>
              <a:ext cx="3622730" cy="1153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5400" b="1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rPr>
                <a:t>2 015 dm</a:t>
              </a:r>
              <a:r>
                <a:rPr lang="en-US" altLang="en-US" sz="5400" b="1" baseline="30000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rPr>
                <a:t>3</a:t>
              </a:r>
              <a:endParaRPr kumimoji="0" lang="en-US" sz="5334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7DD2224-70EC-DA2F-BC52-8E170DECAA03}"/>
              </a:ext>
            </a:extLst>
          </p:cNvPr>
          <p:cNvSpPr txBox="1"/>
          <p:nvPr/>
        </p:nvSpPr>
        <p:spPr>
          <a:xfrm>
            <a:off x="3078480" y="980440"/>
            <a:ext cx="7264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Hai nghìn không trăm mười lăm đề-xi-mét khối viết là 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9E49EAC9-B936-43EC-9BF9-064A2F138322}"/>
              </a:ext>
            </a:extLst>
          </p:cNvPr>
          <p:cNvSpPr/>
          <p:nvPr/>
        </p:nvSpPr>
        <p:spPr>
          <a:xfrm>
            <a:off x="355600" y="4749800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250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5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1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1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1"/>
            <a:ext cx="762000" cy="71470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1D6708-067A-DA10-9023-5A2C8D697C5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895AD60-4D19-1965-B712-D216C89C47F9}"/>
              </a:ext>
            </a:extLst>
          </p:cNvPr>
          <p:cNvGrpSpPr/>
          <p:nvPr/>
        </p:nvGrpSpPr>
        <p:grpSpPr>
          <a:xfrm>
            <a:off x="3962400" y="3022601"/>
            <a:ext cx="7975600" cy="3835400"/>
            <a:chOff x="3657600" y="2472952"/>
            <a:chExt cx="5468930" cy="478957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0BFDBC6-6FD1-BF0A-B6C7-142FCE283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78E0598-0209-B4EF-1388-107028E6626C}"/>
                </a:ext>
              </a:extLst>
            </p:cNvPr>
            <p:cNvSpPr txBox="1"/>
            <p:nvPr/>
          </p:nvSpPr>
          <p:spPr>
            <a:xfrm>
              <a:off x="4500582" y="4008153"/>
              <a:ext cx="3622730" cy="1268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vi-VN" altLang="en-US" sz="6000" b="1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rPr>
                <a:t>12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0A9663F-DB60-9A35-B9A0-1E94EA546DD6}"/>
              </a:ext>
            </a:extLst>
          </p:cNvPr>
          <p:cNvSpPr txBox="1"/>
          <p:nvPr/>
        </p:nvSpPr>
        <p:spPr>
          <a:xfrm>
            <a:off x="2997200" y="1143000"/>
            <a:ext cx="726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5400" b="1" dirty="0">
                <a:solidFill>
                  <a:srgbClr val="0000CC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12 000 cm</a:t>
            </a:r>
            <a:r>
              <a:rPr lang="en-US" altLang="en-US" sz="5400" b="1" baseline="30000" dirty="0">
                <a:solidFill>
                  <a:srgbClr val="0000CC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3</a:t>
            </a:r>
            <a:r>
              <a:rPr lang="en-US" altLang="en-US" sz="5400" b="1" dirty="0">
                <a:solidFill>
                  <a:srgbClr val="0000CC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= … dm</a:t>
            </a:r>
            <a:r>
              <a:rPr lang="en-US" altLang="en-US" sz="5400" b="1" baseline="30000" dirty="0">
                <a:solidFill>
                  <a:srgbClr val="0000CC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3</a:t>
            </a:r>
          </a:p>
        </p:txBody>
      </p:sp>
      <p:sp>
        <p:nvSpPr>
          <p:cNvPr id="3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A29A1DDD-7E04-B070-D039-7BBF82FDEC0C}"/>
              </a:ext>
            </a:extLst>
          </p:cNvPr>
          <p:cNvSpPr/>
          <p:nvPr/>
        </p:nvSpPr>
        <p:spPr>
          <a:xfrm>
            <a:off x="355600" y="4749800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9374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1481" y="-61223"/>
            <a:ext cx="10448693" cy="7298181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35313" y="4685742"/>
            <a:ext cx="12192000" cy="2256061"/>
            <a:chOff x="0" y="4332156"/>
            <a:chExt cx="12292858" cy="25542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65"/>
            <a:ext cx="3042933" cy="288870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82"/>
          <a:stretch/>
        </p:blipFill>
        <p:spPr>
          <a:xfrm>
            <a:off x="9362840" y="0"/>
            <a:ext cx="2829160" cy="2141457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8724">
            <a:off x="-413659" y="2993309"/>
            <a:ext cx="3917722" cy="3917722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170" y="3077615"/>
            <a:ext cx="3984460" cy="3984460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614B521-4085-354B-9607-7944763BA3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73509" y="122992"/>
            <a:ext cx="1523956" cy="15088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446755-D97B-C4C9-313A-F68D0D674F7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99456" y="1332936"/>
            <a:ext cx="2938527" cy="12863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687BAA-EC9B-8ED4-92C4-D1423139A67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52896" y="2485027"/>
            <a:ext cx="7187807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357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564778" y="753036"/>
            <a:ext cx="1569632" cy="1250408"/>
          </a:xfrm>
          <a:prstGeom prst="rect">
            <a:avLst/>
          </a:prstGeom>
        </p:spPr>
      </p:pic>
      <p:pic>
        <p:nvPicPr>
          <p:cNvPr id="3" name="图片 49" descr="夜晚亮着灯&#10;&#10;中度可信度描述已自动生成">
            <a:extLst>
              <a:ext uri="{FF2B5EF4-FFF2-40B4-BE49-F238E27FC236}">
                <a16:creationId xmlns:a16="http://schemas.microsoft.com/office/drawing/2014/main" id="{3DDBF170-65C1-F447-9519-603C19614D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0" r="88333" b="62591"/>
          <a:stretch/>
        </p:blipFill>
        <p:spPr>
          <a:xfrm>
            <a:off x="2548273" y="-356926"/>
            <a:ext cx="1422400" cy="1857829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4" name="图片 52" descr="夜晚亮着灯&#10;&#10;中度可信度描述已自动生成">
            <a:extLst>
              <a:ext uri="{FF2B5EF4-FFF2-40B4-BE49-F238E27FC236}">
                <a16:creationId xmlns:a16="http://schemas.microsoft.com/office/drawing/2014/main" id="{9F418C6E-7E47-2D41-B853-44F8782C7D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t="10210" r="60595" b="69816"/>
          <a:stretch/>
        </p:blipFill>
        <p:spPr>
          <a:xfrm>
            <a:off x="6815377" y="-49359"/>
            <a:ext cx="1422400" cy="1364343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9F013663-CCEE-8243-ACBC-62FFC23092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456" y="1654710"/>
            <a:ext cx="5049297" cy="5049297"/>
          </a:xfrm>
          <a:prstGeom prst="rect">
            <a:avLst/>
          </a:prstGeom>
        </p:spPr>
      </p:pic>
      <p:grpSp>
        <p:nvGrpSpPr>
          <p:cNvPr id="10" name="组合 16">
            <a:extLst>
              <a:ext uri="{FF2B5EF4-FFF2-40B4-BE49-F238E27FC236}">
                <a16:creationId xmlns:a16="http://schemas.microsoft.com/office/drawing/2014/main" id="{9B78095A-2496-D842-B1CC-FD34E3FD51AA}"/>
              </a:ext>
            </a:extLst>
          </p:cNvPr>
          <p:cNvGrpSpPr/>
          <p:nvPr/>
        </p:nvGrpSpPr>
        <p:grpSpPr>
          <a:xfrm>
            <a:off x="4935055" y="1654710"/>
            <a:ext cx="1471052" cy="1471052"/>
            <a:chOff x="1902445" y="3202395"/>
            <a:chExt cx="849086" cy="849086"/>
          </a:xfrm>
        </p:grpSpPr>
        <p:sp>
          <p:nvSpPr>
            <p:cNvPr id="11" name="矩形: 圆角 17">
              <a:extLst>
                <a:ext uri="{FF2B5EF4-FFF2-40B4-BE49-F238E27FC236}">
                  <a16:creationId xmlns:a16="http://schemas.microsoft.com/office/drawing/2014/main" id="{70E765DA-733E-0741-BC0A-6EF58DAE5267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43806456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思源黑体 CN Medium"/>
                <a:cs typeface="+mn-cs"/>
              </a:endParaRPr>
            </a:p>
          </p:txBody>
        </p:sp>
        <p:sp>
          <p:nvSpPr>
            <p:cNvPr id="12" name="矩形: 圆角 18">
              <a:extLst>
                <a:ext uri="{FF2B5EF4-FFF2-40B4-BE49-F238E27FC236}">
                  <a16:creationId xmlns:a16="http://schemas.microsoft.com/office/drawing/2014/main" id="{F9C1E91B-CC56-D844-A10D-B47F245EB029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43806456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字魂131号-酷乐潮玩体" panose="00000500000000000000" pitchFamily="2" charset="-122"/>
                  <a:ea typeface="字魂131号-酷乐潮玩体" panose="00000500000000000000" pitchFamily="2" charset="-122"/>
                  <a:cs typeface="+mn-cs"/>
                </a:rPr>
                <a:t>02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cs"/>
              </a:endParaRPr>
            </a:p>
          </p:txBody>
        </p:sp>
      </p:grpSp>
      <p:pic>
        <p:nvPicPr>
          <p:cNvPr id="5" name="Picture 4" descr="A black and orange text&#10;&#10;Description automatically generated">
            <a:extLst>
              <a:ext uri="{FF2B5EF4-FFF2-40B4-BE49-F238E27FC236}">
                <a16:creationId xmlns:a16="http://schemas.microsoft.com/office/drawing/2014/main" id="{39A52BDC-DC01-8C34-D862-F9A8FA7192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600" y="2761780"/>
            <a:ext cx="12192000" cy="293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3064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884712519"/>
</p:tagLst>
</file>

<file path=ppt/theme/theme1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0C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8" ma:contentTypeDescription="Tạo tài liệu mới." ma:contentTypeScope="" ma:versionID="b0d3dccb1dea67d89db10013b12d936c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353ad8bc25002707c97d916ef9b53ee3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7127AC2F-9961-4362-9F99-F1CE6C80015E}"/>
</file>

<file path=customXml/itemProps2.xml><?xml version="1.0" encoding="utf-8"?>
<ds:datastoreItem xmlns:ds="http://schemas.openxmlformats.org/officeDocument/2006/customXml" ds:itemID="{F5FF6E39-CBA5-46B9-9581-B66E6EF71B32}"/>
</file>

<file path=customXml/itemProps3.xml><?xml version="1.0" encoding="utf-8"?>
<ds:datastoreItem xmlns:ds="http://schemas.openxmlformats.org/officeDocument/2006/customXml" ds:itemID="{316D9281-CBC9-4E9C-8021-EC276DF81D70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415</Words>
  <Application>Microsoft Office PowerPoint</Application>
  <PresentationFormat>Widescreen</PresentationFormat>
  <Paragraphs>71</Paragraphs>
  <Slides>20</Slides>
  <Notes>4</Notes>
  <HiddenSlides>0</HiddenSlides>
  <MMClips>9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等线</vt:lpstr>
      <vt:lpstr>LNTH-LuoLuoNotangYuanTi 1</vt:lpstr>
      <vt:lpstr>字魂131号-酷乐潮玩体</vt:lpstr>
      <vt:lpstr>思源黑体 CN</vt:lpstr>
      <vt:lpstr>Arial</vt:lpstr>
      <vt:lpstr>Calibri</vt:lpstr>
      <vt:lpstr>Cambria</vt:lpstr>
      <vt:lpstr>Cambria Math</vt:lpstr>
      <vt:lpstr>LNTH-Hoa Nho LNTH</vt:lpstr>
      <vt:lpstr>SVN-Gretoon</vt:lpstr>
      <vt:lpstr>Wingdings</vt:lpstr>
      <vt:lpstr>Office 主题​​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10NA</dc:title>
  <dc:subject>10NA</dc:subject>
  <dc:creator/>
  <cp:keywords>10NA</cp:keywords>
  <dc:description>10NA</dc:description>
  <cp:lastModifiedBy/>
  <cp:revision>1</cp:revision>
  <dcterms:created xsi:type="dcterms:W3CDTF">2022-03-07T11:00:09Z</dcterms:created>
  <dcterms:modified xsi:type="dcterms:W3CDTF">2024-12-14T08:45:03Z</dcterms:modified>
  <cp:category>10NA</cp:category>
  <cp:version>10NA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