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593" autoAdjust="0"/>
  </p:normalViewPr>
  <p:slideViewPr>
    <p:cSldViewPr snapToGrid="0">
      <p:cViewPr varScale="1">
        <p:scale>
          <a:sx n="77" d="100"/>
          <a:sy n="77" d="100"/>
        </p:scale>
        <p:origin x="10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BA68110A-9E73-B1B6-7CF8-3518FBD3264F}"/>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24DCD033-A6A0-46DD-851E-7DCF0CD7B802}"/>
</file>

<file path=customXml/itemProps2.xml><?xml version="1.0" encoding="utf-8"?>
<ds:datastoreItem xmlns:ds="http://schemas.openxmlformats.org/officeDocument/2006/customXml" ds:itemID="{08163F13-9FDF-4599-8DF6-B7CC2156B6E3}"/>
</file>

<file path=customXml/itemProps3.xml><?xml version="1.0" encoding="utf-8"?>
<ds:datastoreItem xmlns:ds="http://schemas.openxmlformats.org/officeDocument/2006/customXml" ds:itemID="{A054A336-28D2-484A-94E2-C67582176F34}"/>
</file>

<file path=docProps/app.xml><?xml version="1.0" encoding="utf-8"?>
<Properties xmlns="http://schemas.openxmlformats.org/officeDocument/2006/extended-properties" xmlns:vt="http://schemas.openxmlformats.org/officeDocument/2006/docPropsVTypes">
  <TotalTime>520</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 (Body)</vt:lpstr>
      <vt:lpstr>AvantGarde</vt:lpstr>
      <vt:lpstr>Chango</vt:lpstr>
      <vt:lpstr>Chewy</vt:lpstr>
      <vt:lpstr>Irish Grover</vt:lpstr>
      <vt:lpstr>Arial</vt:lpstr>
      <vt:lpstr>Calibri</vt:lpstr>
      <vt:lpstr>Cambria</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62</cp:revision>
  <dcterms:modified xsi:type="dcterms:W3CDTF">2024-12-15T11:50:10Z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