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 id="2147483684" r:id="rId6"/>
    <p:sldMasterId id="2147483701" r:id="rId7"/>
  </p:sldMasterIdLst>
  <p:notesMasterIdLst>
    <p:notesMasterId r:id="rId28"/>
  </p:notesMasterIdLst>
  <p:sldIdLst>
    <p:sldId id="259" r:id="rId8"/>
    <p:sldId id="590" r:id="rId9"/>
    <p:sldId id="591" r:id="rId10"/>
    <p:sldId id="592" r:id="rId11"/>
    <p:sldId id="309" r:id="rId12"/>
    <p:sldId id="319" r:id="rId13"/>
    <p:sldId id="320" r:id="rId14"/>
    <p:sldId id="321" r:id="rId15"/>
    <p:sldId id="257" r:id="rId16"/>
    <p:sldId id="262" r:id="rId17"/>
    <p:sldId id="266" r:id="rId18"/>
    <p:sldId id="593" r:id="rId19"/>
    <p:sldId id="594" r:id="rId20"/>
    <p:sldId id="595" r:id="rId21"/>
    <p:sldId id="596" r:id="rId22"/>
    <p:sldId id="597" r:id="rId23"/>
    <p:sldId id="598" r:id="rId24"/>
    <p:sldId id="276" r:id="rId25"/>
    <p:sldId id="345" r:id="rId26"/>
    <p:sldId id="288"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50783A"/>
    <a:srgbClr val="FFFFCC"/>
    <a:srgbClr val="003366"/>
    <a:srgbClr val="FFFF99"/>
    <a:srgbClr val="FFFF66"/>
    <a:srgbClr val="FFFF00"/>
    <a:srgbClr val="FF9900"/>
    <a:srgbClr val="FFFDF9"/>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76316" autoAdjust="0"/>
  </p:normalViewPr>
  <p:slideViewPr>
    <p:cSldViewPr snapToGrid="0" showGuides="1">
      <p:cViewPr varScale="1">
        <p:scale>
          <a:sx n="63" d="100"/>
          <a:sy n="63" d="100"/>
        </p:scale>
        <p:origin x="804" y="5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ADEB45-C1FB-42BC-BCA5-7880DE908693}" type="datetimeFigureOut">
              <a:rPr lang="vi-VN" smtClean="0"/>
              <a:t>14/12/2024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FC0CF8-3453-49A9-8745-1C0C740DEE99}" type="slidenum">
              <a:rPr lang="vi-VN" smtClean="0"/>
              <a:t>‹#›</a:t>
            </a:fld>
            <a:endParaRPr lang="vi-VN"/>
          </a:p>
        </p:txBody>
      </p:sp>
    </p:spTree>
    <p:extLst>
      <p:ext uri="{BB962C8B-B14F-4D97-AF65-F5344CB8AC3E}">
        <p14:creationId xmlns:p14="http://schemas.microsoft.com/office/powerpoint/2010/main" val="19281552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2" name="Google Shape;23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2" name="Google Shape;23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33437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58" name="Google Shape;25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8" name="Google Shape;27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8" name="Google Shape;27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310420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8" name="Google Shape;27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217769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8" name="Google Shape;27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417945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6E1E8-66DD-7CE7-4576-7AAA946D20F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9A5913B-0A7D-C081-E529-6AD24B58953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6A7855C-C5BB-DC8D-CC59-7D85DD14402E}"/>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12/14/2024</a:t>
            </a:fld>
            <a:endParaRPr lang="en-US"/>
          </a:p>
        </p:txBody>
      </p:sp>
      <p:sp>
        <p:nvSpPr>
          <p:cNvPr id="5" name="Footer Placeholder 4">
            <a:extLst>
              <a:ext uri="{FF2B5EF4-FFF2-40B4-BE49-F238E27FC236}">
                <a16:creationId xmlns:a16="http://schemas.microsoft.com/office/drawing/2014/main" id="{E7B260E2-47C0-B614-656D-7AA771C990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85E0098-EFAA-725F-74B7-501F2815809A}"/>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29066693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3DAC3-0456-E139-4B4B-C880737007F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C76CD30-1D03-E4C8-4270-95E231FCBAA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F7BD7F-6B05-F6A6-37CF-83F6DD42FD94}"/>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12/14/2024</a:t>
            </a:fld>
            <a:endParaRPr lang="en-US"/>
          </a:p>
        </p:txBody>
      </p:sp>
      <p:sp>
        <p:nvSpPr>
          <p:cNvPr id="5" name="Footer Placeholder 4">
            <a:extLst>
              <a:ext uri="{FF2B5EF4-FFF2-40B4-BE49-F238E27FC236}">
                <a16:creationId xmlns:a16="http://schemas.microsoft.com/office/drawing/2014/main" id="{2C3DA70D-1C7D-0019-D446-7A731390B60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FFF8F3E-C772-D0A9-4C26-0EB6669CB584}"/>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33128259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AC9B4D-D605-E275-EBC2-1DF8BB28E8D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88D6D3-FDCC-C7E5-3880-69A2421D3EB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8B3188-FEAE-FD34-BF98-FB3317EAC3A7}"/>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12/14/2024</a:t>
            </a:fld>
            <a:endParaRPr lang="en-US"/>
          </a:p>
        </p:txBody>
      </p:sp>
      <p:sp>
        <p:nvSpPr>
          <p:cNvPr id="5" name="Footer Placeholder 4">
            <a:extLst>
              <a:ext uri="{FF2B5EF4-FFF2-40B4-BE49-F238E27FC236}">
                <a16:creationId xmlns:a16="http://schemas.microsoft.com/office/drawing/2014/main" id="{12CD5261-6460-B2DE-AAD2-560B1AEA6E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55E9D2D-ABAA-2D0F-3255-D248C3010B3C}"/>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9997093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E238D-1519-F0C3-3001-616DFC3E94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2E6494-D844-43C2-71E4-99329AC05A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C99316F-E22E-0798-B4DC-5ED94A94662F}"/>
              </a:ext>
            </a:extLst>
          </p:cNvPr>
          <p:cNvSpPr>
            <a:spLocks noGrp="1"/>
          </p:cNvSpPr>
          <p:nvPr>
            <p:ph type="dt" sz="half" idx="10"/>
          </p:nvPr>
        </p:nvSpPr>
        <p:spPr/>
        <p:txBody>
          <a:bodyPr/>
          <a:lstStyle/>
          <a:p>
            <a:fld id="{D29F8809-A423-4163-AE37-3BBFBD60E7C5}" type="datetimeFigureOut">
              <a:rPr lang="en-US" smtClean="0"/>
              <a:t>12/14/2024</a:t>
            </a:fld>
            <a:endParaRPr lang="en-US"/>
          </a:p>
        </p:txBody>
      </p:sp>
      <p:sp>
        <p:nvSpPr>
          <p:cNvPr id="5" name="Footer Placeholder 4">
            <a:extLst>
              <a:ext uri="{FF2B5EF4-FFF2-40B4-BE49-F238E27FC236}">
                <a16:creationId xmlns:a16="http://schemas.microsoft.com/office/drawing/2014/main" id="{30896712-0A3B-37B4-CFF2-8E2B8F20E9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D86A16-CEA5-D0FA-59B9-D7C65FFD7E1E}"/>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3297227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392A-0DFE-8B0B-3292-945C59A22C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BC8675-DA72-73BD-9211-D50C781D0F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909AA1-782E-C868-8914-1562EF490680}"/>
              </a:ext>
            </a:extLst>
          </p:cNvPr>
          <p:cNvSpPr>
            <a:spLocks noGrp="1"/>
          </p:cNvSpPr>
          <p:nvPr>
            <p:ph type="dt" sz="half" idx="10"/>
          </p:nvPr>
        </p:nvSpPr>
        <p:spPr/>
        <p:txBody>
          <a:bodyPr/>
          <a:lstStyle/>
          <a:p>
            <a:fld id="{D29F8809-A423-4163-AE37-3BBFBD60E7C5}" type="datetimeFigureOut">
              <a:rPr lang="en-US" smtClean="0"/>
              <a:t>12/14/2024</a:t>
            </a:fld>
            <a:endParaRPr lang="en-US"/>
          </a:p>
        </p:txBody>
      </p:sp>
      <p:sp>
        <p:nvSpPr>
          <p:cNvPr id="5" name="Footer Placeholder 4">
            <a:extLst>
              <a:ext uri="{FF2B5EF4-FFF2-40B4-BE49-F238E27FC236}">
                <a16:creationId xmlns:a16="http://schemas.microsoft.com/office/drawing/2014/main" id="{AEC49C54-24E0-1E2F-9BF6-25ABBE1BB8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811588-CBBE-8D8F-8093-2331C8BCCA59}"/>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3376499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244E4-D55C-25F4-6FA9-227D33A01DA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FD186C0-C24F-2FA5-515D-3FD9312D17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B3CC7D0-2DB7-93CF-8C18-A9F674BE3251}"/>
              </a:ext>
            </a:extLst>
          </p:cNvPr>
          <p:cNvSpPr>
            <a:spLocks noGrp="1"/>
          </p:cNvSpPr>
          <p:nvPr>
            <p:ph type="dt" sz="half" idx="10"/>
          </p:nvPr>
        </p:nvSpPr>
        <p:spPr/>
        <p:txBody>
          <a:bodyPr/>
          <a:lstStyle/>
          <a:p>
            <a:fld id="{D29F8809-A423-4163-AE37-3BBFBD60E7C5}" type="datetimeFigureOut">
              <a:rPr lang="en-US" smtClean="0"/>
              <a:t>12/14/2024</a:t>
            </a:fld>
            <a:endParaRPr lang="en-US"/>
          </a:p>
        </p:txBody>
      </p:sp>
      <p:sp>
        <p:nvSpPr>
          <p:cNvPr id="5" name="Footer Placeholder 4">
            <a:extLst>
              <a:ext uri="{FF2B5EF4-FFF2-40B4-BE49-F238E27FC236}">
                <a16:creationId xmlns:a16="http://schemas.microsoft.com/office/drawing/2014/main" id="{B9FF90FB-775E-2A13-F6E8-5D3BFD6C7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3291CA-8322-46D9-9D8B-8F6AF163EB7C}"/>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3202275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9927B-B148-6210-CFE9-2A7DB6D253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146B65-D05F-E8F7-42D1-301902A4CFE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63C981-7C0F-88D8-97F1-F429D044ED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A716DF-BFF2-F217-F6FF-8E0402DD1DEE}"/>
              </a:ext>
            </a:extLst>
          </p:cNvPr>
          <p:cNvSpPr>
            <a:spLocks noGrp="1"/>
          </p:cNvSpPr>
          <p:nvPr>
            <p:ph type="dt" sz="half" idx="10"/>
          </p:nvPr>
        </p:nvSpPr>
        <p:spPr/>
        <p:txBody>
          <a:bodyPr/>
          <a:lstStyle/>
          <a:p>
            <a:fld id="{D29F8809-A423-4163-AE37-3BBFBD60E7C5}" type="datetimeFigureOut">
              <a:rPr lang="en-US" smtClean="0"/>
              <a:t>12/14/2024</a:t>
            </a:fld>
            <a:endParaRPr lang="en-US"/>
          </a:p>
        </p:txBody>
      </p:sp>
      <p:sp>
        <p:nvSpPr>
          <p:cNvPr id="6" name="Footer Placeholder 5">
            <a:extLst>
              <a:ext uri="{FF2B5EF4-FFF2-40B4-BE49-F238E27FC236}">
                <a16:creationId xmlns:a16="http://schemas.microsoft.com/office/drawing/2014/main" id="{B33E59E3-ECBC-0C13-3D1A-00F460818C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FE8249-2B02-A63F-C73B-8011D9D2CEB8}"/>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3016546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DA36B-F99D-4F29-48CC-3FF7D920615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8B5669-9E52-266C-966B-1856EF60C1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B2372F-0767-4B3B-37E2-2ABCDF615DA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7FF35D-2549-236B-B8D7-9BC13EEB6E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B66D27-7C2D-F56A-060C-1C522A66C8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1902163-1AAE-54A1-F475-580D98A979F9}"/>
              </a:ext>
            </a:extLst>
          </p:cNvPr>
          <p:cNvSpPr>
            <a:spLocks noGrp="1"/>
          </p:cNvSpPr>
          <p:nvPr>
            <p:ph type="dt" sz="half" idx="10"/>
          </p:nvPr>
        </p:nvSpPr>
        <p:spPr/>
        <p:txBody>
          <a:bodyPr/>
          <a:lstStyle/>
          <a:p>
            <a:fld id="{D29F8809-A423-4163-AE37-3BBFBD60E7C5}" type="datetimeFigureOut">
              <a:rPr lang="en-US" smtClean="0"/>
              <a:t>12/14/2024</a:t>
            </a:fld>
            <a:endParaRPr lang="en-US"/>
          </a:p>
        </p:txBody>
      </p:sp>
      <p:sp>
        <p:nvSpPr>
          <p:cNvPr id="8" name="Footer Placeholder 7">
            <a:extLst>
              <a:ext uri="{FF2B5EF4-FFF2-40B4-BE49-F238E27FC236}">
                <a16:creationId xmlns:a16="http://schemas.microsoft.com/office/drawing/2014/main" id="{9B491746-AE34-C8BF-ECAD-B330C36B674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7B52BE-BF1D-5BF2-A388-AE6EBC27044A}"/>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2608108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E1628-676A-263E-BA86-E5D4AC63825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F857F9-CF4E-42B6-7DAB-323FF35D873A}"/>
              </a:ext>
            </a:extLst>
          </p:cNvPr>
          <p:cNvSpPr>
            <a:spLocks noGrp="1"/>
          </p:cNvSpPr>
          <p:nvPr>
            <p:ph type="dt" sz="half" idx="10"/>
          </p:nvPr>
        </p:nvSpPr>
        <p:spPr/>
        <p:txBody>
          <a:bodyPr/>
          <a:lstStyle/>
          <a:p>
            <a:fld id="{D29F8809-A423-4163-AE37-3BBFBD60E7C5}" type="datetimeFigureOut">
              <a:rPr lang="en-US" smtClean="0"/>
              <a:t>12/14/2024</a:t>
            </a:fld>
            <a:endParaRPr lang="en-US"/>
          </a:p>
        </p:txBody>
      </p:sp>
      <p:sp>
        <p:nvSpPr>
          <p:cNvPr id="4" name="Footer Placeholder 3">
            <a:extLst>
              <a:ext uri="{FF2B5EF4-FFF2-40B4-BE49-F238E27FC236}">
                <a16:creationId xmlns:a16="http://schemas.microsoft.com/office/drawing/2014/main" id="{CAC470AE-CE00-0E55-CFB3-AB766CC9B4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2D3724B-477E-B1CC-49E4-CFCF711BFCCC}"/>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1816223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C9AC67-63C8-E99D-71F9-BA84B4FE8E6B}"/>
              </a:ext>
            </a:extLst>
          </p:cNvPr>
          <p:cNvSpPr>
            <a:spLocks noGrp="1"/>
          </p:cNvSpPr>
          <p:nvPr>
            <p:ph type="dt" sz="half" idx="10"/>
          </p:nvPr>
        </p:nvSpPr>
        <p:spPr/>
        <p:txBody>
          <a:bodyPr/>
          <a:lstStyle/>
          <a:p>
            <a:fld id="{D29F8809-A423-4163-AE37-3BBFBD60E7C5}" type="datetimeFigureOut">
              <a:rPr lang="en-US" smtClean="0"/>
              <a:t>12/14/2024</a:t>
            </a:fld>
            <a:endParaRPr lang="en-US"/>
          </a:p>
        </p:txBody>
      </p:sp>
      <p:sp>
        <p:nvSpPr>
          <p:cNvPr id="3" name="Footer Placeholder 2">
            <a:extLst>
              <a:ext uri="{FF2B5EF4-FFF2-40B4-BE49-F238E27FC236}">
                <a16:creationId xmlns:a16="http://schemas.microsoft.com/office/drawing/2014/main" id="{AC93FBA2-441A-DC22-9E62-39F0C6610B9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6F3FCB0-7A57-95DE-127C-8DA0B98C4CA9}"/>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2127984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3ACD9-35E5-7E84-535C-9F70DC806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9D687E6-071A-7658-943F-15FD8E0F63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ACCE08-CF5C-4AC7-84D9-107C50398F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356C85-538E-3A3F-E22B-79B9E36C3BF4}"/>
              </a:ext>
            </a:extLst>
          </p:cNvPr>
          <p:cNvSpPr>
            <a:spLocks noGrp="1"/>
          </p:cNvSpPr>
          <p:nvPr>
            <p:ph type="dt" sz="half" idx="10"/>
          </p:nvPr>
        </p:nvSpPr>
        <p:spPr/>
        <p:txBody>
          <a:bodyPr/>
          <a:lstStyle/>
          <a:p>
            <a:fld id="{D29F8809-A423-4163-AE37-3BBFBD60E7C5}" type="datetimeFigureOut">
              <a:rPr lang="en-US" smtClean="0"/>
              <a:t>12/14/2024</a:t>
            </a:fld>
            <a:endParaRPr lang="en-US"/>
          </a:p>
        </p:txBody>
      </p:sp>
      <p:sp>
        <p:nvSpPr>
          <p:cNvPr id="6" name="Footer Placeholder 5">
            <a:extLst>
              <a:ext uri="{FF2B5EF4-FFF2-40B4-BE49-F238E27FC236}">
                <a16:creationId xmlns:a16="http://schemas.microsoft.com/office/drawing/2014/main" id="{542F4A0D-2A05-0DDC-AC06-5D772D8668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32B269-9560-B7AF-BB0A-11B17C987AAB}"/>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2279913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19B4D-6017-5B80-2BCD-02638B1D3A9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C232902-4184-4CC0-96C2-CF079B6C0DC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AD9051-F5E2-91FF-2BE9-B8DABCE3AC55}"/>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12/14/2024</a:t>
            </a:fld>
            <a:endParaRPr lang="en-US"/>
          </a:p>
        </p:txBody>
      </p:sp>
      <p:sp>
        <p:nvSpPr>
          <p:cNvPr id="5" name="Footer Placeholder 4">
            <a:extLst>
              <a:ext uri="{FF2B5EF4-FFF2-40B4-BE49-F238E27FC236}">
                <a16:creationId xmlns:a16="http://schemas.microsoft.com/office/drawing/2014/main" id="{BE886DAF-4EFB-63C6-4E7C-C0CCF2FF6E4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E9CD047-A64D-236C-F83C-B933A0283FF5}"/>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24449195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49834-6D7A-7BBA-FB1D-79430D586A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C667670-6F04-2218-FEE6-26EEA7BB6C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612F760-4BA7-A773-B670-6DCD40C71E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267793-0529-EFC4-239F-24A29407F3D6}"/>
              </a:ext>
            </a:extLst>
          </p:cNvPr>
          <p:cNvSpPr>
            <a:spLocks noGrp="1"/>
          </p:cNvSpPr>
          <p:nvPr>
            <p:ph type="dt" sz="half" idx="10"/>
          </p:nvPr>
        </p:nvSpPr>
        <p:spPr/>
        <p:txBody>
          <a:bodyPr/>
          <a:lstStyle/>
          <a:p>
            <a:fld id="{D29F8809-A423-4163-AE37-3BBFBD60E7C5}" type="datetimeFigureOut">
              <a:rPr lang="en-US" smtClean="0"/>
              <a:t>12/14/2024</a:t>
            </a:fld>
            <a:endParaRPr lang="en-US"/>
          </a:p>
        </p:txBody>
      </p:sp>
      <p:sp>
        <p:nvSpPr>
          <p:cNvPr id="6" name="Footer Placeholder 5">
            <a:extLst>
              <a:ext uri="{FF2B5EF4-FFF2-40B4-BE49-F238E27FC236}">
                <a16:creationId xmlns:a16="http://schemas.microsoft.com/office/drawing/2014/main" id="{AC84E47D-C65A-3804-779A-74E63A610D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C17135-CB6C-1303-9BF2-831EB9856F37}"/>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1452690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4A02A-4203-18E5-4279-197B05071A5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65994B-A0EC-4030-AFF5-A978D5E348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9B3321-3A12-7B8E-DCBF-CE23F1A5CF59}"/>
              </a:ext>
            </a:extLst>
          </p:cNvPr>
          <p:cNvSpPr>
            <a:spLocks noGrp="1"/>
          </p:cNvSpPr>
          <p:nvPr>
            <p:ph type="dt" sz="half" idx="10"/>
          </p:nvPr>
        </p:nvSpPr>
        <p:spPr/>
        <p:txBody>
          <a:bodyPr/>
          <a:lstStyle/>
          <a:p>
            <a:fld id="{D29F8809-A423-4163-AE37-3BBFBD60E7C5}" type="datetimeFigureOut">
              <a:rPr lang="en-US" smtClean="0"/>
              <a:t>12/14/2024</a:t>
            </a:fld>
            <a:endParaRPr lang="en-US"/>
          </a:p>
        </p:txBody>
      </p:sp>
      <p:sp>
        <p:nvSpPr>
          <p:cNvPr id="5" name="Footer Placeholder 4">
            <a:extLst>
              <a:ext uri="{FF2B5EF4-FFF2-40B4-BE49-F238E27FC236}">
                <a16:creationId xmlns:a16="http://schemas.microsoft.com/office/drawing/2014/main" id="{E052F551-76F6-031A-1564-C8BFD661BF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E32457-AB69-67BD-CC72-A7BDDB6F75B2}"/>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2018262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837D3-0DCD-A092-1188-5F1BE26E07C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CBE0947-A6B4-0F97-B359-514D24D25DF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9A1E06-80FF-9FD3-C6C2-F3DB0D0E7824}"/>
              </a:ext>
            </a:extLst>
          </p:cNvPr>
          <p:cNvSpPr>
            <a:spLocks noGrp="1"/>
          </p:cNvSpPr>
          <p:nvPr>
            <p:ph type="dt" sz="half" idx="10"/>
          </p:nvPr>
        </p:nvSpPr>
        <p:spPr/>
        <p:txBody>
          <a:bodyPr/>
          <a:lstStyle/>
          <a:p>
            <a:fld id="{D29F8809-A423-4163-AE37-3BBFBD60E7C5}" type="datetimeFigureOut">
              <a:rPr lang="en-US" smtClean="0"/>
              <a:t>12/14/2024</a:t>
            </a:fld>
            <a:endParaRPr lang="en-US"/>
          </a:p>
        </p:txBody>
      </p:sp>
      <p:sp>
        <p:nvSpPr>
          <p:cNvPr id="5" name="Footer Placeholder 4">
            <a:extLst>
              <a:ext uri="{FF2B5EF4-FFF2-40B4-BE49-F238E27FC236}">
                <a16:creationId xmlns:a16="http://schemas.microsoft.com/office/drawing/2014/main" id="{9A4FC0B3-58B2-54D2-69D3-05577FBFC1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379C85-1CF4-26DD-F0DC-DA6F779E3B36}"/>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2093872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382500" y="784933"/>
            <a:ext cx="5877600" cy="4851200"/>
          </a:xfrm>
          <a:prstGeom prst="round2DiagRect">
            <a:avLst>
              <a:gd name="adj1" fmla="val 16667"/>
              <a:gd name="adj2" fmla="val 0"/>
            </a:avLst>
          </a:prstGeom>
          <a:noFill/>
          <a:ln w="9525" cap="flat" cmpd="sng">
            <a:solidFill>
              <a:schemeClr val="accent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589167" y="990600"/>
            <a:ext cx="5877600" cy="4851200"/>
          </a:xfrm>
          <a:prstGeom prst="round2DiagRect">
            <a:avLst>
              <a:gd name="adj1" fmla="val 16667"/>
              <a:gd name="adj2" fmla="val 0"/>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txBox="1">
            <a:spLocks noGrp="1"/>
          </p:cNvSpPr>
          <p:nvPr>
            <p:ph type="ctrTitle"/>
          </p:nvPr>
        </p:nvSpPr>
        <p:spPr>
          <a:xfrm>
            <a:off x="960000" y="1752217"/>
            <a:ext cx="5136000" cy="27368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4800"/>
              <a:buNone/>
              <a:defRPr sz="37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2" name="Google Shape;12;p2"/>
          <p:cNvSpPr/>
          <p:nvPr/>
        </p:nvSpPr>
        <p:spPr>
          <a:xfrm>
            <a:off x="5517433" y="5898467"/>
            <a:ext cx="1902400" cy="19024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6466767" y="211733"/>
            <a:ext cx="573200" cy="5732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0260233" y="5388000"/>
            <a:ext cx="746000" cy="7500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312767" y="6179200"/>
            <a:ext cx="573200" cy="573200"/>
          </a:xfrm>
          <a:prstGeom prst="mathPlus">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11164633" y="259000"/>
            <a:ext cx="573200" cy="573200"/>
          </a:xfrm>
          <a:prstGeom prst="mathDivide">
            <a:avLst>
              <a:gd name="adj1" fmla="val 23520"/>
              <a:gd name="adj2" fmla="val 5880"/>
              <a:gd name="adj3" fmla="val 1176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title" idx="2"/>
          </p:nvPr>
        </p:nvSpPr>
        <p:spPr>
          <a:xfrm>
            <a:off x="960000" y="4706233"/>
            <a:ext cx="5136000" cy="656000"/>
          </a:xfrm>
          <a:prstGeom prst="rect">
            <a:avLst/>
          </a:prstGeom>
        </p:spPr>
        <p:txBody>
          <a:bodyPr spcFirstLastPara="1" wrap="square" lIns="91425" tIns="91425" rIns="91425" bIns="91425" anchor="t" anchorCtr="0">
            <a:noAutofit/>
          </a:bodyPr>
          <a:lstStyle>
            <a:lvl1pPr lvl="0" algn="r" rtl="0">
              <a:lnSpc>
                <a:spcPct val="115000"/>
              </a:lnSpc>
              <a:spcBef>
                <a:spcPts val="0"/>
              </a:spcBef>
              <a:spcAft>
                <a:spcPts val="0"/>
              </a:spcAft>
              <a:buSzPts val="1800"/>
              <a:buNone/>
              <a:defRPr sz="1867">
                <a:latin typeface="Roboto"/>
                <a:ea typeface="Roboto"/>
                <a:cs typeface="Roboto"/>
                <a:sym typeface="Roboto"/>
              </a:defRPr>
            </a:lvl1pPr>
            <a:lvl2pPr lvl="1" rtl="0">
              <a:spcBef>
                <a:spcPts val="2133"/>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Tree>
    <p:extLst>
      <p:ext uri="{BB962C8B-B14F-4D97-AF65-F5344CB8AC3E}">
        <p14:creationId xmlns:p14="http://schemas.microsoft.com/office/powerpoint/2010/main" val="35196974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32"/>
        <p:cNvGrpSpPr/>
        <p:nvPr/>
      </p:nvGrpSpPr>
      <p:grpSpPr>
        <a:xfrm>
          <a:off x="0" y="0"/>
          <a:ext cx="0" cy="0"/>
          <a:chOff x="0" y="0"/>
          <a:chExt cx="0" cy="0"/>
        </a:xfrm>
      </p:grpSpPr>
      <p:grpSp>
        <p:nvGrpSpPr>
          <p:cNvPr id="33" name="Google Shape;33;p4"/>
          <p:cNvGrpSpPr/>
          <p:nvPr/>
        </p:nvGrpSpPr>
        <p:grpSpPr>
          <a:xfrm>
            <a:off x="10145952" y="-1124635"/>
            <a:ext cx="3032899" cy="3042256"/>
            <a:chOff x="7609464" y="-843476"/>
            <a:chExt cx="2274674" cy="2281692"/>
          </a:xfrm>
        </p:grpSpPr>
        <p:sp>
          <p:nvSpPr>
            <p:cNvPr id="34" name="Google Shape;34;p4"/>
            <p:cNvSpPr/>
            <p:nvPr/>
          </p:nvSpPr>
          <p:spPr>
            <a:xfrm rot="5400000">
              <a:off x="7609464" y="-766784"/>
              <a:ext cx="2205000" cy="2205000"/>
            </a:xfrm>
            <a:prstGeom prst="ellipse">
              <a:avLst/>
            </a:prstGeom>
            <a:noFill/>
            <a:ln w="9525" cap="flat"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4"/>
            <p:cNvSpPr/>
            <p:nvPr/>
          </p:nvSpPr>
          <p:spPr>
            <a:xfrm rot="5400000">
              <a:off x="7679138" y="-843476"/>
              <a:ext cx="2205000" cy="22050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 name="Google Shape;36;p4"/>
          <p:cNvSpPr txBox="1">
            <a:spLocks noGrp="1"/>
          </p:cNvSpPr>
          <p:nvPr>
            <p:ph type="title"/>
          </p:nvPr>
        </p:nvSpPr>
        <p:spPr>
          <a:xfrm>
            <a:off x="960000" y="720000"/>
            <a:ext cx="10272000" cy="6372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7" name="Google Shape;37;p4"/>
          <p:cNvSpPr txBox="1">
            <a:spLocks noGrp="1"/>
          </p:cNvSpPr>
          <p:nvPr>
            <p:ph type="body" idx="1"/>
          </p:nvPr>
        </p:nvSpPr>
        <p:spPr>
          <a:xfrm>
            <a:off x="960000" y="1536633"/>
            <a:ext cx="10272000" cy="4555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38" name="Google Shape;38;p4"/>
          <p:cNvSpPr/>
          <p:nvPr/>
        </p:nvSpPr>
        <p:spPr>
          <a:xfrm>
            <a:off x="395100" y="6271267"/>
            <a:ext cx="1902400" cy="19024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4"/>
          <p:cNvSpPr/>
          <p:nvPr/>
        </p:nvSpPr>
        <p:spPr>
          <a:xfrm>
            <a:off x="10995400" y="3582817"/>
            <a:ext cx="473200" cy="409200"/>
          </a:xfrm>
          <a:prstGeom prst="triangle">
            <a:avLst>
              <a:gd name="adj" fmla="val 50000"/>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4"/>
          <p:cNvSpPr/>
          <p:nvPr/>
        </p:nvSpPr>
        <p:spPr>
          <a:xfrm>
            <a:off x="1656167" y="285200"/>
            <a:ext cx="432800" cy="4348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4"/>
          <p:cNvSpPr/>
          <p:nvPr/>
        </p:nvSpPr>
        <p:spPr>
          <a:xfrm>
            <a:off x="11296600" y="5518633"/>
            <a:ext cx="573200" cy="573200"/>
          </a:xfrm>
          <a:prstGeom prst="mathPlus">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4"/>
          <p:cNvSpPr/>
          <p:nvPr/>
        </p:nvSpPr>
        <p:spPr>
          <a:xfrm>
            <a:off x="9414367" y="1357200"/>
            <a:ext cx="573200" cy="573200"/>
          </a:xfrm>
          <a:prstGeom prst="mathDivide">
            <a:avLst>
              <a:gd name="adj1" fmla="val 23520"/>
              <a:gd name="adj2" fmla="val 5880"/>
              <a:gd name="adj3" fmla="val 1176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4"/>
          <p:cNvSpPr/>
          <p:nvPr/>
        </p:nvSpPr>
        <p:spPr>
          <a:xfrm>
            <a:off x="216833" y="5657033"/>
            <a:ext cx="432800" cy="4348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987666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One column text">
  <p:cSld name="One column text">
    <p:spTree>
      <p:nvGrpSpPr>
        <p:cNvPr id="1" name="Shape 77"/>
        <p:cNvGrpSpPr/>
        <p:nvPr/>
      </p:nvGrpSpPr>
      <p:grpSpPr>
        <a:xfrm>
          <a:off x="0" y="0"/>
          <a:ext cx="0" cy="0"/>
          <a:chOff x="0" y="0"/>
          <a:chExt cx="0" cy="0"/>
        </a:xfrm>
      </p:grpSpPr>
      <p:sp>
        <p:nvSpPr>
          <p:cNvPr id="78" name="Google Shape;78;p7"/>
          <p:cNvSpPr/>
          <p:nvPr/>
        </p:nvSpPr>
        <p:spPr>
          <a:xfrm>
            <a:off x="5983100" y="5100033"/>
            <a:ext cx="1902400" cy="19024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7"/>
          <p:cNvSpPr/>
          <p:nvPr/>
        </p:nvSpPr>
        <p:spPr>
          <a:xfrm>
            <a:off x="6435600" y="1489767"/>
            <a:ext cx="4335600" cy="4335600"/>
          </a:xfrm>
          <a:prstGeom prst="ellipse">
            <a:avLst/>
          </a:prstGeom>
          <a:noFill/>
          <a:ln w="9525" cap="flat" cmpd="sng">
            <a:solidFill>
              <a:schemeClr val="accent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7"/>
          <p:cNvSpPr txBox="1">
            <a:spLocks noGrp="1"/>
          </p:cNvSpPr>
          <p:nvPr>
            <p:ph type="title"/>
          </p:nvPr>
        </p:nvSpPr>
        <p:spPr>
          <a:xfrm>
            <a:off x="960000" y="2436000"/>
            <a:ext cx="3894800" cy="766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1" name="Google Shape;81;p7"/>
          <p:cNvSpPr txBox="1">
            <a:spLocks noGrp="1"/>
          </p:cNvSpPr>
          <p:nvPr>
            <p:ph type="body" idx="1"/>
          </p:nvPr>
        </p:nvSpPr>
        <p:spPr>
          <a:xfrm>
            <a:off x="960000" y="3347167"/>
            <a:ext cx="3894800" cy="12192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SzPts val="1200"/>
              <a:buChar char="●"/>
              <a:defRPr/>
            </a:lvl1pPr>
            <a:lvl2pPr marL="1219170" lvl="1" indent="-406390" rtl="0">
              <a:spcBef>
                <a:spcPts val="0"/>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82" name="Google Shape;82;p7"/>
          <p:cNvSpPr/>
          <p:nvPr/>
        </p:nvSpPr>
        <p:spPr>
          <a:xfrm>
            <a:off x="6556792" y="1636135"/>
            <a:ext cx="4335600" cy="43356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7"/>
          <p:cNvSpPr/>
          <p:nvPr/>
        </p:nvSpPr>
        <p:spPr>
          <a:xfrm>
            <a:off x="11296600" y="226084"/>
            <a:ext cx="473200" cy="409200"/>
          </a:xfrm>
          <a:prstGeom prst="triangle">
            <a:avLst>
              <a:gd name="adj" fmla="val 50000"/>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7"/>
          <p:cNvSpPr/>
          <p:nvPr/>
        </p:nvSpPr>
        <p:spPr>
          <a:xfrm>
            <a:off x="1656167" y="285200"/>
            <a:ext cx="432800" cy="4348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7"/>
          <p:cNvSpPr/>
          <p:nvPr/>
        </p:nvSpPr>
        <p:spPr>
          <a:xfrm>
            <a:off x="1810267" y="6004767"/>
            <a:ext cx="573200" cy="573200"/>
          </a:xfrm>
          <a:prstGeom prst="mathPlus">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7"/>
          <p:cNvSpPr/>
          <p:nvPr/>
        </p:nvSpPr>
        <p:spPr>
          <a:xfrm>
            <a:off x="1896067" y="791533"/>
            <a:ext cx="573200" cy="573200"/>
          </a:xfrm>
          <a:prstGeom prst="mathDivide">
            <a:avLst>
              <a:gd name="adj1" fmla="val 23520"/>
              <a:gd name="adj2" fmla="val 5880"/>
              <a:gd name="adj3" fmla="val 1176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7"/>
          <p:cNvSpPr/>
          <p:nvPr/>
        </p:nvSpPr>
        <p:spPr>
          <a:xfrm>
            <a:off x="11316800" y="6073967"/>
            <a:ext cx="432800" cy="4348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88" name="Google Shape;88;p7"/>
          <p:cNvCxnSpPr/>
          <p:nvPr/>
        </p:nvCxnSpPr>
        <p:spPr>
          <a:xfrm>
            <a:off x="1101267" y="-1250633"/>
            <a:ext cx="0" cy="3508800"/>
          </a:xfrm>
          <a:prstGeom prst="straightConnector1">
            <a:avLst/>
          </a:prstGeom>
          <a:noFill/>
          <a:ln w="9525" cap="flat" cmpd="sng">
            <a:solidFill>
              <a:schemeClr val="accent1"/>
            </a:solidFill>
            <a:prstDash val="dash"/>
            <a:round/>
            <a:headEnd type="none" w="med" len="med"/>
            <a:tailEnd type="none" w="med" len="med"/>
          </a:ln>
        </p:spPr>
      </p:cxnSp>
      <p:cxnSp>
        <p:nvCxnSpPr>
          <p:cNvPr id="89" name="Google Shape;89;p7"/>
          <p:cNvCxnSpPr/>
          <p:nvPr/>
        </p:nvCxnSpPr>
        <p:spPr>
          <a:xfrm>
            <a:off x="1101267" y="4523600"/>
            <a:ext cx="0" cy="3508800"/>
          </a:xfrm>
          <a:prstGeom prst="straightConnector1">
            <a:avLst/>
          </a:prstGeom>
          <a:noFill/>
          <a:ln w="9525" cap="flat" cmpd="sng">
            <a:solidFill>
              <a:schemeClr val="accent1"/>
            </a:solidFill>
            <a:prstDash val="dash"/>
            <a:round/>
            <a:headEnd type="none" w="med" len="med"/>
            <a:tailEnd type="none" w="med" len="med"/>
          </a:ln>
        </p:spPr>
      </p:cxnSp>
    </p:spTree>
    <p:extLst>
      <p:ext uri="{BB962C8B-B14F-4D97-AF65-F5344CB8AC3E}">
        <p14:creationId xmlns:p14="http://schemas.microsoft.com/office/powerpoint/2010/main" val="24336425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 title and description">
    <p:spTree>
      <p:nvGrpSpPr>
        <p:cNvPr id="1" name="Shape 101"/>
        <p:cNvGrpSpPr/>
        <p:nvPr/>
      </p:nvGrpSpPr>
      <p:grpSpPr>
        <a:xfrm>
          <a:off x="0" y="0"/>
          <a:ext cx="0" cy="0"/>
          <a:chOff x="0" y="0"/>
          <a:chExt cx="0" cy="0"/>
        </a:xfrm>
      </p:grpSpPr>
      <p:grpSp>
        <p:nvGrpSpPr>
          <p:cNvPr id="102" name="Google Shape;102;p9"/>
          <p:cNvGrpSpPr/>
          <p:nvPr/>
        </p:nvGrpSpPr>
        <p:grpSpPr>
          <a:xfrm>
            <a:off x="5728139" y="1202453"/>
            <a:ext cx="5161568" cy="4859825"/>
            <a:chOff x="717450" y="1493475"/>
            <a:chExt cx="1854900" cy="2767975"/>
          </a:xfrm>
        </p:grpSpPr>
        <p:sp>
          <p:nvSpPr>
            <p:cNvPr id="103" name="Google Shape;103;p9"/>
            <p:cNvSpPr/>
            <p:nvPr/>
          </p:nvSpPr>
          <p:spPr>
            <a:xfrm>
              <a:off x="717450" y="1493475"/>
              <a:ext cx="1778700" cy="2623500"/>
            </a:xfrm>
            <a:prstGeom prst="round2DiagRect">
              <a:avLst>
                <a:gd name="adj1" fmla="val 16667"/>
                <a:gd name="adj2" fmla="val 0"/>
              </a:avLst>
            </a:prstGeom>
            <a:noFill/>
            <a:ln w="9525" cap="flat"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9"/>
            <p:cNvSpPr/>
            <p:nvPr/>
          </p:nvSpPr>
          <p:spPr>
            <a:xfrm>
              <a:off x="793650" y="1637950"/>
              <a:ext cx="1778700" cy="2623500"/>
            </a:xfrm>
            <a:prstGeom prst="round2DiagRect">
              <a:avLst>
                <a:gd name="adj1" fmla="val 16667"/>
                <a:gd name="adj2" fmla="val 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5" name="Google Shape;105;p9"/>
          <p:cNvSpPr txBox="1">
            <a:spLocks noGrp="1"/>
          </p:cNvSpPr>
          <p:nvPr>
            <p:ph type="title"/>
          </p:nvPr>
        </p:nvSpPr>
        <p:spPr>
          <a:xfrm>
            <a:off x="960000" y="2173517"/>
            <a:ext cx="4376800" cy="1119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4200"/>
              <a:buNone/>
              <a:defRPr sz="5600"/>
            </a:lvl1pPr>
            <a:lvl2pPr lvl="1" algn="ctr" rtl="0">
              <a:lnSpc>
                <a:spcPct val="100000"/>
              </a:lnSpc>
              <a:spcBef>
                <a:spcPts val="0"/>
              </a:spcBef>
              <a:spcAft>
                <a:spcPts val="0"/>
              </a:spcAft>
              <a:buSzPts val="4200"/>
              <a:buNone/>
              <a:defRPr sz="5600"/>
            </a:lvl2pPr>
            <a:lvl3pPr lvl="2" algn="ctr" rtl="0">
              <a:lnSpc>
                <a:spcPct val="100000"/>
              </a:lnSpc>
              <a:spcBef>
                <a:spcPts val="0"/>
              </a:spcBef>
              <a:spcAft>
                <a:spcPts val="0"/>
              </a:spcAft>
              <a:buSzPts val="4200"/>
              <a:buNone/>
              <a:defRPr sz="5600"/>
            </a:lvl3pPr>
            <a:lvl4pPr lvl="3" algn="ctr" rtl="0">
              <a:lnSpc>
                <a:spcPct val="100000"/>
              </a:lnSpc>
              <a:spcBef>
                <a:spcPts val="0"/>
              </a:spcBef>
              <a:spcAft>
                <a:spcPts val="0"/>
              </a:spcAft>
              <a:buSzPts val="4200"/>
              <a:buNone/>
              <a:defRPr sz="5600"/>
            </a:lvl4pPr>
            <a:lvl5pPr lvl="4" algn="ctr" rtl="0">
              <a:lnSpc>
                <a:spcPct val="100000"/>
              </a:lnSpc>
              <a:spcBef>
                <a:spcPts val="0"/>
              </a:spcBef>
              <a:spcAft>
                <a:spcPts val="0"/>
              </a:spcAft>
              <a:buSzPts val="4200"/>
              <a:buNone/>
              <a:defRPr sz="5600"/>
            </a:lvl5pPr>
            <a:lvl6pPr lvl="5" algn="ctr" rtl="0">
              <a:lnSpc>
                <a:spcPct val="100000"/>
              </a:lnSpc>
              <a:spcBef>
                <a:spcPts val="0"/>
              </a:spcBef>
              <a:spcAft>
                <a:spcPts val="0"/>
              </a:spcAft>
              <a:buSzPts val="4200"/>
              <a:buNone/>
              <a:defRPr sz="5600"/>
            </a:lvl6pPr>
            <a:lvl7pPr lvl="6" algn="ctr" rtl="0">
              <a:lnSpc>
                <a:spcPct val="100000"/>
              </a:lnSpc>
              <a:spcBef>
                <a:spcPts val="0"/>
              </a:spcBef>
              <a:spcAft>
                <a:spcPts val="0"/>
              </a:spcAft>
              <a:buSzPts val="4200"/>
              <a:buNone/>
              <a:defRPr sz="5600"/>
            </a:lvl7pPr>
            <a:lvl8pPr lvl="7" algn="ctr" rtl="0">
              <a:lnSpc>
                <a:spcPct val="100000"/>
              </a:lnSpc>
              <a:spcBef>
                <a:spcPts val="0"/>
              </a:spcBef>
              <a:spcAft>
                <a:spcPts val="0"/>
              </a:spcAft>
              <a:buSzPts val="4200"/>
              <a:buNone/>
              <a:defRPr sz="5600"/>
            </a:lvl8pPr>
            <a:lvl9pPr lvl="8" algn="ctr" rtl="0">
              <a:lnSpc>
                <a:spcPct val="100000"/>
              </a:lnSpc>
              <a:spcBef>
                <a:spcPts val="0"/>
              </a:spcBef>
              <a:spcAft>
                <a:spcPts val="0"/>
              </a:spcAft>
              <a:buSzPts val="4200"/>
              <a:buNone/>
              <a:defRPr sz="5600"/>
            </a:lvl9pPr>
          </a:lstStyle>
          <a:p>
            <a:endParaRPr/>
          </a:p>
        </p:txBody>
      </p:sp>
      <p:sp>
        <p:nvSpPr>
          <p:cNvPr id="106" name="Google Shape;106;p9"/>
          <p:cNvSpPr txBox="1">
            <a:spLocks noGrp="1"/>
          </p:cNvSpPr>
          <p:nvPr>
            <p:ph type="subTitle" idx="1"/>
          </p:nvPr>
        </p:nvSpPr>
        <p:spPr>
          <a:xfrm>
            <a:off x="960000" y="3928685"/>
            <a:ext cx="4376800" cy="64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100"/>
              <a:buNone/>
              <a:defRPr sz="2400"/>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07" name="Google Shape;107;p9"/>
          <p:cNvSpPr txBox="1">
            <a:spLocks noGrp="1"/>
          </p:cNvSpPr>
          <p:nvPr>
            <p:ph type="body" idx="2"/>
          </p:nvPr>
        </p:nvSpPr>
        <p:spPr>
          <a:xfrm>
            <a:off x="6220033" y="1925284"/>
            <a:ext cx="4394000" cy="3852800"/>
          </a:xfrm>
          <a:prstGeom prst="rect">
            <a:avLst/>
          </a:prstGeom>
        </p:spPr>
        <p:txBody>
          <a:bodyPr spcFirstLastPara="1" wrap="square" lIns="91425" tIns="91425" rIns="91425" bIns="91425" anchor="ctr" anchorCtr="0">
            <a:noAutofit/>
          </a:bodyPr>
          <a:lstStyle>
            <a:lvl1pPr marL="609585" lvl="0" indent="-423323" rtl="0">
              <a:lnSpc>
                <a:spcPct val="100000"/>
              </a:lnSpc>
              <a:spcBef>
                <a:spcPts val="0"/>
              </a:spcBef>
              <a:spcAft>
                <a:spcPts val="0"/>
              </a:spcAft>
              <a:buSzPts val="1400"/>
              <a:buChar char="●"/>
              <a:defRPr/>
            </a:lvl1pPr>
            <a:lvl2pPr marL="1219170" lvl="1" indent="-423323" rtl="0">
              <a:lnSpc>
                <a:spcPct val="100000"/>
              </a:lnSpc>
              <a:spcBef>
                <a:spcPts val="0"/>
              </a:spcBef>
              <a:spcAft>
                <a:spcPts val="0"/>
              </a:spcAft>
              <a:buSzPts val="1400"/>
              <a:buChar char="○"/>
              <a:defRPr/>
            </a:lvl2pPr>
            <a:lvl3pPr marL="1828754" lvl="2" indent="-423323" rtl="0">
              <a:lnSpc>
                <a:spcPct val="100000"/>
              </a:lnSpc>
              <a:spcBef>
                <a:spcPts val="2133"/>
              </a:spcBef>
              <a:spcAft>
                <a:spcPts val="0"/>
              </a:spcAft>
              <a:buSzPts val="1400"/>
              <a:buChar char="■"/>
              <a:defRPr/>
            </a:lvl3pPr>
            <a:lvl4pPr marL="2438339" lvl="3" indent="-423323" rtl="0">
              <a:lnSpc>
                <a:spcPct val="100000"/>
              </a:lnSpc>
              <a:spcBef>
                <a:spcPts val="2133"/>
              </a:spcBef>
              <a:spcAft>
                <a:spcPts val="0"/>
              </a:spcAft>
              <a:buSzPts val="1400"/>
              <a:buChar char="●"/>
              <a:defRPr/>
            </a:lvl4pPr>
            <a:lvl5pPr marL="3047924" lvl="4" indent="-423323" rtl="0">
              <a:lnSpc>
                <a:spcPct val="100000"/>
              </a:lnSpc>
              <a:spcBef>
                <a:spcPts val="2133"/>
              </a:spcBef>
              <a:spcAft>
                <a:spcPts val="0"/>
              </a:spcAft>
              <a:buSzPts val="1400"/>
              <a:buChar char="○"/>
              <a:defRPr/>
            </a:lvl5pPr>
            <a:lvl6pPr marL="3657509" lvl="5" indent="-423323" rtl="0">
              <a:lnSpc>
                <a:spcPct val="100000"/>
              </a:lnSpc>
              <a:spcBef>
                <a:spcPts val="2133"/>
              </a:spcBef>
              <a:spcAft>
                <a:spcPts val="0"/>
              </a:spcAft>
              <a:buSzPts val="1400"/>
              <a:buChar char="■"/>
              <a:defRPr/>
            </a:lvl6pPr>
            <a:lvl7pPr marL="4267093" lvl="6" indent="-423323" rtl="0">
              <a:lnSpc>
                <a:spcPct val="100000"/>
              </a:lnSpc>
              <a:spcBef>
                <a:spcPts val="2133"/>
              </a:spcBef>
              <a:spcAft>
                <a:spcPts val="0"/>
              </a:spcAft>
              <a:buSzPts val="1400"/>
              <a:buChar char="●"/>
              <a:defRPr/>
            </a:lvl7pPr>
            <a:lvl8pPr marL="4876678" lvl="7" indent="-423323" rtl="0">
              <a:lnSpc>
                <a:spcPct val="100000"/>
              </a:lnSpc>
              <a:spcBef>
                <a:spcPts val="2133"/>
              </a:spcBef>
              <a:spcAft>
                <a:spcPts val="0"/>
              </a:spcAft>
              <a:buSzPts val="1400"/>
              <a:buChar char="○"/>
              <a:defRPr/>
            </a:lvl8pPr>
            <a:lvl9pPr marL="5486263" lvl="8" indent="-423323" rtl="0">
              <a:lnSpc>
                <a:spcPct val="100000"/>
              </a:lnSpc>
              <a:spcBef>
                <a:spcPts val="2133"/>
              </a:spcBef>
              <a:spcAft>
                <a:spcPts val="2133"/>
              </a:spcAft>
              <a:buSzPts val="1400"/>
              <a:buChar char="■"/>
              <a:defRPr/>
            </a:lvl9pPr>
          </a:lstStyle>
          <a:p>
            <a:endParaRPr/>
          </a:p>
        </p:txBody>
      </p:sp>
      <p:sp>
        <p:nvSpPr>
          <p:cNvPr id="108" name="Google Shape;108;p9"/>
          <p:cNvSpPr txBox="1">
            <a:spLocks noGrp="1"/>
          </p:cNvSpPr>
          <p:nvPr>
            <p:ph type="title" idx="3" hasCustomPrompt="1"/>
          </p:nvPr>
        </p:nvSpPr>
        <p:spPr>
          <a:xfrm>
            <a:off x="960000" y="3347479"/>
            <a:ext cx="4394000" cy="58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3000"/>
              <a:buNone/>
              <a:defRPr/>
            </a:lvl1pPr>
            <a:lvl2pPr lvl="1" algn="ctr" rtl="0">
              <a:lnSpc>
                <a:spcPct val="100000"/>
              </a:lnSpc>
              <a:spcBef>
                <a:spcPts val="0"/>
              </a:spcBef>
              <a:spcAft>
                <a:spcPts val="0"/>
              </a:spcAft>
              <a:buSzPts val="3000"/>
              <a:buNone/>
              <a:defRPr sz="4000"/>
            </a:lvl2pPr>
            <a:lvl3pPr lvl="2" algn="ctr" rtl="0">
              <a:lnSpc>
                <a:spcPct val="100000"/>
              </a:lnSpc>
              <a:spcBef>
                <a:spcPts val="0"/>
              </a:spcBef>
              <a:spcAft>
                <a:spcPts val="0"/>
              </a:spcAft>
              <a:buSzPts val="3000"/>
              <a:buNone/>
              <a:defRPr sz="4000"/>
            </a:lvl3pPr>
            <a:lvl4pPr lvl="3" algn="ctr" rtl="0">
              <a:lnSpc>
                <a:spcPct val="100000"/>
              </a:lnSpc>
              <a:spcBef>
                <a:spcPts val="0"/>
              </a:spcBef>
              <a:spcAft>
                <a:spcPts val="0"/>
              </a:spcAft>
              <a:buSzPts val="3000"/>
              <a:buNone/>
              <a:defRPr sz="4000"/>
            </a:lvl4pPr>
            <a:lvl5pPr lvl="4" algn="ctr" rtl="0">
              <a:lnSpc>
                <a:spcPct val="100000"/>
              </a:lnSpc>
              <a:spcBef>
                <a:spcPts val="0"/>
              </a:spcBef>
              <a:spcAft>
                <a:spcPts val="0"/>
              </a:spcAft>
              <a:buSzPts val="3000"/>
              <a:buNone/>
              <a:defRPr sz="4000"/>
            </a:lvl5pPr>
            <a:lvl6pPr lvl="5" algn="ctr" rtl="0">
              <a:lnSpc>
                <a:spcPct val="100000"/>
              </a:lnSpc>
              <a:spcBef>
                <a:spcPts val="0"/>
              </a:spcBef>
              <a:spcAft>
                <a:spcPts val="0"/>
              </a:spcAft>
              <a:buSzPts val="3000"/>
              <a:buNone/>
              <a:defRPr sz="4000"/>
            </a:lvl6pPr>
            <a:lvl7pPr lvl="6" algn="ctr" rtl="0">
              <a:lnSpc>
                <a:spcPct val="100000"/>
              </a:lnSpc>
              <a:spcBef>
                <a:spcPts val="0"/>
              </a:spcBef>
              <a:spcAft>
                <a:spcPts val="0"/>
              </a:spcAft>
              <a:buSzPts val="3000"/>
              <a:buNone/>
              <a:defRPr sz="4000"/>
            </a:lvl7pPr>
            <a:lvl8pPr lvl="7" algn="ctr" rtl="0">
              <a:lnSpc>
                <a:spcPct val="100000"/>
              </a:lnSpc>
              <a:spcBef>
                <a:spcPts val="0"/>
              </a:spcBef>
              <a:spcAft>
                <a:spcPts val="0"/>
              </a:spcAft>
              <a:buSzPts val="3000"/>
              <a:buNone/>
              <a:defRPr sz="4000"/>
            </a:lvl8pPr>
            <a:lvl9pPr lvl="8" algn="ctr" rtl="0">
              <a:lnSpc>
                <a:spcPct val="100000"/>
              </a:lnSpc>
              <a:spcBef>
                <a:spcPts val="0"/>
              </a:spcBef>
              <a:spcAft>
                <a:spcPts val="0"/>
              </a:spcAft>
              <a:buSzPts val="3000"/>
              <a:buNone/>
              <a:defRPr sz="4000"/>
            </a:lvl9pPr>
          </a:lstStyle>
          <a:p>
            <a:r>
              <a:t>xx%</a:t>
            </a:r>
          </a:p>
        </p:txBody>
      </p:sp>
      <p:grpSp>
        <p:nvGrpSpPr>
          <p:cNvPr id="109" name="Google Shape;109;p9"/>
          <p:cNvGrpSpPr/>
          <p:nvPr/>
        </p:nvGrpSpPr>
        <p:grpSpPr>
          <a:xfrm flipH="1">
            <a:off x="-1682182" y="-1685068"/>
            <a:ext cx="3032899" cy="3042256"/>
            <a:chOff x="7609464" y="-843476"/>
            <a:chExt cx="2274674" cy="2281692"/>
          </a:xfrm>
        </p:grpSpPr>
        <p:sp>
          <p:nvSpPr>
            <p:cNvPr id="110" name="Google Shape;110;p9"/>
            <p:cNvSpPr/>
            <p:nvPr/>
          </p:nvSpPr>
          <p:spPr>
            <a:xfrm rot="5400000">
              <a:off x="7609464" y="-766784"/>
              <a:ext cx="2205000" cy="2205000"/>
            </a:xfrm>
            <a:prstGeom prst="ellipse">
              <a:avLst/>
            </a:prstGeom>
            <a:noFill/>
            <a:ln w="9525" cap="flat"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9"/>
            <p:cNvSpPr/>
            <p:nvPr/>
          </p:nvSpPr>
          <p:spPr>
            <a:xfrm rot="5400000">
              <a:off x="7679138" y="-843476"/>
              <a:ext cx="2205000" cy="22050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2" name="Google Shape;112;p9"/>
          <p:cNvSpPr/>
          <p:nvPr/>
        </p:nvSpPr>
        <p:spPr>
          <a:xfrm>
            <a:off x="-517967" y="5693333"/>
            <a:ext cx="1902400" cy="19024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9"/>
          <p:cNvSpPr/>
          <p:nvPr/>
        </p:nvSpPr>
        <p:spPr>
          <a:xfrm>
            <a:off x="10995400" y="5933384"/>
            <a:ext cx="473200" cy="409200"/>
          </a:xfrm>
          <a:prstGeom prst="triangle">
            <a:avLst>
              <a:gd name="adj" fmla="val 50000"/>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9"/>
          <p:cNvSpPr/>
          <p:nvPr/>
        </p:nvSpPr>
        <p:spPr>
          <a:xfrm>
            <a:off x="11446000" y="2223533"/>
            <a:ext cx="432800" cy="4348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 name="Google Shape;115;p9"/>
          <p:cNvSpPr/>
          <p:nvPr/>
        </p:nvSpPr>
        <p:spPr>
          <a:xfrm>
            <a:off x="4419300" y="6164067"/>
            <a:ext cx="573200" cy="573200"/>
          </a:xfrm>
          <a:prstGeom prst="mathPlus">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 name="Google Shape;116;p9"/>
          <p:cNvSpPr/>
          <p:nvPr/>
        </p:nvSpPr>
        <p:spPr>
          <a:xfrm>
            <a:off x="11446000" y="146800"/>
            <a:ext cx="573200" cy="573200"/>
          </a:xfrm>
          <a:prstGeom prst="mathDivide">
            <a:avLst>
              <a:gd name="adj1" fmla="val 23520"/>
              <a:gd name="adj2" fmla="val 5880"/>
              <a:gd name="adj3" fmla="val 1176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17;p9"/>
          <p:cNvSpPr/>
          <p:nvPr/>
        </p:nvSpPr>
        <p:spPr>
          <a:xfrm>
            <a:off x="216833" y="3992033"/>
            <a:ext cx="432800" cy="4348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118" name="Google Shape;118;p9"/>
          <p:cNvCxnSpPr/>
          <p:nvPr/>
        </p:nvCxnSpPr>
        <p:spPr>
          <a:xfrm>
            <a:off x="1095400" y="-172267"/>
            <a:ext cx="0" cy="2186800"/>
          </a:xfrm>
          <a:prstGeom prst="straightConnector1">
            <a:avLst/>
          </a:prstGeom>
          <a:noFill/>
          <a:ln w="9525" cap="flat" cmpd="sng">
            <a:solidFill>
              <a:schemeClr val="accent1"/>
            </a:solidFill>
            <a:prstDash val="dash"/>
            <a:round/>
            <a:headEnd type="none" w="med" len="med"/>
            <a:tailEnd type="none" w="med" len="med"/>
          </a:ln>
        </p:spPr>
      </p:cxnSp>
      <p:cxnSp>
        <p:nvCxnSpPr>
          <p:cNvPr id="119" name="Google Shape;119;p9"/>
          <p:cNvCxnSpPr/>
          <p:nvPr/>
        </p:nvCxnSpPr>
        <p:spPr>
          <a:xfrm>
            <a:off x="1095400" y="4683500"/>
            <a:ext cx="0" cy="2698000"/>
          </a:xfrm>
          <a:prstGeom prst="straightConnector1">
            <a:avLst/>
          </a:prstGeom>
          <a:noFill/>
          <a:ln w="9525" cap="flat" cmpd="sng">
            <a:solidFill>
              <a:schemeClr val="accent1"/>
            </a:solidFill>
            <a:prstDash val="dash"/>
            <a:round/>
            <a:headEnd type="none" w="med" len="med"/>
            <a:tailEnd type="none" w="med" len="med"/>
          </a:ln>
        </p:spPr>
      </p:cxnSp>
    </p:spTree>
    <p:extLst>
      <p:ext uri="{BB962C8B-B14F-4D97-AF65-F5344CB8AC3E}">
        <p14:creationId xmlns:p14="http://schemas.microsoft.com/office/powerpoint/2010/main" val="41650557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Caption">
  <p:cSld name="Caption">
    <p:spTree>
      <p:nvGrpSpPr>
        <p:cNvPr id="1" name="Shape 120"/>
        <p:cNvGrpSpPr/>
        <p:nvPr/>
      </p:nvGrpSpPr>
      <p:grpSpPr>
        <a:xfrm>
          <a:off x="0" y="0"/>
          <a:ext cx="0" cy="0"/>
          <a:chOff x="0" y="0"/>
          <a:chExt cx="0" cy="0"/>
        </a:xfrm>
      </p:grpSpPr>
      <p:sp>
        <p:nvSpPr>
          <p:cNvPr id="121" name="Google Shape;121;p10"/>
          <p:cNvSpPr txBox="1">
            <a:spLocks noGrp="1"/>
          </p:cNvSpPr>
          <p:nvPr>
            <p:ph type="body" idx="1"/>
          </p:nvPr>
        </p:nvSpPr>
        <p:spPr>
          <a:xfrm>
            <a:off x="8064500" y="5065900"/>
            <a:ext cx="3127200" cy="1337600"/>
          </a:xfrm>
          <a:prstGeom prst="rect">
            <a:avLst/>
          </a:prstGeom>
        </p:spPr>
        <p:txBody>
          <a:bodyPr spcFirstLastPara="1" wrap="square" lIns="91425" tIns="91425" rIns="91425" bIns="91425" anchor="ctr" anchorCtr="0">
            <a:noAutofit/>
          </a:bodyPr>
          <a:lstStyle>
            <a:lvl1pPr marL="609585" lvl="0" indent="-304792" algn="r" rtl="0">
              <a:lnSpc>
                <a:spcPct val="100000"/>
              </a:lnSpc>
              <a:spcBef>
                <a:spcPts val="0"/>
              </a:spcBef>
              <a:spcAft>
                <a:spcPts val="0"/>
              </a:spcAft>
              <a:buSzPts val="1400"/>
              <a:buNone/>
              <a:defRPr sz="2400" b="1"/>
            </a:lvl1pPr>
          </a:lstStyle>
          <a:p>
            <a:endParaRPr/>
          </a:p>
        </p:txBody>
      </p:sp>
      <p:sp>
        <p:nvSpPr>
          <p:cNvPr id="122" name="Google Shape;122;p10"/>
          <p:cNvSpPr/>
          <p:nvPr/>
        </p:nvSpPr>
        <p:spPr>
          <a:xfrm>
            <a:off x="-586033" y="3943159"/>
            <a:ext cx="1250400" cy="11916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 name="Google Shape;123;p10"/>
          <p:cNvSpPr/>
          <p:nvPr/>
        </p:nvSpPr>
        <p:spPr>
          <a:xfrm>
            <a:off x="334800" y="1376033"/>
            <a:ext cx="936800" cy="8928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 name="Google Shape;124;p10"/>
          <p:cNvSpPr/>
          <p:nvPr/>
        </p:nvSpPr>
        <p:spPr>
          <a:xfrm>
            <a:off x="11208600" y="146800"/>
            <a:ext cx="1902400" cy="19024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 name="Google Shape;125;p10"/>
          <p:cNvSpPr/>
          <p:nvPr/>
        </p:nvSpPr>
        <p:spPr>
          <a:xfrm>
            <a:off x="10280367" y="1193451"/>
            <a:ext cx="473200" cy="409200"/>
          </a:xfrm>
          <a:prstGeom prst="triangle">
            <a:avLst>
              <a:gd name="adj" fmla="val 50000"/>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6" name="Google Shape;126;p10"/>
          <p:cNvSpPr/>
          <p:nvPr/>
        </p:nvSpPr>
        <p:spPr>
          <a:xfrm>
            <a:off x="334800" y="6068767"/>
            <a:ext cx="573200" cy="573200"/>
          </a:xfrm>
          <a:prstGeom prst="mathPlus">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 name="Google Shape;127;p10"/>
          <p:cNvSpPr/>
          <p:nvPr/>
        </p:nvSpPr>
        <p:spPr>
          <a:xfrm>
            <a:off x="1545600" y="326567"/>
            <a:ext cx="573200" cy="573200"/>
          </a:xfrm>
          <a:prstGeom prst="mathDivide">
            <a:avLst>
              <a:gd name="adj1" fmla="val 23520"/>
              <a:gd name="adj2" fmla="val 5880"/>
              <a:gd name="adj3" fmla="val 1176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 name="Google Shape;128;p10"/>
          <p:cNvSpPr/>
          <p:nvPr/>
        </p:nvSpPr>
        <p:spPr>
          <a:xfrm>
            <a:off x="11296333" y="5277533"/>
            <a:ext cx="573200" cy="573200"/>
          </a:xfrm>
          <a:prstGeom prst="mathMultiply">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051064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Big number">
  <p:cSld name="Big number">
    <p:spTree>
      <p:nvGrpSpPr>
        <p:cNvPr id="1" name="Shape 129"/>
        <p:cNvGrpSpPr/>
        <p:nvPr/>
      </p:nvGrpSpPr>
      <p:grpSpPr>
        <a:xfrm>
          <a:off x="0" y="0"/>
          <a:ext cx="0" cy="0"/>
          <a:chOff x="0" y="0"/>
          <a:chExt cx="0" cy="0"/>
        </a:xfrm>
      </p:grpSpPr>
      <p:sp>
        <p:nvSpPr>
          <p:cNvPr id="130" name="Google Shape;130;p11"/>
          <p:cNvSpPr/>
          <p:nvPr/>
        </p:nvSpPr>
        <p:spPr>
          <a:xfrm>
            <a:off x="2899367" y="1987000"/>
            <a:ext cx="1775600" cy="1535200"/>
          </a:xfrm>
          <a:prstGeom prst="triangle">
            <a:avLst>
              <a:gd name="adj" fmla="val 50000"/>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 name="Google Shape;131;p11"/>
          <p:cNvSpPr/>
          <p:nvPr/>
        </p:nvSpPr>
        <p:spPr>
          <a:xfrm>
            <a:off x="-781767" y="1322800"/>
            <a:ext cx="4249200" cy="4249200"/>
          </a:xfrm>
          <a:prstGeom prst="ellipse">
            <a:avLst/>
          </a:prstGeom>
          <a:noFill/>
          <a:ln w="9525" cap="flat" cmpd="sng">
            <a:solidFill>
              <a:schemeClr val="accent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 name="Google Shape;132;p11"/>
          <p:cNvSpPr/>
          <p:nvPr/>
        </p:nvSpPr>
        <p:spPr>
          <a:xfrm>
            <a:off x="-634343" y="1433903"/>
            <a:ext cx="4249200" cy="42492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33;p11"/>
          <p:cNvSpPr txBox="1">
            <a:spLocks noGrp="1"/>
          </p:cNvSpPr>
          <p:nvPr>
            <p:ph type="title" hasCustomPrompt="1"/>
          </p:nvPr>
        </p:nvSpPr>
        <p:spPr>
          <a:xfrm>
            <a:off x="4300533" y="2525600"/>
            <a:ext cx="6931600" cy="1806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7000"/>
              <a:buNone/>
              <a:defRPr sz="8000"/>
            </a:lvl1pPr>
            <a:lvl2pPr lvl="1" algn="r" rtl="0">
              <a:spcBef>
                <a:spcPts val="0"/>
              </a:spcBef>
              <a:spcAft>
                <a:spcPts val="0"/>
              </a:spcAft>
              <a:buSzPts val="7000"/>
              <a:buNone/>
              <a:defRPr sz="9333"/>
            </a:lvl2pPr>
            <a:lvl3pPr lvl="2" algn="r" rtl="0">
              <a:spcBef>
                <a:spcPts val="0"/>
              </a:spcBef>
              <a:spcAft>
                <a:spcPts val="0"/>
              </a:spcAft>
              <a:buSzPts val="7000"/>
              <a:buNone/>
              <a:defRPr sz="9333"/>
            </a:lvl3pPr>
            <a:lvl4pPr lvl="3" algn="r" rtl="0">
              <a:spcBef>
                <a:spcPts val="0"/>
              </a:spcBef>
              <a:spcAft>
                <a:spcPts val="0"/>
              </a:spcAft>
              <a:buSzPts val="7000"/>
              <a:buNone/>
              <a:defRPr sz="9333"/>
            </a:lvl4pPr>
            <a:lvl5pPr lvl="4" algn="r" rtl="0">
              <a:spcBef>
                <a:spcPts val="0"/>
              </a:spcBef>
              <a:spcAft>
                <a:spcPts val="0"/>
              </a:spcAft>
              <a:buSzPts val="7000"/>
              <a:buNone/>
              <a:defRPr sz="9333"/>
            </a:lvl5pPr>
            <a:lvl6pPr lvl="5" algn="r" rtl="0">
              <a:spcBef>
                <a:spcPts val="0"/>
              </a:spcBef>
              <a:spcAft>
                <a:spcPts val="0"/>
              </a:spcAft>
              <a:buSzPts val="7000"/>
              <a:buNone/>
              <a:defRPr sz="9333"/>
            </a:lvl6pPr>
            <a:lvl7pPr lvl="6" algn="r" rtl="0">
              <a:spcBef>
                <a:spcPts val="0"/>
              </a:spcBef>
              <a:spcAft>
                <a:spcPts val="0"/>
              </a:spcAft>
              <a:buSzPts val="7000"/>
              <a:buNone/>
              <a:defRPr sz="9333"/>
            </a:lvl7pPr>
            <a:lvl8pPr lvl="7" algn="r" rtl="0">
              <a:spcBef>
                <a:spcPts val="0"/>
              </a:spcBef>
              <a:spcAft>
                <a:spcPts val="0"/>
              </a:spcAft>
              <a:buSzPts val="7000"/>
              <a:buNone/>
              <a:defRPr sz="9333"/>
            </a:lvl8pPr>
            <a:lvl9pPr lvl="8" algn="r" rtl="0">
              <a:spcBef>
                <a:spcPts val="0"/>
              </a:spcBef>
              <a:spcAft>
                <a:spcPts val="0"/>
              </a:spcAft>
              <a:buSzPts val="7000"/>
              <a:buNone/>
              <a:defRPr sz="9333"/>
            </a:lvl9pPr>
          </a:lstStyle>
          <a:p>
            <a:r>
              <a:t>xx%</a:t>
            </a:r>
          </a:p>
        </p:txBody>
      </p:sp>
      <p:sp>
        <p:nvSpPr>
          <p:cNvPr id="134" name="Google Shape;134;p11"/>
          <p:cNvSpPr txBox="1">
            <a:spLocks noGrp="1"/>
          </p:cNvSpPr>
          <p:nvPr>
            <p:ph type="body" idx="1"/>
          </p:nvPr>
        </p:nvSpPr>
        <p:spPr>
          <a:xfrm>
            <a:off x="4300400" y="4130200"/>
            <a:ext cx="6931600" cy="790000"/>
          </a:xfrm>
          <a:prstGeom prst="rect">
            <a:avLst/>
          </a:prstGeom>
        </p:spPr>
        <p:txBody>
          <a:bodyPr spcFirstLastPara="1" wrap="square" lIns="91425" tIns="91425" rIns="91425" bIns="91425" anchor="t" anchorCtr="0">
            <a:noAutofit/>
          </a:bodyPr>
          <a:lstStyle>
            <a:lvl1pPr marL="609585" lvl="0" indent="-423323" algn="r" rtl="0">
              <a:spcBef>
                <a:spcPts val="0"/>
              </a:spcBef>
              <a:spcAft>
                <a:spcPts val="0"/>
              </a:spcAft>
              <a:buSzPts val="1400"/>
              <a:buChar char="●"/>
              <a:defRPr/>
            </a:lvl1pPr>
            <a:lvl2pPr marL="1219170" lvl="1" indent="-423323" algn="r" rtl="0">
              <a:spcBef>
                <a:spcPts val="2133"/>
              </a:spcBef>
              <a:spcAft>
                <a:spcPts val="0"/>
              </a:spcAft>
              <a:buSzPts val="1400"/>
              <a:buChar char="○"/>
              <a:defRPr/>
            </a:lvl2pPr>
            <a:lvl3pPr marL="1828754" lvl="2" indent="-423323" algn="r" rtl="0">
              <a:spcBef>
                <a:spcPts val="2133"/>
              </a:spcBef>
              <a:spcAft>
                <a:spcPts val="0"/>
              </a:spcAft>
              <a:buSzPts val="1400"/>
              <a:buChar char="■"/>
              <a:defRPr/>
            </a:lvl3pPr>
            <a:lvl4pPr marL="2438339" lvl="3" indent="-423323" algn="r" rtl="0">
              <a:spcBef>
                <a:spcPts val="2133"/>
              </a:spcBef>
              <a:spcAft>
                <a:spcPts val="0"/>
              </a:spcAft>
              <a:buSzPts val="1400"/>
              <a:buChar char="●"/>
              <a:defRPr/>
            </a:lvl4pPr>
            <a:lvl5pPr marL="3047924" lvl="4" indent="-423323" algn="r" rtl="0">
              <a:spcBef>
                <a:spcPts val="2133"/>
              </a:spcBef>
              <a:spcAft>
                <a:spcPts val="0"/>
              </a:spcAft>
              <a:buSzPts val="1400"/>
              <a:buChar char="○"/>
              <a:defRPr/>
            </a:lvl5pPr>
            <a:lvl6pPr marL="3657509" lvl="5" indent="-423323" algn="r" rtl="0">
              <a:spcBef>
                <a:spcPts val="2133"/>
              </a:spcBef>
              <a:spcAft>
                <a:spcPts val="0"/>
              </a:spcAft>
              <a:buSzPts val="1400"/>
              <a:buChar char="■"/>
              <a:defRPr/>
            </a:lvl6pPr>
            <a:lvl7pPr marL="4267093" lvl="6" indent="-423323" algn="r" rtl="0">
              <a:spcBef>
                <a:spcPts val="2133"/>
              </a:spcBef>
              <a:spcAft>
                <a:spcPts val="0"/>
              </a:spcAft>
              <a:buSzPts val="1400"/>
              <a:buChar char="●"/>
              <a:defRPr/>
            </a:lvl7pPr>
            <a:lvl8pPr marL="4876678" lvl="7" indent="-423323" algn="r" rtl="0">
              <a:spcBef>
                <a:spcPts val="2133"/>
              </a:spcBef>
              <a:spcAft>
                <a:spcPts val="0"/>
              </a:spcAft>
              <a:buSzPts val="1400"/>
              <a:buChar char="○"/>
              <a:defRPr/>
            </a:lvl8pPr>
            <a:lvl9pPr marL="5486263" lvl="8" indent="-423323" algn="r" rtl="0">
              <a:spcBef>
                <a:spcPts val="2133"/>
              </a:spcBef>
              <a:spcAft>
                <a:spcPts val="2133"/>
              </a:spcAft>
              <a:buSzPts val="1400"/>
              <a:buChar char="■"/>
              <a:defRPr/>
            </a:lvl9pPr>
          </a:lstStyle>
          <a:p>
            <a:endParaRPr/>
          </a:p>
        </p:txBody>
      </p:sp>
      <p:cxnSp>
        <p:nvCxnSpPr>
          <p:cNvPr id="135" name="Google Shape;135;p11"/>
          <p:cNvCxnSpPr/>
          <p:nvPr/>
        </p:nvCxnSpPr>
        <p:spPr>
          <a:xfrm>
            <a:off x="11065067" y="-172267"/>
            <a:ext cx="0" cy="2836000"/>
          </a:xfrm>
          <a:prstGeom prst="straightConnector1">
            <a:avLst/>
          </a:prstGeom>
          <a:noFill/>
          <a:ln w="9525" cap="flat" cmpd="sng">
            <a:solidFill>
              <a:schemeClr val="accent1"/>
            </a:solidFill>
            <a:prstDash val="dash"/>
            <a:round/>
            <a:headEnd type="none" w="med" len="med"/>
            <a:tailEnd type="none" w="med" len="med"/>
          </a:ln>
        </p:spPr>
      </p:cxnSp>
      <p:cxnSp>
        <p:nvCxnSpPr>
          <p:cNvPr id="136" name="Google Shape;136;p11"/>
          <p:cNvCxnSpPr/>
          <p:nvPr/>
        </p:nvCxnSpPr>
        <p:spPr>
          <a:xfrm>
            <a:off x="11065067" y="4927467"/>
            <a:ext cx="0" cy="2698000"/>
          </a:xfrm>
          <a:prstGeom prst="straightConnector1">
            <a:avLst/>
          </a:prstGeom>
          <a:noFill/>
          <a:ln w="9525" cap="flat" cmpd="sng">
            <a:solidFill>
              <a:schemeClr val="accent1"/>
            </a:solidFill>
            <a:prstDash val="dash"/>
            <a:round/>
            <a:headEnd type="none" w="med" len="med"/>
            <a:tailEnd type="none" w="med" len="med"/>
          </a:ln>
        </p:spPr>
      </p:cxnSp>
      <p:sp>
        <p:nvSpPr>
          <p:cNvPr id="137" name="Google Shape;137;p11"/>
          <p:cNvSpPr/>
          <p:nvPr/>
        </p:nvSpPr>
        <p:spPr>
          <a:xfrm>
            <a:off x="395100" y="6271267"/>
            <a:ext cx="1902400" cy="19024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11"/>
          <p:cNvSpPr/>
          <p:nvPr/>
        </p:nvSpPr>
        <p:spPr>
          <a:xfrm>
            <a:off x="4229200" y="5758367"/>
            <a:ext cx="573200" cy="573200"/>
          </a:xfrm>
          <a:prstGeom prst="mathPlus">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 name="Google Shape;139;p11"/>
          <p:cNvSpPr/>
          <p:nvPr/>
        </p:nvSpPr>
        <p:spPr>
          <a:xfrm>
            <a:off x="1548067" y="146800"/>
            <a:ext cx="573200" cy="573200"/>
          </a:xfrm>
          <a:prstGeom prst="mathDivide">
            <a:avLst>
              <a:gd name="adj1" fmla="val 23520"/>
              <a:gd name="adj2" fmla="val 5880"/>
              <a:gd name="adj3" fmla="val 1176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 name="Google Shape;140;p11"/>
          <p:cNvSpPr/>
          <p:nvPr/>
        </p:nvSpPr>
        <p:spPr>
          <a:xfrm>
            <a:off x="10235733" y="1677700"/>
            <a:ext cx="432800" cy="4348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 name="Google Shape;141;p11"/>
          <p:cNvSpPr/>
          <p:nvPr/>
        </p:nvSpPr>
        <p:spPr>
          <a:xfrm>
            <a:off x="2732600" y="5449159"/>
            <a:ext cx="1250400" cy="11916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 name="Google Shape;142;p11"/>
          <p:cNvSpPr/>
          <p:nvPr/>
        </p:nvSpPr>
        <p:spPr>
          <a:xfrm>
            <a:off x="10439867" y="-172267"/>
            <a:ext cx="1250400" cy="14564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 name="Google Shape;143;p11"/>
          <p:cNvSpPr/>
          <p:nvPr/>
        </p:nvSpPr>
        <p:spPr>
          <a:xfrm>
            <a:off x="-722600" y="-618167"/>
            <a:ext cx="1902400" cy="19024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717676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44"/>
        <p:cNvGrpSpPr/>
        <p:nvPr/>
      </p:nvGrpSpPr>
      <p:grpSpPr>
        <a:xfrm>
          <a:off x="0" y="0"/>
          <a:ext cx="0" cy="0"/>
          <a:chOff x="0" y="0"/>
          <a:chExt cx="0" cy="0"/>
        </a:xfrm>
      </p:grpSpPr>
    </p:spTree>
    <p:extLst>
      <p:ext uri="{BB962C8B-B14F-4D97-AF65-F5344CB8AC3E}">
        <p14:creationId xmlns:p14="http://schemas.microsoft.com/office/powerpoint/2010/main" val="38905293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29997-0A3F-2D5A-0657-297C2480408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0594C9C-E8E6-BF3A-F971-E982F2F9A14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E39B5E-C46E-98DA-3EA4-D939E6346D27}"/>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12/14/2024</a:t>
            </a:fld>
            <a:endParaRPr lang="en-US"/>
          </a:p>
        </p:txBody>
      </p:sp>
      <p:sp>
        <p:nvSpPr>
          <p:cNvPr id="5" name="Footer Placeholder 4">
            <a:extLst>
              <a:ext uri="{FF2B5EF4-FFF2-40B4-BE49-F238E27FC236}">
                <a16:creationId xmlns:a16="http://schemas.microsoft.com/office/drawing/2014/main" id="{65418F13-4A40-E630-4D27-6E82A0A2D3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2CACB3-6B2A-DBDF-8513-7CBD9D79938C}"/>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19607441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Title Only 2">
  <p:cSld name="Title Only 2">
    <p:spTree>
      <p:nvGrpSpPr>
        <p:cNvPr id="1" name="Shape 168"/>
        <p:cNvGrpSpPr/>
        <p:nvPr/>
      </p:nvGrpSpPr>
      <p:grpSpPr>
        <a:xfrm>
          <a:off x="0" y="0"/>
          <a:ext cx="0" cy="0"/>
          <a:chOff x="0" y="0"/>
          <a:chExt cx="0" cy="0"/>
        </a:xfrm>
      </p:grpSpPr>
      <p:cxnSp>
        <p:nvCxnSpPr>
          <p:cNvPr id="169" name="Google Shape;169;p14"/>
          <p:cNvCxnSpPr/>
          <p:nvPr/>
        </p:nvCxnSpPr>
        <p:spPr>
          <a:xfrm rot="10800000">
            <a:off x="3086067" y="-151067"/>
            <a:ext cx="0" cy="1774400"/>
          </a:xfrm>
          <a:prstGeom prst="straightConnector1">
            <a:avLst/>
          </a:prstGeom>
          <a:noFill/>
          <a:ln w="9525" cap="flat" cmpd="sng">
            <a:solidFill>
              <a:schemeClr val="accent1"/>
            </a:solidFill>
            <a:prstDash val="dash"/>
            <a:round/>
            <a:headEnd type="none" w="med" len="med"/>
            <a:tailEnd type="none" w="med" len="med"/>
          </a:ln>
        </p:spPr>
      </p:cxnSp>
      <p:sp>
        <p:nvSpPr>
          <p:cNvPr id="170" name="Google Shape;170;p14"/>
          <p:cNvSpPr txBox="1">
            <a:spLocks noGrp="1"/>
          </p:cNvSpPr>
          <p:nvPr>
            <p:ph type="title"/>
          </p:nvPr>
        </p:nvSpPr>
        <p:spPr>
          <a:xfrm>
            <a:off x="960000" y="720000"/>
            <a:ext cx="10272000" cy="6372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lvl1pPr>
            <a:lvl2pPr lvl="1" rtl="0">
              <a:spcBef>
                <a:spcPts val="0"/>
              </a:spcBef>
              <a:spcAft>
                <a:spcPts val="0"/>
              </a:spcAft>
              <a:buClr>
                <a:schemeClr val="accent1"/>
              </a:buClr>
              <a:buSzPts val="2800"/>
              <a:buNone/>
              <a:defRPr>
                <a:solidFill>
                  <a:schemeClr val="accent1"/>
                </a:solidFill>
              </a:defRPr>
            </a:lvl2pPr>
            <a:lvl3pPr lvl="2" rtl="0">
              <a:spcBef>
                <a:spcPts val="0"/>
              </a:spcBef>
              <a:spcAft>
                <a:spcPts val="0"/>
              </a:spcAft>
              <a:buClr>
                <a:schemeClr val="accent1"/>
              </a:buClr>
              <a:buSzPts val="2800"/>
              <a:buNone/>
              <a:defRPr>
                <a:solidFill>
                  <a:schemeClr val="accent1"/>
                </a:solidFill>
              </a:defRPr>
            </a:lvl3pPr>
            <a:lvl4pPr lvl="3" rtl="0">
              <a:spcBef>
                <a:spcPts val="0"/>
              </a:spcBef>
              <a:spcAft>
                <a:spcPts val="0"/>
              </a:spcAft>
              <a:buClr>
                <a:schemeClr val="accent1"/>
              </a:buClr>
              <a:buSzPts val="2800"/>
              <a:buNone/>
              <a:defRPr>
                <a:solidFill>
                  <a:schemeClr val="accent1"/>
                </a:solidFill>
              </a:defRPr>
            </a:lvl4pPr>
            <a:lvl5pPr lvl="4" rtl="0">
              <a:spcBef>
                <a:spcPts val="0"/>
              </a:spcBef>
              <a:spcAft>
                <a:spcPts val="0"/>
              </a:spcAft>
              <a:buClr>
                <a:schemeClr val="accent1"/>
              </a:buClr>
              <a:buSzPts val="2800"/>
              <a:buNone/>
              <a:defRPr>
                <a:solidFill>
                  <a:schemeClr val="accent1"/>
                </a:solidFill>
              </a:defRPr>
            </a:lvl5pPr>
            <a:lvl6pPr lvl="5" rtl="0">
              <a:spcBef>
                <a:spcPts val="0"/>
              </a:spcBef>
              <a:spcAft>
                <a:spcPts val="0"/>
              </a:spcAft>
              <a:buClr>
                <a:schemeClr val="accent1"/>
              </a:buClr>
              <a:buSzPts val="2800"/>
              <a:buNone/>
              <a:defRPr>
                <a:solidFill>
                  <a:schemeClr val="accent1"/>
                </a:solidFill>
              </a:defRPr>
            </a:lvl6pPr>
            <a:lvl7pPr lvl="6" rtl="0">
              <a:spcBef>
                <a:spcPts val="0"/>
              </a:spcBef>
              <a:spcAft>
                <a:spcPts val="0"/>
              </a:spcAft>
              <a:buClr>
                <a:schemeClr val="accent1"/>
              </a:buClr>
              <a:buSzPts val="2800"/>
              <a:buNone/>
              <a:defRPr>
                <a:solidFill>
                  <a:schemeClr val="accent1"/>
                </a:solidFill>
              </a:defRPr>
            </a:lvl7pPr>
            <a:lvl8pPr lvl="7" rtl="0">
              <a:spcBef>
                <a:spcPts val="0"/>
              </a:spcBef>
              <a:spcAft>
                <a:spcPts val="0"/>
              </a:spcAft>
              <a:buClr>
                <a:schemeClr val="accent1"/>
              </a:buClr>
              <a:buSzPts val="2800"/>
              <a:buNone/>
              <a:defRPr>
                <a:solidFill>
                  <a:schemeClr val="accent1"/>
                </a:solidFill>
              </a:defRPr>
            </a:lvl8pPr>
            <a:lvl9pPr lvl="8" rtl="0">
              <a:spcBef>
                <a:spcPts val="0"/>
              </a:spcBef>
              <a:spcAft>
                <a:spcPts val="0"/>
              </a:spcAft>
              <a:buClr>
                <a:schemeClr val="accent1"/>
              </a:buClr>
              <a:buSzPts val="2800"/>
              <a:buNone/>
              <a:defRPr>
                <a:solidFill>
                  <a:schemeClr val="accent1"/>
                </a:solidFill>
              </a:defRPr>
            </a:lvl9pPr>
          </a:lstStyle>
          <a:p>
            <a:endParaRPr/>
          </a:p>
        </p:txBody>
      </p:sp>
      <p:sp>
        <p:nvSpPr>
          <p:cNvPr id="171" name="Google Shape;171;p14"/>
          <p:cNvSpPr/>
          <p:nvPr/>
        </p:nvSpPr>
        <p:spPr>
          <a:xfrm>
            <a:off x="1088433" y="1836467"/>
            <a:ext cx="3736000" cy="3736000"/>
          </a:xfrm>
          <a:prstGeom prst="ellipse">
            <a:avLst/>
          </a:prstGeom>
          <a:noFill/>
          <a:ln w="9525" cap="flat" cmpd="sng">
            <a:solidFill>
              <a:schemeClr val="accent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2" name="Google Shape;172;p14"/>
          <p:cNvSpPr/>
          <p:nvPr/>
        </p:nvSpPr>
        <p:spPr>
          <a:xfrm>
            <a:off x="1218055" y="1934153"/>
            <a:ext cx="3736000" cy="37360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3" name="Google Shape;173;p14"/>
          <p:cNvSpPr/>
          <p:nvPr/>
        </p:nvSpPr>
        <p:spPr>
          <a:xfrm>
            <a:off x="-611733" y="6239392"/>
            <a:ext cx="1250400" cy="11916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4" name="Google Shape;174;p14"/>
          <p:cNvSpPr/>
          <p:nvPr/>
        </p:nvSpPr>
        <p:spPr>
          <a:xfrm>
            <a:off x="11585233" y="-557700"/>
            <a:ext cx="1250400" cy="22508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5" name="Google Shape;175;p14"/>
          <p:cNvSpPr/>
          <p:nvPr/>
        </p:nvSpPr>
        <p:spPr>
          <a:xfrm>
            <a:off x="10848500" y="5670167"/>
            <a:ext cx="1902400" cy="19024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6" name="Google Shape;176;p14"/>
          <p:cNvSpPr/>
          <p:nvPr/>
        </p:nvSpPr>
        <p:spPr>
          <a:xfrm>
            <a:off x="4282267" y="5572467"/>
            <a:ext cx="473200" cy="409200"/>
          </a:xfrm>
          <a:prstGeom prst="triangle">
            <a:avLst>
              <a:gd name="adj" fmla="val 50000"/>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7" name="Google Shape;177;p14"/>
          <p:cNvSpPr/>
          <p:nvPr/>
        </p:nvSpPr>
        <p:spPr>
          <a:xfrm>
            <a:off x="814667" y="6073967"/>
            <a:ext cx="573200" cy="573200"/>
          </a:xfrm>
          <a:prstGeom prst="mathPlus">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 name="Google Shape;178;p14"/>
          <p:cNvSpPr/>
          <p:nvPr/>
        </p:nvSpPr>
        <p:spPr>
          <a:xfrm>
            <a:off x="241467" y="1595867"/>
            <a:ext cx="573200" cy="573200"/>
          </a:xfrm>
          <a:prstGeom prst="mathDivide">
            <a:avLst>
              <a:gd name="adj1" fmla="val 23520"/>
              <a:gd name="adj2" fmla="val 5880"/>
              <a:gd name="adj3" fmla="val 1176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 name="Google Shape;179;p14"/>
          <p:cNvSpPr/>
          <p:nvPr/>
        </p:nvSpPr>
        <p:spPr>
          <a:xfrm>
            <a:off x="11585233" y="6104473"/>
            <a:ext cx="573200" cy="573200"/>
          </a:xfrm>
          <a:prstGeom prst="mathMultiply">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180" name="Google Shape;180;p14"/>
          <p:cNvCxnSpPr/>
          <p:nvPr/>
        </p:nvCxnSpPr>
        <p:spPr>
          <a:xfrm rot="10800000">
            <a:off x="3086067" y="5899833"/>
            <a:ext cx="0" cy="1334400"/>
          </a:xfrm>
          <a:prstGeom prst="straightConnector1">
            <a:avLst/>
          </a:prstGeom>
          <a:noFill/>
          <a:ln w="9525" cap="flat" cmpd="sng">
            <a:solidFill>
              <a:schemeClr val="accent1"/>
            </a:solidFill>
            <a:prstDash val="dash"/>
            <a:round/>
            <a:headEnd type="none" w="med" len="med"/>
            <a:tailEnd type="none" w="med" len="med"/>
          </a:ln>
        </p:spPr>
      </p:cxnSp>
    </p:spTree>
    <p:extLst>
      <p:ext uri="{BB962C8B-B14F-4D97-AF65-F5344CB8AC3E}">
        <p14:creationId xmlns:p14="http://schemas.microsoft.com/office/powerpoint/2010/main" val="18491535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Title Only 4">
  <p:cSld name="Title Only 4">
    <p:spTree>
      <p:nvGrpSpPr>
        <p:cNvPr id="1" name="Shape 192"/>
        <p:cNvGrpSpPr/>
        <p:nvPr/>
      </p:nvGrpSpPr>
      <p:grpSpPr>
        <a:xfrm>
          <a:off x="0" y="0"/>
          <a:ext cx="0" cy="0"/>
          <a:chOff x="0" y="0"/>
          <a:chExt cx="0" cy="0"/>
        </a:xfrm>
      </p:grpSpPr>
      <p:sp>
        <p:nvSpPr>
          <p:cNvPr id="193" name="Google Shape;193;p16"/>
          <p:cNvSpPr txBox="1">
            <a:spLocks noGrp="1"/>
          </p:cNvSpPr>
          <p:nvPr>
            <p:ph type="title"/>
          </p:nvPr>
        </p:nvSpPr>
        <p:spPr>
          <a:xfrm>
            <a:off x="960000" y="720000"/>
            <a:ext cx="10272000" cy="6372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4" name="Google Shape;194;p16"/>
          <p:cNvSpPr/>
          <p:nvPr/>
        </p:nvSpPr>
        <p:spPr>
          <a:xfrm>
            <a:off x="13139094" y="5997201"/>
            <a:ext cx="79" cy="4299"/>
          </a:xfrm>
          <a:custGeom>
            <a:avLst/>
            <a:gdLst/>
            <a:ahLst/>
            <a:cxnLst/>
            <a:rect l="l" t="t" r="r" b="b"/>
            <a:pathLst>
              <a:path w="1" h="103" extrusionOk="0">
                <a:moveTo>
                  <a:pt x="0" y="102"/>
                </a:moveTo>
                <a:lnTo>
                  <a:pt x="0" y="0"/>
                </a:lnTo>
                <a:lnTo>
                  <a:pt x="0"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 name="Google Shape;195;p16"/>
          <p:cNvSpPr/>
          <p:nvPr/>
        </p:nvSpPr>
        <p:spPr>
          <a:xfrm>
            <a:off x="-611733" y="6239392"/>
            <a:ext cx="1250400" cy="11916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16"/>
          <p:cNvSpPr/>
          <p:nvPr/>
        </p:nvSpPr>
        <p:spPr>
          <a:xfrm>
            <a:off x="11585233" y="-557700"/>
            <a:ext cx="1250400" cy="22508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7" name="Google Shape;197;p16"/>
          <p:cNvSpPr/>
          <p:nvPr/>
        </p:nvSpPr>
        <p:spPr>
          <a:xfrm>
            <a:off x="10848500" y="5670167"/>
            <a:ext cx="1902400" cy="19024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 name="Google Shape;198;p16"/>
          <p:cNvSpPr/>
          <p:nvPr/>
        </p:nvSpPr>
        <p:spPr>
          <a:xfrm>
            <a:off x="3830700" y="5794751"/>
            <a:ext cx="473200" cy="409200"/>
          </a:xfrm>
          <a:prstGeom prst="triangle">
            <a:avLst>
              <a:gd name="adj" fmla="val 50000"/>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16"/>
          <p:cNvSpPr/>
          <p:nvPr/>
        </p:nvSpPr>
        <p:spPr>
          <a:xfrm>
            <a:off x="814667" y="6073967"/>
            <a:ext cx="573200" cy="573200"/>
          </a:xfrm>
          <a:prstGeom prst="mathPlus">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16"/>
          <p:cNvSpPr/>
          <p:nvPr/>
        </p:nvSpPr>
        <p:spPr>
          <a:xfrm>
            <a:off x="9646467" y="146784"/>
            <a:ext cx="573200" cy="573200"/>
          </a:xfrm>
          <a:prstGeom prst="mathDivide">
            <a:avLst>
              <a:gd name="adj1" fmla="val 23520"/>
              <a:gd name="adj2" fmla="val 5880"/>
              <a:gd name="adj3" fmla="val 1176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16"/>
          <p:cNvSpPr/>
          <p:nvPr/>
        </p:nvSpPr>
        <p:spPr>
          <a:xfrm>
            <a:off x="7066367" y="6138000"/>
            <a:ext cx="573200" cy="573200"/>
          </a:xfrm>
          <a:prstGeom prst="mathMultiply">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446187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Title Only 5">
  <p:cSld name="Title Only 5">
    <p:spTree>
      <p:nvGrpSpPr>
        <p:cNvPr id="1" name="Shape 202"/>
        <p:cNvGrpSpPr/>
        <p:nvPr/>
      </p:nvGrpSpPr>
      <p:grpSpPr>
        <a:xfrm>
          <a:off x="0" y="0"/>
          <a:ext cx="0" cy="0"/>
          <a:chOff x="0" y="0"/>
          <a:chExt cx="0" cy="0"/>
        </a:xfrm>
      </p:grpSpPr>
      <p:sp>
        <p:nvSpPr>
          <p:cNvPr id="203" name="Google Shape;203;p17"/>
          <p:cNvSpPr txBox="1">
            <a:spLocks noGrp="1"/>
          </p:cNvSpPr>
          <p:nvPr>
            <p:ph type="title"/>
          </p:nvPr>
        </p:nvSpPr>
        <p:spPr>
          <a:xfrm>
            <a:off x="960000" y="720000"/>
            <a:ext cx="10272000" cy="6372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4" name="Google Shape;204;p17"/>
          <p:cNvSpPr/>
          <p:nvPr/>
        </p:nvSpPr>
        <p:spPr>
          <a:xfrm>
            <a:off x="11513100" y="1841841"/>
            <a:ext cx="1250400" cy="11916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17"/>
          <p:cNvSpPr/>
          <p:nvPr/>
        </p:nvSpPr>
        <p:spPr>
          <a:xfrm>
            <a:off x="-611733" y="-557700"/>
            <a:ext cx="1250400" cy="22508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17"/>
          <p:cNvSpPr/>
          <p:nvPr/>
        </p:nvSpPr>
        <p:spPr>
          <a:xfrm>
            <a:off x="10848500" y="5670167"/>
            <a:ext cx="1902400" cy="19024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 name="Google Shape;207;p17"/>
          <p:cNvSpPr/>
          <p:nvPr/>
        </p:nvSpPr>
        <p:spPr>
          <a:xfrm>
            <a:off x="290067" y="5260951"/>
            <a:ext cx="473200" cy="409200"/>
          </a:xfrm>
          <a:prstGeom prst="triangle">
            <a:avLst>
              <a:gd name="adj" fmla="val 50000"/>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8" name="Google Shape;208;p17"/>
          <p:cNvSpPr/>
          <p:nvPr/>
        </p:nvSpPr>
        <p:spPr>
          <a:xfrm>
            <a:off x="814667" y="6073967"/>
            <a:ext cx="573200" cy="573200"/>
          </a:xfrm>
          <a:prstGeom prst="mathPlus">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 name="Google Shape;209;p17"/>
          <p:cNvSpPr/>
          <p:nvPr/>
        </p:nvSpPr>
        <p:spPr>
          <a:xfrm>
            <a:off x="1542767" y="-16"/>
            <a:ext cx="573200" cy="573200"/>
          </a:xfrm>
          <a:prstGeom prst="mathDivide">
            <a:avLst>
              <a:gd name="adj1" fmla="val 23520"/>
              <a:gd name="adj2" fmla="val 5880"/>
              <a:gd name="adj3" fmla="val 1176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 name="Google Shape;210;p17"/>
          <p:cNvSpPr/>
          <p:nvPr/>
        </p:nvSpPr>
        <p:spPr>
          <a:xfrm>
            <a:off x="11513100" y="3518100"/>
            <a:ext cx="573200" cy="573200"/>
          </a:xfrm>
          <a:prstGeom prst="mathMultiply">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1" name="Google Shape;211;p17"/>
          <p:cNvSpPr/>
          <p:nvPr/>
        </p:nvSpPr>
        <p:spPr>
          <a:xfrm>
            <a:off x="814667" y="4478400"/>
            <a:ext cx="573200" cy="5732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 name="Google Shape;212;p17"/>
          <p:cNvSpPr/>
          <p:nvPr/>
        </p:nvSpPr>
        <p:spPr>
          <a:xfrm>
            <a:off x="9110733" y="5897167"/>
            <a:ext cx="746000" cy="7500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035068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Title and Four Columns" userDrawn="1">
  <p:cSld name="Title and Four Columns">
    <p:spTree>
      <p:nvGrpSpPr>
        <p:cNvPr id="1" name="Shape 247"/>
        <p:cNvGrpSpPr/>
        <p:nvPr/>
      </p:nvGrpSpPr>
      <p:grpSpPr>
        <a:xfrm>
          <a:off x="0" y="0"/>
          <a:ext cx="0" cy="0"/>
          <a:chOff x="0" y="0"/>
          <a:chExt cx="0" cy="0"/>
        </a:xfrm>
      </p:grpSpPr>
      <p:sp>
        <p:nvSpPr>
          <p:cNvPr id="260" name="Google Shape;260;p20"/>
          <p:cNvSpPr/>
          <p:nvPr/>
        </p:nvSpPr>
        <p:spPr>
          <a:xfrm>
            <a:off x="6879967" y="1693100"/>
            <a:ext cx="1016000" cy="10160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20"/>
          <p:cNvSpPr/>
          <p:nvPr/>
        </p:nvSpPr>
        <p:spPr>
          <a:xfrm>
            <a:off x="7228567" y="-801700"/>
            <a:ext cx="318800" cy="22508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262" name="Google Shape;262;p20"/>
          <p:cNvCxnSpPr/>
          <p:nvPr/>
        </p:nvCxnSpPr>
        <p:spPr>
          <a:xfrm>
            <a:off x="11065067" y="-172267"/>
            <a:ext cx="0" cy="1952400"/>
          </a:xfrm>
          <a:prstGeom prst="straightConnector1">
            <a:avLst/>
          </a:prstGeom>
          <a:noFill/>
          <a:ln w="9525" cap="flat" cmpd="sng">
            <a:solidFill>
              <a:schemeClr val="accent1"/>
            </a:solidFill>
            <a:prstDash val="dash"/>
            <a:round/>
            <a:headEnd type="none" w="med" len="med"/>
            <a:tailEnd type="none" w="med" len="med"/>
          </a:ln>
        </p:spPr>
      </p:cxnSp>
      <p:cxnSp>
        <p:nvCxnSpPr>
          <p:cNvPr id="263" name="Google Shape;263;p20"/>
          <p:cNvCxnSpPr/>
          <p:nvPr/>
        </p:nvCxnSpPr>
        <p:spPr>
          <a:xfrm>
            <a:off x="11064900" y="5799767"/>
            <a:ext cx="0" cy="1826000"/>
          </a:xfrm>
          <a:prstGeom prst="straightConnector1">
            <a:avLst/>
          </a:prstGeom>
          <a:noFill/>
          <a:ln w="9525" cap="flat" cmpd="sng">
            <a:solidFill>
              <a:schemeClr val="accent1"/>
            </a:solidFill>
            <a:prstDash val="dash"/>
            <a:round/>
            <a:headEnd type="none" w="med" len="med"/>
            <a:tailEnd type="none" w="med" len="med"/>
          </a:ln>
        </p:spPr>
      </p:cxnSp>
      <p:sp>
        <p:nvSpPr>
          <p:cNvPr id="264" name="Google Shape;264;p20"/>
          <p:cNvSpPr txBox="1">
            <a:spLocks noGrp="1"/>
          </p:cNvSpPr>
          <p:nvPr>
            <p:ph type="title"/>
          </p:nvPr>
        </p:nvSpPr>
        <p:spPr>
          <a:xfrm>
            <a:off x="960000" y="720000"/>
            <a:ext cx="10272000" cy="6372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9" name="Google Shape;269;p20"/>
          <p:cNvSpPr/>
          <p:nvPr/>
        </p:nvSpPr>
        <p:spPr>
          <a:xfrm>
            <a:off x="-611733" y="6239392"/>
            <a:ext cx="1250400" cy="11916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20"/>
          <p:cNvSpPr/>
          <p:nvPr/>
        </p:nvSpPr>
        <p:spPr>
          <a:xfrm>
            <a:off x="341467" y="1693100"/>
            <a:ext cx="473200" cy="409200"/>
          </a:xfrm>
          <a:prstGeom prst="triangle">
            <a:avLst>
              <a:gd name="adj" fmla="val 50000"/>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20"/>
          <p:cNvSpPr/>
          <p:nvPr/>
        </p:nvSpPr>
        <p:spPr>
          <a:xfrm>
            <a:off x="192400" y="5438967"/>
            <a:ext cx="573200" cy="573200"/>
          </a:xfrm>
          <a:prstGeom prst="mathPlus">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20"/>
          <p:cNvSpPr/>
          <p:nvPr/>
        </p:nvSpPr>
        <p:spPr>
          <a:xfrm>
            <a:off x="11458033" y="1948633"/>
            <a:ext cx="573200" cy="573200"/>
          </a:xfrm>
          <a:prstGeom prst="mathDivide">
            <a:avLst>
              <a:gd name="adj1" fmla="val 23520"/>
              <a:gd name="adj2" fmla="val 5880"/>
              <a:gd name="adj3" fmla="val 1176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20"/>
          <p:cNvSpPr/>
          <p:nvPr/>
        </p:nvSpPr>
        <p:spPr>
          <a:xfrm>
            <a:off x="11458033" y="6138000"/>
            <a:ext cx="573200" cy="573200"/>
          </a:xfrm>
          <a:prstGeom prst="mathMultiply">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20"/>
          <p:cNvSpPr/>
          <p:nvPr/>
        </p:nvSpPr>
        <p:spPr>
          <a:xfrm>
            <a:off x="7707467" y="-3570333"/>
            <a:ext cx="473200" cy="409200"/>
          </a:xfrm>
          <a:prstGeom prst="triangle">
            <a:avLst>
              <a:gd name="adj" fmla="val 50000"/>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406462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Title and Subtitle 2">
  <p:cSld name="Title and Subtitle 2">
    <p:spTree>
      <p:nvGrpSpPr>
        <p:cNvPr id="1" name="Shape 365"/>
        <p:cNvGrpSpPr/>
        <p:nvPr/>
      </p:nvGrpSpPr>
      <p:grpSpPr>
        <a:xfrm>
          <a:off x="0" y="0"/>
          <a:ext cx="0" cy="0"/>
          <a:chOff x="0" y="0"/>
          <a:chExt cx="0" cy="0"/>
        </a:xfrm>
      </p:grpSpPr>
      <p:sp>
        <p:nvSpPr>
          <p:cNvPr id="366" name="Google Shape;366;p25"/>
          <p:cNvSpPr/>
          <p:nvPr/>
        </p:nvSpPr>
        <p:spPr>
          <a:xfrm rot="-5400000" flipH="1">
            <a:off x="10428867" y="5238787"/>
            <a:ext cx="3872800" cy="3872800"/>
          </a:xfrm>
          <a:prstGeom prst="ellipse">
            <a:avLst/>
          </a:prstGeom>
          <a:noFill/>
          <a:ln w="9525" cap="flat" cmpd="sng">
            <a:solidFill>
              <a:schemeClr val="accent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25"/>
          <p:cNvSpPr/>
          <p:nvPr/>
        </p:nvSpPr>
        <p:spPr>
          <a:xfrm rot="-5400000" flipH="1">
            <a:off x="10530119" y="5373143"/>
            <a:ext cx="3872800" cy="3872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25"/>
          <p:cNvSpPr txBox="1">
            <a:spLocks noGrp="1"/>
          </p:cNvSpPr>
          <p:nvPr>
            <p:ph type="title"/>
          </p:nvPr>
        </p:nvSpPr>
        <p:spPr>
          <a:xfrm>
            <a:off x="1513067" y="2849200"/>
            <a:ext cx="3499600" cy="10444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a:lvl1pPr>
            <a:lvl2pPr lvl="1" algn="ctr" rtl="0">
              <a:spcBef>
                <a:spcPts val="0"/>
              </a:spcBef>
              <a:spcAft>
                <a:spcPts val="0"/>
              </a:spcAft>
              <a:buNone/>
              <a:defRPr>
                <a:latin typeface="Open Sans"/>
                <a:ea typeface="Open Sans"/>
                <a:cs typeface="Open Sans"/>
                <a:sym typeface="Open Sans"/>
              </a:defRPr>
            </a:lvl2pPr>
            <a:lvl3pPr lvl="2" algn="ctr" rtl="0">
              <a:spcBef>
                <a:spcPts val="0"/>
              </a:spcBef>
              <a:spcAft>
                <a:spcPts val="0"/>
              </a:spcAft>
              <a:buNone/>
              <a:defRPr>
                <a:latin typeface="Open Sans"/>
                <a:ea typeface="Open Sans"/>
                <a:cs typeface="Open Sans"/>
                <a:sym typeface="Open Sans"/>
              </a:defRPr>
            </a:lvl3pPr>
            <a:lvl4pPr lvl="3" algn="ctr" rtl="0">
              <a:spcBef>
                <a:spcPts val="0"/>
              </a:spcBef>
              <a:spcAft>
                <a:spcPts val="0"/>
              </a:spcAft>
              <a:buNone/>
              <a:defRPr>
                <a:latin typeface="Open Sans"/>
                <a:ea typeface="Open Sans"/>
                <a:cs typeface="Open Sans"/>
                <a:sym typeface="Open Sans"/>
              </a:defRPr>
            </a:lvl4pPr>
            <a:lvl5pPr lvl="4" algn="ctr" rtl="0">
              <a:spcBef>
                <a:spcPts val="0"/>
              </a:spcBef>
              <a:spcAft>
                <a:spcPts val="0"/>
              </a:spcAft>
              <a:buNone/>
              <a:defRPr>
                <a:latin typeface="Open Sans"/>
                <a:ea typeface="Open Sans"/>
                <a:cs typeface="Open Sans"/>
                <a:sym typeface="Open Sans"/>
              </a:defRPr>
            </a:lvl5pPr>
            <a:lvl6pPr lvl="5" algn="ctr" rtl="0">
              <a:spcBef>
                <a:spcPts val="0"/>
              </a:spcBef>
              <a:spcAft>
                <a:spcPts val="0"/>
              </a:spcAft>
              <a:buNone/>
              <a:defRPr>
                <a:latin typeface="Open Sans"/>
                <a:ea typeface="Open Sans"/>
                <a:cs typeface="Open Sans"/>
                <a:sym typeface="Open Sans"/>
              </a:defRPr>
            </a:lvl6pPr>
            <a:lvl7pPr lvl="6" algn="ctr" rtl="0">
              <a:spcBef>
                <a:spcPts val="0"/>
              </a:spcBef>
              <a:spcAft>
                <a:spcPts val="0"/>
              </a:spcAft>
              <a:buNone/>
              <a:defRPr>
                <a:latin typeface="Open Sans"/>
                <a:ea typeface="Open Sans"/>
                <a:cs typeface="Open Sans"/>
                <a:sym typeface="Open Sans"/>
              </a:defRPr>
            </a:lvl7pPr>
            <a:lvl8pPr lvl="7" algn="ctr" rtl="0">
              <a:spcBef>
                <a:spcPts val="0"/>
              </a:spcBef>
              <a:spcAft>
                <a:spcPts val="0"/>
              </a:spcAft>
              <a:buNone/>
              <a:defRPr>
                <a:latin typeface="Open Sans"/>
                <a:ea typeface="Open Sans"/>
                <a:cs typeface="Open Sans"/>
                <a:sym typeface="Open Sans"/>
              </a:defRPr>
            </a:lvl8pPr>
            <a:lvl9pPr lvl="8" algn="ctr" rtl="0">
              <a:spcBef>
                <a:spcPts val="0"/>
              </a:spcBef>
              <a:spcAft>
                <a:spcPts val="0"/>
              </a:spcAft>
              <a:buNone/>
              <a:defRPr>
                <a:latin typeface="Open Sans"/>
                <a:ea typeface="Open Sans"/>
                <a:cs typeface="Open Sans"/>
                <a:sym typeface="Open Sans"/>
              </a:defRPr>
            </a:lvl9pPr>
          </a:lstStyle>
          <a:p>
            <a:endParaRPr/>
          </a:p>
        </p:txBody>
      </p:sp>
      <p:sp>
        <p:nvSpPr>
          <p:cNvPr id="369" name="Google Shape;369;p25"/>
          <p:cNvSpPr txBox="1">
            <a:spLocks noGrp="1"/>
          </p:cNvSpPr>
          <p:nvPr>
            <p:ph type="subTitle" idx="1"/>
          </p:nvPr>
        </p:nvSpPr>
        <p:spPr>
          <a:xfrm>
            <a:off x="1513067" y="3702484"/>
            <a:ext cx="3499600" cy="89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370" name="Google Shape;370;p25"/>
          <p:cNvSpPr/>
          <p:nvPr/>
        </p:nvSpPr>
        <p:spPr>
          <a:xfrm>
            <a:off x="-394867" y="6239392"/>
            <a:ext cx="1250400" cy="11916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25"/>
          <p:cNvSpPr/>
          <p:nvPr/>
        </p:nvSpPr>
        <p:spPr>
          <a:xfrm>
            <a:off x="8664000" y="-557700"/>
            <a:ext cx="1250400" cy="11916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25"/>
          <p:cNvSpPr/>
          <p:nvPr/>
        </p:nvSpPr>
        <p:spPr>
          <a:xfrm>
            <a:off x="-1020167" y="1313833"/>
            <a:ext cx="1902400" cy="19024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25"/>
          <p:cNvSpPr/>
          <p:nvPr/>
        </p:nvSpPr>
        <p:spPr>
          <a:xfrm>
            <a:off x="10370300" y="515384"/>
            <a:ext cx="473200" cy="409200"/>
          </a:xfrm>
          <a:prstGeom prst="triangle">
            <a:avLst>
              <a:gd name="adj" fmla="val 50000"/>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25"/>
          <p:cNvSpPr/>
          <p:nvPr/>
        </p:nvSpPr>
        <p:spPr>
          <a:xfrm>
            <a:off x="309033" y="3646700"/>
            <a:ext cx="573200" cy="573200"/>
          </a:xfrm>
          <a:prstGeom prst="mathPlus">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25"/>
          <p:cNvSpPr/>
          <p:nvPr/>
        </p:nvSpPr>
        <p:spPr>
          <a:xfrm>
            <a:off x="3868600" y="146800"/>
            <a:ext cx="573200" cy="573200"/>
          </a:xfrm>
          <a:prstGeom prst="mathDivide">
            <a:avLst>
              <a:gd name="adj1" fmla="val 23520"/>
              <a:gd name="adj2" fmla="val 5880"/>
              <a:gd name="adj3" fmla="val 1176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25"/>
          <p:cNvSpPr/>
          <p:nvPr/>
        </p:nvSpPr>
        <p:spPr>
          <a:xfrm>
            <a:off x="5111600" y="6138000"/>
            <a:ext cx="573200" cy="573200"/>
          </a:xfrm>
          <a:prstGeom prst="mathMultiply">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748221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Background">
  <p:cSld name="Background">
    <p:spTree>
      <p:nvGrpSpPr>
        <p:cNvPr id="1" name="Shape 392"/>
        <p:cNvGrpSpPr/>
        <p:nvPr/>
      </p:nvGrpSpPr>
      <p:grpSpPr>
        <a:xfrm>
          <a:off x="0" y="0"/>
          <a:ext cx="0" cy="0"/>
          <a:chOff x="0" y="0"/>
          <a:chExt cx="0" cy="0"/>
        </a:xfrm>
      </p:grpSpPr>
    </p:spTree>
    <p:extLst>
      <p:ext uri="{BB962C8B-B14F-4D97-AF65-F5344CB8AC3E}">
        <p14:creationId xmlns:p14="http://schemas.microsoft.com/office/powerpoint/2010/main" val="18820882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Background 1">
  <p:cSld name="Background 1">
    <p:spTree>
      <p:nvGrpSpPr>
        <p:cNvPr id="1" name="Shape 393"/>
        <p:cNvGrpSpPr/>
        <p:nvPr/>
      </p:nvGrpSpPr>
      <p:grpSpPr>
        <a:xfrm>
          <a:off x="0" y="0"/>
          <a:ext cx="0" cy="0"/>
          <a:chOff x="0" y="0"/>
          <a:chExt cx="0" cy="0"/>
        </a:xfrm>
      </p:grpSpPr>
      <p:sp>
        <p:nvSpPr>
          <p:cNvPr id="394" name="Google Shape;394;p28"/>
          <p:cNvSpPr/>
          <p:nvPr/>
        </p:nvSpPr>
        <p:spPr>
          <a:xfrm rot="10800000" flipH="1">
            <a:off x="9974848" y="-1452376"/>
            <a:ext cx="3872800" cy="3872800"/>
          </a:xfrm>
          <a:prstGeom prst="ellipse">
            <a:avLst/>
          </a:prstGeom>
          <a:noFill/>
          <a:ln w="9525" cap="flat" cmpd="sng">
            <a:solidFill>
              <a:schemeClr val="accent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5" name="Google Shape;395;p28"/>
          <p:cNvSpPr/>
          <p:nvPr/>
        </p:nvSpPr>
        <p:spPr>
          <a:xfrm rot="10800000" flipH="1">
            <a:off x="10109204" y="-1553628"/>
            <a:ext cx="3872800" cy="3872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6" name="Google Shape;396;p28"/>
          <p:cNvSpPr/>
          <p:nvPr/>
        </p:nvSpPr>
        <p:spPr>
          <a:xfrm>
            <a:off x="564700" y="5238792"/>
            <a:ext cx="1250400" cy="11916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7" name="Google Shape;397;p28"/>
          <p:cNvSpPr/>
          <p:nvPr/>
        </p:nvSpPr>
        <p:spPr>
          <a:xfrm>
            <a:off x="11585000" y="4946400"/>
            <a:ext cx="1250400" cy="11916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8" name="Google Shape;398;p28"/>
          <p:cNvSpPr/>
          <p:nvPr/>
        </p:nvSpPr>
        <p:spPr>
          <a:xfrm>
            <a:off x="-1020167" y="1313833"/>
            <a:ext cx="1902400" cy="19024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9" name="Google Shape;399;p28"/>
          <p:cNvSpPr/>
          <p:nvPr/>
        </p:nvSpPr>
        <p:spPr>
          <a:xfrm>
            <a:off x="9128533" y="279417"/>
            <a:ext cx="473200" cy="409200"/>
          </a:xfrm>
          <a:prstGeom prst="triangle">
            <a:avLst>
              <a:gd name="adj" fmla="val 50000"/>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0" name="Google Shape;400;p28"/>
          <p:cNvSpPr/>
          <p:nvPr/>
        </p:nvSpPr>
        <p:spPr>
          <a:xfrm>
            <a:off x="309033" y="3646700"/>
            <a:ext cx="573200" cy="573200"/>
          </a:xfrm>
          <a:prstGeom prst="mathPlus">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2" name="Google Shape;402;p28"/>
          <p:cNvSpPr/>
          <p:nvPr/>
        </p:nvSpPr>
        <p:spPr>
          <a:xfrm>
            <a:off x="11624648" y="5931940"/>
            <a:ext cx="573200" cy="573200"/>
          </a:xfrm>
          <a:prstGeom prst="mathMultiply">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427876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Background 2">
  <p:cSld name="Background 2">
    <p:spTree>
      <p:nvGrpSpPr>
        <p:cNvPr id="1" name="Shape 403"/>
        <p:cNvGrpSpPr/>
        <p:nvPr/>
      </p:nvGrpSpPr>
      <p:grpSpPr>
        <a:xfrm>
          <a:off x="0" y="0"/>
          <a:ext cx="0" cy="0"/>
          <a:chOff x="0" y="0"/>
          <a:chExt cx="0" cy="0"/>
        </a:xfrm>
      </p:grpSpPr>
      <p:sp>
        <p:nvSpPr>
          <p:cNvPr id="404" name="Google Shape;404;p29"/>
          <p:cNvSpPr/>
          <p:nvPr/>
        </p:nvSpPr>
        <p:spPr>
          <a:xfrm>
            <a:off x="-394867" y="6239392"/>
            <a:ext cx="1250400" cy="11916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5" name="Google Shape;405;p29"/>
          <p:cNvSpPr/>
          <p:nvPr/>
        </p:nvSpPr>
        <p:spPr>
          <a:xfrm>
            <a:off x="11318467" y="-360133"/>
            <a:ext cx="1250400" cy="11916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6" name="Google Shape;406;p29"/>
          <p:cNvSpPr/>
          <p:nvPr/>
        </p:nvSpPr>
        <p:spPr>
          <a:xfrm>
            <a:off x="10186833" y="515384"/>
            <a:ext cx="473200" cy="409200"/>
          </a:xfrm>
          <a:prstGeom prst="triangle">
            <a:avLst>
              <a:gd name="adj" fmla="val 50000"/>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7" name="Google Shape;407;p29"/>
          <p:cNvSpPr/>
          <p:nvPr/>
        </p:nvSpPr>
        <p:spPr>
          <a:xfrm>
            <a:off x="282333" y="924600"/>
            <a:ext cx="573200" cy="573200"/>
          </a:xfrm>
          <a:prstGeom prst="mathPlus">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8" name="Google Shape;408;p29"/>
          <p:cNvSpPr/>
          <p:nvPr/>
        </p:nvSpPr>
        <p:spPr>
          <a:xfrm>
            <a:off x="11218467" y="1497800"/>
            <a:ext cx="573200" cy="573200"/>
          </a:xfrm>
          <a:prstGeom prst="mathDivide">
            <a:avLst>
              <a:gd name="adj1" fmla="val 23520"/>
              <a:gd name="adj2" fmla="val 5880"/>
              <a:gd name="adj3" fmla="val 1176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9" name="Google Shape;409;p29"/>
          <p:cNvSpPr/>
          <p:nvPr/>
        </p:nvSpPr>
        <p:spPr>
          <a:xfrm>
            <a:off x="1231033" y="146800"/>
            <a:ext cx="573200" cy="573200"/>
          </a:xfrm>
          <a:prstGeom prst="mathMultiply">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0" name="Google Shape;410;p29"/>
          <p:cNvSpPr/>
          <p:nvPr/>
        </p:nvSpPr>
        <p:spPr>
          <a:xfrm>
            <a:off x="11318467" y="5687192"/>
            <a:ext cx="473200" cy="4508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1" name="Google Shape;411;p29"/>
          <p:cNvSpPr/>
          <p:nvPr/>
        </p:nvSpPr>
        <p:spPr>
          <a:xfrm>
            <a:off x="9204800" y="5884000"/>
            <a:ext cx="1902400" cy="19024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175710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Background 3">
  <p:cSld name="Background 3">
    <p:spTree>
      <p:nvGrpSpPr>
        <p:cNvPr id="1" name="Shape 412"/>
        <p:cNvGrpSpPr/>
        <p:nvPr/>
      </p:nvGrpSpPr>
      <p:grpSpPr>
        <a:xfrm>
          <a:off x="0" y="0"/>
          <a:ext cx="0" cy="0"/>
          <a:chOff x="0" y="0"/>
          <a:chExt cx="0" cy="0"/>
        </a:xfrm>
      </p:grpSpPr>
      <p:grpSp>
        <p:nvGrpSpPr>
          <p:cNvPr id="413" name="Google Shape;413;p30"/>
          <p:cNvGrpSpPr/>
          <p:nvPr/>
        </p:nvGrpSpPr>
        <p:grpSpPr>
          <a:xfrm rot="10800000">
            <a:off x="-2414718" y="1441973"/>
            <a:ext cx="4007156" cy="3974052"/>
            <a:chOff x="7481136" y="-1165221"/>
            <a:chExt cx="3005367" cy="2980539"/>
          </a:xfrm>
        </p:grpSpPr>
        <p:sp>
          <p:nvSpPr>
            <p:cNvPr id="414" name="Google Shape;414;p30"/>
            <p:cNvSpPr/>
            <p:nvPr/>
          </p:nvSpPr>
          <p:spPr>
            <a:xfrm rot="10800000" flipH="1">
              <a:off x="7481136" y="-1089282"/>
              <a:ext cx="2904600" cy="2904600"/>
            </a:xfrm>
            <a:prstGeom prst="ellipse">
              <a:avLst/>
            </a:prstGeom>
            <a:noFill/>
            <a:ln w="9525" cap="flat"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30"/>
            <p:cNvSpPr/>
            <p:nvPr/>
          </p:nvSpPr>
          <p:spPr>
            <a:xfrm rot="10800000" flipH="1">
              <a:off x="7581903" y="-1165221"/>
              <a:ext cx="2904600" cy="29046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6" name="Google Shape;416;p30"/>
          <p:cNvSpPr/>
          <p:nvPr/>
        </p:nvSpPr>
        <p:spPr>
          <a:xfrm>
            <a:off x="10848500" y="5670167"/>
            <a:ext cx="1902400" cy="19024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7" name="Google Shape;417;p30"/>
          <p:cNvSpPr/>
          <p:nvPr/>
        </p:nvSpPr>
        <p:spPr>
          <a:xfrm>
            <a:off x="10123400" y="5851400"/>
            <a:ext cx="573200" cy="573200"/>
          </a:xfrm>
          <a:prstGeom prst="mathMultiply">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8" name="Google Shape;418;p30"/>
          <p:cNvSpPr/>
          <p:nvPr/>
        </p:nvSpPr>
        <p:spPr>
          <a:xfrm>
            <a:off x="757333" y="6137995"/>
            <a:ext cx="492800" cy="4696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9" name="Google Shape;419;p30"/>
          <p:cNvSpPr/>
          <p:nvPr/>
        </p:nvSpPr>
        <p:spPr>
          <a:xfrm>
            <a:off x="479867" y="758867"/>
            <a:ext cx="573200" cy="573200"/>
          </a:xfrm>
          <a:prstGeom prst="mathPlus">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0" name="Google Shape;420;p30"/>
          <p:cNvSpPr/>
          <p:nvPr/>
        </p:nvSpPr>
        <p:spPr>
          <a:xfrm>
            <a:off x="11248700" y="4062767"/>
            <a:ext cx="573200" cy="573200"/>
          </a:xfrm>
          <a:prstGeom prst="mathDivide">
            <a:avLst>
              <a:gd name="adj1" fmla="val 23520"/>
              <a:gd name="adj2" fmla="val 5880"/>
              <a:gd name="adj3" fmla="val 1176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1" name="Google Shape;421;p30"/>
          <p:cNvSpPr/>
          <p:nvPr/>
        </p:nvSpPr>
        <p:spPr>
          <a:xfrm>
            <a:off x="11298700" y="433017"/>
            <a:ext cx="473200" cy="409200"/>
          </a:xfrm>
          <a:prstGeom prst="triangle">
            <a:avLst>
              <a:gd name="adj" fmla="val 50000"/>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715146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763639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62A70-E73C-4D41-59B5-85B25BC6394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4D8FDB3-C480-3708-C0DE-6D014A50B81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BC11C2-58E6-8854-5940-66EB2F49E80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4F0602F-A4C0-FBE6-DCC0-29DBF78F13E2}"/>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12/14/2024</a:t>
            </a:fld>
            <a:endParaRPr lang="en-US"/>
          </a:p>
        </p:txBody>
      </p:sp>
      <p:sp>
        <p:nvSpPr>
          <p:cNvPr id="6" name="Footer Placeholder 5">
            <a:extLst>
              <a:ext uri="{FF2B5EF4-FFF2-40B4-BE49-F238E27FC236}">
                <a16:creationId xmlns:a16="http://schemas.microsoft.com/office/drawing/2014/main" id="{50F446B3-4981-24EB-1044-03C231A1CB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8D8CF76-825E-8350-3145-A1E0C62A6953}"/>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19668045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725875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605311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30054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895726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84551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800098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773829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66470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366864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20506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4E422-0E34-9490-CDA6-6EA0ABFF6A4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F07A464-7CD8-C97E-24B0-B61CE64A3B0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8CA9E5-19E7-83A8-D1EA-1013E583B90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C6AD6D-926D-7E00-7653-67878CD9AE0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6D689A-2A8B-6B30-9FDE-F97E05488F6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2656BCC-633B-2046-14EA-AB17532DE90A}"/>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12/14/2024</a:t>
            </a:fld>
            <a:endParaRPr lang="en-US"/>
          </a:p>
        </p:txBody>
      </p:sp>
      <p:sp>
        <p:nvSpPr>
          <p:cNvPr id="8" name="Footer Placeholder 7">
            <a:extLst>
              <a:ext uri="{FF2B5EF4-FFF2-40B4-BE49-F238E27FC236}">
                <a16:creationId xmlns:a16="http://schemas.microsoft.com/office/drawing/2014/main" id="{38611196-6F53-9F11-2338-95C34E2C0B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979A821-0063-AA02-46C0-616E88D3429F}"/>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19133171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7DB4B-ADAB-14B8-6A35-BFEA07D0F90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293972F-18FB-2A48-A7A0-4E2F02A45E33}"/>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12/14/2024</a:t>
            </a:fld>
            <a:endParaRPr lang="en-US"/>
          </a:p>
        </p:txBody>
      </p:sp>
      <p:sp>
        <p:nvSpPr>
          <p:cNvPr id="4" name="Footer Placeholder 3">
            <a:extLst>
              <a:ext uri="{FF2B5EF4-FFF2-40B4-BE49-F238E27FC236}">
                <a16:creationId xmlns:a16="http://schemas.microsoft.com/office/drawing/2014/main" id="{EDDEFE0F-06B3-C6F9-5AEE-215CF61F83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07817AE-D256-5244-D9B2-7743352A01E1}"/>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21252197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EC75829-D5CC-7B30-C8BA-F671384A9D66}"/>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12/14/2024</a:t>
            </a:fld>
            <a:endParaRPr lang="en-US"/>
          </a:p>
        </p:txBody>
      </p:sp>
      <p:sp>
        <p:nvSpPr>
          <p:cNvPr id="3" name="Footer Placeholder 2">
            <a:extLst>
              <a:ext uri="{FF2B5EF4-FFF2-40B4-BE49-F238E27FC236}">
                <a16:creationId xmlns:a16="http://schemas.microsoft.com/office/drawing/2014/main" id="{94DCE8A3-BEA5-1685-F424-03EB46B6A1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AA4856C-7AAD-3B6A-5AB4-CEE8D5BF89F1}"/>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3020181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6B645-A8F4-7684-3F88-A02240DA7C3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DAA82A-A64A-0B54-A5B1-4FE85D2F292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6C99F7-85F3-6E10-2EAF-108D67D7F65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90F4B3-334B-73EC-37FA-4A22F34128A7}"/>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12/14/2024</a:t>
            </a:fld>
            <a:endParaRPr lang="en-US"/>
          </a:p>
        </p:txBody>
      </p:sp>
      <p:sp>
        <p:nvSpPr>
          <p:cNvPr id="6" name="Footer Placeholder 5">
            <a:extLst>
              <a:ext uri="{FF2B5EF4-FFF2-40B4-BE49-F238E27FC236}">
                <a16:creationId xmlns:a16="http://schemas.microsoft.com/office/drawing/2014/main" id="{FB66C053-BB71-6B55-C994-8023981AC8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F5EAE52-CFC7-D0B9-5DB5-ED749502F0D6}"/>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34953482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7231D-1230-EA0B-EC17-35846B12E1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E738A26-F116-1A05-A740-829FCE71A36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1190854-0649-C178-E434-A5E81D84C6D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A72CAD-7D76-4A72-4084-0B4C0EB9F6BE}"/>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12/14/2024</a:t>
            </a:fld>
            <a:endParaRPr lang="en-US"/>
          </a:p>
        </p:txBody>
      </p:sp>
      <p:sp>
        <p:nvSpPr>
          <p:cNvPr id="6" name="Footer Placeholder 5">
            <a:extLst>
              <a:ext uri="{FF2B5EF4-FFF2-40B4-BE49-F238E27FC236}">
                <a16:creationId xmlns:a16="http://schemas.microsoft.com/office/drawing/2014/main" id="{C349B557-7F30-29CC-B163-4C40DAF9EB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7B9E8FC-1302-1D5E-3ACC-B7A2DDAEB2ED}"/>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20991042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1.pn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id="{916918CD-AAE7-D87D-AB6C-FEC135DE002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98982" y="0"/>
            <a:ext cx="1609013" cy="1609013"/>
          </a:xfrm>
          <a:prstGeom prst="rect">
            <a:avLst/>
          </a:prstGeom>
        </p:spPr>
      </p:pic>
    </p:spTree>
    <p:extLst>
      <p:ext uri="{BB962C8B-B14F-4D97-AF65-F5344CB8AC3E}">
        <p14:creationId xmlns:p14="http://schemas.microsoft.com/office/powerpoint/2010/main" val="15203789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C91319-5201-80C9-23EF-4C2FC5353D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E813D7-D476-A248-6FE3-27E4CE67A9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66A3E4-556A-808E-C3D8-CC68A6AB9D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9F8809-A423-4163-AE37-3BBFBD60E7C5}" type="datetimeFigureOut">
              <a:rPr lang="en-US" smtClean="0"/>
              <a:t>12/14/2024</a:t>
            </a:fld>
            <a:endParaRPr lang="en-US"/>
          </a:p>
        </p:txBody>
      </p:sp>
      <p:sp>
        <p:nvSpPr>
          <p:cNvPr id="5" name="Footer Placeholder 4">
            <a:extLst>
              <a:ext uri="{FF2B5EF4-FFF2-40B4-BE49-F238E27FC236}">
                <a16:creationId xmlns:a16="http://schemas.microsoft.com/office/drawing/2014/main" id="{12B9C22D-7CF8-242C-3A43-4484AE3938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74DA370-F270-7FA1-8B5A-2CD9BBE84B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085F18-DA87-46F2-9D97-611BEF94D6BB}"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5E061CA5-ADB4-58C7-5A0F-CC254FA6BE3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98982" y="0"/>
            <a:ext cx="1609013" cy="1609013"/>
          </a:xfrm>
          <a:prstGeom prst="rect">
            <a:avLst/>
          </a:prstGeom>
        </p:spPr>
      </p:pic>
    </p:spTree>
    <p:extLst>
      <p:ext uri="{BB962C8B-B14F-4D97-AF65-F5344CB8AC3E}">
        <p14:creationId xmlns:p14="http://schemas.microsoft.com/office/powerpoint/2010/main" val="326491883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6372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accent1"/>
              </a:buClr>
              <a:buSzPts val="2400"/>
              <a:buFont typeface="Anton"/>
              <a:buNone/>
              <a:defRPr sz="2400">
                <a:solidFill>
                  <a:schemeClr val="accent1"/>
                </a:solidFill>
                <a:latin typeface="Anton"/>
                <a:ea typeface="Anton"/>
                <a:cs typeface="Anton"/>
                <a:sym typeface="Anton"/>
              </a:defRPr>
            </a:lvl1pPr>
            <a:lvl2pPr lvl="1" rtl="0">
              <a:lnSpc>
                <a:spcPct val="100000"/>
              </a:lnSpc>
              <a:spcBef>
                <a:spcPts val="0"/>
              </a:spcBef>
              <a:spcAft>
                <a:spcPts val="0"/>
              </a:spcAft>
              <a:buClr>
                <a:schemeClr val="dk1"/>
              </a:buClr>
              <a:buSzPts val="2800"/>
              <a:buNone/>
              <a:defRPr sz="2800">
                <a:solidFill>
                  <a:schemeClr val="dk1"/>
                </a:solidFill>
              </a:defRPr>
            </a:lvl2pPr>
            <a:lvl3pPr lvl="2" rtl="0">
              <a:lnSpc>
                <a:spcPct val="100000"/>
              </a:lnSpc>
              <a:spcBef>
                <a:spcPts val="0"/>
              </a:spcBef>
              <a:spcAft>
                <a:spcPts val="0"/>
              </a:spcAft>
              <a:buClr>
                <a:schemeClr val="dk1"/>
              </a:buClr>
              <a:buSzPts val="2800"/>
              <a:buNone/>
              <a:defRPr sz="2800">
                <a:solidFill>
                  <a:schemeClr val="dk1"/>
                </a:solidFill>
              </a:defRPr>
            </a:lvl3pPr>
            <a:lvl4pPr lvl="3" rtl="0">
              <a:lnSpc>
                <a:spcPct val="100000"/>
              </a:lnSpc>
              <a:spcBef>
                <a:spcPts val="0"/>
              </a:spcBef>
              <a:spcAft>
                <a:spcPts val="0"/>
              </a:spcAft>
              <a:buClr>
                <a:schemeClr val="dk1"/>
              </a:buClr>
              <a:buSzPts val="2800"/>
              <a:buNone/>
              <a:defRPr sz="2800">
                <a:solidFill>
                  <a:schemeClr val="dk1"/>
                </a:solidFill>
              </a:defRPr>
            </a:lvl4pPr>
            <a:lvl5pPr lvl="4" rtl="0">
              <a:lnSpc>
                <a:spcPct val="100000"/>
              </a:lnSpc>
              <a:spcBef>
                <a:spcPts val="0"/>
              </a:spcBef>
              <a:spcAft>
                <a:spcPts val="0"/>
              </a:spcAft>
              <a:buClr>
                <a:schemeClr val="dk1"/>
              </a:buClr>
              <a:buSzPts val="2800"/>
              <a:buNone/>
              <a:defRPr sz="2800">
                <a:solidFill>
                  <a:schemeClr val="dk1"/>
                </a:solidFill>
              </a:defRPr>
            </a:lvl5pPr>
            <a:lvl6pPr lvl="5" rtl="0">
              <a:lnSpc>
                <a:spcPct val="100000"/>
              </a:lnSpc>
              <a:spcBef>
                <a:spcPts val="0"/>
              </a:spcBef>
              <a:spcAft>
                <a:spcPts val="0"/>
              </a:spcAft>
              <a:buClr>
                <a:schemeClr val="dk1"/>
              </a:buClr>
              <a:buSzPts val="2800"/>
              <a:buNone/>
              <a:defRPr sz="2800">
                <a:solidFill>
                  <a:schemeClr val="dk1"/>
                </a:solidFill>
              </a:defRPr>
            </a:lvl6pPr>
            <a:lvl7pPr lvl="6" rtl="0">
              <a:lnSpc>
                <a:spcPct val="100000"/>
              </a:lnSpc>
              <a:spcBef>
                <a:spcPts val="0"/>
              </a:spcBef>
              <a:spcAft>
                <a:spcPts val="0"/>
              </a:spcAft>
              <a:buClr>
                <a:schemeClr val="dk1"/>
              </a:buClr>
              <a:buSzPts val="2800"/>
              <a:buNone/>
              <a:defRPr sz="2800">
                <a:solidFill>
                  <a:schemeClr val="dk1"/>
                </a:solidFill>
              </a:defRPr>
            </a:lvl7pPr>
            <a:lvl8pPr lvl="7" rtl="0">
              <a:lnSpc>
                <a:spcPct val="100000"/>
              </a:lnSpc>
              <a:spcBef>
                <a:spcPts val="0"/>
              </a:spcBef>
              <a:spcAft>
                <a:spcPts val="0"/>
              </a:spcAft>
              <a:buClr>
                <a:schemeClr val="dk1"/>
              </a:buClr>
              <a:buSzPts val="2800"/>
              <a:buNone/>
              <a:defRPr sz="2800">
                <a:solidFill>
                  <a:schemeClr val="dk1"/>
                </a:solidFill>
              </a:defRPr>
            </a:lvl8pPr>
            <a:lvl9pPr lvl="8" rtl="0">
              <a:lnSpc>
                <a:spcPct val="100000"/>
              </a:lnSpc>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accent1"/>
              </a:buClr>
              <a:buSzPts val="1400"/>
              <a:buFont typeface="Roboto"/>
              <a:buChar char="●"/>
              <a:defRPr>
                <a:solidFill>
                  <a:schemeClr val="accent1"/>
                </a:solidFill>
                <a:latin typeface="Roboto"/>
                <a:ea typeface="Roboto"/>
                <a:cs typeface="Roboto"/>
                <a:sym typeface="Roboto"/>
              </a:defRPr>
            </a:lvl1pPr>
            <a:lvl2pPr marL="914400" lvl="1" indent="-317500" rtl="0">
              <a:lnSpc>
                <a:spcPct val="100000"/>
              </a:lnSpc>
              <a:spcBef>
                <a:spcPts val="1600"/>
              </a:spcBef>
              <a:spcAft>
                <a:spcPts val="0"/>
              </a:spcAft>
              <a:buClr>
                <a:schemeClr val="accent1"/>
              </a:buClr>
              <a:buSzPts val="1400"/>
              <a:buFont typeface="Roboto"/>
              <a:buChar char="○"/>
              <a:defRPr>
                <a:solidFill>
                  <a:schemeClr val="accent1"/>
                </a:solidFill>
                <a:latin typeface="Roboto"/>
                <a:ea typeface="Roboto"/>
                <a:cs typeface="Roboto"/>
                <a:sym typeface="Roboto"/>
              </a:defRPr>
            </a:lvl2pPr>
            <a:lvl3pPr marL="1371600" lvl="2" indent="-317500" rtl="0">
              <a:lnSpc>
                <a:spcPct val="100000"/>
              </a:lnSpc>
              <a:spcBef>
                <a:spcPts val="1600"/>
              </a:spcBef>
              <a:spcAft>
                <a:spcPts val="0"/>
              </a:spcAft>
              <a:buClr>
                <a:schemeClr val="accent1"/>
              </a:buClr>
              <a:buSzPts val="1400"/>
              <a:buFont typeface="Roboto"/>
              <a:buChar char="■"/>
              <a:defRPr>
                <a:solidFill>
                  <a:schemeClr val="accent1"/>
                </a:solidFill>
                <a:latin typeface="Roboto"/>
                <a:ea typeface="Roboto"/>
                <a:cs typeface="Roboto"/>
                <a:sym typeface="Roboto"/>
              </a:defRPr>
            </a:lvl3pPr>
            <a:lvl4pPr marL="1828800" lvl="3" indent="-317500" rtl="0">
              <a:lnSpc>
                <a:spcPct val="100000"/>
              </a:lnSpc>
              <a:spcBef>
                <a:spcPts val="1600"/>
              </a:spcBef>
              <a:spcAft>
                <a:spcPts val="0"/>
              </a:spcAft>
              <a:buClr>
                <a:schemeClr val="accent1"/>
              </a:buClr>
              <a:buSzPts val="1400"/>
              <a:buFont typeface="Roboto"/>
              <a:buChar char="●"/>
              <a:defRPr>
                <a:solidFill>
                  <a:schemeClr val="accent1"/>
                </a:solidFill>
                <a:latin typeface="Roboto"/>
                <a:ea typeface="Roboto"/>
                <a:cs typeface="Roboto"/>
                <a:sym typeface="Roboto"/>
              </a:defRPr>
            </a:lvl4pPr>
            <a:lvl5pPr marL="2286000" lvl="4" indent="-317500" rtl="0">
              <a:lnSpc>
                <a:spcPct val="100000"/>
              </a:lnSpc>
              <a:spcBef>
                <a:spcPts val="1600"/>
              </a:spcBef>
              <a:spcAft>
                <a:spcPts val="0"/>
              </a:spcAft>
              <a:buClr>
                <a:schemeClr val="accent1"/>
              </a:buClr>
              <a:buSzPts val="1400"/>
              <a:buFont typeface="Roboto"/>
              <a:buChar char="○"/>
              <a:defRPr>
                <a:solidFill>
                  <a:schemeClr val="accent1"/>
                </a:solidFill>
                <a:latin typeface="Roboto"/>
                <a:ea typeface="Roboto"/>
                <a:cs typeface="Roboto"/>
                <a:sym typeface="Roboto"/>
              </a:defRPr>
            </a:lvl5pPr>
            <a:lvl6pPr marL="2743200" lvl="5" indent="-317500" rtl="0">
              <a:lnSpc>
                <a:spcPct val="100000"/>
              </a:lnSpc>
              <a:spcBef>
                <a:spcPts val="1600"/>
              </a:spcBef>
              <a:spcAft>
                <a:spcPts val="0"/>
              </a:spcAft>
              <a:buClr>
                <a:schemeClr val="accent1"/>
              </a:buClr>
              <a:buSzPts val="1400"/>
              <a:buFont typeface="Roboto"/>
              <a:buChar char="■"/>
              <a:defRPr>
                <a:solidFill>
                  <a:schemeClr val="accent1"/>
                </a:solidFill>
                <a:latin typeface="Roboto"/>
                <a:ea typeface="Roboto"/>
                <a:cs typeface="Roboto"/>
                <a:sym typeface="Roboto"/>
              </a:defRPr>
            </a:lvl6pPr>
            <a:lvl7pPr marL="3200400" lvl="6" indent="-317500" rtl="0">
              <a:lnSpc>
                <a:spcPct val="100000"/>
              </a:lnSpc>
              <a:spcBef>
                <a:spcPts val="1600"/>
              </a:spcBef>
              <a:spcAft>
                <a:spcPts val="0"/>
              </a:spcAft>
              <a:buClr>
                <a:schemeClr val="accent1"/>
              </a:buClr>
              <a:buSzPts val="1400"/>
              <a:buFont typeface="Roboto"/>
              <a:buChar char="●"/>
              <a:defRPr>
                <a:solidFill>
                  <a:schemeClr val="accent1"/>
                </a:solidFill>
                <a:latin typeface="Roboto"/>
                <a:ea typeface="Roboto"/>
                <a:cs typeface="Roboto"/>
                <a:sym typeface="Roboto"/>
              </a:defRPr>
            </a:lvl7pPr>
            <a:lvl8pPr marL="3657600" lvl="7" indent="-317500" rtl="0">
              <a:lnSpc>
                <a:spcPct val="100000"/>
              </a:lnSpc>
              <a:spcBef>
                <a:spcPts val="1600"/>
              </a:spcBef>
              <a:spcAft>
                <a:spcPts val="0"/>
              </a:spcAft>
              <a:buClr>
                <a:schemeClr val="accent1"/>
              </a:buClr>
              <a:buSzPts val="1400"/>
              <a:buFont typeface="Roboto"/>
              <a:buChar char="○"/>
              <a:defRPr>
                <a:solidFill>
                  <a:schemeClr val="accent1"/>
                </a:solidFill>
                <a:latin typeface="Roboto"/>
                <a:ea typeface="Roboto"/>
                <a:cs typeface="Roboto"/>
                <a:sym typeface="Roboto"/>
              </a:defRPr>
            </a:lvl8pPr>
            <a:lvl9pPr marL="4114800" lvl="8" indent="-317500" rtl="0">
              <a:lnSpc>
                <a:spcPct val="100000"/>
              </a:lnSpc>
              <a:spcBef>
                <a:spcPts val="1600"/>
              </a:spcBef>
              <a:spcAft>
                <a:spcPts val="1600"/>
              </a:spcAft>
              <a:buClr>
                <a:schemeClr val="accent1"/>
              </a:buClr>
              <a:buSzPts val="1400"/>
              <a:buFont typeface="Roboto"/>
              <a:buChar char="■"/>
              <a:defRPr>
                <a:solidFill>
                  <a:schemeClr val="accent1"/>
                </a:solidFill>
                <a:latin typeface="Roboto"/>
                <a:ea typeface="Roboto"/>
                <a:cs typeface="Roboto"/>
                <a:sym typeface="Roboto"/>
              </a:defRPr>
            </a:lvl9pPr>
          </a:lstStyle>
          <a:p>
            <a:endParaRPr/>
          </a:p>
        </p:txBody>
      </p:sp>
    </p:spTree>
    <p:extLst>
      <p:ext uri="{BB962C8B-B14F-4D97-AF65-F5344CB8AC3E}">
        <p14:creationId xmlns:p14="http://schemas.microsoft.com/office/powerpoint/2010/main" val="2617154437"/>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12/14/2024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B8778E25-7644-D440-97D3-A7379A5D789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14699" y="127000"/>
            <a:ext cx="1574800" cy="1574800"/>
          </a:xfrm>
          <a:prstGeom prst="rect">
            <a:avLst/>
          </a:prstGeom>
        </p:spPr>
      </p:pic>
    </p:spTree>
    <p:extLst>
      <p:ext uri="{BB962C8B-B14F-4D97-AF65-F5344CB8AC3E}">
        <p14:creationId xmlns:p14="http://schemas.microsoft.com/office/powerpoint/2010/main" val="3563039421"/>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jpg"/><Relationship Id="rId1" Type="http://schemas.openxmlformats.org/officeDocument/2006/relationships/slideLayout" Target="../slideLayouts/slideLayout7.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5.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slideLayout" Target="../slideLayouts/slideLayout18.xml"/><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audio" Target="../media/media1.mp3"/><Relationship Id="rId16" Type="http://schemas.openxmlformats.org/officeDocument/2006/relationships/image" Target="../media/image15.png"/><Relationship Id="rId1" Type="http://schemas.microsoft.com/office/2007/relationships/media" Target="../media/media1.mp3"/><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notesSlide" Target="../notesSlides/notesSlide1.xml"/><Relationship Id="rId9" Type="http://schemas.openxmlformats.org/officeDocument/2006/relationships/image" Target="../media/image8.png"/><Relationship Id="rId1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7.png"/><Relationship Id="rId11" Type="http://schemas.openxmlformats.org/officeDocument/2006/relationships/image" Target="../media/image14.png"/><Relationship Id="rId5" Type="http://schemas.openxmlformats.org/officeDocument/2006/relationships/image" Target="../media/image6.png"/><Relationship Id="rId10" Type="http://schemas.openxmlformats.org/officeDocument/2006/relationships/image" Target="../media/image12.png"/><Relationship Id="rId4" Type="http://schemas.openxmlformats.org/officeDocument/2006/relationships/image" Target="../media/image5.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slide" Target="slide6.xml"/><Relationship Id="rId18" Type="http://schemas.openxmlformats.org/officeDocument/2006/relationships/image" Target="../media/image25.png"/><Relationship Id="rId3" Type="http://schemas.openxmlformats.org/officeDocument/2006/relationships/image" Target="../media/image4.png"/><Relationship Id="rId7" Type="http://schemas.openxmlformats.org/officeDocument/2006/relationships/image" Target="../media/image18.png"/><Relationship Id="rId12" Type="http://schemas.openxmlformats.org/officeDocument/2006/relationships/image" Target="../media/image22.png"/><Relationship Id="rId17" Type="http://schemas.openxmlformats.org/officeDocument/2006/relationships/slide" Target="slide8.xml"/><Relationship Id="rId2" Type="http://schemas.openxmlformats.org/officeDocument/2006/relationships/notesSlide" Target="../notesSlides/notesSlide3.xml"/><Relationship Id="rId16" Type="http://schemas.openxmlformats.org/officeDocument/2006/relationships/image" Target="../media/image24.png"/><Relationship Id="rId1" Type="http://schemas.openxmlformats.org/officeDocument/2006/relationships/slideLayout" Target="../slideLayouts/slideLayout18.xml"/><Relationship Id="rId6" Type="http://schemas.openxmlformats.org/officeDocument/2006/relationships/image" Target="../media/image12.png"/><Relationship Id="rId11" Type="http://schemas.openxmlformats.org/officeDocument/2006/relationships/slide" Target="slide5.xml"/><Relationship Id="rId5" Type="http://schemas.openxmlformats.org/officeDocument/2006/relationships/image" Target="../media/image17.png"/><Relationship Id="rId15" Type="http://schemas.openxmlformats.org/officeDocument/2006/relationships/slide" Target="slide7.xml"/><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png"/><Relationship Id="rId14"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4.png"/><Relationship Id="rId7" Type="http://schemas.openxmlformats.org/officeDocument/2006/relationships/slide" Target="slide4.xml"/><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hyperlink" Target="https://olm.vn/cau-hoi/dien-tich-mot-vuon-hoa-la-100m2-trong-do-co-25m2-trong-hoa-hong-tim-ti-so-cua-dien-tich-trong-hoa-hong-va-dien-tich-vuon-hoa.4260610232554" TargetMode="External"/><Relationship Id="rId5" Type="http://schemas.openxmlformats.org/officeDocument/2006/relationships/image" Target="../media/image26.png"/><Relationship Id="rId10" Type="http://schemas.openxmlformats.org/officeDocument/2006/relationships/image" Target="../media/image12.png"/><Relationship Id="rId4" Type="http://schemas.openxmlformats.org/officeDocument/2006/relationships/image" Target="../media/image21.png"/><Relationship Id="rId9"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4.png"/><Relationship Id="rId7"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slide" Target="slide4.xml"/><Relationship Id="rId5"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4.png"/><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9.xml"/><Relationship Id="rId6" Type="http://schemas.openxmlformats.org/officeDocument/2006/relationships/slide" Target="slide4.xml"/><Relationship Id="rId5"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4.png"/><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9.xml"/><Relationship Id="rId6" Type="http://schemas.openxmlformats.org/officeDocument/2006/relationships/slide" Target="slide4.xml"/><Relationship Id="rId5"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7.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4" name="Hình chữ nhật: Góc Tròn 33">
            <a:extLst>
              <a:ext uri="{FF2B5EF4-FFF2-40B4-BE49-F238E27FC236}">
                <a16:creationId xmlns:a16="http://schemas.microsoft.com/office/drawing/2014/main" id="{7EAEE4D9-1355-CB7F-5468-DBC8FA6847F0}"/>
              </a:ext>
            </a:extLst>
          </p:cNvPr>
          <p:cNvSpPr/>
          <p:nvPr/>
        </p:nvSpPr>
        <p:spPr>
          <a:xfrm>
            <a:off x="3182815" y="1612434"/>
            <a:ext cx="5826369" cy="3434774"/>
          </a:xfrm>
          <a:prstGeom prst="roundRect">
            <a:avLst/>
          </a:prstGeom>
          <a:solidFill>
            <a:srgbClr val="F3F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3E19A190-4C66-9056-2F13-212FA4185751}"/>
              </a:ext>
            </a:extLst>
          </p:cNvPr>
          <p:cNvPicPr>
            <a:picLocks noChangeAspect="1"/>
          </p:cNvPicPr>
          <p:nvPr/>
        </p:nvPicPr>
        <p:blipFill>
          <a:blip r:embed="rId3"/>
          <a:stretch>
            <a:fillRect/>
          </a:stretch>
        </p:blipFill>
        <p:spPr>
          <a:xfrm>
            <a:off x="2334442" y="828830"/>
            <a:ext cx="7523116" cy="5200339"/>
          </a:xfrm>
          <a:prstGeom prst="rect">
            <a:avLst/>
          </a:prstGeom>
        </p:spPr>
      </p:pic>
      <p:pic>
        <p:nvPicPr>
          <p:cNvPr id="4" name="Picture 3" descr="A round pink label with white text and a black background&#10;&#10;Description automatically generated">
            <a:extLst>
              <a:ext uri="{FF2B5EF4-FFF2-40B4-BE49-F238E27FC236}">
                <a16:creationId xmlns:a16="http://schemas.microsoft.com/office/drawing/2014/main" id="{E16B5C2F-9329-24BD-FDAE-387CB2F515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8982" y="0"/>
            <a:ext cx="1609013" cy="1609013"/>
          </a:xfrm>
          <a:prstGeom prst="rect">
            <a:avLst/>
          </a:prstGeom>
        </p:spPr>
      </p:pic>
    </p:spTree>
    <p:extLst>
      <p:ext uri="{BB962C8B-B14F-4D97-AF65-F5344CB8AC3E}">
        <p14:creationId xmlns:p14="http://schemas.microsoft.com/office/powerpoint/2010/main" val="37294358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4" name="Hình chữ nhật: Góc Tròn 33">
            <a:extLst>
              <a:ext uri="{FF2B5EF4-FFF2-40B4-BE49-F238E27FC236}">
                <a16:creationId xmlns:a16="http://schemas.microsoft.com/office/drawing/2014/main" id="{7EAEE4D9-1355-CB7F-5468-DBC8FA6847F0}"/>
              </a:ext>
            </a:extLst>
          </p:cNvPr>
          <p:cNvSpPr/>
          <p:nvPr/>
        </p:nvSpPr>
        <p:spPr>
          <a:xfrm>
            <a:off x="3182815" y="1612434"/>
            <a:ext cx="5826369" cy="3434774"/>
          </a:xfrm>
          <a:prstGeom prst="roundRect">
            <a:avLst/>
          </a:prstGeom>
          <a:solidFill>
            <a:srgbClr val="F3F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FAAD6333-B04B-2172-C136-DFC0DD8F29A2}"/>
              </a:ext>
            </a:extLst>
          </p:cNvPr>
          <p:cNvPicPr>
            <a:picLocks noChangeAspect="1"/>
          </p:cNvPicPr>
          <p:nvPr/>
        </p:nvPicPr>
        <p:blipFill>
          <a:blip r:embed="rId3"/>
          <a:stretch>
            <a:fillRect/>
          </a:stretch>
        </p:blipFill>
        <p:spPr>
          <a:xfrm>
            <a:off x="1974754" y="818670"/>
            <a:ext cx="8059611" cy="5200339"/>
          </a:xfrm>
          <a:prstGeom prst="rect">
            <a:avLst/>
          </a:prstGeom>
        </p:spPr>
      </p:pic>
    </p:spTree>
    <p:extLst>
      <p:ext uri="{BB962C8B-B14F-4D97-AF65-F5344CB8AC3E}">
        <p14:creationId xmlns:p14="http://schemas.microsoft.com/office/powerpoint/2010/main" val="19726506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4" name="Hình chữ nhật: Góc Tròn 33">
            <a:extLst>
              <a:ext uri="{FF2B5EF4-FFF2-40B4-BE49-F238E27FC236}">
                <a16:creationId xmlns:a16="http://schemas.microsoft.com/office/drawing/2014/main" id="{7EAEE4D9-1355-CB7F-5468-DBC8FA6847F0}"/>
              </a:ext>
            </a:extLst>
          </p:cNvPr>
          <p:cNvSpPr/>
          <p:nvPr/>
        </p:nvSpPr>
        <p:spPr>
          <a:xfrm>
            <a:off x="3182815" y="1612434"/>
            <a:ext cx="5826369" cy="3434774"/>
          </a:xfrm>
          <a:prstGeom prst="roundRect">
            <a:avLst/>
          </a:prstGeom>
          <a:solidFill>
            <a:srgbClr val="F3F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Rounded Corners 3">
            <a:extLst>
              <a:ext uri="{FF2B5EF4-FFF2-40B4-BE49-F238E27FC236}">
                <a16:creationId xmlns:a16="http://schemas.microsoft.com/office/drawing/2014/main" id="{84589C84-E51F-3A61-DE65-9D1EF9412743}"/>
              </a:ext>
            </a:extLst>
          </p:cNvPr>
          <p:cNvSpPr/>
          <p:nvPr/>
        </p:nvSpPr>
        <p:spPr>
          <a:xfrm>
            <a:off x="106016" y="106017"/>
            <a:ext cx="11926957" cy="6652592"/>
          </a:xfrm>
          <a:prstGeom prst="roundRect">
            <a:avLst>
              <a:gd name="adj" fmla="val 13230"/>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ộp Văn bản 11">
            <a:extLst>
              <a:ext uri="{FF2B5EF4-FFF2-40B4-BE49-F238E27FC236}">
                <a16:creationId xmlns:a16="http://schemas.microsoft.com/office/drawing/2014/main" id="{3BE59900-9A0C-9147-DEF7-18A82EEBB6B8}"/>
              </a:ext>
            </a:extLst>
          </p:cNvPr>
          <p:cNvSpPr txBox="1"/>
          <p:nvPr/>
        </p:nvSpPr>
        <p:spPr>
          <a:xfrm>
            <a:off x="1472316" y="280891"/>
            <a:ext cx="11198086" cy="707886"/>
          </a:xfrm>
          <a:prstGeom prst="rect">
            <a:avLst/>
          </a:prstGeom>
          <a:noFill/>
        </p:spPr>
        <p:txBody>
          <a:bodyPr wrap="square">
            <a:spAutoFit/>
          </a:bodyPr>
          <a:lstStyle/>
          <a:p>
            <a:pPr lvl="0" algn="just">
              <a:defRPr/>
            </a:pPr>
            <a:r>
              <a:rPr lang="vi-VN" sz="4000" b="1" dirty="0">
                <a:solidFill>
                  <a:srgbClr val="FF0000"/>
                </a:solidFill>
                <a:latin typeface="Calibri" panose="020F0502020204030204" pitchFamily="34" charset="0"/>
                <a:cs typeface="Calibri" panose="020F0502020204030204" pitchFamily="34" charset="0"/>
              </a:rPr>
              <a:t>Tính tỉ số phần trăm của hai số:</a:t>
            </a:r>
            <a:endParaRPr kumimoji="0" lang="vi-VN"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 name="Oval 1">
            <a:extLst>
              <a:ext uri="{FF2B5EF4-FFF2-40B4-BE49-F238E27FC236}">
                <a16:creationId xmlns:a16="http://schemas.microsoft.com/office/drawing/2014/main" id="{8356CDF9-2103-4B9B-04B7-1C87C06F5910}"/>
              </a:ext>
            </a:extLst>
          </p:cNvPr>
          <p:cNvSpPr/>
          <p:nvPr/>
        </p:nvSpPr>
        <p:spPr>
          <a:xfrm>
            <a:off x="802640" y="365760"/>
            <a:ext cx="589280" cy="5588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Cambria" panose="02040503050406030204" pitchFamily="18" charset="0"/>
                <a:ea typeface="Cambria" panose="02040503050406030204" pitchFamily="18" charset="0"/>
              </a:rPr>
              <a:t>1</a:t>
            </a:r>
          </a:p>
        </p:txBody>
      </p:sp>
      <p:sp>
        <p:nvSpPr>
          <p:cNvPr id="3" name="TextBox 2">
            <a:extLst>
              <a:ext uri="{FF2B5EF4-FFF2-40B4-BE49-F238E27FC236}">
                <a16:creationId xmlns:a16="http://schemas.microsoft.com/office/drawing/2014/main" id="{62148D37-D8A6-D800-5F0B-E11CE63A3C54}"/>
              </a:ext>
            </a:extLst>
          </p:cNvPr>
          <p:cNvSpPr txBox="1"/>
          <p:nvPr/>
        </p:nvSpPr>
        <p:spPr>
          <a:xfrm>
            <a:off x="802640" y="1168400"/>
            <a:ext cx="9865360" cy="707886"/>
          </a:xfrm>
          <a:prstGeom prst="rect">
            <a:avLst/>
          </a:prstGeom>
          <a:noFill/>
        </p:spPr>
        <p:txBody>
          <a:bodyPr wrap="square" rtlCol="0">
            <a:spAutoFit/>
          </a:bodyPr>
          <a:lstStyle/>
          <a:p>
            <a:r>
              <a:rPr lang="pt-BR" sz="4000" dirty="0">
                <a:latin typeface="Cambria" panose="02040503050406030204" pitchFamily="18" charset="0"/>
                <a:ea typeface="Cambria" panose="02040503050406030204" pitchFamily="18" charset="0"/>
              </a:rPr>
              <a:t>a) 49 và 70                                    b) 37,8 và 45</a:t>
            </a:r>
            <a:endParaRPr lang="en-US" sz="4000"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C5625ADA-13EB-DBAA-8AC7-80EA6634CA72}"/>
              </a:ext>
            </a:extLst>
          </p:cNvPr>
          <p:cNvSpPr txBox="1"/>
          <p:nvPr/>
        </p:nvSpPr>
        <p:spPr>
          <a:xfrm>
            <a:off x="325120" y="2712720"/>
            <a:ext cx="11866880" cy="1651606"/>
          </a:xfrm>
          <a:prstGeom prst="rect">
            <a:avLst/>
          </a:prstGeom>
          <a:noFill/>
        </p:spPr>
        <p:txBody>
          <a:bodyPr wrap="square" rtlCol="0">
            <a:spAutoFit/>
          </a:bodyPr>
          <a:lstStyle/>
          <a:p>
            <a:pPr>
              <a:lnSpc>
                <a:spcPct val="150000"/>
              </a:lnSpc>
            </a:pPr>
            <a:r>
              <a:rPr lang="en-US" sz="3600" dirty="0">
                <a:solidFill>
                  <a:srgbClr val="FF0066"/>
                </a:solidFill>
                <a:latin typeface="Cambria" panose="02040503050406030204" pitchFamily="18" charset="0"/>
                <a:ea typeface="Cambria" panose="02040503050406030204" pitchFamily="18" charset="0"/>
              </a:rPr>
              <a:t>a) </a:t>
            </a:r>
            <a:r>
              <a:rPr lang="en-US" sz="3600" dirty="0" err="1">
                <a:solidFill>
                  <a:srgbClr val="FF0066"/>
                </a:solidFill>
                <a:latin typeface="Cambria" panose="02040503050406030204" pitchFamily="18" charset="0"/>
                <a:ea typeface="Cambria" panose="02040503050406030204" pitchFamily="18" charset="0"/>
              </a:rPr>
              <a:t>Tỉ</a:t>
            </a:r>
            <a:r>
              <a:rPr lang="en-US" sz="3600" dirty="0">
                <a:solidFill>
                  <a:srgbClr val="FF0066"/>
                </a:solidFill>
                <a:latin typeface="Cambria" panose="02040503050406030204" pitchFamily="18" charset="0"/>
                <a:ea typeface="Cambria" panose="02040503050406030204" pitchFamily="18" charset="0"/>
              </a:rPr>
              <a:t> </a:t>
            </a:r>
            <a:r>
              <a:rPr lang="en-US" sz="3600" dirty="0" err="1">
                <a:solidFill>
                  <a:srgbClr val="FF0066"/>
                </a:solidFill>
                <a:latin typeface="Cambria" panose="02040503050406030204" pitchFamily="18" charset="0"/>
                <a:ea typeface="Cambria" panose="02040503050406030204" pitchFamily="18" charset="0"/>
              </a:rPr>
              <a:t>số</a:t>
            </a:r>
            <a:r>
              <a:rPr lang="en-US" sz="3600" dirty="0">
                <a:solidFill>
                  <a:srgbClr val="FF0066"/>
                </a:solidFill>
                <a:latin typeface="Cambria" panose="02040503050406030204" pitchFamily="18" charset="0"/>
                <a:ea typeface="Cambria" panose="02040503050406030204" pitchFamily="18" charset="0"/>
              </a:rPr>
              <a:t> </a:t>
            </a:r>
            <a:r>
              <a:rPr lang="en-US" sz="3600" dirty="0" err="1">
                <a:solidFill>
                  <a:srgbClr val="FF0066"/>
                </a:solidFill>
                <a:latin typeface="Cambria" panose="02040503050406030204" pitchFamily="18" charset="0"/>
                <a:ea typeface="Cambria" panose="02040503050406030204" pitchFamily="18" charset="0"/>
              </a:rPr>
              <a:t>phần</a:t>
            </a:r>
            <a:r>
              <a:rPr lang="en-US" sz="3600" dirty="0">
                <a:solidFill>
                  <a:srgbClr val="FF0066"/>
                </a:solidFill>
                <a:latin typeface="Cambria" panose="02040503050406030204" pitchFamily="18" charset="0"/>
                <a:ea typeface="Cambria" panose="02040503050406030204" pitchFamily="18" charset="0"/>
              </a:rPr>
              <a:t> </a:t>
            </a:r>
            <a:r>
              <a:rPr lang="en-US" sz="3600" dirty="0" err="1">
                <a:solidFill>
                  <a:srgbClr val="FF0066"/>
                </a:solidFill>
                <a:latin typeface="Cambria" panose="02040503050406030204" pitchFamily="18" charset="0"/>
                <a:ea typeface="Cambria" panose="02040503050406030204" pitchFamily="18" charset="0"/>
              </a:rPr>
              <a:t>trăm</a:t>
            </a:r>
            <a:r>
              <a:rPr lang="en-US" sz="3600" dirty="0">
                <a:solidFill>
                  <a:srgbClr val="FF0066"/>
                </a:solidFill>
                <a:latin typeface="Cambria" panose="02040503050406030204" pitchFamily="18" charset="0"/>
                <a:ea typeface="Cambria" panose="02040503050406030204" pitchFamily="18" charset="0"/>
              </a:rPr>
              <a:t> </a:t>
            </a:r>
            <a:r>
              <a:rPr lang="en-US" sz="3600" dirty="0" err="1">
                <a:solidFill>
                  <a:srgbClr val="FF0066"/>
                </a:solidFill>
                <a:latin typeface="Cambria" panose="02040503050406030204" pitchFamily="18" charset="0"/>
                <a:ea typeface="Cambria" panose="02040503050406030204" pitchFamily="18" charset="0"/>
              </a:rPr>
              <a:t>của</a:t>
            </a:r>
            <a:r>
              <a:rPr lang="en-US" sz="3600" dirty="0">
                <a:solidFill>
                  <a:srgbClr val="FF0066"/>
                </a:solidFill>
                <a:latin typeface="Cambria" panose="02040503050406030204" pitchFamily="18" charset="0"/>
                <a:ea typeface="Cambria" panose="02040503050406030204" pitchFamily="18" charset="0"/>
              </a:rPr>
              <a:t> 49 </a:t>
            </a:r>
            <a:r>
              <a:rPr lang="en-US" sz="3600" dirty="0" err="1">
                <a:solidFill>
                  <a:srgbClr val="FF0066"/>
                </a:solidFill>
                <a:latin typeface="Cambria" panose="02040503050406030204" pitchFamily="18" charset="0"/>
                <a:ea typeface="Cambria" panose="02040503050406030204" pitchFamily="18" charset="0"/>
              </a:rPr>
              <a:t>và</a:t>
            </a:r>
            <a:r>
              <a:rPr lang="en-US" sz="3600" dirty="0">
                <a:solidFill>
                  <a:srgbClr val="FF0066"/>
                </a:solidFill>
                <a:latin typeface="Cambria" panose="02040503050406030204" pitchFamily="18" charset="0"/>
                <a:ea typeface="Cambria" panose="02040503050406030204" pitchFamily="18" charset="0"/>
              </a:rPr>
              <a:t> 70 </a:t>
            </a:r>
            <a:r>
              <a:rPr lang="en-US" sz="3600" dirty="0" err="1">
                <a:solidFill>
                  <a:srgbClr val="FF0066"/>
                </a:solidFill>
                <a:latin typeface="Cambria" panose="02040503050406030204" pitchFamily="18" charset="0"/>
                <a:ea typeface="Cambria" panose="02040503050406030204" pitchFamily="18" charset="0"/>
              </a:rPr>
              <a:t>là</a:t>
            </a:r>
            <a:r>
              <a:rPr lang="en-US" sz="3600" dirty="0">
                <a:solidFill>
                  <a:srgbClr val="FF0066"/>
                </a:solidFill>
                <a:latin typeface="Cambria" panose="02040503050406030204" pitchFamily="18" charset="0"/>
                <a:ea typeface="Cambria" panose="02040503050406030204" pitchFamily="18" charset="0"/>
              </a:rPr>
              <a:t>: 49 : 70 = 0,7 = 70%</a:t>
            </a:r>
          </a:p>
          <a:p>
            <a:pPr>
              <a:lnSpc>
                <a:spcPct val="150000"/>
              </a:lnSpc>
            </a:pPr>
            <a:r>
              <a:rPr lang="en-US" sz="3600" dirty="0">
                <a:solidFill>
                  <a:srgbClr val="FF0066"/>
                </a:solidFill>
                <a:latin typeface="Cambria" panose="02040503050406030204" pitchFamily="18" charset="0"/>
                <a:ea typeface="Cambria" panose="02040503050406030204" pitchFamily="18" charset="0"/>
              </a:rPr>
              <a:t>b) </a:t>
            </a:r>
            <a:r>
              <a:rPr lang="en-US" sz="3600" dirty="0" err="1">
                <a:solidFill>
                  <a:srgbClr val="FF0066"/>
                </a:solidFill>
                <a:latin typeface="Cambria" panose="02040503050406030204" pitchFamily="18" charset="0"/>
                <a:ea typeface="Cambria" panose="02040503050406030204" pitchFamily="18" charset="0"/>
              </a:rPr>
              <a:t>Tỉ</a:t>
            </a:r>
            <a:r>
              <a:rPr lang="en-US" sz="3600" dirty="0">
                <a:solidFill>
                  <a:srgbClr val="FF0066"/>
                </a:solidFill>
                <a:latin typeface="Cambria" panose="02040503050406030204" pitchFamily="18" charset="0"/>
                <a:ea typeface="Cambria" panose="02040503050406030204" pitchFamily="18" charset="0"/>
              </a:rPr>
              <a:t> </a:t>
            </a:r>
            <a:r>
              <a:rPr lang="en-US" sz="3600" dirty="0" err="1">
                <a:solidFill>
                  <a:srgbClr val="FF0066"/>
                </a:solidFill>
                <a:latin typeface="Cambria" panose="02040503050406030204" pitchFamily="18" charset="0"/>
                <a:ea typeface="Cambria" panose="02040503050406030204" pitchFamily="18" charset="0"/>
              </a:rPr>
              <a:t>số</a:t>
            </a:r>
            <a:r>
              <a:rPr lang="en-US" sz="3600" dirty="0">
                <a:solidFill>
                  <a:srgbClr val="FF0066"/>
                </a:solidFill>
                <a:latin typeface="Cambria" panose="02040503050406030204" pitchFamily="18" charset="0"/>
                <a:ea typeface="Cambria" panose="02040503050406030204" pitchFamily="18" charset="0"/>
              </a:rPr>
              <a:t> </a:t>
            </a:r>
            <a:r>
              <a:rPr lang="en-US" sz="3600" dirty="0" err="1">
                <a:solidFill>
                  <a:srgbClr val="FF0066"/>
                </a:solidFill>
                <a:latin typeface="Cambria" panose="02040503050406030204" pitchFamily="18" charset="0"/>
                <a:ea typeface="Cambria" panose="02040503050406030204" pitchFamily="18" charset="0"/>
              </a:rPr>
              <a:t>phần</a:t>
            </a:r>
            <a:r>
              <a:rPr lang="en-US" sz="3600" dirty="0">
                <a:solidFill>
                  <a:srgbClr val="FF0066"/>
                </a:solidFill>
                <a:latin typeface="Cambria" panose="02040503050406030204" pitchFamily="18" charset="0"/>
                <a:ea typeface="Cambria" panose="02040503050406030204" pitchFamily="18" charset="0"/>
              </a:rPr>
              <a:t> </a:t>
            </a:r>
            <a:r>
              <a:rPr lang="en-US" sz="3600" dirty="0" err="1">
                <a:solidFill>
                  <a:srgbClr val="FF0066"/>
                </a:solidFill>
                <a:latin typeface="Cambria" panose="02040503050406030204" pitchFamily="18" charset="0"/>
                <a:ea typeface="Cambria" panose="02040503050406030204" pitchFamily="18" charset="0"/>
              </a:rPr>
              <a:t>trăm</a:t>
            </a:r>
            <a:r>
              <a:rPr lang="en-US" sz="3600" dirty="0">
                <a:solidFill>
                  <a:srgbClr val="FF0066"/>
                </a:solidFill>
                <a:latin typeface="Cambria" panose="02040503050406030204" pitchFamily="18" charset="0"/>
                <a:ea typeface="Cambria" panose="02040503050406030204" pitchFamily="18" charset="0"/>
              </a:rPr>
              <a:t> </a:t>
            </a:r>
            <a:r>
              <a:rPr lang="en-US" sz="3600" dirty="0" err="1">
                <a:solidFill>
                  <a:srgbClr val="FF0066"/>
                </a:solidFill>
                <a:latin typeface="Cambria" panose="02040503050406030204" pitchFamily="18" charset="0"/>
                <a:ea typeface="Cambria" panose="02040503050406030204" pitchFamily="18" charset="0"/>
              </a:rPr>
              <a:t>của</a:t>
            </a:r>
            <a:r>
              <a:rPr lang="en-US" sz="3600" dirty="0">
                <a:solidFill>
                  <a:srgbClr val="FF0066"/>
                </a:solidFill>
                <a:latin typeface="Cambria" panose="02040503050406030204" pitchFamily="18" charset="0"/>
                <a:ea typeface="Cambria" panose="02040503050406030204" pitchFamily="18" charset="0"/>
              </a:rPr>
              <a:t> 37,8 </a:t>
            </a:r>
            <a:r>
              <a:rPr lang="en-US" sz="3600" dirty="0" err="1">
                <a:solidFill>
                  <a:srgbClr val="FF0066"/>
                </a:solidFill>
                <a:latin typeface="Cambria" panose="02040503050406030204" pitchFamily="18" charset="0"/>
                <a:ea typeface="Cambria" panose="02040503050406030204" pitchFamily="18" charset="0"/>
              </a:rPr>
              <a:t>và</a:t>
            </a:r>
            <a:r>
              <a:rPr lang="en-US" sz="3600" dirty="0">
                <a:solidFill>
                  <a:srgbClr val="FF0066"/>
                </a:solidFill>
                <a:latin typeface="Cambria" panose="02040503050406030204" pitchFamily="18" charset="0"/>
                <a:ea typeface="Cambria" panose="02040503050406030204" pitchFamily="18" charset="0"/>
              </a:rPr>
              <a:t> 45 </a:t>
            </a:r>
            <a:r>
              <a:rPr lang="en-US" sz="3600" dirty="0" err="1">
                <a:solidFill>
                  <a:srgbClr val="FF0066"/>
                </a:solidFill>
                <a:latin typeface="Cambria" panose="02040503050406030204" pitchFamily="18" charset="0"/>
                <a:ea typeface="Cambria" panose="02040503050406030204" pitchFamily="18" charset="0"/>
              </a:rPr>
              <a:t>là</a:t>
            </a:r>
            <a:r>
              <a:rPr lang="en-US" sz="3600" dirty="0">
                <a:solidFill>
                  <a:srgbClr val="FF0066"/>
                </a:solidFill>
                <a:latin typeface="Cambria" panose="02040503050406030204" pitchFamily="18" charset="0"/>
                <a:ea typeface="Cambria" panose="02040503050406030204" pitchFamily="18" charset="0"/>
              </a:rPr>
              <a:t>: 37,8 : 45 = 0,84 = 84%</a:t>
            </a:r>
          </a:p>
        </p:txBody>
      </p:sp>
    </p:spTree>
    <p:extLst>
      <p:ext uri="{BB962C8B-B14F-4D97-AF65-F5344CB8AC3E}">
        <p14:creationId xmlns:p14="http://schemas.microsoft.com/office/powerpoint/2010/main" val="34939450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wipe(up)">
                                      <p:cBhvr>
                                        <p:cTn id="18" dur="500"/>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wipe(up)">
                                      <p:cBhvr>
                                        <p:cTn id="23"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4" name="Hình chữ nhật: Góc Tròn 33">
            <a:extLst>
              <a:ext uri="{FF2B5EF4-FFF2-40B4-BE49-F238E27FC236}">
                <a16:creationId xmlns:a16="http://schemas.microsoft.com/office/drawing/2014/main" id="{7EAEE4D9-1355-CB7F-5468-DBC8FA6847F0}"/>
              </a:ext>
            </a:extLst>
          </p:cNvPr>
          <p:cNvSpPr/>
          <p:nvPr/>
        </p:nvSpPr>
        <p:spPr>
          <a:xfrm>
            <a:off x="3182815" y="1612434"/>
            <a:ext cx="5826369" cy="3434774"/>
          </a:xfrm>
          <a:prstGeom prst="roundRect">
            <a:avLst/>
          </a:prstGeom>
          <a:solidFill>
            <a:srgbClr val="F3F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1" name="Rectangle: Rounded Corners 3">
            <a:extLst>
              <a:ext uri="{FF2B5EF4-FFF2-40B4-BE49-F238E27FC236}">
                <a16:creationId xmlns:a16="http://schemas.microsoft.com/office/drawing/2014/main" id="{84589C84-E51F-3A61-DE65-9D1EF9412743}"/>
              </a:ext>
            </a:extLst>
          </p:cNvPr>
          <p:cNvSpPr/>
          <p:nvPr/>
        </p:nvSpPr>
        <p:spPr>
          <a:xfrm>
            <a:off x="106016" y="106017"/>
            <a:ext cx="11926957" cy="6652592"/>
          </a:xfrm>
          <a:prstGeom prst="roundRect">
            <a:avLst>
              <a:gd name="adj" fmla="val 13230"/>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2" name="Hộp Văn bản 11">
            <a:extLst>
              <a:ext uri="{FF2B5EF4-FFF2-40B4-BE49-F238E27FC236}">
                <a16:creationId xmlns:a16="http://schemas.microsoft.com/office/drawing/2014/main" id="{3BE59900-9A0C-9147-DEF7-18A82EEBB6B8}"/>
              </a:ext>
            </a:extLst>
          </p:cNvPr>
          <p:cNvSpPr txBox="1"/>
          <p:nvPr/>
        </p:nvSpPr>
        <p:spPr>
          <a:xfrm>
            <a:off x="1472316" y="280891"/>
            <a:ext cx="11198086"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Số</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 name="Oval 1">
            <a:extLst>
              <a:ext uri="{FF2B5EF4-FFF2-40B4-BE49-F238E27FC236}">
                <a16:creationId xmlns:a16="http://schemas.microsoft.com/office/drawing/2014/main" id="{8356CDF9-2103-4B9B-04B7-1C87C06F5910}"/>
              </a:ext>
            </a:extLst>
          </p:cNvPr>
          <p:cNvSpPr/>
          <p:nvPr/>
        </p:nvSpPr>
        <p:spPr>
          <a:xfrm>
            <a:off x="802640" y="365760"/>
            <a:ext cx="589280" cy="5588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2</a:t>
            </a:r>
          </a:p>
        </p:txBody>
      </p:sp>
      <p:graphicFrame>
        <p:nvGraphicFramePr>
          <p:cNvPr id="6" name="Table 5">
            <a:extLst>
              <a:ext uri="{FF2B5EF4-FFF2-40B4-BE49-F238E27FC236}">
                <a16:creationId xmlns:a16="http://schemas.microsoft.com/office/drawing/2014/main" id="{6AD2EB84-C38B-EBEB-5E02-9517C2685538}"/>
              </a:ext>
            </a:extLst>
          </p:cNvPr>
          <p:cNvGraphicFramePr>
            <a:graphicFrameLocks noGrp="1"/>
          </p:cNvGraphicFramePr>
          <p:nvPr>
            <p:extLst>
              <p:ext uri="{D42A27DB-BD31-4B8C-83A1-F6EECF244321}">
                <p14:modId xmlns:p14="http://schemas.microsoft.com/office/powerpoint/2010/main" val="3623179659"/>
              </p:ext>
            </p:extLst>
          </p:nvPr>
        </p:nvGraphicFramePr>
        <p:xfrm>
          <a:off x="645160" y="1308894"/>
          <a:ext cx="3225800" cy="579120"/>
        </p:xfrm>
        <a:graphic>
          <a:graphicData uri="http://schemas.openxmlformats.org/drawingml/2006/table">
            <a:tbl>
              <a:tblPr/>
              <a:tblGrid>
                <a:gridCol w="3225800">
                  <a:extLst>
                    <a:ext uri="{9D8B030D-6E8A-4147-A177-3AD203B41FA5}">
                      <a16:colId xmlns:a16="http://schemas.microsoft.com/office/drawing/2014/main" val="1272105294"/>
                    </a:ext>
                  </a:extLst>
                </a:gridCol>
              </a:tblGrid>
              <a:tr h="0">
                <a:tc>
                  <a:txBody>
                    <a:bodyPr/>
                    <a:lstStyle/>
                    <a:p>
                      <a:pPr algn="just"/>
                      <a:r>
                        <a:rPr lang="fr-FR" sz="3200" dirty="0">
                          <a:solidFill>
                            <a:srgbClr val="000000"/>
                          </a:solidFill>
                          <a:effectLst/>
                          <a:latin typeface="Cambria" panose="02040503050406030204" pitchFamily="18" charset="0"/>
                          <a:ea typeface="Cambria" panose="02040503050406030204" pitchFamily="18" charset="0"/>
                        </a:rPr>
                        <a:t>a) 10% </a:t>
                      </a:r>
                      <a:r>
                        <a:rPr lang="fr-FR" sz="3200" dirty="0" err="1">
                          <a:solidFill>
                            <a:srgbClr val="000000"/>
                          </a:solidFill>
                          <a:effectLst/>
                          <a:latin typeface="Cambria" panose="02040503050406030204" pitchFamily="18" charset="0"/>
                          <a:ea typeface="Cambria" panose="02040503050406030204" pitchFamily="18" charset="0"/>
                        </a:rPr>
                        <a:t>của</a:t>
                      </a:r>
                      <a:r>
                        <a:rPr lang="fr-FR" sz="3200" dirty="0">
                          <a:solidFill>
                            <a:srgbClr val="000000"/>
                          </a:solidFill>
                          <a:effectLst/>
                          <a:latin typeface="Cambria" panose="02040503050406030204" pitchFamily="18" charset="0"/>
                          <a:ea typeface="Cambria" panose="02040503050406030204" pitchFamily="18" charset="0"/>
                        </a:rPr>
                        <a:t> 60 là</a:t>
                      </a:r>
                    </a:p>
                  </a:txBody>
                  <a:tcPr anchor="ctr">
                    <a:lnL>
                      <a:noFill/>
                    </a:lnL>
                    <a:lnR>
                      <a:noFill/>
                    </a:lnR>
                    <a:lnT>
                      <a:noFill/>
                    </a:lnT>
                    <a:lnB>
                      <a:noFill/>
                    </a:lnB>
                    <a:noFill/>
                  </a:tcPr>
                </a:tc>
                <a:extLst>
                  <a:ext uri="{0D108BD9-81ED-4DB2-BD59-A6C34878D82A}">
                    <a16:rowId xmlns:a16="http://schemas.microsoft.com/office/drawing/2014/main" val="2807546560"/>
                  </a:ext>
                </a:extLst>
              </a:tr>
            </a:tbl>
          </a:graphicData>
        </a:graphic>
      </p:graphicFrame>
      <p:graphicFrame>
        <p:nvGraphicFramePr>
          <p:cNvPr id="7" name="Table 6">
            <a:extLst>
              <a:ext uri="{FF2B5EF4-FFF2-40B4-BE49-F238E27FC236}">
                <a16:creationId xmlns:a16="http://schemas.microsoft.com/office/drawing/2014/main" id="{B01C2F35-B522-1CBB-19BF-E6B686C18CF5}"/>
              </a:ext>
            </a:extLst>
          </p:cNvPr>
          <p:cNvGraphicFramePr>
            <a:graphicFrameLocks noGrp="1"/>
          </p:cNvGraphicFramePr>
          <p:nvPr>
            <p:extLst>
              <p:ext uri="{D42A27DB-BD31-4B8C-83A1-F6EECF244321}">
                <p14:modId xmlns:p14="http://schemas.microsoft.com/office/powerpoint/2010/main" val="4069025175"/>
              </p:ext>
            </p:extLst>
          </p:nvPr>
        </p:nvGraphicFramePr>
        <p:xfrm>
          <a:off x="675640" y="2710974"/>
          <a:ext cx="3225800" cy="579120"/>
        </p:xfrm>
        <a:graphic>
          <a:graphicData uri="http://schemas.openxmlformats.org/drawingml/2006/table">
            <a:tbl>
              <a:tblPr/>
              <a:tblGrid>
                <a:gridCol w="3225800">
                  <a:extLst>
                    <a:ext uri="{9D8B030D-6E8A-4147-A177-3AD203B41FA5}">
                      <a16:colId xmlns:a16="http://schemas.microsoft.com/office/drawing/2014/main" val="1272105294"/>
                    </a:ext>
                  </a:extLst>
                </a:gridCol>
              </a:tblGrid>
              <a:tr h="0">
                <a:tc>
                  <a:txBody>
                    <a:bodyPr/>
                    <a:lstStyle/>
                    <a:p>
                      <a:pPr algn="just"/>
                      <a:r>
                        <a:rPr lang="fr-FR" sz="3200" b="0" i="0" kern="1200" dirty="0">
                          <a:solidFill>
                            <a:schemeClr val="tx1"/>
                          </a:solidFill>
                          <a:effectLst/>
                          <a:latin typeface="Cambria" panose="02040503050406030204" pitchFamily="18" charset="0"/>
                          <a:ea typeface="Cambria" panose="02040503050406030204" pitchFamily="18" charset="0"/>
                          <a:cs typeface="+mn-cs"/>
                        </a:rPr>
                        <a:t>c) 2% </a:t>
                      </a:r>
                      <a:r>
                        <a:rPr lang="fr-FR" sz="3200" b="0" i="0" kern="1200" dirty="0" err="1">
                          <a:solidFill>
                            <a:schemeClr val="tx1"/>
                          </a:solidFill>
                          <a:effectLst/>
                          <a:latin typeface="Cambria" panose="02040503050406030204" pitchFamily="18" charset="0"/>
                          <a:ea typeface="Cambria" panose="02040503050406030204" pitchFamily="18" charset="0"/>
                          <a:cs typeface="+mn-cs"/>
                        </a:rPr>
                        <a:t>của</a:t>
                      </a:r>
                      <a:r>
                        <a:rPr lang="fr-FR" sz="3200" b="0" i="0" kern="1200" dirty="0">
                          <a:solidFill>
                            <a:schemeClr val="tx1"/>
                          </a:solidFill>
                          <a:effectLst/>
                          <a:latin typeface="Cambria" panose="02040503050406030204" pitchFamily="18" charset="0"/>
                          <a:ea typeface="Cambria" panose="02040503050406030204" pitchFamily="18" charset="0"/>
                          <a:cs typeface="+mn-cs"/>
                        </a:rPr>
                        <a:t> 250 là</a:t>
                      </a:r>
                      <a:endParaRPr lang="fr-FR" sz="3200" dirty="0">
                        <a:solidFill>
                          <a:srgbClr val="000000"/>
                        </a:solidFill>
                        <a:effectLst/>
                        <a:latin typeface="Cambria" panose="02040503050406030204" pitchFamily="18" charset="0"/>
                        <a:ea typeface="Cambria" panose="02040503050406030204" pitchFamily="18" charset="0"/>
                      </a:endParaRPr>
                    </a:p>
                  </a:txBody>
                  <a:tcPr anchor="ctr">
                    <a:lnL>
                      <a:noFill/>
                    </a:lnL>
                    <a:lnR>
                      <a:noFill/>
                    </a:lnR>
                    <a:lnT>
                      <a:noFill/>
                    </a:lnT>
                    <a:lnB>
                      <a:noFill/>
                    </a:lnB>
                    <a:noFill/>
                  </a:tcPr>
                </a:tc>
                <a:extLst>
                  <a:ext uri="{0D108BD9-81ED-4DB2-BD59-A6C34878D82A}">
                    <a16:rowId xmlns:a16="http://schemas.microsoft.com/office/drawing/2014/main" val="2807546560"/>
                  </a:ext>
                </a:extLst>
              </a:tr>
            </a:tbl>
          </a:graphicData>
        </a:graphic>
      </p:graphicFrame>
      <p:graphicFrame>
        <p:nvGraphicFramePr>
          <p:cNvPr id="8" name="Table 7">
            <a:extLst>
              <a:ext uri="{FF2B5EF4-FFF2-40B4-BE49-F238E27FC236}">
                <a16:creationId xmlns:a16="http://schemas.microsoft.com/office/drawing/2014/main" id="{64516D37-9B19-EF2B-093E-5F5944ADD3AF}"/>
              </a:ext>
            </a:extLst>
          </p:cNvPr>
          <p:cNvGraphicFramePr>
            <a:graphicFrameLocks noGrp="1"/>
          </p:cNvGraphicFramePr>
          <p:nvPr>
            <p:extLst>
              <p:ext uri="{D42A27DB-BD31-4B8C-83A1-F6EECF244321}">
                <p14:modId xmlns:p14="http://schemas.microsoft.com/office/powerpoint/2010/main" val="976070891"/>
              </p:ext>
            </p:extLst>
          </p:nvPr>
        </p:nvGraphicFramePr>
        <p:xfrm>
          <a:off x="6527800" y="1288574"/>
          <a:ext cx="3225800" cy="579120"/>
        </p:xfrm>
        <a:graphic>
          <a:graphicData uri="http://schemas.openxmlformats.org/drawingml/2006/table">
            <a:tbl>
              <a:tblPr/>
              <a:tblGrid>
                <a:gridCol w="3225800">
                  <a:extLst>
                    <a:ext uri="{9D8B030D-6E8A-4147-A177-3AD203B41FA5}">
                      <a16:colId xmlns:a16="http://schemas.microsoft.com/office/drawing/2014/main" val="1272105294"/>
                    </a:ext>
                  </a:extLst>
                </a:gridCol>
              </a:tblGrid>
              <a:tr h="0">
                <a:tc>
                  <a:txBody>
                    <a:bodyPr/>
                    <a:lstStyle/>
                    <a:p>
                      <a:pPr algn="just"/>
                      <a:r>
                        <a:rPr lang="fr-FR" sz="3200" b="0" i="0" kern="1200" dirty="0">
                          <a:solidFill>
                            <a:schemeClr val="tx1"/>
                          </a:solidFill>
                          <a:effectLst/>
                          <a:latin typeface="Cambria" panose="02040503050406030204" pitchFamily="18" charset="0"/>
                          <a:ea typeface="Cambria" panose="02040503050406030204" pitchFamily="18" charset="0"/>
                          <a:cs typeface="+mn-cs"/>
                        </a:rPr>
                        <a:t>b) 50% </a:t>
                      </a:r>
                      <a:r>
                        <a:rPr lang="fr-FR" sz="3200" b="0" i="0" kern="1200" dirty="0" err="1">
                          <a:solidFill>
                            <a:schemeClr val="tx1"/>
                          </a:solidFill>
                          <a:effectLst/>
                          <a:latin typeface="Cambria" panose="02040503050406030204" pitchFamily="18" charset="0"/>
                          <a:ea typeface="Cambria" panose="02040503050406030204" pitchFamily="18" charset="0"/>
                          <a:cs typeface="+mn-cs"/>
                        </a:rPr>
                        <a:t>của</a:t>
                      </a:r>
                      <a:r>
                        <a:rPr lang="fr-FR" sz="3200" b="0" i="0" kern="1200" dirty="0">
                          <a:solidFill>
                            <a:schemeClr val="tx1"/>
                          </a:solidFill>
                          <a:effectLst/>
                          <a:latin typeface="Cambria" panose="02040503050406030204" pitchFamily="18" charset="0"/>
                          <a:ea typeface="Cambria" panose="02040503050406030204" pitchFamily="18" charset="0"/>
                          <a:cs typeface="+mn-cs"/>
                        </a:rPr>
                        <a:t> 36 là</a:t>
                      </a:r>
                      <a:endParaRPr lang="fr-FR" sz="3200" dirty="0">
                        <a:solidFill>
                          <a:srgbClr val="000000"/>
                        </a:solidFill>
                        <a:effectLst/>
                        <a:latin typeface="Cambria" panose="02040503050406030204" pitchFamily="18" charset="0"/>
                        <a:ea typeface="Cambria" panose="02040503050406030204" pitchFamily="18" charset="0"/>
                      </a:endParaRPr>
                    </a:p>
                  </a:txBody>
                  <a:tcPr anchor="ctr">
                    <a:lnL>
                      <a:noFill/>
                    </a:lnL>
                    <a:lnR>
                      <a:noFill/>
                    </a:lnR>
                    <a:lnT>
                      <a:noFill/>
                    </a:lnT>
                    <a:lnB>
                      <a:noFill/>
                    </a:lnB>
                    <a:noFill/>
                  </a:tcPr>
                </a:tc>
                <a:extLst>
                  <a:ext uri="{0D108BD9-81ED-4DB2-BD59-A6C34878D82A}">
                    <a16:rowId xmlns:a16="http://schemas.microsoft.com/office/drawing/2014/main" val="2807546560"/>
                  </a:ext>
                </a:extLst>
              </a:tr>
            </a:tbl>
          </a:graphicData>
        </a:graphic>
      </p:graphicFrame>
      <p:graphicFrame>
        <p:nvGraphicFramePr>
          <p:cNvPr id="9" name="Table 8">
            <a:extLst>
              <a:ext uri="{FF2B5EF4-FFF2-40B4-BE49-F238E27FC236}">
                <a16:creationId xmlns:a16="http://schemas.microsoft.com/office/drawing/2014/main" id="{FD404B4C-EAD0-B79B-C82C-1765767F7A3F}"/>
              </a:ext>
            </a:extLst>
          </p:cNvPr>
          <p:cNvGraphicFramePr>
            <a:graphicFrameLocks noGrp="1"/>
          </p:cNvGraphicFramePr>
          <p:nvPr>
            <p:extLst>
              <p:ext uri="{D42A27DB-BD31-4B8C-83A1-F6EECF244321}">
                <p14:modId xmlns:p14="http://schemas.microsoft.com/office/powerpoint/2010/main" val="1552827263"/>
              </p:ext>
            </p:extLst>
          </p:nvPr>
        </p:nvGraphicFramePr>
        <p:xfrm>
          <a:off x="6568440" y="2619534"/>
          <a:ext cx="3947160" cy="579120"/>
        </p:xfrm>
        <a:graphic>
          <a:graphicData uri="http://schemas.openxmlformats.org/drawingml/2006/table">
            <a:tbl>
              <a:tblPr/>
              <a:tblGrid>
                <a:gridCol w="3947160">
                  <a:extLst>
                    <a:ext uri="{9D8B030D-6E8A-4147-A177-3AD203B41FA5}">
                      <a16:colId xmlns:a16="http://schemas.microsoft.com/office/drawing/2014/main" val="1272105294"/>
                    </a:ext>
                  </a:extLst>
                </a:gridCol>
              </a:tblGrid>
              <a:tr h="0">
                <a:tc>
                  <a:txBody>
                    <a:bodyPr/>
                    <a:lstStyle/>
                    <a:p>
                      <a:pPr algn="just"/>
                      <a:r>
                        <a:rPr lang="fr-FR" sz="3200" b="0" i="0" kern="1200" dirty="0">
                          <a:solidFill>
                            <a:schemeClr val="tx1"/>
                          </a:solidFill>
                          <a:effectLst/>
                          <a:latin typeface="Cambria" panose="02040503050406030204" pitchFamily="18" charset="0"/>
                          <a:ea typeface="Cambria" panose="02040503050406030204" pitchFamily="18" charset="0"/>
                          <a:cs typeface="+mn-cs"/>
                        </a:rPr>
                        <a:t>d) 11% </a:t>
                      </a:r>
                      <a:r>
                        <a:rPr lang="fr-FR" sz="3200" b="0" i="0" kern="1200" dirty="0" err="1">
                          <a:solidFill>
                            <a:schemeClr val="tx1"/>
                          </a:solidFill>
                          <a:effectLst/>
                          <a:latin typeface="Cambria" panose="02040503050406030204" pitchFamily="18" charset="0"/>
                          <a:ea typeface="Cambria" panose="02040503050406030204" pitchFamily="18" charset="0"/>
                          <a:cs typeface="+mn-cs"/>
                        </a:rPr>
                        <a:t>của</a:t>
                      </a:r>
                      <a:r>
                        <a:rPr lang="fr-FR" sz="3200" b="0" i="0" kern="1200" dirty="0">
                          <a:solidFill>
                            <a:schemeClr val="tx1"/>
                          </a:solidFill>
                          <a:effectLst/>
                          <a:latin typeface="Cambria" panose="02040503050406030204" pitchFamily="18" charset="0"/>
                          <a:ea typeface="Cambria" panose="02040503050406030204" pitchFamily="18" charset="0"/>
                          <a:cs typeface="+mn-cs"/>
                        </a:rPr>
                        <a:t> 200 là</a:t>
                      </a:r>
                      <a:endParaRPr lang="fr-FR" sz="3200" dirty="0">
                        <a:solidFill>
                          <a:srgbClr val="000000"/>
                        </a:solidFill>
                        <a:effectLst/>
                        <a:latin typeface="Cambria" panose="02040503050406030204" pitchFamily="18" charset="0"/>
                        <a:ea typeface="Cambria" panose="02040503050406030204" pitchFamily="18" charset="0"/>
                      </a:endParaRPr>
                    </a:p>
                  </a:txBody>
                  <a:tcPr anchor="ctr">
                    <a:lnL>
                      <a:noFill/>
                    </a:lnL>
                    <a:lnR>
                      <a:noFill/>
                    </a:lnR>
                    <a:lnT>
                      <a:noFill/>
                    </a:lnT>
                    <a:lnB>
                      <a:noFill/>
                    </a:lnB>
                    <a:noFill/>
                  </a:tcPr>
                </a:tc>
                <a:extLst>
                  <a:ext uri="{0D108BD9-81ED-4DB2-BD59-A6C34878D82A}">
                    <a16:rowId xmlns:a16="http://schemas.microsoft.com/office/drawing/2014/main" val="2807546560"/>
                  </a:ext>
                </a:extLst>
              </a:tr>
            </a:tbl>
          </a:graphicData>
        </a:graphic>
      </p:graphicFrame>
      <p:sp>
        <p:nvSpPr>
          <p:cNvPr id="10" name="Rectangle 9">
            <a:extLst>
              <a:ext uri="{FF2B5EF4-FFF2-40B4-BE49-F238E27FC236}">
                <a16:creationId xmlns:a16="http://schemas.microsoft.com/office/drawing/2014/main" id="{0BE63F55-960F-6575-5687-5BBA7B5BA670}"/>
              </a:ext>
            </a:extLst>
          </p:cNvPr>
          <p:cNvSpPr/>
          <p:nvPr/>
        </p:nvSpPr>
        <p:spPr>
          <a:xfrm>
            <a:off x="3749040" y="1361440"/>
            <a:ext cx="640080" cy="518160"/>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11" name="Rectangle 10">
            <a:extLst>
              <a:ext uri="{FF2B5EF4-FFF2-40B4-BE49-F238E27FC236}">
                <a16:creationId xmlns:a16="http://schemas.microsoft.com/office/drawing/2014/main" id="{1AEF4B20-9FD8-F319-1256-9F44839C144C}"/>
              </a:ext>
            </a:extLst>
          </p:cNvPr>
          <p:cNvSpPr/>
          <p:nvPr/>
        </p:nvSpPr>
        <p:spPr>
          <a:xfrm>
            <a:off x="3749040" y="2722880"/>
            <a:ext cx="640080" cy="518160"/>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13" name="Rectangle 12">
            <a:extLst>
              <a:ext uri="{FF2B5EF4-FFF2-40B4-BE49-F238E27FC236}">
                <a16:creationId xmlns:a16="http://schemas.microsoft.com/office/drawing/2014/main" id="{8CB82AC2-8962-5F3B-7956-9078835371BE}"/>
              </a:ext>
            </a:extLst>
          </p:cNvPr>
          <p:cNvSpPr/>
          <p:nvPr/>
        </p:nvSpPr>
        <p:spPr>
          <a:xfrm>
            <a:off x="9641840" y="1280160"/>
            <a:ext cx="640080" cy="518160"/>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14" name="Rectangle 13">
            <a:extLst>
              <a:ext uri="{FF2B5EF4-FFF2-40B4-BE49-F238E27FC236}">
                <a16:creationId xmlns:a16="http://schemas.microsoft.com/office/drawing/2014/main" id="{8937B60B-BFF1-850C-8F00-A0F8033B7E09}"/>
              </a:ext>
            </a:extLst>
          </p:cNvPr>
          <p:cNvSpPr/>
          <p:nvPr/>
        </p:nvSpPr>
        <p:spPr>
          <a:xfrm>
            <a:off x="9895840" y="2661920"/>
            <a:ext cx="640080" cy="518160"/>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15" name="Rectangle 14">
            <a:extLst>
              <a:ext uri="{FF2B5EF4-FFF2-40B4-BE49-F238E27FC236}">
                <a16:creationId xmlns:a16="http://schemas.microsoft.com/office/drawing/2014/main" id="{FD4DF5D7-D095-1B62-734D-EFAB409C144E}"/>
              </a:ext>
            </a:extLst>
          </p:cNvPr>
          <p:cNvSpPr/>
          <p:nvPr/>
        </p:nvSpPr>
        <p:spPr>
          <a:xfrm>
            <a:off x="3749040" y="1361440"/>
            <a:ext cx="640080" cy="518160"/>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66"/>
                </a:solidFill>
                <a:latin typeface="Cambria" panose="02040503050406030204" pitchFamily="18" charset="0"/>
                <a:ea typeface="Cambria" panose="02040503050406030204" pitchFamily="18" charset="0"/>
              </a:rPr>
              <a:t>6</a:t>
            </a:r>
          </a:p>
        </p:txBody>
      </p:sp>
      <p:sp>
        <p:nvSpPr>
          <p:cNvPr id="16" name="Rectangle 15">
            <a:extLst>
              <a:ext uri="{FF2B5EF4-FFF2-40B4-BE49-F238E27FC236}">
                <a16:creationId xmlns:a16="http://schemas.microsoft.com/office/drawing/2014/main" id="{9F8345A0-061D-3AED-BABB-AF5B3FF8E82A}"/>
              </a:ext>
            </a:extLst>
          </p:cNvPr>
          <p:cNvSpPr/>
          <p:nvPr/>
        </p:nvSpPr>
        <p:spPr>
          <a:xfrm>
            <a:off x="9631680" y="1290320"/>
            <a:ext cx="833120" cy="518160"/>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66"/>
                </a:solidFill>
                <a:latin typeface="Cambria" panose="02040503050406030204" pitchFamily="18" charset="0"/>
                <a:ea typeface="Cambria" panose="02040503050406030204" pitchFamily="18" charset="0"/>
              </a:rPr>
              <a:t>18</a:t>
            </a:r>
          </a:p>
        </p:txBody>
      </p:sp>
      <p:sp>
        <p:nvSpPr>
          <p:cNvPr id="17" name="Rectangle 16">
            <a:extLst>
              <a:ext uri="{FF2B5EF4-FFF2-40B4-BE49-F238E27FC236}">
                <a16:creationId xmlns:a16="http://schemas.microsoft.com/office/drawing/2014/main" id="{00F16864-BB50-8534-B86E-53991F15C8DD}"/>
              </a:ext>
            </a:extLst>
          </p:cNvPr>
          <p:cNvSpPr/>
          <p:nvPr/>
        </p:nvSpPr>
        <p:spPr>
          <a:xfrm>
            <a:off x="3749040" y="2722880"/>
            <a:ext cx="650240" cy="518160"/>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66"/>
                </a:solidFill>
                <a:latin typeface="Cambria" panose="02040503050406030204" pitchFamily="18" charset="0"/>
                <a:ea typeface="Cambria" panose="02040503050406030204" pitchFamily="18" charset="0"/>
              </a:rPr>
              <a:t>5</a:t>
            </a:r>
          </a:p>
        </p:txBody>
      </p:sp>
      <p:sp>
        <p:nvSpPr>
          <p:cNvPr id="18" name="Rectangle 17">
            <a:extLst>
              <a:ext uri="{FF2B5EF4-FFF2-40B4-BE49-F238E27FC236}">
                <a16:creationId xmlns:a16="http://schemas.microsoft.com/office/drawing/2014/main" id="{05601CA0-9B80-5CE3-E275-591AD773DA58}"/>
              </a:ext>
            </a:extLst>
          </p:cNvPr>
          <p:cNvSpPr/>
          <p:nvPr/>
        </p:nvSpPr>
        <p:spPr>
          <a:xfrm>
            <a:off x="9834880" y="2661920"/>
            <a:ext cx="833120" cy="518160"/>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66"/>
                </a:solidFill>
                <a:latin typeface="Cambria" panose="02040503050406030204" pitchFamily="18" charset="0"/>
                <a:ea typeface="Cambria" panose="02040503050406030204" pitchFamily="18" charset="0"/>
              </a:rPr>
              <a:t>22</a:t>
            </a:r>
          </a:p>
        </p:txBody>
      </p:sp>
    </p:spTree>
    <p:extLst>
      <p:ext uri="{BB962C8B-B14F-4D97-AF65-F5344CB8AC3E}">
        <p14:creationId xmlns:p14="http://schemas.microsoft.com/office/powerpoint/2010/main" val="8591030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down)">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down)">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ipe(down)">
                                      <p:cBhvr>
                                        <p:cTn id="5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P spid="10" grpId="0" animBg="1"/>
      <p:bldP spid="11" grpId="0" animBg="1"/>
      <p:bldP spid="13" grpId="0" animBg="1"/>
      <p:bldP spid="14" grpId="0" animBg="1"/>
      <p:bldP spid="15" grpId="0" animBg="1"/>
      <p:bldP spid="16" grpId="0" animBg="1"/>
      <p:bldP spid="17"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1" name="Rectangle: Rounded Corners 3">
            <a:extLst>
              <a:ext uri="{FF2B5EF4-FFF2-40B4-BE49-F238E27FC236}">
                <a16:creationId xmlns:a16="http://schemas.microsoft.com/office/drawing/2014/main" id="{84589C84-E51F-3A61-DE65-9D1EF9412743}"/>
              </a:ext>
            </a:extLst>
          </p:cNvPr>
          <p:cNvSpPr/>
          <p:nvPr/>
        </p:nvSpPr>
        <p:spPr>
          <a:xfrm>
            <a:off x="106016" y="106017"/>
            <a:ext cx="11926957" cy="6652592"/>
          </a:xfrm>
          <a:prstGeom prst="roundRect">
            <a:avLst>
              <a:gd name="adj" fmla="val 13230"/>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ộp Văn bản 11">
            <a:extLst>
              <a:ext uri="{FF2B5EF4-FFF2-40B4-BE49-F238E27FC236}">
                <a16:creationId xmlns:a16="http://schemas.microsoft.com/office/drawing/2014/main" id="{3BE59900-9A0C-9147-DEF7-18A82EEBB6B8}"/>
              </a:ext>
            </a:extLst>
          </p:cNvPr>
          <p:cNvSpPr txBox="1"/>
          <p:nvPr/>
        </p:nvSpPr>
        <p:spPr>
          <a:xfrm>
            <a:off x="1431676" y="118331"/>
            <a:ext cx="9886564" cy="2554545"/>
          </a:xfrm>
          <a:prstGeom prst="rect">
            <a:avLst/>
          </a:prstGeom>
          <a:noFill/>
        </p:spPr>
        <p:txBody>
          <a:bodyPr wrap="square">
            <a:spAutoFit/>
          </a:bodyPr>
          <a:lstStyle/>
          <a:p>
            <a:pPr lvl="0" algn="just">
              <a:defRPr/>
            </a:pPr>
            <a:r>
              <a:rPr lang="vi-VN" sz="3200" b="1" dirty="0">
                <a:solidFill>
                  <a:srgbClr val="002060"/>
                </a:solidFill>
                <a:latin typeface="Calibri" panose="020F0502020204030204" pitchFamily="34" charset="0"/>
                <a:cs typeface="Calibri" panose="020F0502020204030204" pitchFamily="34" charset="0"/>
              </a:rPr>
              <a:t>Khi thu hoạch táo, người ta lấy ra một thùng táo 30 kg thì thấy có 1,5 kg táo bị sâu.</a:t>
            </a:r>
          </a:p>
          <a:p>
            <a:pPr lvl="0" algn="just">
              <a:defRPr/>
            </a:pPr>
            <a:r>
              <a:rPr lang="vi-VN" sz="3200" dirty="0">
                <a:solidFill>
                  <a:srgbClr val="002060"/>
                </a:solidFill>
                <a:latin typeface="Calibri" panose="020F0502020204030204" pitchFamily="34" charset="0"/>
                <a:cs typeface="Calibri" panose="020F0502020204030204" pitchFamily="34" charset="0"/>
              </a:rPr>
              <a:t>a) Hỏi tỉ lệ táo bị sâu là bao nhiêu phần trăm?</a:t>
            </a:r>
          </a:p>
          <a:p>
            <a:pPr lvl="0" algn="just">
              <a:defRPr/>
            </a:pPr>
            <a:r>
              <a:rPr lang="vi-VN" sz="3200" dirty="0">
                <a:solidFill>
                  <a:srgbClr val="002060"/>
                </a:solidFill>
                <a:latin typeface="Calibri" panose="020F0502020204030204" pitchFamily="34" charset="0"/>
                <a:cs typeface="Calibri" panose="020F0502020204030204" pitchFamily="34" charset="0"/>
              </a:rPr>
              <a:t>b) Với tỉ lệ táo bị sâu đó, nếu lấy ra thùng táo nặng 80 kg thì có bao nhiêu ki-lô-gam táo không bị sâu?</a:t>
            </a:r>
            <a:endParaRPr kumimoji="0" lang="vi-VN" sz="320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2" name="Oval 1">
            <a:extLst>
              <a:ext uri="{FF2B5EF4-FFF2-40B4-BE49-F238E27FC236}">
                <a16:creationId xmlns:a16="http://schemas.microsoft.com/office/drawing/2014/main" id="{8356CDF9-2103-4B9B-04B7-1C87C06F5910}"/>
              </a:ext>
            </a:extLst>
          </p:cNvPr>
          <p:cNvSpPr/>
          <p:nvPr/>
        </p:nvSpPr>
        <p:spPr>
          <a:xfrm>
            <a:off x="802640" y="365760"/>
            <a:ext cx="589280" cy="5588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a:t>
            </a:r>
          </a:p>
        </p:txBody>
      </p:sp>
      <p:pic>
        <p:nvPicPr>
          <p:cNvPr id="6" name="Picture 5">
            <a:extLst>
              <a:ext uri="{FF2B5EF4-FFF2-40B4-BE49-F238E27FC236}">
                <a16:creationId xmlns:a16="http://schemas.microsoft.com/office/drawing/2014/main" id="{2A97D499-842F-A83F-53F1-3FB747F41FE6}"/>
              </a:ext>
            </a:extLst>
          </p:cNvPr>
          <p:cNvPicPr>
            <a:picLocks noChangeAspect="1"/>
          </p:cNvPicPr>
          <p:nvPr/>
        </p:nvPicPr>
        <p:blipFill>
          <a:blip r:embed="rId3"/>
          <a:stretch>
            <a:fillRect/>
          </a:stretch>
        </p:blipFill>
        <p:spPr>
          <a:xfrm>
            <a:off x="7529749" y="3007360"/>
            <a:ext cx="4249183" cy="2566987"/>
          </a:xfrm>
          <a:prstGeom prst="rect">
            <a:avLst/>
          </a:prstGeom>
        </p:spPr>
      </p:pic>
      <p:sp>
        <p:nvSpPr>
          <p:cNvPr id="7" name="TextBox 6">
            <a:extLst>
              <a:ext uri="{FF2B5EF4-FFF2-40B4-BE49-F238E27FC236}">
                <a16:creationId xmlns:a16="http://schemas.microsoft.com/office/drawing/2014/main" id="{2E6BA7DC-386C-826F-9555-DFEC599AB9B5}"/>
              </a:ext>
            </a:extLst>
          </p:cNvPr>
          <p:cNvSpPr txBox="1"/>
          <p:nvPr/>
        </p:nvSpPr>
        <p:spPr>
          <a:xfrm>
            <a:off x="528320" y="2976880"/>
            <a:ext cx="7264400" cy="3785652"/>
          </a:xfrm>
          <a:prstGeom prst="rect">
            <a:avLst/>
          </a:prstGeom>
          <a:noFill/>
        </p:spPr>
        <p:txBody>
          <a:bodyPr wrap="square" rtlCol="0">
            <a:spAutoFit/>
          </a:bodyPr>
          <a:lstStyle/>
          <a:p>
            <a:pPr marL="0" marR="0" algn="ctr">
              <a:spcBef>
                <a:spcPts val="0"/>
              </a:spcBef>
              <a:spcAft>
                <a:spcPts val="0"/>
              </a:spcAft>
            </a:pPr>
            <a:r>
              <a:rPr lang="nl-NL" sz="2400" dirty="0">
                <a:solidFill>
                  <a:srgbClr val="FF0000"/>
                </a:solidFill>
                <a:latin typeface="Cambria" panose="02040503050406030204" pitchFamily="18" charset="0"/>
                <a:ea typeface="Cambria" panose="02040503050406030204" pitchFamily="18" charset="0"/>
              </a:rPr>
              <a:t>Bài g</a:t>
            </a:r>
            <a:r>
              <a:rPr lang="nl-NL" sz="2400" dirty="0">
                <a:solidFill>
                  <a:srgbClr val="FF0000"/>
                </a:solidFill>
                <a:effectLst/>
                <a:latin typeface="Cambria" panose="02040503050406030204" pitchFamily="18" charset="0"/>
                <a:ea typeface="Cambria" panose="02040503050406030204" pitchFamily="18" charset="0"/>
              </a:rPr>
              <a:t>iải:</a:t>
            </a:r>
            <a:endParaRPr lang="en-US" sz="2400" dirty="0">
              <a:solidFill>
                <a:srgbClr val="FF0000"/>
              </a:solidFill>
              <a:effectLst/>
              <a:latin typeface="Cambria" panose="02040503050406030204" pitchFamily="18" charset="0"/>
              <a:ea typeface="Cambria" panose="02040503050406030204" pitchFamily="18" charset="0"/>
            </a:endParaRPr>
          </a:p>
          <a:p>
            <a:pPr marL="30480" marR="30480" algn="ctr">
              <a:spcBef>
                <a:spcPts val="0"/>
              </a:spcBef>
              <a:spcAft>
                <a:spcPts val="0"/>
              </a:spcAft>
            </a:pPr>
            <a:r>
              <a:rPr lang="nl-NL" sz="2400" dirty="0">
                <a:solidFill>
                  <a:srgbClr val="FF0000"/>
                </a:solidFill>
                <a:effectLst/>
                <a:latin typeface="Cambria" panose="02040503050406030204" pitchFamily="18" charset="0"/>
                <a:ea typeface="Cambria" panose="02040503050406030204" pitchFamily="18" charset="0"/>
              </a:rPr>
              <a:t>a) Tỉ lệ phần trăm táo bị sâu là:</a:t>
            </a:r>
            <a:endParaRPr lang="en-US" sz="2400" dirty="0">
              <a:solidFill>
                <a:srgbClr val="FF0000"/>
              </a:solidFill>
              <a:effectLst/>
              <a:latin typeface="Cambria" panose="02040503050406030204" pitchFamily="18" charset="0"/>
              <a:ea typeface="Cambria" panose="02040503050406030204" pitchFamily="18" charset="0"/>
            </a:endParaRPr>
          </a:p>
          <a:p>
            <a:pPr marL="30480" marR="30480" algn="ctr">
              <a:spcBef>
                <a:spcPts val="0"/>
              </a:spcBef>
              <a:spcAft>
                <a:spcPts val="0"/>
              </a:spcAft>
            </a:pPr>
            <a:r>
              <a:rPr lang="nl-NL" sz="2400" dirty="0">
                <a:solidFill>
                  <a:srgbClr val="FF0000"/>
                </a:solidFill>
                <a:effectLst/>
                <a:latin typeface="Cambria" panose="02040503050406030204" pitchFamily="18" charset="0"/>
                <a:ea typeface="Cambria" panose="02040503050406030204" pitchFamily="18" charset="0"/>
              </a:rPr>
              <a:t>1,5 : 30 = 0,05 = 5%</a:t>
            </a:r>
            <a:endParaRPr lang="en-US" sz="2400" dirty="0">
              <a:solidFill>
                <a:srgbClr val="FF0000"/>
              </a:solidFill>
              <a:effectLst/>
              <a:latin typeface="Cambria" panose="02040503050406030204" pitchFamily="18" charset="0"/>
              <a:ea typeface="Cambria" panose="02040503050406030204" pitchFamily="18" charset="0"/>
            </a:endParaRPr>
          </a:p>
          <a:p>
            <a:pPr marL="30480" marR="30480" algn="ctr">
              <a:spcBef>
                <a:spcPts val="0"/>
              </a:spcBef>
              <a:spcAft>
                <a:spcPts val="0"/>
              </a:spcAft>
            </a:pPr>
            <a:r>
              <a:rPr lang="nl-NL" sz="2400" dirty="0">
                <a:solidFill>
                  <a:srgbClr val="FF0000"/>
                </a:solidFill>
                <a:effectLst/>
                <a:latin typeface="Cambria" panose="02040503050406030204" pitchFamily="18" charset="0"/>
                <a:ea typeface="Cambria" panose="02040503050406030204" pitchFamily="18" charset="0"/>
              </a:rPr>
              <a:t>b) Nếu lấy ra thùng táo nặng 80 kg thì số ki-lô-gam táo bị sâu là:</a:t>
            </a:r>
            <a:endParaRPr lang="en-US" sz="2400" dirty="0">
              <a:solidFill>
                <a:srgbClr val="FF0000"/>
              </a:solidFill>
              <a:effectLst/>
              <a:latin typeface="Cambria" panose="02040503050406030204" pitchFamily="18" charset="0"/>
              <a:ea typeface="Cambria" panose="02040503050406030204" pitchFamily="18" charset="0"/>
            </a:endParaRPr>
          </a:p>
          <a:p>
            <a:pPr marL="30480" marR="30480" algn="ctr">
              <a:spcBef>
                <a:spcPts val="0"/>
              </a:spcBef>
              <a:spcAft>
                <a:spcPts val="0"/>
              </a:spcAft>
            </a:pPr>
            <a:r>
              <a:rPr lang="nl-NL" sz="2400" dirty="0">
                <a:solidFill>
                  <a:srgbClr val="FF0000"/>
                </a:solidFill>
                <a:effectLst/>
                <a:latin typeface="Cambria" panose="02040503050406030204" pitchFamily="18" charset="0"/>
                <a:ea typeface="Cambria" panose="02040503050406030204" pitchFamily="18" charset="0"/>
              </a:rPr>
              <a:t>80 × 5 : 100 = 4 (kg)</a:t>
            </a:r>
            <a:endParaRPr lang="en-US" sz="2400" dirty="0">
              <a:solidFill>
                <a:srgbClr val="FF0000"/>
              </a:solidFill>
              <a:effectLst/>
              <a:latin typeface="Cambria" panose="02040503050406030204" pitchFamily="18" charset="0"/>
              <a:ea typeface="Cambria" panose="02040503050406030204" pitchFamily="18" charset="0"/>
            </a:endParaRPr>
          </a:p>
          <a:p>
            <a:pPr marL="30480" marR="30480" algn="ctr">
              <a:spcBef>
                <a:spcPts val="0"/>
              </a:spcBef>
              <a:spcAft>
                <a:spcPts val="0"/>
              </a:spcAft>
            </a:pPr>
            <a:r>
              <a:rPr lang="nl-NL" sz="2400" dirty="0">
                <a:solidFill>
                  <a:srgbClr val="FF0000"/>
                </a:solidFill>
                <a:effectLst/>
                <a:latin typeface="Cambria" panose="02040503050406030204" pitchFamily="18" charset="0"/>
                <a:ea typeface="Cambria" panose="02040503050406030204" pitchFamily="18" charset="0"/>
              </a:rPr>
              <a:t>Số ki-lô-gam táo không bị sâu là:</a:t>
            </a:r>
            <a:endParaRPr lang="en-US" sz="2400" dirty="0">
              <a:solidFill>
                <a:srgbClr val="FF0000"/>
              </a:solidFill>
              <a:effectLst/>
              <a:latin typeface="Cambria" panose="02040503050406030204" pitchFamily="18" charset="0"/>
              <a:ea typeface="Cambria" panose="02040503050406030204" pitchFamily="18" charset="0"/>
            </a:endParaRPr>
          </a:p>
          <a:p>
            <a:pPr marL="30480" marR="30480" algn="ctr">
              <a:spcBef>
                <a:spcPts val="0"/>
              </a:spcBef>
              <a:spcAft>
                <a:spcPts val="0"/>
              </a:spcAft>
            </a:pPr>
            <a:r>
              <a:rPr lang="en-US" sz="2400" dirty="0">
                <a:solidFill>
                  <a:srgbClr val="FF0000"/>
                </a:solidFill>
                <a:effectLst/>
                <a:latin typeface="Cambria" panose="02040503050406030204" pitchFamily="18" charset="0"/>
                <a:ea typeface="Cambria" panose="02040503050406030204" pitchFamily="18" charset="0"/>
              </a:rPr>
              <a:t>80 – 4 = 76 (kg)</a:t>
            </a:r>
          </a:p>
          <a:p>
            <a:pPr marL="30480" marR="30480" algn="ctr">
              <a:spcBef>
                <a:spcPts val="0"/>
              </a:spcBef>
              <a:spcAft>
                <a:spcPts val="0"/>
              </a:spcAft>
            </a:pPr>
            <a:r>
              <a:rPr lang="en-US" sz="2400" dirty="0" err="1">
                <a:solidFill>
                  <a:srgbClr val="FF0000"/>
                </a:solidFill>
                <a:effectLst/>
                <a:latin typeface="Cambria" panose="02040503050406030204" pitchFamily="18" charset="0"/>
                <a:ea typeface="Cambria" panose="02040503050406030204" pitchFamily="18" charset="0"/>
              </a:rPr>
              <a:t>Đáp</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số</a:t>
            </a:r>
            <a:r>
              <a:rPr lang="en-US" sz="2400" dirty="0">
                <a:solidFill>
                  <a:srgbClr val="FF0000"/>
                </a:solidFill>
                <a:effectLst/>
                <a:latin typeface="Cambria" panose="02040503050406030204" pitchFamily="18" charset="0"/>
                <a:ea typeface="Cambria" panose="02040503050406030204" pitchFamily="18" charset="0"/>
              </a:rPr>
              <a:t>: a) 5%</a:t>
            </a:r>
          </a:p>
          <a:p>
            <a:pPr marL="30480" marR="30480" algn="ctr">
              <a:spcBef>
                <a:spcPts val="0"/>
              </a:spcBef>
              <a:spcAft>
                <a:spcPts val="0"/>
              </a:spcAft>
            </a:pPr>
            <a:r>
              <a:rPr lang="en-US" sz="2400" dirty="0">
                <a:solidFill>
                  <a:srgbClr val="FF0000"/>
                </a:solidFill>
                <a:effectLst/>
                <a:latin typeface="Cambria" panose="02040503050406030204" pitchFamily="18" charset="0"/>
                <a:ea typeface="Cambria" panose="02040503050406030204" pitchFamily="18" charset="0"/>
              </a:rPr>
              <a:t>                   b) 76 kg.</a:t>
            </a:r>
          </a:p>
        </p:txBody>
      </p:sp>
    </p:spTree>
    <p:extLst>
      <p:ext uri="{BB962C8B-B14F-4D97-AF65-F5344CB8AC3E}">
        <p14:creationId xmlns:p14="http://schemas.microsoft.com/office/powerpoint/2010/main" val="13750497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1" name="Rectangle: Rounded Corners 3">
            <a:extLst>
              <a:ext uri="{FF2B5EF4-FFF2-40B4-BE49-F238E27FC236}">
                <a16:creationId xmlns:a16="http://schemas.microsoft.com/office/drawing/2014/main" id="{84589C84-E51F-3A61-DE65-9D1EF9412743}"/>
              </a:ext>
            </a:extLst>
          </p:cNvPr>
          <p:cNvSpPr/>
          <p:nvPr/>
        </p:nvSpPr>
        <p:spPr>
          <a:xfrm>
            <a:off x="106016" y="106017"/>
            <a:ext cx="11926957" cy="6652592"/>
          </a:xfrm>
          <a:prstGeom prst="roundRect">
            <a:avLst>
              <a:gd name="adj" fmla="val 13230"/>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12" name="Hộp Văn bản 11">
                <a:extLst>
                  <a:ext uri="{FF2B5EF4-FFF2-40B4-BE49-F238E27FC236}">
                    <a16:creationId xmlns:a16="http://schemas.microsoft.com/office/drawing/2014/main" id="{3BE59900-9A0C-9147-DEF7-18A82EEBB6B8}"/>
                  </a:ext>
                </a:extLst>
              </p:cNvPr>
              <p:cNvSpPr txBox="1"/>
              <p:nvPr/>
            </p:nvSpPr>
            <p:spPr>
              <a:xfrm>
                <a:off x="1076960" y="118331"/>
                <a:ext cx="10241280" cy="2309671"/>
              </a:xfrm>
              <a:prstGeom prst="rect">
                <a:avLst/>
              </a:prstGeom>
              <a:noFill/>
            </p:spPr>
            <p:txBody>
              <a:bodyPr wrap="square">
                <a:spAutoFit/>
              </a:bodyPr>
              <a:lstStyle/>
              <a:p>
                <a:pPr lvl="0" algn="just">
                  <a:defRPr/>
                </a:pPr>
                <a:r>
                  <a:rPr lang="vi-VN" sz="3200" b="1" dirty="0">
                    <a:solidFill>
                      <a:srgbClr val="002060"/>
                    </a:solidFill>
                    <a:latin typeface="Calibri" panose="020F0502020204030204" pitchFamily="34" charset="0"/>
                    <a:cs typeface="Calibri" panose="020F0502020204030204" pitchFamily="34" charset="0"/>
                  </a:rPr>
                  <a:t>Mẹ cho Mai và Mi một số kẹo. Mai nói rằng: “Tỉ số của số kẹo em có và số kẹo chị có là </a:t>
                </a:r>
                <a14:m>
                  <m:oMath xmlns:m="http://schemas.openxmlformats.org/officeDocument/2006/math">
                    <m:f>
                      <m:fPr>
                        <m:ctrlPr>
                          <a:rPr lang="vi-VN" sz="3200" b="1" i="1" smtClean="0">
                            <a:solidFill>
                              <a:srgbClr val="002060"/>
                            </a:solidFill>
                            <a:latin typeface="Cambria Math" panose="02040503050406030204" pitchFamily="18" charset="0"/>
                            <a:cs typeface="Calibri" panose="020F0502020204030204" pitchFamily="34" charset="0"/>
                          </a:rPr>
                        </m:ctrlPr>
                      </m:fPr>
                      <m:num>
                        <m:r>
                          <a:rPr lang="en-US" sz="3200" b="1" i="1" smtClean="0">
                            <a:solidFill>
                              <a:srgbClr val="002060"/>
                            </a:solidFill>
                            <a:latin typeface="Cambria Math" panose="02040503050406030204" pitchFamily="18" charset="0"/>
                            <a:cs typeface="Calibri" panose="020F0502020204030204" pitchFamily="34" charset="0"/>
                          </a:rPr>
                          <m:t>𝟓</m:t>
                        </m:r>
                      </m:num>
                      <m:den>
                        <m:r>
                          <a:rPr lang="en-US" sz="3200" b="1" i="1" smtClean="0">
                            <a:solidFill>
                              <a:srgbClr val="002060"/>
                            </a:solidFill>
                            <a:latin typeface="Cambria Math" panose="02040503050406030204" pitchFamily="18" charset="0"/>
                            <a:cs typeface="Calibri" panose="020F0502020204030204" pitchFamily="34" charset="0"/>
                          </a:rPr>
                          <m:t>𝟐</m:t>
                        </m:r>
                      </m:den>
                    </m:f>
                  </m:oMath>
                </a14:m>
                <a:r>
                  <a:rPr lang="vi-VN" sz="3200" b="1" dirty="0">
                    <a:solidFill>
                      <a:srgbClr val="002060"/>
                    </a:solidFill>
                    <a:latin typeface="Calibri" panose="020F0502020204030204" pitchFamily="34" charset="0"/>
                    <a:cs typeface="Calibri" panose="020F0502020204030204" pitchFamily="34" charset="0"/>
                  </a:rPr>
                  <a:t>.”. Mi trả lời: “Em chưa biết tỉ số là gì, em chỉ biết rằng số kẹo của em hơn của chị đúng 6 cái thôi!”. Tính số kẹo của mỗi người.</a:t>
                </a:r>
                <a:endParaRPr kumimoji="0" lang="vi-VN" sz="32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mc:Choice>
        <mc:Fallback xmlns="">
          <p:sp>
            <p:nvSpPr>
              <p:cNvPr id="12" name="Hộp Văn bản 11">
                <a:extLst>
                  <a:ext uri="{FF2B5EF4-FFF2-40B4-BE49-F238E27FC236}">
                    <a16:creationId xmlns:a16="http://schemas.microsoft.com/office/drawing/2014/main" id="{3BE59900-9A0C-9147-DEF7-18A82EEBB6B8}"/>
                  </a:ext>
                </a:extLst>
              </p:cNvPr>
              <p:cNvSpPr txBox="1">
                <a:spLocks noRot="1" noChangeAspect="1" noMove="1" noResize="1" noEditPoints="1" noAdjustHandles="1" noChangeArrowheads="1" noChangeShapeType="1" noTextEdit="1"/>
              </p:cNvSpPr>
              <p:nvPr/>
            </p:nvSpPr>
            <p:spPr>
              <a:xfrm>
                <a:off x="1076960" y="118331"/>
                <a:ext cx="10241280" cy="2309671"/>
              </a:xfrm>
              <a:prstGeom prst="rect">
                <a:avLst/>
              </a:prstGeom>
              <a:blipFill>
                <a:blip r:embed="rId3"/>
                <a:stretch>
                  <a:fillRect l="-1548" t="-3430" r="-2321" b="-6860"/>
                </a:stretch>
              </a:blipFill>
            </p:spPr>
            <p:txBody>
              <a:bodyPr/>
              <a:lstStyle/>
              <a:p>
                <a:r>
                  <a:rPr lang="en-US">
                    <a:noFill/>
                  </a:rPr>
                  <a:t> </a:t>
                </a:r>
              </a:p>
            </p:txBody>
          </p:sp>
        </mc:Fallback>
      </mc:AlternateContent>
      <p:sp>
        <p:nvSpPr>
          <p:cNvPr id="2" name="Oval 1">
            <a:extLst>
              <a:ext uri="{FF2B5EF4-FFF2-40B4-BE49-F238E27FC236}">
                <a16:creationId xmlns:a16="http://schemas.microsoft.com/office/drawing/2014/main" id="{8356CDF9-2103-4B9B-04B7-1C87C06F5910}"/>
              </a:ext>
            </a:extLst>
          </p:cNvPr>
          <p:cNvSpPr/>
          <p:nvPr/>
        </p:nvSpPr>
        <p:spPr>
          <a:xfrm>
            <a:off x="467360" y="223520"/>
            <a:ext cx="589280" cy="5588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4</a:t>
            </a:r>
          </a:p>
        </p:txBody>
      </p:sp>
      <p:pic>
        <p:nvPicPr>
          <p:cNvPr id="4" name="Picture 3">
            <a:extLst>
              <a:ext uri="{FF2B5EF4-FFF2-40B4-BE49-F238E27FC236}">
                <a16:creationId xmlns:a16="http://schemas.microsoft.com/office/drawing/2014/main" id="{8BAA1CEA-222F-D033-27F5-9F50D1F86B0B}"/>
              </a:ext>
            </a:extLst>
          </p:cNvPr>
          <p:cNvPicPr>
            <a:picLocks noChangeAspect="1"/>
          </p:cNvPicPr>
          <p:nvPr/>
        </p:nvPicPr>
        <p:blipFill>
          <a:blip r:embed="rId4"/>
          <a:stretch>
            <a:fillRect/>
          </a:stretch>
        </p:blipFill>
        <p:spPr>
          <a:xfrm>
            <a:off x="8270240" y="2335086"/>
            <a:ext cx="3332480" cy="3363722"/>
          </a:xfrm>
          <a:prstGeom prst="rect">
            <a:avLst/>
          </a:prstGeom>
        </p:spPr>
      </p:pic>
      <p:sp>
        <p:nvSpPr>
          <p:cNvPr id="5" name="TextBox 4">
            <a:extLst>
              <a:ext uri="{FF2B5EF4-FFF2-40B4-BE49-F238E27FC236}">
                <a16:creationId xmlns:a16="http://schemas.microsoft.com/office/drawing/2014/main" id="{2E6BA7DC-386C-826F-9555-DFEC599AB9B5}"/>
              </a:ext>
            </a:extLst>
          </p:cNvPr>
          <p:cNvSpPr txBox="1"/>
          <p:nvPr/>
        </p:nvSpPr>
        <p:spPr>
          <a:xfrm>
            <a:off x="528320" y="2976880"/>
            <a:ext cx="72644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Ta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có</a:t>
            </a:r>
            <a:r>
              <a:rPr kumimoji="0" lang="en-US"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sơ</a:t>
            </a:r>
            <a:r>
              <a:rPr kumimoji="0" lang="en-US"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đồ</a:t>
            </a:r>
            <a:r>
              <a:rPr kumimoji="0" lang="en-US"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a:t>
            </a:r>
            <a:endPar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8" name="Picture 7" descr="Toán lớp 5 Kết nối tri thức Bài 44: Luyện tập chung (trang 28) | Giải Toán lớp 5">
            <a:extLst>
              <a:ext uri="{FF2B5EF4-FFF2-40B4-BE49-F238E27FC236}">
                <a16:creationId xmlns:a16="http://schemas.microsoft.com/office/drawing/2014/main" id="{5119A405-145F-1BAE-1015-7151A89C860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13154" y="3834764"/>
            <a:ext cx="6130925" cy="2695787"/>
          </a:xfrm>
          <a:prstGeom prst="rect">
            <a:avLst/>
          </a:prstGeom>
          <a:noFill/>
          <a:ln>
            <a:noFill/>
          </a:ln>
        </p:spPr>
      </p:pic>
    </p:spTree>
    <p:extLst>
      <p:ext uri="{BB962C8B-B14F-4D97-AF65-F5344CB8AC3E}">
        <p14:creationId xmlns:p14="http://schemas.microsoft.com/office/powerpoint/2010/main" val="30643159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par>
                                <p:cTn id="19" presetID="2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1" name="Rectangle: Rounded Corners 3">
            <a:extLst>
              <a:ext uri="{FF2B5EF4-FFF2-40B4-BE49-F238E27FC236}">
                <a16:creationId xmlns:a16="http://schemas.microsoft.com/office/drawing/2014/main" id="{84589C84-E51F-3A61-DE65-9D1EF9412743}"/>
              </a:ext>
            </a:extLst>
          </p:cNvPr>
          <p:cNvSpPr/>
          <p:nvPr/>
        </p:nvSpPr>
        <p:spPr>
          <a:xfrm>
            <a:off x="106016" y="106017"/>
            <a:ext cx="11926957" cy="6652592"/>
          </a:xfrm>
          <a:prstGeom prst="roundRect">
            <a:avLst>
              <a:gd name="adj" fmla="val 13230"/>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2E6BA7DC-386C-826F-9555-DFEC599AB9B5}"/>
              </a:ext>
            </a:extLst>
          </p:cNvPr>
          <p:cNvSpPr txBox="1"/>
          <p:nvPr/>
        </p:nvSpPr>
        <p:spPr>
          <a:xfrm>
            <a:off x="2275840" y="548640"/>
            <a:ext cx="7264400" cy="45243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Bài giải:</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a:p>
            <a:pPr marL="30480" marR="30480" lvl="0" algn="ctr"/>
            <a:r>
              <a:rPr lang="nl-NL" sz="3200" dirty="0">
                <a:solidFill>
                  <a:srgbClr val="FF0000"/>
                </a:solidFill>
                <a:latin typeface="Cambria" panose="02040503050406030204" pitchFamily="18" charset="0"/>
                <a:ea typeface="Cambria" panose="02040503050406030204" pitchFamily="18" charset="0"/>
              </a:rPr>
              <a:t>Hiệu số phần bằng nhau là:</a:t>
            </a:r>
          </a:p>
          <a:p>
            <a:pPr marL="30480" marR="30480" lvl="0" algn="ctr"/>
            <a:r>
              <a:rPr lang="nl-NL" sz="3200" dirty="0">
                <a:solidFill>
                  <a:srgbClr val="FF0000"/>
                </a:solidFill>
                <a:latin typeface="Cambria" panose="02040503050406030204" pitchFamily="18" charset="0"/>
                <a:ea typeface="Cambria" panose="02040503050406030204" pitchFamily="18" charset="0"/>
              </a:rPr>
              <a:t>5 – 2 = 3 (phần)</a:t>
            </a:r>
          </a:p>
          <a:p>
            <a:pPr marL="30480" marR="30480" lvl="0" algn="ctr"/>
            <a:r>
              <a:rPr lang="nl-NL" sz="3200" dirty="0">
                <a:solidFill>
                  <a:srgbClr val="FF0000"/>
                </a:solidFill>
                <a:latin typeface="Cambria" panose="02040503050406030204" pitchFamily="18" charset="0"/>
                <a:ea typeface="Cambria" panose="02040503050406030204" pitchFamily="18" charset="0"/>
              </a:rPr>
              <a:t>Số kẹo của Mi là:</a:t>
            </a:r>
          </a:p>
          <a:p>
            <a:pPr marL="30480" marR="30480" lvl="0" algn="ctr"/>
            <a:r>
              <a:rPr lang="nl-NL" sz="3200" dirty="0">
                <a:solidFill>
                  <a:srgbClr val="FF0000"/>
                </a:solidFill>
                <a:latin typeface="Cambria" panose="02040503050406030204" pitchFamily="18" charset="0"/>
                <a:ea typeface="Cambria" panose="02040503050406030204" pitchFamily="18" charset="0"/>
              </a:rPr>
              <a:t>6 : 3 × 5 = 10 (cái)</a:t>
            </a:r>
          </a:p>
          <a:p>
            <a:pPr marL="30480" marR="30480" lvl="0" algn="ctr"/>
            <a:r>
              <a:rPr lang="nl-NL" sz="3200" dirty="0">
                <a:solidFill>
                  <a:srgbClr val="FF0000"/>
                </a:solidFill>
                <a:latin typeface="Cambria" panose="02040503050406030204" pitchFamily="18" charset="0"/>
                <a:ea typeface="Cambria" panose="02040503050406030204" pitchFamily="18" charset="0"/>
              </a:rPr>
              <a:t>Số kẹo của Mai là:</a:t>
            </a:r>
          </a:p>
          <a:p>
            <a:pPr marL="30480" marR="30480" lvl="0" algn="ctr"/>
            <a:r>
              <a:rPr lang="nl-NL" sz="3200" dirty="0">
                <a:solidFill>
                  <a:srgbClr val="FF0000"/>
                </a:solidFill>
                <a:latin typeface="Cambria" panose="02040503050406030204" pitchFamily="18" charset="0"/>
                <a:ea typeface="Cambria" panose="02040503050406030204" pitchFamily="18" charset="0"/>
              </a:rPr>
              <a:t>10 – 6 = 4 (cái)</a:t>
            </a:r>
          </a:p>
          <a:p>
            <a:pPr marL="30480" marR="30480" lvl="0" algn="ctr"/>
            <a:r>
              <a:rPr lang="nl-NL" sz="3200" dirty="0">
                <a:solidFill>
                  <a:srgbClr val="FF0000"/>
                </a:solidFill>
                <a:latin typeface="Cambria" panose="02040503050406030204" pitchFamily="18" charset="0"/>
                <a:ea typeface="Cambria" panose="02040503050406030204" pitchFamily="18" charset="0"/>
              </a:rPr>
              <a:t>Đáp số: Mi: 10 cái kẹo;</a:t>
            </a:r>
          </a:p>
          <a:p>
            <a:pPr marL="30480" marR="30480" lvl="0" algn="ctr"/>
            <a:r>
              <a:rPr lang="nl-NL" sz="3200" dirty="0">
                <a:solidFill>
                  <a:srgbClr val="FF0000"/>
                </a:solidFill>
                <a:latin typeface="Cambria" panose="02040503050406030204" pitchFamily="18" charset="0"/>
                <a:ea typeface="Cambria" panose="02040503050406030204" pitchFamily="18" charset="0"/>
              </a:rPr>
              <a:t>              Mai: 4 cái kẹo.</a:t>
            </a:r>
          </a:p>
        </p:txBody>
      </p:sp>
    </p:spTree>
    <p:extLst>
      <p:ext uri="{BB962C8B-B14F-4D97-AF65-F5344CB8AC3E}">
        <p14:creationId xmlns:p14="http://schemas.microsoft.com/office/powerpoint/2010/main" val="10609561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4" name="Hình chữ nhật: Góc Tròn 33">
            <a:extLst>
              <a:ext uri="{FF2B5EF4-FFF2-40B4-BE49-F238E27FC236}">
                <a16:creationId xmlns:a16="http://schemas.microsoft.com/office/drawing/2014/main" id="{7EAEE4D9-1355-CB7F-5468-DBC8FA6847F0}"/>
              </a:ext>
            </a:extLst>
          </p:cNvPr>
          <p:cNvSpPr/>
          <p:nvPr/>
        </p:nvSpPr>
        <p:spPr>
          <a:xfrm>
            <a:off x="3182815" y="1612434"/>
            <a:ext cx="5826369" cy="3434774"/>
          </a:xfrm>
          <a:prstGeom prst="roundRect">
            <a:avLst/>
          </a:prstGeom>
          <a:solidFill>
            <a:srgbClr val="F3F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5D751F2F-8846-58A6-E909-0C9922866B12}"/>
              </a:ext>
            </a:extLst>
          </p:cNvPr>
          <p:cNvPicPr>
            <a:picLocks noChangeAspect="1"/>
          </p:cNvPicPr>
          <p:nvPr/>
        </p:nvPicPr>
        <p:blipFill>
          <a:blip r:embed="rId3"/>
          <a:stretch>
            <a:fillRect/>
          </a:stretch>
        </p:blipFill>
        <p:spPr>
          <a:xfrm>
            <a:off x="2324282" y="859310"/>
            <a:ext cx="7523116" cy="5200339"/>
          </a:xfrm>
          <a:prstGeom prst="rect">
            <a:avLst/>
          </a:prstGeom>
        </p:spPr>
      </p:pic>
    </p:spTree>
    <p:extLst>
      <p:ext uri="{BB962C8B-B14F-4D97-AF65-F5344CB8AC3E}">
        <p14:creationId xmlns:p14="http://schemas.microsoft.com/office/powerpoint/2010/main" val="18133524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1" name="Rectangle: Rounded Corners 3">
            <a:extLst>
              <a:ext uri="{FF2B5EF4-FFF2-40B4-BE49-F238E27FC236}">
                <a16:creationId xmlns:a16="http://schemas.microsoft.com/office/drawing/2014/main" id="{84589C84-E51F-3A61-DE65-9D1EF9412743}"/>
              </a:ext>
            </a:extLst>
          </p:cNvPr>
          <p:cNvSpPr/>
          <p:nvPr/>
        </p:nvSpPr>
        <p:spPr>
          <a:xfrm>
            <a:off x="106016" y="106017"/>
            <a:ext cx="11926957" cy="6652592"/>
          </a:xfrm>
          <a:prstGeom prst="roundRect">
            <a:avLst>
              <a:gd name="adj" fmla="val 13230"/>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Hình ảnh 7" descr="Ảnh có chứa đồ chơi, búp bê, mẫu họa&#10;&#10;Mô tả được tạo tự động">
            <a:extLst>
              <a:ext uri="{FF2B5EF4-FFF2-40B4-BE49-F238E27FC236}">
                <a16:creationId xmlns:a16="http://schemas.microsoft.com/office/drawing/2014/main" id="{8EA8C706-513C-3309-41B5-20DF49966FB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347" b="91429" l="4520" r="41455">
                        <a14:foregroundMark x1="27966" y1="37143" x2="26412" y2="31122"/>
                        <a14:foregroundMark x1="18503" y1="37143" x2="21963" y2="35714"/>
                        <a14:foregroundMark x1="30155" y1="7347" x2="27048" y2="7857"/>
                        <a14:foregroundMark x1="27048" y1="29796" x2="27966" y2="33878"/>
                        <a14:foregroundMark x1="17514" y1="35306" x2="20410" y2="41633"/>
                        <a14:foregroundMark x1="27966" y1="33878" x2="30155" y2="34796"/>
                        <a14:foregroundMark x1="24153" y1="40714" x2="24153" y2="44898"/>
                        <a14:foregroundMark x1="25141" y1="39388" x2="24788" y2="43061"/>
                        <a14:foregroundMark x1="33969" y1="74082" x2="34605" y2="78163"/>
                        <a14:foregroundMark x1="21681" y1="87857" x2="22881" y2="91429"/>
                      </a14:backgroundRemoval>
                    </a14:imgEffect>
                  </a14:imgLayer>
                </a14:imgProps>
              </a:ext>
              <a:ext uri="{28A0092B-C50C-407E-A947-70E740481C1C}">
                <a14:useLocalDpi xmlns:a14="http://schemas.microsoft.com/office/drawing/2010/main" val="0"/>
              </a:ext>
            </a:extLst>
          </a:blip>
          <a:srcRect r="53788"/>
          <a:stretch/>
        </p:blipFill>
        <p:spPr>
          <a:xfrm>
            <a:off x="-347528" y="170352"/>
            <a:ext cx="4804224" cy="7195009"/>
          </a:xfrm>
          <a:prstGeom prst="rect">
            <a:avLst/>
          </a:prstGeom>
        </p:spPr>
      </p:pic>
      <p:grpSp>
        <p:nvGrpSpPr>
          <p:cNvPr id="6" name="Nhóm 5">
            <a:extLst>
              <a:ext uri="{FF2B5EF4-FFF2-40B4-BE49-F238E27FC236}">
                <a16:creationId xmlns:a16="http://schemas.microsoft.com/office/drawing/2014/main" id="{7F7E8844-4E97-235C-A18A-11BFDDC63AE7}"/>
              </a:ext>
            </a:extLst>
          </p:cNvPr>
          <p:cNvGrpSpPr/>
          <p:nvPr/>
        </p:nvGrpSpPr>
        <p:grpSpPr>
          <a:xfrm>
            <a:off x="4804244" y="602011"/>
            <a:ext cx="6946755" cy="2557749"/>
            <a:chOff x="-541920" y="2276853"/>
            <a:chExt cx="7173783" cy="4749060"/>
          </a:xfrm>
        </p:grpSpPr>
        <p:sp>
          <p:nvSpPr>
            <p:cNvPr id="7" name="Bong bóng Lời nói: Hình chữ nhật với Góc Tròn 6">
              <a:extLst>
                <a:ext uri="{FF2B5EF4-FFF2-40B4-BE49-F238E27FC236}">
                  <a16:creationId xmlns:a16="http://schemas.microsoft.com/office/drawing/2014/main" id="{B281A298-ACDC-94F2-5CB8-5210C0F60D57}"/>
                </a:ext>
              </a:extLst>
            </p:cNvPr>
            <p:cNvSpPr/>
            <p:nvPr/>
          </p:nvSpPr>
          <p:spPr>
            <a:xfrm>
              <a:off x="-541920" y="2276853"/>
              <a:ext cx="7173783" cy="4565600"/>
            </a:xfrm>
            <a:custGeom>
              <a:avLst/>
              <a:gdLst>
                <a:gd name="connsiteX0" fmla="*/ 0 w 7173783"/>
                <a:gd name="connsiteY0" fmla="*/ 760949 h 4565600"/>
                <a:gd name="connsiteX1" fmla="*/ 760949 w 7173783"/>
                <a:gd name="connsiteY1" fmla="*/ 0 h 4565600"/>
                <a:gd name="connsiteX2" fmla="*/ 1195631 w 7173783"/>
                <a:gd name="connsiteY2" fmla="*/ 0 h 4565600"/>
                <a:gd name="connsiteX3" fmla="*/ 1195631 w 7173783"/>
                <a:gd name="connsiteY3" fmla="*/ 0 h 4565600"/>
                <a:gd name="connsiteX4" fmla="*/ 2989076 w 7173783"/>
                <a:gd name="connsiteY4" fmla="*/ 0 h 4565600"/>
                <a:gd name="connsiteX5" fmla="*/ 6412834 w 7173783"/>
                <a:gd name="connsiteY5" fmla="*/ 0 h 4565600"/>
                <a:gd name="connsiteX6" fmla="*/ 7173783 w 7173783"/>
                <a:gd name="connsiteY6" fmla="*/ 760949 h 4565600"/>
                <a:gd name="connsiteX7" fmla="*/ 7173783 w 7173783"/>
                <a:gd name="connsiteY7" fmla="*/ 2663267 h 4565600"/>
                <a:gd name="connsiteX8" fmla="*/ 7173783 w 7173783"/>
                <a:gd name="connsiteY8" fmla="*/ 2663267 h 4565600"/>
                <a:gd name="connsiteX9" fmla="*/ 7173783 w 7173783"/>
                <a:gd name="connsiteY9" fmla="*/ 3804667 h 4565600"/>
                <a:gd name="connsiteX10" fmla="*/ 7173783 w 7173783"/>
                <a:gd name="connsiteY10" fmla="*/ 3804651 h 4565600"/>
                <a:gd name="connsiteX11" fmla="*/ 6412834 w 7173783"/>
                <a:gd name="connsiteY11" fmla="*/ 4565600 h 4565600"/>
                <a:gd name="connsiteX12" fmla="*/ 2989076 w 7173783"/>
                <a:gd name="connsiteY12" fmla="*/ 4565600 h 4565600"/>
                <a:gd name="connsiteX13" fmla="*/ 1195631 w 7173783"/>
                <a:gd name="connsiteY13" fmla="*/ 4565600 h 4565600"/>
                <a:gd name="connsiteX14" fmla="*/ 1195631 w 7173783"/>
                <a:gd name="connsiteY14" fmla="*/ 4565600 h 4565600"/>
                <a:gd name="connsiteX15" fmla="*/ 760949 w 7173783"/>
                <a:gd name="connsiteY15" fmla="*/ 4565600 h 4565600"/>
                <a:gd name="connsiteX16" fmla="*/ 0 w 7173783"/>
                <a:gd name="connsiteY16" fmla="*/ 3804651 h 4565600"/>
                <a:gd name="connsiteX17" fmla="*/ 0 w 7173783"/>
                <a:gd name="connsiteY17" fmla="*/ 3804667 h 4565600"/>
                <a:gd name="connsiteX18" fmla="*/ -1293792 w 7173783"/>
                <a:gd name="connsiteY18" fmla="*/ 2863818 h 4565600"/>
                <a:gd name="connsiteX19" fmla="*/ 0 w 7173783"/>
                <a:gd name="connsiteY19" fmla="*/ 2663267 h 4565600"/>
                <a:gd name="connsiteX20" fmla="*/ 0 w 7173783"/>
                <a:gd name="connsiteY20" fmla="*/ 760949 h 456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73783" h="4565600" fill="none" extrusionOk="0">
                  <a:moveTo>
                    <a:pt x="0" y="760949"/>
                  </a:moveTo>
                  <a:cubicBezTo>
                    <a:pt x="-35386" y="298843"/>
                    <a:pt x="326352" y="-26047"/>
                    <a:pt x="760949" y="0"/>
                  </a:cubicBezTo>
                  <a:cubicBezTo>
                    <a:pt x="922142" y="1559"/>
                    <a:pt x="1040534" y="-37108"/>
                    <a:pt x="1195631" y="0"/>
                  </a:cubicBezTo>
                  <a:lnTo>
                    <a:pt x="1195631" y="0"/>
                  </a:lnTo>
                  <a:cubicBezTo>
                    <a:pt x="1916721" y="39099"/>
                    <a:pt x="2742138" y="36401"/>
                    <a:pt x="2989076" y="0"/>
                  </a:cubicBezTo>
                  <a:cubicBezTo>
                    <a:pt x="4553909" y="169626"/>
                    <a:pt x="5018953" y="166819"/>
                    <a:pt x="6412834" y="0"/>
                  </a:cubicBezTo>
                  <a:cubicBezTo>
                    <a:pt x="6875313" y="-63313"/>
                    <a:pt x="7136812" y="313629"/>
                    <a:pt x="7173783" y="760949"/>
                  </a:cubicBezTo>
                  <a:cubicBezTo>
                    <a:pt x="7068731" y="1032544"/>
                    <a:pt x="7342393" y="2188720"/>
                    <a:pt x="7173783" y="2663267"/>
                  </a:cubicBezTo>
                  <a:lnTo>
                    <a:pt x="7173783" y="2663267"/>
                  </a:lnTo>
                  <a:cubicBezTo>
                    <a:pt x="7191753" y="2933315"/>
                    <a:pt x="7165156" y="3470867"/>
                    <a:pt x="7173783" y="3804667"/>
                  </a:cubicBezTo>
                  <a:cubicBezTo>
                    <a:pt x="7173784" y="3804662"/>
                    <a:pt x="7173782" y="3804658"/>
                    <a:pt x="7173783" y="3804651"/>
                  </a:cubicBezTo>
                  <a:cubicBezTo>
                    <a:pt x="7192055" y="4210572"/>
                    <a:pt x="6856322" y="4625619"/>
                    <a:pt x="6412834" y="4565600"/>
                  </a:cubicBezTo>
                  <a:cubicBezTo>
                    <a:pt x="5696142" y="4488638"/>
                    <a:pt x="4009839" y="4536541"/>
                    <a:pt x="2989076" y="4565600"/>
                  </a:cubicBezTo>
                  <a:cubicBezTo>
                    <a:pt x="2457844" y="4548593"/>
                    <a:pt x="1832322" y="4531340"/>
                    <a:pt x="1195631" y="4565600"/>
                  </a:cubicBezTo>
                  <a:lnTo>
                    <a:pt x="1195631" y="4565600"/>
                  </a:lnTo>
                  <a:cubicBezTo>
                    <a:pt x="985484" y="4592479"/>
                    <a:pt x="859344" y="4538983"/>
                    <a:pt x="760949" y="4565600"/>
                  </a:cubicBezTo>
                  <a:cubicBezTo>
                    <a:pt x="310833" y="4575006"/>
                    <a:pt x="2162" y="4273261"/>
                    <a:pt x="0" y="3804651"/>
                  </a:cubicBezTo>
                  <a:cubicBezTo>
                    <a:pt x="1" y="3804656"/>
                    <a:pt x="1" y="3804664"/>
                    <a:pt x="0" y="3804667"/>
                  </a:cubicBezTo>
                  <a:cubicBezTo>
                    <a:pt x="-395162" y="3389514"/>
                    <a:pt x="-771085" y="3174151"/>
                    <a:pt x="-1293792" y="2863818"/>
                  </a:cubicBezTo>
                  <a:cubicBezTo>
                    <a:pt x="-805717" y="2675569"/>
                    <a:pt x="-484061" y="2681811"/>
                    <a:pt x="0" y="2663267"/>
                  </a:cubicBezTo>
                  <a:cubicBezTo>
                    <a:pt x="85667" y="1782089"/>
                    <a:pt x="-27555" y="1301874"/>
                    <a:pt x="0" y="760949"/>
                  </a:cubicBezTo>
                  <a:close/>
                </a:path>
                <a:path w="7173783" h="4565600" stroke="0" extrusionOk="0">
                  <a:moveTo>
                    <a:pt x="0" y="760949"/>
                  </a:moveTo>
                  <a:cubicBezTo>
                    <a:pt x="45749" y="346121"/>
                    <a:pt x="325541" y="-20379"/>
                    <a:pt x="760949" y="0"/>
                  </a:cubicBezTo>
                  <a:cubicBezTo>
                    <a:pt x="815675" y="-23258"/>
                    <a:pt x="1045033" y="26988"/>
                    <a:pt x="1195631" y="0"/>
                  </a:cubicBezTo>
                  <a:lnTo>
                    <a:pt x="1195631" y="0"/>
                  </a:lnTo>
                  <a:cubicBezTo>
                    <a:pt x="1499881" y="7351"/>
                    <a:pt x="2348502" y="-25425"/>
                    <a:pt x="2989076" y="0"/>
                  </a:cubicBezTo>
                  <a:cubicBezTo>
                    <a:pt x="3577392" y="117495"/>
                    <a:pt x="5092350" y="-81622"/>
                    <a:pt x="6412834" y="0"/>
                  </a:cubicBezTo>
                  <a:cubicBezTo>
                    <a:pt x="6820550" y="-5049"/>
                    <a:pt x="7216712" y="350496"/>
                    <a:pt x="7173783" y="760949"/>
                  </a:cubicBezTo>
                  <a:cubicBezTo>
                    <a:pt x="7132282" y="1392000"/>
                    <a:pt x="7302418" y="1834317"/>
                    <a:pt x="7173783" y="2663267"/>
                  </a:cubicBezTo>
                  <a:lnTo>
                    <a:pt x="7173783" y="2663267"/>
                  </a:lnTo>
                  <a:cubicBezTo>
                    <a:pt x="7107502" y="3201822"/>
                    <a:pt x="7129352" y="3345931"/>
                    <a:pt x="7173783" y="3804667"/>
                  </a:cubicBezTo>
                  <a:cubicBezTo>
                    <a:pt x="7173783" y="3804662"/>
                    <a:pt x="7173783" y="3804652"/>
                    <a:pt x="7173783" y="3804651"/>
                  </a:cubicBezTo>
                  <a:cubicBezTo>
                    <a:pt x="7191374" y="4203027"/>
                    <a:pt x="6755574" y="4559787"/>
                    <a:pt x="6412834" y="4565600"/>
                  </a:cubicBezTo>
                  <a:cubicBezTo>
                    <a:pt x="4836632" y="4420516"/>
                    <a:pt x="3944603" y="4600679"/>
                    <a:pt x="2989076" y="4565600"/>
                  </a:cubicBezTo>
                  <a:cubicBezTo>
                    <a:pt x="2198558" y="4604690"/>
                    <a:pt x="1678911" y="4526934"/>
                    <a:pt x="1195631" y="4565600"/>
                  </a:cubicBezTo>
                  <a:lnTo>
                    <a:pt x="1195631" y="4565600"/>
                  </a:lnTo>
                  <a:cubicBezTo>
                    <a:pt x="1028450" y="4552752"/>
                    <a:pt x="813899" y="4564818"/>
                    <a:pt x="760949" y="4565600"/>
                  </a:cubicBezTo>
                  <a:cubicBezTo>
                    <a:pt x="309143" y="4552127"/>
                    <a:pt x="41610" y="4199264"/>
                    <a:pt x="0" y="3804651"/>
                  </a:cubicBezTo>
                  <a:cubicBezTo>
                    <a:pt x="0" y="3804659"/>
                    <a:pt x="0" y="3804664"/>
                    <a:pt x="0" y="3804667"/>
                  </a:cubicBezTo>
                  <a:cubicBezTo>
                    <a:pt x="-591164" y="3414112"/>
                    <a:pt x="-662105" y="3232070"/>
                    <a:pt x="-1293792" y="2863818"/>
                  </a:cubicBezTo>
                  <a:cubicBezTo>
                    <a:pt x="-1035752" y="2837894"/>
                    <a:pt x="-198775" y="2613987"/>
                    <a:pt x="0" y="2663267"/>
                  </a:cubicBezTo>
                  <a:cubicBezTo>
                    <a:pt x="-50189" y="2243163"/>
                    <a:pt x="-24614" y="1581297"/>
                    <a:pt x="0" y="760949"/>
                  </a:cubicBezTo>
                  <a:close/>
                </a:path>
              </a:pathLst>
            </a:custGeom>
            <a:solidFill>
              <a:schemeClr val="bg1"/>
            </a:solidFill>
            <a:ln w="38100">
              <a:solidFill>
                <a:schemeClr val="accent2">
                  <a:lumMod val="75000"/>
                </a:schemeClr>
              </a:solidFill>
              <a:prstDash val="dash"/>
              <a:extLst>
                <a:ext uri="{C807C97D-BFC1-408E-A445-0C87EB9F89A2}">
                  <ask:lineSketchStyleProps xmlns:ask="http://schemas.microsoft.com/office/drawing/2018/sketchyshapes" sd="2214188587">
                    <a:custGeom>
                      <a:avLst/>
                      <a:gdLst>
                        <a:gd name="connsiteX0" fmla="*/ 0 w 6946755"/>
                        <a:gd name="connsiteY0" fmla="*/ 409832 h 2458941"/>
                        <a:gd name="connsiteX1" fmla="*/ 409832 w 6946755"/>
                        <a:gd name="connsiteY1" fmla="*/ 0 h 2458941"/>
                        <a:gd name="connsiteX2" fmla="*/ 1157793 w 6946755"/>
                        <a:gd name="connsiteY2" fmla="*/ 0 h 2458941"/>
                        <a:gd name="connsiteX3" fmla="*/ 1157793 w 6946755"/>
                        <a:gd name="connsiteY3" fmla="*/ 0 h 2458941"/>
                        <a:gd name="connsiteX4" fmla="*/ 2894481 w 6946755"/>
                        <a:gd name="connsiteY4" fmla="*/ 0 h 2458941"/>
                        <a:gd name="connsiteX5" fmla="*/ 6536923 w 6946755"/>
                        <a:gd name="connsiteY5" fmla="*/ 0 h 2458941"/>
                        <a:gd name="connsiteX6" fmla="*/ 6946755 w 6946755"/>
                        <a:gd name="connsiteY6" fmla="*/ 409832 h 2458941"/>
                        <a:gd name="connsiteX7" fmla="*/ 6946755 w 6946755"/>
                        <a:gd name="connsiteY7" fmla="*/ 1434382 h 2458941"/>
                        <a:gd name="connsiteX8" fmla="*/ 6946755 w 6946755"/>
                        <a:gd name="connsiteY8" fmla="*/ 1434382 h 2458941"/>
                        <a:gd name="connsiteX9" fmla="*/ 6946755 w 6946755"/>
                        <a:gd name="connsiteY9" fmla="*/ 2049118 h 2458941"/>
                        <a:gd name="connsiteX10" fmla="*/ 6946755 w 6946755"/>
                        <a:gd name="connsiteY10" fmla="*/ 2049109 h 2458941"/>
                        <a:gd name="connsiteX11" fmla="*/ 6536923 w 6946755"/>
                        <a:gd name="connsiteY11" fmla="*/ 2458941 h 2458941"/>
                        <a:gd name="connsiteX12" fmla="*/ 2894481 w 6946755"/>
                        <a:gd name="connsiteY12" fmla="*/ 2458941 h 2458941"/>
                        <a:gd name="connsiteX13" fmla="*/ 1157793 w 6946755"/>
                        <a:gd name="connsiteY13" fmla="*/ 2458941 h 2458941"/>
                        <a:gd name="connsiteX14" fmla="*/ 1157793 w 6946755"/>
                        <a:gd name="connsiteY14" fmla="*/ 2458941 h 2458941"/>
                        <a:gd name="connsiteX15" fmla="*/ 409832 w 6946755"/>
                        <a:gd name="connsiteY15" fmla="*/ 2458941 h 2458941"/>
                        <a:gd name="connsiteX16" fmla="*/ 0 w 6946755"/>
                        <a:gd name="connsiteY16" fmla="*/ 2049109 h 2458941"/>
                        <a:gd name="connsiteX17" fmla="*/ 0 w 6946755"/>
                        <a:gd name="connsiteY17" fmla="*/ 2049118 h 2458941"/>
                        <a:gd name="connsiteX18" fmla="*/ -1252847 w 6946755"/>
                        <a:gd name="connsiteY18" fmla="*/ 1542395 h 2458941"/>
                        <a:gd name="connsiteX19" fmla="*/ 0 w 6946755"/>
                        <a:gd name="connsiteY19" fmla="*/ 1434382 h 2458941"/>
                        <a:gd name="connsiteX20" fmla="*/ 0 w 6946755"/>
                        <a:gd name="connsiteY20" fmla="*/ 409832 h 2458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946755" h="2458941" fill="none" extrusionOk="0">
                          <a:moveTo>
                            <a:pt x="0" y="409832"/>
                          </a:moveTo>
                          <a:cubicBezTo>
                            <a:pt x="-6870" y="190376"/>
                            <a:pt x="202774" y="-5347"/>
                            <a:pt x="409832" y="0"/>
                          </a:cubicBezTo>
                          <a:cubicBezTo>
                            <a:pt x="612777" y="-2500"/>
                            <a:pt x="932571" y="-7755"/>
                            <a:pt x="1157793" y="0"/>
                          </a:cubicBezTo>
                          <a:lnTo>
                            <a:pt x="1157793" y="0"/>
                          </a:lnTo>
                          <a:cubicBezTo>
                            <a:pt x="1468849" y="-130532"/>
                            <a:pt x="2560861" y="19859"/>
                            <a:pt x="2894481" y="0"/>
                          </a:cubicBezTo>
                          <a:cubicBezTo>
                            <a:pt x="4175669" y="-129750"/>
                            <a:pt x="5319634" y="-136541"/>
                            <a:pt x="6536923" y="0"/>
                          </a:cubicBezTo>
                          <a:cubicBezTo>
                            <a:pt x="6757927" y="27600"/>
                            <a:pt x="6964982" y="207226"/>
                            <a:pt x="6946755" y="409832"/>
                          </a:cubicBezTo>
                          <a:cubicBezTo>
                            <a:pt x="6961058" y="657108"/>
                            <a:pt x="7023404" y="941700"/>
                            <a:pt x="6946755" y="1434382"/>
                          </a:cubicBezTo>
                          <a:lnTo>
                            <a:pt x="6946755" y="1434382"/>
                          </a:lnTo>
                          <a:cubicBezTo>
                            <a:pt x="6957195" y="1628136"/>
                            <a:pt x="6944500" y="1757854"/>
                            <a:pt x="6946755" y="2049118"/>
                          </a:cubicBezTo>
                          <a:lnTo>
                            <a:pt x="6946755" y="2049109"/>
                          </a:lnTo>
                          <a:cubicBezTo>
                            <a:pt x="6947283" y="2272479"/>
                            <a:pt x="6770267" y="2441802"/>
                            <a:pt x="6536923" y="2458941"/>
                          </a:cubicBezTo>
                          <a:cubicBezTo>
                            <a:pt x="4858760" y="2534629"/>
                            <a:pt x="4308567" y="2318056"/>
                            <a:pt x="2894481" y="2458941"/>
                          </a:cubicBezTo>
                          <a:cubicBezTo>
                            <a:pt x="2690983" y="2376742"/>
                            <a:pt x="1751625" y="2382060"/>
                            <a:pt x="1157793" y="2458941"/>
                          </a:cubicBezTo>
                          <a:lnTo>
                            <a:pt x="1157793" y="2458941"/>
                          </a:lnTo>
                          <a:cubicBezTo>
                            <a:pt x="872720" y="2410273"/>
                            <a:pt x="706330" y="2400561"/>
                            <a:pt x="409832" y="2458941"/>
                          </a:cubicBezTo>
                          <a:cubicBezTo>
                            <a:pt x="175212" y="2470082"/>
                            <a:pt x="-13016" y="2273797"/>
                            <a:pt x="0" y="2049109"/>
                          </a:cubicBezTo>
                          <a:lnTo>
                            <a:pt x="0" y="2049118"/>
                          </a:lnTo>
                          <a:cubicBezTo>
                            <a:pt x="-384756" y="1774075"/>
                            <a:pt x="-808577" y="1714949"/>
                            <a:pt x="-1252847" y="1542395"/>
                          </a:cubicBezTo>
                          <a:cubicBezTo>
                            <a:pt x="-744464" y="1582854"/>
                            <a:pt x="-531185" y="1375694"/>
                            <a:pt x="0" y="1434382"/>
                          </a:cubicBezTo>
                          <a:cubicBezTo>
                            <a:pt x="78620" y="1121434"/>
                            <a:pt x="17463" y="598619"/>
                            <a:pt x="0" y="409832"/>
                          </a:cubicBezTo>
                          <a:close/>
                        </a:path>
                        <a:path w="6946755" h="2458941" stroke="0" extrusionOk="0">
                          <a:moveTo>
                            <a:pt x="0" y="409832"/>
                          </a:moveTo>
                          <a:cubicBezTo>
                            <a:pt x="30828" y="187149"/>
                            <a:pt x="179887" y="-4844"/>
                            <a:pt x="409832" y="0"/>
                          </a:cubicBezTo>
                          <a:cubicBezTo>
                            <a:pt x="673240" y="13664"/>
                            <a:pt x="1031586" y="-34921"/>
                            <a:pt x="1157793" y="0"/>
                          </a:cubicBezTo>
                          <a:lnTo>
                            <a:pt x="1157793" y="0"/>
                          </a:lnTo>
                          <a:cubicBezTo>
                            <a:pt x="1681566" y="-125905"/>
                            <a:pt x="2232545" y="-78666"/>
                            <a:pt x="2894481" y="0"/>
                          </a:cubicBezTo>
                          <a:cubicBezTo>
                            <a:pt x="3471567" y="117495"/>
                            <a:pt x="5303321" y="-81622"/>
                            <a:pt x="6536923" y="0"/>
                          </a:cubicBezTo>
                          <a:cubicBezTo>
                            <a:pt x="6737272" y="-10463"/>
                            <a:pt x="6985508" y="192342"/>
                            <a:pt x="6946755" y="409832"/>
                          </a:cubicBezTo>
                          <a:cubicBezTo>
                            <a:pt x="6877215" y="598472"/>
                            <a:pt x="6882117" y="957835"/>
                            <a:pt x="6946755" y="1434382"/>
                          </a:cubicBezTo>
                          <a:lnTo>
                            <a:pt x="6946755" y="1434382"/>
                          </a:lnTo>
                          <a:cubicBezTo>
                            <a:pt x="6953080" y="1610889"/>
                            <a:pt x="6961817" y="1890766"/>
                            <a:pt x="6946755" y="2049118"/>
                          </a:cubicBezTo>
                          <a:lnTo>
                            <a:pt x="6946755" y="2049109"/>
                          </a:lnTo>
                          <a:cubicBezTo>
                            <a:pt x="6922754" y="2251868"/>
                            <a:pt x="6779967" y="2478233"/>
                            <a:pt x="6536923" y="2458941"/>
                          </a:cubicBezTo>
                          <a:cubicBezTo>
                            <a:pt x="5950140" y="2550629"/>
                            <a:pt x="3675169" y="2522049"/>
                            <a:pt x="2894481" y="2458941"/>
                          </a:cubicBezTo>
                          <a:cubicBezTo>
                            <a:pt x="2440002" y="2485372"/>
                            <a:pt x="1826117" y="2603852"/>
                            <a:pt x="1157793" y="2458941"/>
                          </a:cubicBezTo>
                          <a:lnTo>
                            <a:pt x="1157793" y="2458941"/>
                          </a:lnTo>
                          <a:cubicBezTo>
                            <a:pt x="797039" y="2414470"/>
                            <a:pt x="607796" y="2469823"/>
                            <a:pt x="409832" y="2458941"/>
                          </a:cubicBezTo>
                          <a:cubicBezTo>
                            <a:pt x="213872" y="2462821"/>
                            <a:pt x="846" y="2285694"/>
                            <a:pt x="0" y="2049109"/>
                          </a:cubicBezTo>
                          <a:lnTo>
                            <a:pt x="0" y="2049118"/>
                          </a:lnTo>
                          <a:cubicBezTo>
                            <a:pt x="-476186" y="1769788"/>
                            <a:pt x="-1095523" y="1719665"/>
                            <a:pt x="-1252847" y="1542395"/>
                          </a:cubicBezTo>
                          <a:cubicBezTo>
                            <a:pt x="-996957" y="1517466"/>
                            <a:pt x="-238082" y="1407396"/>
                            <a:pt x="0" y="1434382"/>
                          </a:cubicBezTo>
                          <a:cubicBezTo>
                            <a:pt x="46813" y="1146144"/>
                            <a:pt x="83255" y="793208"/>
                            <a:pt x="0" y="40983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3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9" name="Text Placeholder 7">
              <a:extLst>
                <a:ext uri="{FF2B5EF4-FFF2-40B4-BE49-F238E27FC236}">
                  <a16:creationId xmlns:a16="http://schemas.microsoft.com/office/drawing/2014/main" id="{8BDB2823-620E-C67E-5C09-63441C344885}"/>
                </a:ext>
              </a:extLst>
            </p:cNvPr>
            <p:cNvSpPr txBox="1">
              <a:spLocks/>
            </p:cNvSpPr>
            <p:nvPr/>
          </p:nvSpPr>
          <p:spPr>
            <a:xfrm>
              <a:off x="-142527" y="2551381"/>
              <a:ext cx="6451052" cy="4474532"/>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algn="just">
                <a:spcBef>
                  <a:spcPts val="0"/>
                </a:spcBef>
                <a:spcAft>
                  <a:spcPts val="0"/>
                </a:spcAft>
              </a:pPr>
              <a:r>
                <a:rPr lang="nl-NL" sz="3200" dirty="0">
                  <a:solidFill>
                    <a:srgbClr val="000000"/>
                  </a:solidFill>
                  <a:effectLst/>
                  <a:latin typeface="Cambria" panose="02040503050406030204" pitchFamily="18" charset="0"/>
                  <a:ea typeface="Cambria" panose="02040503050406030204" pitchFamily="18" charset="0"/>
                </a:rPr>
                <a:t>Chú An gửi 450 000 000 đồng vào ngân hàng với lãi suất 9% một năm. Tính số tiền lãi mà chú Năm nhận được sau một năm.</a:t>
              </a:r>
              <a:endParaRPr lang="en-US" sz="3200" dirty="0">
                <a:effectLst/>
                <a:latin typeface="Cambria" panose="02040503050406030204" pitchFamily="18" charset="0"/>
                <a:ea typeface="Cambria" panose="02040503050406030204" pitchFamily="18" charset="0"/>
              </a:endParaRPr>
            </a:p>
          </p:txBody>
        </p:sp>
      </p:grpSp>
      <p:sp>
        <p:nvSpPr>
          <p:cNvPr id="10" name="TextBox 9">
            <a:extLst>
              <a:ext uri="{FF2B5EF4-FFF2-40B4-BE49-F238E27FC236}">
                <a16:creationId xmlns:a16="http://schemas.microsoft.com/office/drawing/2014/main" id="{E3477929-BE42-C0C3-40A7-E9E70C7A52BE}"/>
              </a:ext>
            </a:extLst>
          </p:cNvPr>
          <p:cNvSpPr txBox="1"/>
          <p:nvPr/>
        </p:nvSpPr>
        <p:spPr>
          <a:xfrm>
            <a:off x="3860800" y="3413760"/>
            <a:ext cx="7884160" cy="1569660"/>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Số</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tiền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lãi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mà</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chú</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Năm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nhận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được</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sau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một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năm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là</a:t>
            </a:r>
            <a:r>
              <a:rPr lang="en-US" sz="3200" b="1" dirty="0">
                <a:solidFill>
                  <a:srgbClr val="FF0000"/>
                </a:solidFill>
                <a:latin typeface="Cambria" panose="02040503050406030204" pitchFamily="18" charset="0"/>
                <a:ea typeface="Cambria" panose="02040503050406030204" pitchFamily="18" charset="0"/>
              </a:rPr>
              <a:t>:</a:t>
            </a:r>
          </a:p>
          <a:p>
            <a:pPr algn="ctr"/>
            <a:r>
              <a:rPr lang="en-US" sz="3200" b="1" dirty="0">
                <a:solidFill>
                  <a:srgbClr val="FF0000"/>
                </a:solidFill>
                <a:latin typeface="Cambria" panose="02040503050406030204" pitchFamily="18" charset="0"/>
                <a:ea typeface="Cambria" panose="02040503050406030204" pitchFamily="18" charset="0"/>
              </a:rPr>
              <a:t>450 000 000 x 9 % = 40 500 000 (</a:t>
            </a:r>
            <a:r>
              <a:rPr lang="en-US" sz="3200" b="1" dirty="0" err="1">
                <a:solidFill>
                  <a:srgbClr val="FF0000"/>
                </a:solidFill>
                <a:latin typeface="Cambria" panose="02040503050406030204" pitchFamily="18" charset="0"/>
                <a:ea typeface="Cambria" panose="02040503050406030204" pitchFamily="18" charset="0"/>
              </a:rPr>
              <a:t>đồng</a:t>
            </a:r>
            <a:r>
              <a:rPr lang="en-US" sz="3200" b="1"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6061393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32" b="-75732"/>
            </a:stretch>
          </a:blipFill>
        </p:spPr>
        <p:txBody>
          <a:bodyPr/>
          <a:lstStyle/>
          <a:p>
            <a:pPr defTabSz="609630">
              <a:defRPr/>
            </a:pPr>
            <a:endParaRPr lang="en-US" sz="1200">
              <a:solidFill>
                <a:prstClr val="black"/>
              </a:solidFill>
              <a:latin typeface="Calibri"/>
            </a:endParaRPr>
          </a:p>
        </p:txBody>
      </p:sp>
      <p:sp>
        <p:nvSpPr>
          <p:cNvPr id="4" name="Freeform 2">
            <a:extLst>
              <a:ext uri="{FF2B5EF4-FFF2-40B4-BE49-F238E27FC236}">
                <a16:creationId xmlns:a16="http://schemas.microsoft.com/office/drawing/2014/main" id="{7FCA3181-E9F7-9BDE-D8F7-839AC0D6CE14}"/>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75732" b="-75732"/>
            </a:stretch>
          </a:blipFill>
        </p:spPr>
        <p:txBody>
          <a:bodyPr/>
          <a:lstStyle/>
          <a:p>
            <a:pPr defTabSz="609630">
              <a:defRPr/>
            </a:pPr>
            <a:endParaRPr lang="en-US" sz="1200">
              <a:solidFill>
                <a:prstClr val="black"/>
              </a:solidFill>
              <a:latin typeface="Calibri"/>
            </a:endParaRPr>
          </a:p>
        </p:txBody>
      </p:sp>
      <p:grpSp>
        <p:nvGrpSpPr>
          <p:cNvPr id="5" name="Group 3">
            <a:extLst>
              <a:ext uri="{FF2B5EF4-FFF2-40B4-BE49-F238E27FC236}">
                <a16:creationId xmlns:a16="http://schemas.microsoft.com/office/drawing/2014/main" id="{C2A5B1C6-E9E7-1DE3-5B29-23B175CDCF68}"/>
              </a:ext>
            </a:extLst>
          </p:cNvPr>
          <p:cNvGrpSpPr/>
          <p:nvPr/>
        </p:nvGrpSpPr>
        <p:grpSpPr>
          <a:xfrm>
            <a:off x="203200" y="381000"/>
            <a:ext cx="11887200" cy="6045200"/>
            <a:chOff x="0" y="0"/>
            <a:chExt cx="4426901" cy="2257332"/>
          </a:xfrm>
        </p:grpSpPr>
        <p:sp>
          <p:nvSpPr>
            <p:cNvPr id="6" name="Freeform 4">
              <a:extLst>
                <a:ext uri="{FF2B5EF4-FFF2-40B4-BE49-F238E27FC236}">
                  <a16:creationId xmlns:a16="http://schemas.microsoft.com/office/drawing/2014/main" id="{1E23D69B-EA2E-9B1D-982F-A8FA88CD9AEA}"/>
                </a:ext>
              </a:extLst>
            </p:cNvPr>
            <p:cNvSpPr/>
            <p:nvPr/>
          </p:nvSpPr>
          <p:spPr>
            <a:xfrm>
              <a:off x="92710" y="106680"/>
              <a:ext cx="4322761" cy="2137952"/>
            </a:xfrm>
            <a:custGeom>
              <a:avLst/>
              <a:gdLst/>
              <a:ahLst/>
              <a:cxnLst/>
              <a:rect l="l" t="t" r="r" b="b"/>
              <a:pathLst>
                <a:path w="4322761" h="2137952">
                  <a:moveTo>
                    <a:pt x="4296091" y="1948722"/>
                  </a:moveTo>
                  <a:cubicBezTo>
                    <a:pt x="4296091" y="2036353"/>
                    <a:pt x="4219891" y="2107472"/>
                    <a:pt x="4138611" y="2107472"/>
                  </a:cubicBezTo>
                  <a:lnTo>
                    <a:pt x="66040" y="2107472"/>
                  </a:lnTo>
                  <a:cubicBezTo>
                    <a:pt x="43180" y="2107472"/>
                    <a:pt x="20320" y="2102393"/>
                    <a:pt x="0" y="2093503"/>
                  </a:cubicBezTo>
                  <a:cubicBezTo>
                    <a:pt x="26670" y="2121443"/>
                    <a:pt x="63500" y="2137952"/>
                    <a:pt x="121679" y="2137952"/>
                  </a:cubicBezTo>
                  <a:lnTo>
                    <a:pt x="4176711" y="2137952"/>
                  </a:lnTo>
                  <a:cubicBezTo>
                    <a:pt x="4256721" y="2137952"/>
                    <a:pt x="4322761" y="2071913"/>
                    <a:pt x="4322761" y="1991903"/>
                  </a:cubicBezTo>
                  <a:lnTo>
                    <a:pt x="4322761" y="95250"/>
                  </a:lnTo>
                  <a:cubicBezTo>
                    <a:pt x="4322761" y="58420"/>
                    <a:pt x="4308791" y="25400"/>
                    <a:pt x="4287201" y="0"/>
                  </a:cubicBezTo>
                  <a:cubicBezTo>
                    <a:pt x="4293551" y="16510"/>
                    <a:pt x="4296091" y="34290"/>
                    <a:pt x="4296091" y="52070"/>
                  </a:cubicBezTo>
                  <a:lnTo>
                    <a:pt x="4296091" y="1948722"/>
                  </a:lnTo>
                  <a:close/>
                </a:path>
              </a:pathLst>
            </a:custGeom>
            <a:solidFill>
              <a:srgbClr val="704430"/>
            </a:solidFill>
          </p:spPr>
          <p:txBody>
            <a:bodyPr/>
            <a:lstStyle/>
            <a:p>
              <a:pPr defTabSz="609630">
                <a:defRPr/>
              </a:pPr>
              <a:endParaRPr lang="en-US" sz="1200">
                <a:solidFill>
                  <a:prstClr val="black"/>
                </a:solidFill>
                <a:latin typeface="Calibri"/>
              </a:endParaRPr>
            </a:p>
          </p:txBody>
        </p:sp>
        <p:sp>
          <p:nvSpPr>
            <p:cNvPr id="7" name="Freeform 5">
              <a:extLst>
                <a:ext uri="{FF2B5EF4-FFF2-40B4-BE49-F238E27FC236}">
                  <a16:creationId xmlns:a16="http://schemas.microsoft.com/office/drawing/2014/main" id="{427C155C-54F3-FADA-7B0E-3E148E1ADEB2}"/>
                </a:ext>
              </a:extLst>
            </p:cNvPr>
            <p:cNvSpPr/>
            <p:nvPr/>
          </p:nvSpPr>
          <p:spPr>
            <a:xfrm>
              <a:off x="12700" y="12700"/>
              <a:ext cx="4362131" cy="2188752"/>
            </a:xfrm>
            <a:custGeom>
              <a:avLst/>
              <a:gdLst/>
              <a:ahLst/>
              <a:cxnLst/>
              <a:rect l="l" t="t" r="r" b="b"/>
              <a:pathLst>
                <a:path w="4362131" h="2188752">
                  <a:moveTo>
                    <a:pt x="146050" y="2188752"/>
                  </a:moveTo>
                  <a:lnTo>
                    <a:pt x="4216081" y="2188752"/>
                  </a:lnTo>
                  <a:cubicBezTo>
                    <a:pt x="4296091" y="2188752"/>
                    <a:pt x="4362131" y="2122712"/>
                    <a:pt x="4362131" y="2042702"/>
                  </a:cubicBezTo>
                  <a:lnTo>
                    <a:pt x="4362131" y="146050"/>
                  </a:lnTo>
                  <a:cubicBezTo>
                    <a:pt x="4362131" y="66040"/>
                    <a:pt x="4296091" y="0"/>
                    <a:pt x="4216081" y="0"/>
                  </a:cubicBezTo>
                  <a:lnTo>
                    <a:pt x="146050" y="0"/>
                  </a:lnTo>
                  <a:cubicBezTo>
                    <a:pt x="66040" y="0"/>
                    <a:pt x="0" y="66040"/>
                    <a:pt x="0" y="146050"/>
                  </a:cubicBezTo>
                  <a:lnTo>
                    <a:pt x="0" y="2042702"/>
                  </a:lnTo>
                  <a:cubicBezTo>
                    <a:pt x="0" y="2123982"/>
                    <a:pt x="66040" y="2188752"/>
                    <a:pt x="146050" y="2188752"/>
                  </a:cubicBezTo>
                  <a:close/>
                </a:path>
              </a:pathLst>
            </a:custGeom>
            <a:solidFill>
              <a:schemeClr val="bg1"/>
            </a:solidFill>
          </p:spPr>
          <p:txBody>
            <a:bodyPr/>
            <a:lstStyle/>
            <a:p>
              <a:pPr defTabSz="609630">
                <a:defRPr/>
              </a:pPr>
              <a:endParaRPr lang="en-US" sz="1200">
                <a:solidFill>
                  <a:prstClr val="black"/>
                </a:solidFill>
                <a:latin typeface="Calibri"/>
              </a:endParaRPr>
            </a:p>
          </p:txBody>
        </p:sp>
        <p:sp>
          <p:nvSpPr>
            <p:cNvPr id="8" name="Freeform 6">
              <a:extLst>
                <a:ext uri="{FF2B5EF4-FFF2-40B4-BE49-F238E27FC236}">
                  <a16:creationId xmlns:a16="http://schemas.microsoft.com/office/drawing/2014/main" id="{F75B3093-93E8-95A1-6BBA-BC11540E6073}"/>
                </a:ext>
              </a:extLst>
            </p:cNvPr>
            <p:cNvSpPr/>
            <p:nvPr/>
          </p:nvSpPr>
          <p:spPr>
            <a:xfrm>
              <a:off x="0" y="0"/>
              <a:ext cx="4426901" cy="2257332"/>
            </a:xfrm>
            <a:custGeom>
              <a:avLst/>
              <a:gdLst/>
              <a:ahLst/>
              <a:cxnLst/>
              <a:rect l="l" t="t" r="r" b="b"/>
              <a:pathLst>
                <a:path w="4426901" h="2257332">
                  <a:moveTo>
                    <a:pt x="4363401" y="74930"/>
                  </a:moveTo>
                  <a:cubicBezTo>
                    <a:pt x="4335461" y="30480"/>
                    <a:pt x="4285931" y="0"/>
                    <a:pt x="4228781" y="0"/>
                  </a:cubicBezTo>
                  <a:lnTo>
                    <a:pt x="158750" y="0"/>
                  </a:lnTo>
                  <a:cubicBezTo>
                    <a:pt x="71120" y="0"/>
                    <a:pt x="0" y="71120"/>
                    <a:pt x="0" y="158750"/>
                  </a:cubicBezTo>
                  <a:lnTo>
                    <a:pt x="0" y="2055402"/>
                  </a:lnTo>
                  <a:cubicBezTo>
                    <a:pt x="0" y="2107473"/>
                    <a:pt x="25400" y="2153192"/>
                    <a:pt x="63500" y="2182402"/>
                  </a:cubicBezTo>
                  <a:cubicBezTo>
                    <a:pt x="91440" y="2226852"/>
                    <a:pt x="140970" y="2257332"/>
                    <a:pt x="218396" y="2257332"/>
                  </a:cubicBezTo>
                  <a:lnTo>
                    <a:pt x="4268151" y="2257332"/>
                  </a:lnTo>
                  <a:cubicBezTo>
                    <a:pt x="4355781" y="2257332"/>
                    <a:pt x="4426901" y="2186212"/>
                    <a:pt x="4426901" y="2098583"/>
                  </a:cubicBezTo>
                  <a:lnTo>
                    <a:pt x="4426901" y="201930"/>
                  </a:lnTo>
                  <a:cubicBezTo>
                    <a:pt x="4426901" y="149860"/>
                    <a:pt x="4401501" y="104140"/>
                    <a:pt x="4363401" y="74930"/>
                  </a:cubicBezTo>
                  <a:close/>
                  <a:moveTo>
                    <a:pt x="12700" y="2055402"/>
                  </a:moveTo>
                  <a:lnTo>
                    <a:pt x="12700" y="158750"/>
                  </a:lnTo>
                  <a:cubicBezTo>
                    <a:pt x="12700" y="78740"/>
                    <a:pt x="78740" y="12700"/>
                    <a:pt x="158750" y="12700"/>
                  </a:cubicBezTo>
                  <a:lnTo>
                    <a:pt x="4228781" y="12700"/>
                  </a:lnTo>
                  <a:cubicBezTo>
                    <a:pt x="4308791" y="12700"/>
                    <a:pt x="4374831" y="78740"/>
                    <a:pt x="4374831" y="158750"/>
                  </a:cubicBezTo>
                  <a:lnTo>
                    <a:pt x="4374831" y="2055402"/>
                  </a:lnTo>
                  <a:cubicBezTo>
                    <a:pt x="4374831" y="2135412"/>
                    <a:pt x="4308791" y="2201452"/>
                    <a:pt x="4228781" y="2201452"/>
                  </a:cubicBezTo>
                  <a:lnTo>
                    <a:pt x="158750" y="2201452"/>
                  </a:lnTo>
                  <a:cubicBezTo>
                    <a:pt x="78740" y="2201452"/>
                    <a:pt x="12700" y="2136682"/>
                    <a:pt x="12700" y="2055402"/>
                  </a:cubicBezTo>
                  <a:close/>
                  <a:moveTo>
                    <a:pt x="4415471" y="2098582"/>
                  </a:moveTo>
                  <a:cubicBezTo>
                    <a:pt x="4415471" y="2178592"/>
                    <a:pt x="4348161" y="2244632"/>
                    <a:pt x="4268151" y="2244632"/>
                  </a:cubicBezTo>
                  <a:lnTo>
                    <a:pt x="218396" y="2244632"/>
                  </a:lnTo>
                  <a:cubicBezTo>
                    <a:pt x="157480" y="2244632"/>
                    <a:pt x="120650" y="2228122"/>
                    <a:pt x="93980" y="2200182"/>
                  </a:cubicBezTo>
                  <a:cubicBezTo>
                    <a:pt x="114300" y="2209072"/>
                    <a:pt x="135890" y="2214152"/>
                    <a:pt x="160020" y="2214152"/>
                  </a:cubicBezTo>
                  <a:lnTo>
                    <a:pt x="4230051" y="2214152"/>
                  </a:lnTo>
                  <a:cubicBezTo>
                    <a:pt x="4317681" y="2214152"/>
                    <a:pt x="4388801" y="2143032"/>
                    <a:pt x="4388801" y="2055402"/>
                  </a:cubicBezTo>
                  <a:lnTo>
                    <a:pt x="4388801" y="158750"/>
                  </a:lnTo>
                  <a:cubicBezTo>
                    <a:pt x="4388801" y="140970"/>
                    <a:pt x="4384991" y="123190"/>
                    <a:pt x="4379911" y="106680"/>
                  </a:cubicBezTo>
                  <a:cubicBezTo>
                    <a:pt x="4401501" y="132080"/>
                    <a:pt x="4415471" y="165100"/>
                    <a:pt x="4415471" y="201930"/>
                  </a:cubicBezTo>
                  <a:lnTo>
                    <a:pt x="4415471" y="2098582"/>
                  </a:lnTo>
                  <a:close/>
                </a:path>
              </a:pathLst>
            </a:custGeom>
            <a:solidFill>
              <a:srgbClr val="704430"/>
            </a:solidFill>
          </p:spPr>
          <p:txBody>
            <a:bodyPr/>
            <a:lstStyle/>
            <a:p>
              <a:pPr defTabSz="609630">
                <a:defRPr/>
              </a:pPr>
              <a:endParaRPr lang="en-US" sz="1200">
                <a:solidFill>
                  <a:prstClr val="black"/>
                </a:solidFill>
                <a:latin typeface="Calibri"/>
              </a:endParaRPr>
            </a:p>
          </p:txBody>
        </p:sp>
      </p:grpSp>
      <p:pic>
        <p:nvPicPr>
          <p:cNvPr id="11" name="Picture 10" descr="A couple of kids sitting at desks&#10;&#10;Description automatically generated">
            <a:extLst>
              <a:ext uri="{FF2B5EF4-FFF2-40B4-BE49-F238E27FC236}">
                <a16:creationId xmlns:a16="http://schemas.microsoft.com/office/drawing/2014/main" id="{02CE305F-024A-43FF-D7DA-AA181BF49511}"/>
              </a:ext>
            </a:extLst>
          </p:cNvPr>
          <p:cNvPicPr>
            <a:picLocks noChangeAspect="1"/>
          </p:cNvPicPr>
          <p:nvPr/>
        </p:nvPicPr>
        <p:blipFill>
          <a:blip r:embed="rId4">
            <a:extLst>
              <a:ext uri="{28A0092B-C50C-407E-A947-70E740481C1C}">
                <a14:useLocalDpi xmlns:a14="http://schemas.microsoft.com/office/drawing/2010/main" val="0"/>
              </a:ext>
            </a:extLst>
          </a:blip>
          <a:srcRect t="18443"/>
          <a:stretch/>
        </p:blipFill>
        <p:spPr>
          <a:xfrm>
            <a:off x="508000" y="3479800"/>
            <a:ext cx="5131373" cy="2584841"/>
          </a:xfrm>
          <a:prstGeom prst="rect">
            <a:avLst/>
          </a:prstGeom>
        </p:spPr>
      </p:pic>
      <p:sp>
        <p:nvSpPr>
          <p:cNvPr id="12" name="Speech Bubble: Rectangle with Corners Rounded 11">
            <a:extLst>
              <a:ext uri="{FF2B5EF4-FFF2-40B4-BE49-F238E27FC236}">
                <a16:creationId xmlns:a16="http://schemas.microsoft.com/office/drawing/2014/main" id="{88860C81-F276-B3E6-6210-6C3C4E5DCBBB}"/>
              </a:ext>
            </a:extLst>
          </p:cNvPr>
          <p:cNvSpPr/>
          <p:nvPr/>
        </p:nvSpPr>
        <p:spPr>
          <a:xfrm>
            <a:off x="3302000" y="939800"/>
            <a:ext cx="6807200" cy="1871325"/>
          </a:xfrm>
          <a:prstGeom prst="wedgeRoundRectCallout">
            <a:avLst>
              <a:gd name="adj1" fmla="val -27549"/>
              <a:gd name="adj2" fmla="val 77981"/>
              <a:gd name="adj3" fmla="val 16667"/>
            </a:avLst>
          </a:prstGeom>
          <a:solidFill>
            <a:srgbClr val="E0F2FC"/>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r>
              <a:rPr lang="en-US" sz="3200" b="1" dirty="0" err="1">
                <a:solidFill>
                  <a:srgbClr val="002060"/>
                </a:solidFill>
                <a:latin typeface="Cambria" panose="02040503050406030204" pitchFamily="18" charset="0"/>
                <a:ea typeface="Cambria" panose="02040503050406030204" pitchFamily="18" charset="0"/>
              </a:rPr>
              <a:t>Rút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ra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cách</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làm</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thế</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nào</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để</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tính</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số</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tiền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lãi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tiết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kiệm</a:t>
            </a:r>
            <a:r>
              <a:rPr lang="en-US" sz="3200" b="1" dirty="0">
                <a:solidFill>
                  <a:srgbClr val="002060"/>
                </a:solidFill>
                <a:latin typeface="Cambria" panose="02040503050406030204" pitchFamily="18" charset="0"/>
                <a:ea typeface="Cambria" panose="02040503050406030204" pitchFamily="18" charset="0"/>
              </a:rPr>
              <a:t> hay </a:t>
            </a:r>
            <a:r>
              <a:rPr lang="en-US" sz="3200" b="1" dirty="0" err="1">
                <a:solidFill>
                  <a:srgbClr val="002060"/>
                </a:solidFill>
                <a:latin typeface="Cambria" panose="02040503050406030204" pitchFamily="18" charset="0"/>
                <a:ea typeface="Cambria" panose="02040503050406030204" pitchFamily="18" charset="0"/>
              </a:rPr>
              <a:t>tiền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lãi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vay</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trong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thực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tiễn</a:t>
            </a:r>
            <a:r>
              <a:rPr lang="en-US" sz="3200" b="1" dirty="0">
                <a:solidFill>
                  <a:srgbClr val="002060"/>
                </a:solidFill>
                <a:latin typeface="Cambria" panose="02040503050406030204" pitchFamily="18" charset="0"/>
                <a:ea typeface="Cambria" panose="02040503050406030204" pitchFamily="18" charset="0"/>
              </a:rPr>
              <a:t>?</a:t>
            </a:r>
            <a:endParaRPr lang="en-US" sz="2133" dirty="0">
              <a:solidFill>
                <a:prstClr val="white"/>
              </a:solidFill>
              <a:latin typeface="Calibri"/>
            </a:endParaRPr>
          </a:p>
        </p:txBody>
      </p:sp>
      <p:sp>
        <p:nvSpPr>
          <p:cNvPr id="13" name="Rectangle: Rounded Corners 12">
            <a:extLst>
              <a:ext uri="{FF2B5EF4-FFF2-40B4-BE49-F238E27FC236}">
                <a16:creationId xmlns:a16="http://schemas.microsoft.com/office/drawing/2014/main" id="{33FD519B-B300-ACA5-0C31-D7AFDFAEE6A8}"/>
              </a:ext>
            </a:extLst>
          </p:cNvPr>
          <p:cNvSpPr/>
          <p:nvPr/>
        </p:nvSpPr>
        <p:spPr>
          <a:xfrm>
            <a:off x="5943600" y="3886200"/>
            <a:ext cx="5740400" cy="1625600"/>
          </a:xfrm>
          <a:prstGeom prst="roundRect">
            <a:avLst/>
          </a:prstGeom>
          <a:solidFill>
            <a:srgbClr val="F8D2E4"/>
          </a:solidFill>
          <a:ln>
            <a:solidFill>
              <a:srgbClr val="F8D2E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r>
              <a:rPr lang="en-US" sz="2933" b="1">
                <a:solidFill>
                  <a:srgbClr val="002060"/>
                </a:solidFill>
                <a:latin typeface="Cambria" panose="02040503050406030204" pitchFamily="18" charset="0"/>
                <a:ea typeface="Cambria" panose="02040503050406030204" pitchFamily="18" charset="0"/>
              </a:rPr>
              <a:t>Số tiền lãi = Tiền gửi (Tiền vay) x tỉ số phần trăm lãi suất</a:t>
            </a:r>
            <a:endParaRPr lang="en-US" sz="1867" dirty="0">
              <a:solidFill>
                <a:prstClr val="white"/>
              </a:solidFill>
              <a:latin typeface="Calibri"/>
            </a:endParaRPr>
          </a:p>
        </p:txBody>
      </p:sp>
    </p:spTree>
    <p:extLst>
      <p:ext uri="{BB962C8B-B14F-4D97-AF65-F5344CB8AC3E}">
        <p14:creationId xmlns:p14="http://schemas.microsoft.com/office/powerpoint/2010/main" val="465491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4" name="Hình chữ nhật: Góc Tròn 33">
            <a:extLst>
              <a:ext uri="{FF2B5EF4-FFF2-40B4-BE49-F238E27FC236}">
                <a16:creationId xmlns:a16="http://schemas.microsoft.com/office/drawing/2014/main" id="{7EAEE4D9-1355-CB7F-5468-DBC8FA6847F0}"/>
              </a:ext>
            </a:extLst>
          </p:cNvPr>
          <p:cNvSpPr/>
          <p:nvPr/>
        </p:nvSpPr>
        <p:spPr>
          <a:xfrm>
            <a:off x="3182815" y="1612434"/>
            <a:ext cx="5826369" cy="3434774"/>
          </a:xfrm>
          <a:prstGeom prst="roundRect">
            <a:avLst/>
          </a:prstGeom>
          <a:solidFill>
            <a:srgbClr val="F3F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Rounded Corners 1">
            <a:extLst>
              <a:ext uri="{FF2B5EF4-FFF2-40B4-BE49-F238E27FC236}">
                <a16:creationId xmlns:a16="http://schemas.microsoft.com/office/drawing/2014/main" id="{CCD814E6-CD68-8E5B-033C-0A60B3FEB1CE}"/>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85000"/>
            </a:schemeClr>
          </a:solidFill>
          <a:ln w="63500" cap="rnd" cmpd="thickThin">
            <a:solidFill>
              <a:srgbClr val="FFC000"/>
            </a:solidFill>
            <a:prstDash val="dash"/>
            <a:round/>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TextBox 12">
            <a:extLst>
              <a:ext uri="{FF2B5EF4-FFF2-40B4-BE49-F238E27FC236}">
                <a16:creationId xmlns:a16="http://schemas.microsoft.com/office/drawing/2014/main" id="{8EBE4D49-C969-46F1-0110-E7E3C49AD8D8}"/>
              </a:ext>
            </a:extLst>
          </p:cNvPr>
          <p:cNvSpPr txBox="1"/>
          <p:nvPr/>
        </p:nvSpPr>
        <p:spPr>
          <a:xfrm>
            <a:off x="1420985" y="2220600"/>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sp>
        <p:nvSpPr>
          <p:cNvPr id="38" name="TextBox 14">
            <a:extLst>
              <a:ext uri="{FF2B5EF4-FFF2-40B4-BE49-F238E27FC236}">
                <a16:creationId xmlns:a16="http://schemas.microsoft.com/office/drawing/2014/main" id="{3272D9A1-2D29-203B-8A17-EB7CFC9EE3FF}"/>
              </a:ext>
            </a:extLst>
          </p:cNvPr>
          <p:cNvSpPr txBox="1"/>
          <p:nvPr/>
        </p:nvSpPr>
        <p:spPr>
          <a:xfrm>
            <a:off x="1420985" y="3231864"/>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sp>
        <p:nvSpPr>
          <p:cNvPr id="39" name="TextBox 16">
            <a:extLst>
              <a:ext uri="{FF2B5EF4-FFF2-40B4-BE49-F238E27FC236}">
                <a16:creationId xmlns:a16="http://schemas.microsoft.com/office/drawing/2014/main" id="{66AF72E9-591C-A9B0-976F-4DF154599B77}"/>
              </a:ext>
            </a:extLst>
          </p:cNvPr>
          <p:cNvSpPr txBox="1"/>
          <p:nvPr/>
        </p:nvSpPr>
        <p:spPr>
          <a:xfrm>
            <a:off x="1420985" y="4243128"/>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sp>
        <p:nvSpPr>
          <p:cNvPr id="40" name="TextBox 18">
            <a:extLst>
              <a:ext uri="{FF2B5EF4-FFF2-40B4-BE49-F238E27FC236}">
                <a16:creationId xmlns:a16="http://schemas.microsoft.com/office/drawing/2014/main" id="{6FF8C19B-DB98-C2E9-D617-1A31B62FA7D1}"/>
              </a:ext>
            </a:extLst>
          </p:cNvPr>
          <p:cNvSpPr txBox="1"/>
          <p:nvPr/>
        </p:nvSpPr>
        <p:spPr>
          <a:xfrm>
            <a:off x="1420984" y="5254393"/>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41" name="Picture 51">
            <a:extLst>
              <a:ext uri="{FF2B5EF4-FFF2-40B4-BE49-F238E27FC236}">
                <a16:creationId xmlns:a16="http://schemas.microsoft.com/office/drawing/2014/main" id="{29D9B416-A01B-70DE-3506-177E4ED97A7F}"/>
              </a:ext>
            </a:extLst>
          </p:cNvPr>
          <p:cNvPicPr>
            <a:picLocks noChangeAspect="1"/>
          </p:cNvPicPr>
          <p:nvPr/>
        </p:nvPicPr>
        <p:blipFill>
          <a:blip r:embed="rId4"/>
          <a:stretch>
            <a:fillRect/>
          </a:stretch>
        </p:blipFill>
        <p:spPr>
          <a:xfrm>
            <a:off x="876937" y="2147947"/>
            <a:ext cx="513600" cy="900000"/>
          </a:xfrm>
          <a:prstGeom prst="rect">
            <a:avLst/>
          </a:prstGeom>
          <a:effectLst>
            <a:innerShdw blurRad="63500" dist="50800" dir="8100000">
              <a:prstClr val="black">
                <a:alpha val="50000"/>
              </a:prstClr>
            </a:innerShdw>
          </a:effectLst>
        </p:spPr>
      </p:pic>
      <p:pic>
        <p:nvPicPr>
          <p:cNvPr id="42" name="Picture 52">
            <a:extLst>
              <a:ext uri="{FF2B5EF4-FFF2-40B4-BE49-F238E27FC236}">
                <a16:creationId xmlns:a16="http://schemas.microsoft.com/office/drawing/2014/main" id="{40B9BD0A-2CB7-999B-4052-262E60225D39}"/>
              </a:ext>
            </a:extLst>
          </p:cNvPr>
          <p:cNvPicPr>
            <a:picLocks noChangeAspect="1"/>
          </p:cNvPicPr>
          <p:nvPr/>
        </p:nvPicPr>
        <p:blipFill>
          <a:blip r:embed="rId4"/>
          <a:stretch>
            <a:fillRect/>
          </a:stretch>
        </p:blipFill>
        <p:spPr>
          <a:xfrm>
            <a:off x="876937" y="3159211"/>
            <a:ext cx="513600" cy="900000"/>
          </a:xfrm>
          <a:prstGeom prst="rect">
            <a:avLst/>
          </a:prstGeom>
          <a:effectLst>
            <a:innerShdw blurRad="63500" dist="50800" dir="8100000">
              <a:prstClr val="black">
                <a:alpha val="50000"/>
              </a:prstClr>
            </a:innerShdw>
          </a:effectLst>
        </p:spPr>
      </p:pic>
      <p:pic>
        <p:nvPicPr>
          <p:cNvPr id="43" name="Picture 53">
            <a:extLst>
              <a:ext uri="{FF2B5EF4-FFF2-40B4-BE49-F238E27FC236}">
                <a16:creationId xmlns:a16="http://schemas.microsoft.com/office/drawing/2014/main" id="{93DD7356-FB25-3255-065C-4AC811FC50F9}"/>
              </a:ext>
            </a:extLst>
          </p:cNvPr>
          <p:cNvPicPr>
            <a:picLocks noChangeAspect="1"/>
          </p:cNvPicPr>
          <p:nvPr/>
        </p:nvPicPr>
        <p:blipFill>
          <a:blip r:embed="rId4"/>
          <a:stretch>
            <a:fillRect/>
          </a:stretch>
        </p:blipFill>
        <p:spPr>
          <a:xfrm>
            <a:off x="876937" y="4170475"/>
            <a:ext cx="513600" cy="900000"/>
          </a:xfrm>
          <a:prstGeom prst="rect">
            <a:avLst/>
          </a:prstGeom>
          <a:effectLst>
            <a:innerShdw blurRad="63500" dist="50800" dir="8100000">
              <a:prstClr val="black">
                <a:alpha val="50000"/>
              </a:prstClr>
            </a:innerShdw>
          </a:effectLst>
        </p:spPr>
      </p:pic>
      <p:pic>
        <p:nvPicPr>
          <p:cNvPr id="44" name="Picture 54">
            <a:extLst>
              <a:ext uri="{FF2B5EF4-FFF2-40B4-BE49-F238E27FC236}">
                <a16:creationId xmlns:a16="http://schemas.microsoft.com/office/drawing/2014/main" id="{1713747A-DA54-5CE3-3E5C-D501D1236360}"/>
              </a:ext>
            </a:extLst>
          </p:cNvPr>
          <p:cNvPicPr>
            <a:picLocks noChangeAspect="1"/>
          </p:cNvPicPr>
          <p:nvPr/>
        </p:nvPicPr>
        <p:blipFill>
          <a:blip r:embed="rId4"/>
          <a:stretch>
            <a:fillRect/>
          </a:stretch>
        </p:blipFill>
        <p:spPr>
          <a:xfrm>
            <a:off x="876937" y="5181740"/>
            <a:ext cx="513600" cy="900000"/>
          </a:xfrm>
          <a:prstGeom prst="rect">
            <a:avLst/>
          </a:prstGeom>
          <a:effectLst>
            <a:innerShdw blurRad="63500" dist="50800" dir="8100000">
              <a:prstClr val="black">
                <a:alpha val="50000"/>
              </a:prstClr>
            </a:innerShdw>
          </a:effectLst>
        </p:spPr>
      </p:pic>
      <p:pic>
        <p:nvPicPr>
          <p:cNvPr id="45" name="Picture 2">
            <a:extLst>
              <a:ext uri="{FF2B5EF4-FFF2-40B4-BE49-F238E27FC236}">
                <a16:creationId xmlns:a16="http://schemas.microsoft.com/office/drawing/2014/main" id="{AF4326BF-826B-5080-F668-0591DBBE711C}"/>
              </a:ext>
            </a:extLst>
          </p:cNvPr>
          <p:cNvPicPr>
            <a:picLocks noChangeAspect="1"/>
          </p:cNvPicPr>
          <p:nvPr/>
        </p:nvPicPr>
        <p:blipFill>
          <a:blip r:embed="rId5"/>
          <a:stretch>
            <a:fillRect/>
          </a:stretch>
        </p:blipFill>
        <p:spPr>
          <a:xfrm>
            <a:off x="2813803" y="127126"/>
            <a:ext cx="6102625" cy="2274005"/>
          </a:xfrm>
          <a:prstGeom prst="rect">
            <a:avLst/>
          </a:prstGeom>
        </p:spPr>
      </p:pic>
    </p:spTree>
    <p:extLst>
      <p:ext uri="{BB962C8B-B14F-4D97-AF65-F5344CB8AC3E}">
        <p14:creationId xmlns:p14="http://schemas.microsoft.com/office/powerpoint/2010/main" val="5495802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750"/>
                                        <p:tgtEl>
                                          <p:spTgt spid="45"/>
                                        </p:tgtEl>
                                        <p:attrNameLst>
                                          <p:attrName>ppt_x</p:attrName>
                                        </p:attrNameLst>
                                      </p:cBhvr>
                                      <p:tavLst>
                                        <p:tav tm="0">
                                          <p:val>
                                            <p:strVal val="#ppt_x-#ppt_w*1.125000"/>
                                          </p:val>
                                        </p:tav>
                                        <p:tav tm="100000">
                                          <p:val>
                                            <p:strVal val="#ppt_x"/>
                                          </p:val>
                                        </p:tav>
                                      </p:tavLst>
                                    </p:anim>
                                    <p:animEffect transition="in" filter="wipe(right)">
                                      <p:cBhvr>
                                        <p:cTn id="8" dur="750"/>
                                        <p:tgtEl>
                                          <p:spTgt spid="45"/>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par>
                          <p:cTn id="9" fill="hold">
                            <p:stCondLst>
                              <p:cond delay="750"/>
                            </p:stCondLst>
                            <p:childTnLst>
                              <p:par>
                                <p:cTn id="10" presetID="53" presetClass="entr" presetSubtype="16" fill="hold" nodeType="afterEffect" nodePh="1">
                                  <p:stCondLst>
                                    <p:cond delay="0"/>
                                  </p:stCondLst>
                                  <p:endCondLst>
                                    <p:cond evt="begin" delay="0">
                                      <p:tn val="10"/>
                                    </p:cond>
                                  </p:endCondLst>
                                  <p:childTnLst>
                                    <p:set>
                                      <p:cBhvr>
                                        <p:cTn id="11" dur="1" fill="hold">
                                          <p:stCondLst>
                                            <p:cond delay="0"/>
                                          </p:stCondLst>
                                        </p:cTn>
                                        <p:tgtEl>
                                          <p:spTgt spid="36">
                                            <p:txEl>
                                              <p:pRg st="0" end="0"/>
                                            </p:txEl>
                                          </p:spTgt>
                                        </p:tgtEl>
                                        <p:attrNameLst>
                                          <p:attrName>style.visibility</p:attrName>
                                        </p:attrNameLst>
                                      </p:cBhvr>
                                      <p:to>
                                        <p:strVal val="visible"/>
                                      </p:to>
                                    </p:set>
                                    <p:anim calcmode="lin" valueType="num">
                                      <p:cBhvr>
                                        <p:cTn id="12" dur="500" fill="hold"/>
                                        <p:tgtEl>
                                          <p:spTgt spid="36">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36">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3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wipe(left)">
                                      <p:cBhvr>
                                        <p:cTn id="19" dur="500"/>
                                        <p:tgtEl>
                                          <p:spTgt spid="41"/>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37">
                                            <p:txEl>
                                              <p:pRg st="0" end="0"/>
                                            </p:txEl>
                                          </p:spTgt>
                                        </p:tgtEl>
                                        <p:attrNameLst>
                                          <p:attrName>style.visibility</p:attrName>
                                        </p:attrNameLst>
                                      </p:cBhvr>
                                      <p:to>
                                        <p:strVal val="visible"/>
                                      </p:to>
                                    </p:set>
                                    <p:animEffect transition="in" filter="wipe(left)">
                                      <p:cBhvr>
                                        <p:cTn id="23" dur="500"/>
                                        <p:tgtEl>
                                          <p:spTgt spid="3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wipe(left)">
                                      <p:cBhvr>
                                        <p:cTn id="28" dur="500"/>
                                        <p:tgtEl>
                                          <p:spTgt spid="42"/>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38">
                                            <p:txEl>
                                              <p:pRg st="0" end="0"/>
                                            </p:txEl>
                                          </p:spTgt>
                                        </p:tgtEl>
                                        <p:attrNameLst>
                                          <p:attrName>style.visibility</p:attrName>
                                        </p:attrNameLst>
                                      </p:cBhvr>
                                      <p:to>
                                        <p:strVal val="visible"/>
                                      </p:to>
                                    </p:set>
                                    <p:animEffect transition="in" filter="wipe(left)">
                                      <p:cBhvr>
                                        <p:cTn id="32" dur="500"/>
                                        <p:tgtEl>
                                          <p:spTgt spid="3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wipe(left)">
                                      <p:cBhvr>
                                        <p:cTn id="37" dur="500"/>
                                        <p:tgtEl>
                                          <p:spTgt spid="43"/>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39">
                                            <p:txEl>
                                              <p:pRg st="0" end="0"/>
                                            </p:txEl>
                                          </p:spTgt>
                                        </p:tgtEl>
                                        <p:attrNameLst>
                                          <p:attrName>style.visibility</p:attrName>
                                        </p:attrNameLst>
                                      </p:cBhvr>
                                      <p:to>
                                        <p:strVal val="visible"/>
                                      </p:to>
                                    </p:set>
                                    <p:animEffect transition="in" filter="wipe(left)">
                                      <p:cBhvr>
                                        <p:cTn id="41" dur="500"/>
                                        <p:tgtEl>
                                          <p:spTgt spid="39">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44"/>
                                        </p:tgtEl>
                                        <p:attrNameLst>
                                          <p:attrName>style.visibility</p:attrName>
                                        </p:attrNameLst>
                                      </p:cBhvr>
                                      <p:to>
                                        <p:strVal val="visible"/>
                                      </p:to>
                                    </p:set>
                                    <p:animEffect transition="in" filter="wipe(left)">
                                      <p:cBhvr>
                                        <p:cTn id="46" dur="500"/>
                                        <p:tgtEl>
                                          <p:spTgt spid="44"/>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40">
                                            <p:txEl>
                                              <p:pRg st="0" end="0"/>
                                            </p:txEl>
                                          </p:spTgt>
                                        </p:tgtEl>
                                        <p:attrNameLst>
                                          <p:attrName>style.visibility</p:attrName>
                                        </p:attrNameLst>
                                      </p:cBhvr>
                                      <p:to>
                                        <p:strVal val="visible"/>
                                      </p:to>
                                    </p:set>
                                    <p:animEffect transition="in" filter="wipe(left)">
                                      <p:cBhvr>
                                        <p:cTn id="50" dur="500"/>
                                        <p:tgtEl>
                                          <p:spTgt spid="4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uiExpand="1" build="p"/>
      <p:bldP spid="38" grpId="0" uiExpand="1" build="p"/>
      <p:bldP spid="39" grpId="0" uiExpand="1" build="p"/>
      <p:bldP spid="40"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4" name="Google Shape;234;p1"/>
          <p:cNvPicPr preferRelativeResize="0"/>
          <p:nvPr/>
        </p:nvPicPr>
        <p:blipFill rotWithShape="1">
          <a:blip r:embed="rId5">
            <a:alphaModFix/>
          </a:blip>
          <a:srcRect l="19098" r="5935" b="68133"/>
          <a:stretch/>
        </p:blipFill>
        <p:spPr>
          <a:xfrm>
            <a:off x="1" y="4849770"/>
            <a:ext cx="12192000" cy="2008231"/>
          </a:xfrm>
          <a:prstGeom prst="rect">
            <a:avLst/>
          </a:prstGeom>
          <a:noFill/>
          <a:ln>
            <a:noFill/>
          </a:ln>
        </p:spPr>
      </p:pic>
      <p:grpSp>
        <p:nvGrpSpPr>
          <p:cNvPr id="235" name="Google Shape;235;p1"/>
          <p:cNvGrpSpPr/>
          <p:nvPr/>
        </p:nvGrpSpPr>
        <p:grpSpPr>
          <a:xfrm>
            <a:off x="5681143" y="1007096"/>
            <a:ext cx="6009343" cy="5395472"/>
            <a:chOff x="0" y="-38100"/>
            <a:chExt cx="2374061" cy="2131544"/>
          </a:xfrm>
        </p:grpSpPr>
        <p:sp>
          <p:nvSpPr>
            <p:cNvPr id="236" name="Google Shape;236;p1"/>
            <p:cNvSpPr/>
            <p:nvPr/>
          </p:nvSpPr>
          <p:spPr>
            <a:xfrm>
              <a:off x="0" y="0"/>
              <a:ext cx="2374061" cy="2093444"/>
            </a:xfrm>
            <a:custGeom>
              <a:avLst/>
              <a:gdLst/>
              <a:ahLst/>
              <a:cxnLst/>
              <a:rect l="l" t="t" r="r" b="b"/>
              <a:pathLst>
                <a:path w="2374061" h="2093444" extrusionOk="0">
                  <a:moveTo>
                    <a:pt x="43803" y="0"/>
                  </a:moveTo>
                  <a:lnTo>
                    <a:pt x="2330258" y="0"/>
                  </a:lnTo>
                  <a:cubicBezTo>
                    <a:pt x="2354450" y="0"/>
                    <a:pt x="2374061" y="19611"/>
                    <a:pt x="2374061" y="43803"/>
                  </a:cubicBezTo>
                  <a:lnTo>
                    <a:pt x="2374061" y="2049642"/>
                  </a:lnTo>
                  <a:cubicBezTo>
                    <a:pt x="2374061" y="2061259"/>
                    <a:pt x="2369446" y="2072400"/>
                    <a:pt x="2361231" y="2080615"/>
                  </a:cubicBezTo>
                  <a:cubicBezTo>
                    <a:pt x="2353017" y="2088829"/>
                    <a:pt x="2341875" y="2093444"/>
                    <a:pt x="2330258" y="2093444"/>
                  </a:cubicBezTo>
                  <a:lnTo>
                    <a:pt x="43803" y="2093444"/>
                  </a:lnTo>
                  <a:cubicBezTo>
                    <a:pt x="32185" y="2093444"/>
                    <a:pt x="21044" y="2088829"/>
                    <a:pt x="12830" y="2080615"/>
                  </a:cubicBezTo>
                  <a:cubicBezTo>
                    <a:pt x="4615" y="2072400"/>
                    <a:pt x="0" y="2061259"/>
                    <a:pt x="0" y="2049642"/>
                  </a:cubicBezTo>
                  <a:lnTo>
                    <a:pt x="0" y="43803"/>
                  </a:lnTo>
                  <a:cubicBezTo>
                    <a:pt x="0" y="32185"/>
                    <a:pt x="4615" y="21044"/>
                    <a:pt x="12830" y="12830"/>
                  </a:cubicBezTo>
                  <a:cubicBezTo>
                    <a:pt x="21044" y="4615"/>
                    <a:pt x="32185" y="0"/>
                    <a:pt x="43803" y="0"/>
                  </a:cubicBezTo>
                  <a:close/>
                </a:path>
              </a:pathLst>
            </a:custGeom>
            <a:solidFill>
              <a:srgbClr val="FFDC9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7" name="Google Shape;237;p1"/>
            <p:cNvSpPr txBox="1"/>
            <p:nvPr/>
          </p:nvSpPr>
          <p:spPr>
            <a:xfrm>
              <a:off x="0" y="-38100"/>
              <a:ext cx="812800" cy="850900"/>
            </a:xfrm>
            <a:prstGeom prst="rect">
              <a:avLst/>
            </a:prstGeom>
            <a:noFill/>
            <a:ln>
              <a:noFill/>
            </a:ln>
          </p:spPr>
          <p:txBody>
            <a:bodyPr spcFirstLastPara="1" wrap="square" lIns="33851" tIns="33851" rIns="33851" bIns="33851" anchor="ctr" anchorCtr="0">
              <a:noAutofit/>
            </a:bodyPr>
            <a:lstStyle/>
            <a:p>
              <a:pPr marL="0" marR="0" lvl="0" indent="0" algn="ctr" defTabSz="1219170" rtl="0" eaLnBrk="1" fontAlgn="auto" latinLnBrk="0" hangingPunct="1">
                <a:lnSpc>
                  <a:spcPct val="14775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38" name="Google Shape;238;p1"/>
          <p:cNvGrpSpPr/>
          <p:nvPr/>
        </p:nvGrpSpPr>
        <p:grpSpPr>
          <a:xfrm>
            <a:off x="5459321" y="900072"/>
            <a:ext cx="6046881" cy="5373728"/>
            <a:chOff x="0" y="-38100"/>
            <a:chExt cx="2388891" cy="2122954"/>
          </a:xfrm>
        </p:grpSpPr>
        <p:sp>
          <p:nvSpPr>
            <p:cNvPr id="239" name="Google Shape;239;p1"/>
            <p:cNvSpPr/>
            <p:nvPr/>
          </p:nvSpPr>
          <p:spPr>
            <a:xfrm>
              <a:off x="0" y="0"/>
              <a:ext cx="2388891" cy="2084854"/>
            </a:xfrm>
            <a:custGeom>
              <a:avLst/>
              <a:gdLst/>
              <a:ahLst/>
              <a:cxnLst/>
              <a:rect l="l" t="t" r="r" b="b"/>
              <a:pathLst>
                <a:path w="2388891" h="2084854" extrusionOk="0">
                  <a:moveTo>
                    <a:pt x="43531" y="0"/>
                  </a:moveTo>
                  <a:lnTo>
                    <a:pt x="2345361" y="0"/>
                  </a:lnTo>
                  <a:cubicBezTo>
                    <a:pt x="2369402" y="0"/>
                    <a:pt x="2388891" y="19489"/>
                    <a:pt x="2388891" y="43531"/>
                  </a:cubicBezTo>
                  <a:lnTo>
                    <a:pt x="2388891" y="2041324"/>
                  </a:lnTo>
                  <a:cubicBezTo>
                    <a:pt x="2388891" y="2065365"/>
                    <a:pt x="2369402" y="2084854"/>
                    <a:pt x="2345361" y="2084854"/>
                  </a:cubicBezTo>
                  <a:lnTo>
                    <a:pt x="43531" y="2084854"/>
                  </a:lnTo>
                  <a:cubicBezTo>
                    <a:pt x="19489" y="2084854"/>
                    <a:pt x="0" y="2065365"/>
                    <a:pt x="0" y="2041324"/>
                  </a:cubicBezTo>
                  <a:lnTo>
                    <a:pt x="0" y="43531"/>
                  </a:lnTo>
                  <a:cubicBezTo>
                    <a:pt x="0" y="19489"/>
                    <a:pt x="19489" y="0"/>
                    <a:pt x="43531" y="0"/>
                  </a:cubicBezTo>
                  <a:close/>
                </a:path>
              </a:pathLst>
            </a:custGeom>
            <a:solidFill>
              <a:srgbClr val="FEEDA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 name="Google Shape;240;p1"/>
            <p:cNvSpPr txBox="1"/>
            <p:nvPr/>
          </p:nvSpPr>
          <p:spPr>
            <a:xfrm>
              <a:off x="0" y="-38100"/>
              <a:ext cx="812800" cy="850900"/>
            </a:xfrm>
            <a:prstGeom prst="rect">
              <a:avLst/>
            </a:prstGeom>
            <a:noFill/>
            <a:ln>
              <a:noFill/>
            </a:ln>
          </p:spPr>
          <p:txBody>
            <a:bodyPr spcFirstLastPara="1" wrap="square" lIns="33851" tIns="33851" rIns="33851" bIns="33851" anchor="ctr" anchorCtr="0">
              <a:noAutofit/>
            </a:bodyPr>
            <a:lstStyle/>
            <a:p>
              <a:pPr marL="0" marR="0" lvl="0" indent="0" algn="ctr" defTabSz="1219170" rtl="0" eaLnBrk="1" fontAlgn="auto" latinLnBrk="0" hangingPunct="1">
                <a:lnSpc>
                  <a:spcPct val="14775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pic>
        <p:nvPicPr>
          <p:cNvPr id="241" name="Google Shape;241;p1"/>
          <p:cNvPicPr preferRelativeResize="0"/>
          <p:nvPr/>
        </p:nvPicPr>
        <p:blipFill rotWithShape="1">
          <a:blip r:embed="rId6">
            <a:alphaModFix/>
          </a:blip>
          <a:srcRect l="17884"/>
          <a:stretch/>
        </p:blipFill>
        <p:spPr>
          <a:xfrm>
            <a:off x="1398786" y="3659368"/>
            <a:ext cx="3273511" cy="2762309"/>
          </a:xfrm>
          <a:prstGeom prst="rect">
            <a:avLst/>
          </a:prstGeom>
          <a:noFill/>
          <a:ln>
            <a:noFill/>
          </a:ln>
        </p:spPr>
      </p:pic>
      <p:pic>
        <p:nvPicPr>
          <p:cNvPr id="242" name="Google Shape;242;p1"/>
          <p:cNvPicPr preferRelativeResize="0"/>
          <p:nvPr/>
        </p:nvPicPr>
        <p:blipFill rotWithShape="1">
          <a:blip r:embed="rId7">
            <a:alphaModFix/>
          </a:blip>
          <a:srcRect/>
          <a:stretch/>
        </p:blipFill>
        <p:spPr>
          <a:xfrm>
            <a:off x="422185" y="5026726"/>
            <a:ext cx="2154199" cy="1532175"/>
          </a:xfrm>
          <a:prstGeom prst="rect">
            <a:avLst/>
          </a:prstGeom>
          <a:noFill/>
          <a:ln>
            <a:noFill/>
          </a:ln>
        </p:spPr>
      </p:pic>
      <p:pic>
        <p:nvPicPr>
          <p:cNvPr id="243" name="Google Shape;243;p1"/>
          <p:cNvPicPr preferRelativeResize="0"/>
          <p:nvPr/>
        </p:nvPicPr>
        <p:blipFill rotWithShape="1">
          <a:blip r:embed="rId8">
            <a:alphaModFix/>
          </a:blip>
          <a:srcRect/>
          <a:stretch/>
        </p:blipFill>
        <p:spPr>
          <a:xfrm>
            <a:off x="1600055" y="272611"/>
            <a:ext cx="1381677" cy="949903"/>
          </a:xfrm>
          <a:prstGeom prst="rect">
            <a:avLst/>
          </a:prstGeom>
          <a:noFill/>
          <a:ln>
            <a:noFill/>
          </a:ln>
        </p:spPr>
      </p:pic>
      <p:pic>
        <p:nvPicPr>
          <p:cNvPr id="244" name="Google Shape;244;p1"/>
          <p:cNvPicPr preferRelativeResize="0"/>
          <p:nvPr/>
        </p:nvPicPr>
        <p:blipFill rotWithShape="1">
          <a:blip r:embed="rId9">
            <a:alphaModFix/>
          </a:blip>
          <a:srcRect/>
          <a:stretch/>
        </p:blipFill>
        <p:spPr>
          <a:xfrm>
            <a:off x="4049638" y="1317232"/>
            <a:ext cx="981119" cy="605841"/>
          </a:xfrm>
          <a:prstGeom prst="rect">
            <a:avLst/>
          </a:prstGeom>
          <a:noFill/>
          <a:ln>
            <a:noFill/>
          </a:ln>
        </p:spPr>
      </p:pic>
      <p:pic>
        <p:nvPicPr>
          <p:cNvPr id="245" name="Google Shape;245;p1"/>
          <p:cNvPicPr preferRelativeResize="0"/>
          <p:nvPr/>
        </p:nvPicPr>
        <p:blipFill rotWithShape="1">
          <a:blip r:embed="rId10">
            <a:alphaModFix/>
          </a:blip>
          <a:srcRect/>
          <a:stretch/>
        </p:blipFill>
        <p:spPr>
          <a:xfrm>
            <a:off x="1546513" y="2100873"/>
            <a:ext cx="2852049" cy="3116993"/>
          </a:xfrm>
          <a:prstGeom prst="rect">
            <a:avLst/>
          </a:prstGeom>
          <a:noFill/>
          <a:ln>
            <a:noFill/>
          </a:ln>
        </p:spPr>
      </p:pic>
      <p:pic>
        <p:nvPicPr>
          <p:cNvPr id="246" name="Google Shape;246;p1"/>
          <p:cNvPicPr preferRelativeResize="0"/>
          <p:nvPr/>
        </p:nvPicPr>
        <p:blipFill rotWithShape="1">
          <a:blip r:embed="rId11">
            <a:alphaModFix/>
          </a:blip>
          <a:srcRect/>
          <a:stretch/>
        </p:blipFill>
        <p:spPr>
          <a:xfrm>
            <a:off x="1135550" y="5397441"/>
            <a:ext cx="1616673" cy="1175456"/>
          </a:xfrm>
          <a:prstGeom prst="rect">
            <a:avLst/>
          </a:prstGeom>
          <a:noFill/>
          <a:ln>
            <a:noFill/>
          </a:ln>
        </p:spPr>
      </p:pic>
      <p:pic>
        <p:nvPicPr>
          <p:cNvPr id="247" name="Google Shape;247;p1"/>
          <p:cNvPicPr preferRelativeResize="0"/>
          <p:nvPr/>
        </p:nvPicPr>
        <p:blipFill rotWithShape="1">
          <a:blip r:embed="rId11">
            <a:alphaModFix/>
          </a:blip>
          <a:srcRect/>
          <a:stretch/>
        </p:blipFill>
        <p:spPr>
          <a:xfrm>
            <a:off x="3179863" y="5397441"/>
            <a:ext cx="1699891" cy="1235963"/>
          </a:xfrm>
          <a:prstGeom prst="rect">
            <a:avLst/>
          </a:prstGeom>
          <a:noFill/>
          <a:ln>
            <a:noFill/>
          </a:ln>
        </p:spPr>
      </p:pic>
      <p:pic>
        <p:nvPicPr>
          <p:cNvPr id="248" name="Google Shape;248;p1"/>
          <p:cNvPicPr preferRelativeResize="0"/>
          <p:nvPr/>
        </p:nvPicPr>
        <p:blipFill rotWithShape="1">
          <a:blip r:embed="rId12">
            <a:alphaModFix/>
          </a:blip>
          <a:srcRect/>
          <a:stretch/>
        </p:blipFill>
        <p:spPr>
          <a:xfrm>
            <a:off x="2212649" y="5054319"/>
            <a:ext cx="1836987" cy="1504580"/>
          </a:xfrm>
          <a:prstGeom prst="rect">
            <a:avLst/>
          </a:prstGeom>
          <a:noFill/>
          <a:ln>
            <a:noFill/>
          </a:ln>
        </p:spPr>
      </p:pic>
      <p:pic>
        <p:nvPicPr>
          <p:cNvPr id="249" name="Google Shape;249;p1"/>
          <p:cNvPicPr preferRelativeResize="0"/>
          <p:nvPr/>
        </p:nvPicPr>
        <p:blipFill rotWithShape="1">
          <a:blip r:embed="rId13">
            <a:alphaModFix/>
          </a:blip>
          <a:srcRect/>
          <a:stretch/>
        </p:blipFill>
        <p:spPr>
          <a:xfrm>
            <a:off x="3035541" y="5054319"/>
            <a:ext cx="2220153" cy="1579084"/>
          </a:xfrm>
          <a:prstGeom prst="rect">
            <a:avLst/>
          </a:prstGeom>
          <a:noFill/>
          <a:ln>
            <a:noFill/>
          </a:ln>
        </p:spPr>
      </p:pic>
      <p:pic>
        <p:nvPicPr>
          <p:cNvPr id="250" name="Google Shape;250;p1"/>
          <p:cNvPicPr preferRelativeResize="0"/>
          <p:nvPr/>
        </p:nvPicPr>
        <p:blipFill rotWithShape="1">
          <a:blip r:embed="rId14">
            <a:alphaModFix/>
          </a:blip>
          <a:srcRect/>
          <a:stretch/>
        </p:blipFill>
        <p:spPr>
          <a:xfrm rot="10276833">
            <a:off x="7160765" y="666015"/>
            <a:ext cx="2643987" cy="660997"/>
          </a:xfrm>
          <a:prstGeom prst="rect">
            <a:avLst/>
          </a:prstGeom>
          <a:noFill/>
          <a:ln>
            <a:noFill/>
          </a:ln>
        </p:spPr>
      </p:pic>
      <p:sp>
        <p:nvSpPr>
          <p:cNvPr id="251" name="Google Shape;251;p1"/>
          <p:cNvSpPr txBox="1"/>
          <p:nvPr/>
        </p:nvSpPr>
        <p:spPr>
          <a:xfrm>
            <a:off x="5496859" y="2745825"/>
            <a:ext cx="6009343" cy="3046988"/>
          </a:xfrm>
          <a:prstGeom prst="rect">
            <a:avLst/>
          </a:prstGeom>
          <a:noFill/>
          <a:ln>
            <a:noFill/>
          </a:ln>
        </p:spPr>
        <p:txBody>
          <a:bodyPr spcFirstLastPara="1" wrap="square" lIns="0" tIns="0" rIns="0" bIns="0" anchor="t" anchorCtr="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en-US" sz="6600" b="1" i="0" u="none" strike="noStrike" kern="0" cap="none" spc="0" normalizeH="0" baseline="0" noProof="0" dirty="0">
                <a:ln>
                  <a:noFill/>
                </a:ln>
                <a:solidFill>
                  <a:srgbClr val="5C5C82"/>
                </a:solidFill>
                <a:effectLst/>
                <a:uLnTx/>
                <a:uFillTx/>
                <a:latin typeface="UTM Avo" panose="02040603050506020204" pitchFamily="18"/>
                <a:ea typeface="+mn-ea"/>
                <a:cs typeface="Arial"/>
                <a:sym typeface="Arial"/>
              </a:rPr>
              <a:t>TƯỚI HOA TRONG CHẬU</a:t>
            </a:r>
            <a:endParaRPr kumimoji="0" sz="1400" b="0" i="0" u="none" strike="noStrike" kern="0" cap="none" spc="0" normalizeH="0" baseline="0" noProof="0" dirty="0">
              <a:ln>
                <a:noFill/>
              </a:ln>
              <a:solidFill>
                <a:srgbClr val="000000"/>
              </a:solidFill>
              <a:effectLst/>
              <a:uLnTx/>
              <a:uFillTx/>
              <a:latin typeface="UTM Avo" panose="02040603050506020204" pitchFamily="18"/>
              <a:ea typeface="+mn-ea"/>
              <a:cs typeface="Arial"/>
              <a:sym typeface="Arial"/>
            </a:endParaRPr>
          </a:p>
        </p:txBody>
      </p:sp>
      <p:grpSp>
        <p:nvGrpSpPr>
          <p:cNvPr id="252" name="Google Shape;252;p1"/>
          <p:cNvGrpSpPr/>
          <p:nvPr/>
        </p:nvGrpSpPr>
        <p:grpSpPr>
          <a:xfrm>
            <a:off x="6709843" y="1844128"/>
            <a:ext cx="3444976" cy="819668"/>
            <a:chOff x="4287584" y="2806482"/>
            <a:chExt cx="5167464" cy="1229503"/>
          </a:xfrm>
        </p:grpSpPr>
        <p:sp>
          <p:nvSpPr>
            <p:cNvPr id="253" name="Google Shape;253;p1"/>
            <p:cNvSpPr/>
            <p:nvPr/>
          </p:nvSpPr>
          <p:spPr>
            <a:xfrm rot="-254175">
              <a:off x="4287584" y="2806482"/>
              <a:ext cx="5167464" cy="1229503"/>
            </a:xfrm>
            <a:custGeom>
              <a:avLst/>
              <a:gdLst/>
              <a:ahLst/>
              <a:cxnLst/>
              <a:rect l="l" t="t" r="r" b="b"/>
              <a:pathLst>
                <a:path w="6284414" h="1610114" extrusionOk="0">
                  <a:moveTo>
                    <a:pt x="5345514" y="1598927"/>
                  </a:moveTo>
                  <a:cubicBezTo>
                    <a:pt x="5345514" y="1598927"/>
                    <a:pt x="4925761" y="1610114"/>
                    <a:pt x="4463177" y="1607493"/>
                  </a:cubicBezTo>
                  <a:cubicBezTo>
                    <a:pt x="2350089" y="1605330"/>
                    <a:pt x="1057073" y="1597506"/>
                    <a:pt x="1057073" y="1597506"/>
                  </a:cubicBezTo>
                  <a:cubicBezTo>
                    <a:pt x="812931" y="1588672"/>
                    <a:pt x="565145" y="1571691"/>
                    <a:pt x="398404" y="1513513"/>
                  </a:cubicBezTo>
                  <a:cubicBezTo>
                    <a:pt x="120505" y="1416551"/>
                    <a:pt x="0" y="1239023"/>
                    <a:pt x="0" y="709996"/>
                  </a:cubicBezTo>
                  <a:lnTo>
                    <a:pt x="0" y="709991"/>
                  </a:lnTo>
                  <a:cubicBezTo>
                    <a:pt x="8536" y="440430"/>
                    <a:pt x="34263" y="311302"/>
                    <a:pt x="140291" y="225758"/>
                  </a:cubicBezTo>
                  <a:cubicBezTo>
                    <a:pt x="342602" y="62530"/>
                    <a:pt x="736658" y="7673"/>
                    <a:pt x="1155311" y="7673"/>
                  </a:cubicBezTo>
                  <a:cubicBezTo>
                    <a:pt x="1155311" y="7673"/>
                    <a:pt x="1551711" y="15681"/>
                    <a:pt x="3801476" y="7673"/>
                  </a:cubicBezTo>
                  <a:cubicBezTo>
                    <a:pt x="4706835" y="0"/>
                    <a:pt x="5170762" y="7673"/>
                    <a:pt x="5170762" y="7673"/>
                  </a:cubicBezTo>
                  <a:cubicBezTo>
                    <a:pt x="5539070" y="15152"/>
                    <a:pt x="5902383" y="84484"/>
                    <a:pt x="6100123" y="207066"/>
                  </a:cubicBezTo>
                  <a:cubicBezTo>
                    <a:pt x="6251140" y="300683"/>
                    <a:pt x="6284414" y="425358"/>
                    <a:pt x="6275274" y="709996"/>
                  </a:cubicBezTo>
                  <a:lnTo>
                    <a:pt x="6275274" y="710001"/>
                  </a:lnTo>
                  <a:cubicBezTo>
                    <a:pt x="6275274" y="1356988"/>
                    <a:pt x="5992277" y="1571086"/>
                    <a:pt x="5345514" y="1598927"/>
                  </a:cubicBezTo>
                  <a:close/>
                </a:path>
              </a:pathLst>
            </a:custGeom>
            <a:solidFill>
              <a:srgbClr val="98C8B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
            <p:cNvSpPr txBox="1"/>
            <p:nvPr/>
          </p:nvSpPr>
          <p:spPr>
            <a:xfrm rot="21319842">
              <a:off x="4554204" y="3005736"/>
              <a:ext cx="4700052" cy="830998"/>
            </a:xfrm>
            <a:prstGeom prst="rect">
              <a:avLst/>
            </a:prstGeom>
            <a:noFill/>
            <a:ln>
              <a:noFill/>
            </a:ln>
          </p:spPr>
          <p:txBody>
            <a:bodyPr spcFirstLastPara="1" wrap="square" lIns="0" tIns="0" rIns="0" bIns="0" anchor="t" anchorCtr="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srgbClr val="FAFAF7"/>
                  </a:solidFill>
                  <a:effectLst/>
                  <a:uLnTx/>
                  <a:uFillTx/>
                  <a:latin typeface="UTM Avo" panose="02040603050506020204" pitchFamily="18"/>
                  <a:ea typeface="+mn-ea"/>
                  <a:cs typeface="Arial"/>
                  <a:sym typeface="Arial"/>
                </a:rPr>
                <a:t>TRÒ CHƠI</a:t>
              </a:r>
              <a:endParaRPr kumimoji="0" sz="3600" b="1" i="0" u="none" strike="noStrike" kern="0" cap="none" spc="0" normalizeH="0" baseline="0" noProof="0" dirty="0">
                <a:ln>
                  <a:noFill/>
                </a:ln>
                <a:solidFill>
                  <a:srgbClr val="FAFAF7"/>
                </a:solidFill>
                <a:effectLst/>
                <a:uLnTx/>
                <a:uFillTx/>
                <a:latin typeface="UTM Avo" panose="02040603050506020204" pitchFamily="18"/>
                <a:ea typeface="+mn-ea"/>
                <a:cs typeface="Arial"/>
                <a:sym typeface="Arial"/>
              </a:endParaRPr>
            </a:p>
          </p:txBody>
        </p:sp>
      </p:grpSp>
      <p:pic>
        <p:nvPicPr>
          <p:cNvPr id="255" name="Google Shape;255;p1"/>
          <p:cNvPicPr preferRelativeResize="0"/>
          <p:nvPr/>
        </p:nvPicPr>
        <p:blipFill rotWithShape="1">
          <a:blip r:embed="rId15">
            <a:alphaModFix/>
          </a:blip>
          <a:srcRect/>
          <a:stretch/>
        </p:blipFill>
        <p:spPr>
          <a:xfrm>
            <a:off x="232688" y="917483"/>
            <a:ext cx="1515395" cy="1445308"/>
          </a:xfrm>
          <a:prstGeom prst="rect">
            <a:avLst/>
          </a:prstGeom>
          <a:noFill/>
          <a:ln>
            <a:noFill/>
          </a:ln>
        </p:spPr>
      </p:pic>
      <p:pic>
        <p:nvPicPr>
          <p:cNvPr id="5" name="Сute funny background music _ no copyright">
            <a:hlinkClick r:id="" action="ppaction://media"/>
            <a:extLst>
              <a:ext uri="{FF2B5EF4-FFF2-40B4-BE49-F238E27FC236}">
                <a16:creationId xmlns:a16="http://schemas.microsoft.com/office/drawing/2014/main" id="{F2621FF1-896A-5DB9-4B21-9FFD009BF48C}"/>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5851525" y="3184525"/>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7"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Hình chữ nhật 3">
            <a:extLst>
              <a:ext uri="{FF2B5EF4-FFF2-40B4-BE49-F238E27FC236}">
                <a16:creationId xmlns:a16="http://schemas.microsoft.com/office/drawing/2014/main" id="{513401CB-299A-3118-86CD-095D072B9DBA}"/>
              </a:ext>
            </a:extLst>
          </p:cNvPr>
          <p:cNvSpPr/>
          <p:nvPr/>
        </p:nvSpPr>
        <p:spPr>
          <a:xfrm>
            <a:off x="3305908" y="1420839"/>
            <a:ext cx="5950634" cy="2883877"/>
          </a:xfrm>
          <a:prstGeom prst="rect">
            <a:avLst/>
          </a:prstGeom>
          <a:solidFill>
            <a:srgbClr val="FFFA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 name="Đường nối Thẳng 5">
            <a:extLst>
              <a:ext uri="{FF2B5EF4-FFF2-40B4-BE49-F238E27FC236}">
                <a16:creationId xmlns:a16="http://schemas.microsoft.com/office/drawing/2014/main" id="{948CF36C-A42F-A4D1-2FEA-D9BA89D2AB67}"/>
              </a:ext>
            </a:extLst>
          </p:cNvPr>
          <p:cNvCxnSpPr>
            <a:cxnSpLocks/>
          </p:cNvCxnSpPr>
          <p:nvPr/>
        </p:nvCxnSpPr>
        <p:spPr>
          <a:xfrm>
            <a:off x="6067864" y="1153551"/>
            <a:ext cx="0" cy="4107767"/>
          </a:xfrm>
          <a:prstGeom prst="line">
            <a:avLst/>
          </a:prstGeom>
          <a:ln w="57150">
            <a:solidFill>
              <a:srgbClr val="C0BA97">
                <a:alpha val="72000"/>
              </a:srgbClr>
            </a:solidFill>
          </a:ln>
        </p:spPr>
        <p:style>
          <a:lnRef idx="1">
            <a:schemeClr val="accent1"/>
          </a:lnRef>
          <a:fillRef idx="0">
            <a:schemeClr val="accent1"/>
          </a:fillRef>
          <a:effectRef idx="0">
            <a:schemeClr val="accent1"/>
          </a:effectRef>
          <a:fontRef idx="minor">
            <a:schemeClr val="tx1"/>
          </a:fontRef>
        </p:style>
      </p:cxnSp>
      <p:grpSp>
        <p:nvGrpSpPr>
          <p:cNvPr id="2" name="Group 13">
            <a:extLst>
              <a:ext uri="{FF2B5EF4-FFF2-40B4-BE49-F238E27FC236}">
                <a16:creationId xmlns:a16="http://schemas.microsoft.com/office/drawing/2014/main" id="{8C0CE31D-E4F0-FAFA-DE13-81A8C8040020}"/>
              </a:ext>
            </a:extLst>
          </p:cNvPr>
          <p:cNvGrpSpPr/>
          <p:nvPr/>
        </p:nvGrpSpPr>
        <p:grpSpPr>
          <a:xfrm>
            <a:off x="1925744" y="1526961"/>
            <a:ext cx="8284240" cy="2671632"/>
            <a:chOff x="3920561" y="8204395"/>
            <a:chExt cx="9623851" cy="2671632"/>
          </a:xfrm>
        </p:grpSpPr>
        <p:sp>
          <p:nvSpPr>
            <p:cNvPr id="3" name="TextBox 24">
              <a:extLst>
                <a:ext uri="{FF2B5EF4-FFF2-40B4-BE49-F238E27FC236}">
                  <a16:creationId xmlns:a16="http://schemas.microsoft.com/office/drawing/2014/main" id="{96D6D1D5-2EC3-043F-ADFC-E1B0214CE074}"/>
                </a:ext>
              </a:extLst>
            </p:cNvPr>
            <p:cNvSpPr txBox="1"/>
            <p:nvPr/>
          </p:nvSpPr>
          <p:spPr>
            <a:xfrm>
              <a:off x="4149463" y="8204395"/>
              <a:ext cx="9166049" cy="2652265"/>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6600" b="1" i="0" u="none" strike="noStrike" kern="1200" cap="none" spc="0" normalizeH="0" baseline="0" noProof="0" dirty="0">
                  <a:ln w="3302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TẠM BIỆT VÀ HẸN GẶP LẠI</a:t>
              </a:r>
            </a:p>
          </p:txBody>
        </p:sp>
        <p:sp>
          <p:nvSpPr>
            <p:cNvPr id="5" name="TextBox 29">
              <a:extLst>
                <a:ext uri="{FF2B5EF4-FFF2-40B4-BE49-F238E27FC236}">
                  <a16:creationId xmlns:a16="http://schemas.microsoft.com/office/drawing/2014/main" id="{DF2C0CF6-60E9-4CE9-4F9D-C21837B363C7}"/>
                </a:ext>
              </a:extLst>
            </p:cNvPr>
            <p:cNvSpPr txBox="1"/>
            <p:nvPr/>
          </p:nvSpPr>
          <p:spPr>
            <a:xfrm>
              <a:off x="3920561" y="8223762"/>
              <a:ext cx="9623851" cy="2652265"/>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66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T</a:t>
              </a:r>
              <a:r>
                <a:rPr kumimoji="0" lang="en-US" sz="6600" b="1" i="0" u="none" strike="noStrike" kern="120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Ạ</a:t>
              </a:r>
              <a:r>
                <a:rPr kumimoji="0" lang="en-US" sz="66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M</a:t>
              </a:r>
              <a:r>
                <a:rPr kumimoji="0" lang="en-US" sz="6600" b="1" i="0" u="none" strike="noStrike" kern="1200" cap="none" spc="0" normalizeH="0" baseline="0" noProof="0" dirty="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 </a:t>
              </a:r>
              <a:r>
                <a:rPr kumimoji="0" lang="en-US" sz="66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B</a:t>
              </a:r>
              <a:r>
                <a:rPr kumimoji="0" lang="en-US" sz="66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I</a:t>
              </a:r>
              <a:r>
                <a:rPr kumimoji="0" lang="en-US" sz="66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Ệ</a:t>
              </a:r>
              <a:r>
                <a:rPr kumimoji="0" lang="en-US" sz="66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T </a:t>
              </a:r>
              <a:r>
                <a:rPr kumimoji="0" lang="en-US" sz="6600" b="1" i="0" u="none" strike="noStrike" kern="1200" cap="none" spc="0" normalizeH="0" baseline="0" noProof="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V</a:t>
              </a:r>
              <a:r>
                <a:rPr kumimoji="0" lang="en-US" sz="6600" b="1" i="0" u="none" strike="noStrike" kern="1200" cap="none" spc="0" normalizeH="0" baseline="0" noProof="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À</a:t>
              </a:r>
              <a:r>
                <a:rPr kumimoji="0" lang="en-US" sz="6600" b="1" i="0" u="none" strike="noStrike" kern="1200" cap="none" spc="0" normalizeH="0" baseline="0" noProof="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 </a:t>
              </a:r>
            </a:p>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6600" b="1" i="0" u="none" strike="noStrike" kern="1200" cap="none" spc="0" normalizeH="0" baseline="0" noProof="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H</a:t>
              </a:r>
              <a:r>
                <a:rPr kumimoji="0" lang="en-US" sz="6600" b="1" i="0" u="none" strike="noStrike" kern="1200" cap="none" spc="0" normalizeH="0" baseline="0" noProof="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Ẹ</a:t>
              </a:r>
              <a:r>
                <a:rPr kumimoji="0" lang="en-US" sz="6600" b="1" i="0" u="none" strike="noStrike" kern="1200" cap="none" spc="0" normalizeH="0" baseline="0" noProof="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N </a:t>
              </a:r>
              <a:r>
                <a:rPr kumimoji="0" lang="en-US" sz="66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G</a:t>
              </a:r>
              <a:r>
                <a:rPr kumimoji="0" lang="en-US" sz="6600" b="1" i="0" u="none" strike="noStrike" kern="120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Ặ</a:t>
              </a:r>
              <a:r>
                <a:rPr kumimoji="0" lang="en-US" sz="66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P</a:t>
              </a:r>
              <a:r>
                <a:rPr kumimoji="0" lang="en-US" sz="6600" b="1" i="0" u="none" strike="noStrike" kern="1200" cap="none" spc="0" normalizeH="0" baseline="0" noProof="0" dirty="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 </a:t>
              </a:r>
              <a:r>
                <a:rPr kumimoji="0" lang="en-US" sz="66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L</a:t>
              </a:r>
              <a:r>
                <a:rPr kumimoji="0" lang="en-US" sz="66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Ạ</a:t>
              </a:r>
              <a:r>
                <a:rPr kumimoji="0" lang="en-US" sz="66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I </a:t>
              </a:r>
            </a:p>
          </p:txBody>
        </p:sp>
      </p:grpSp>
    </p:spTree>
    <p:extLst>
      <p:ext uri="{BB962C8B-B14F-4D97-AF65-F5344CB8AC3E}">
        <p14:creationId xmlns:p14="http://schemas.microsoft.com/office/powerpoint/2010/main" val="16931312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par>
                                <p:cTn id="9" presetID="26" presetClass="emph" presetSubtype="0" repeatCount="indefinite" fill="hold" nodeType="withEffect">
                                  <p:stCondLst>
                                    <p:cond delay="0"/>
                                  </p:stCondLst>
                                  <p:childTnLst>
                                    <p:animEffect transition="out" filter="fade">
                                      <p:cBhvr>
                                        <p:cTn id="10" dur="500" tmFilter="0, 0; .2, .5; .8, .5; 1, 0"/>
                                        <p:tgtEl>
                                          <p:spTgt spid="2"/>
                                        </p:tgtEl>
                                      </p:cBhvr>
                                    </p:animEffect>
                                    <p:animScale>
                                      <p:cBhvr>
                                        <p:cTn id="11"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4" name="Google Shape;234;p1"/>
          <p:cNvPicPr preferRelativeResize="0"/>
          <p:nvPr/>
        </p:nvPicPr>
        <p:blipFill rotWithShape="1">
          <a:blip r:embed="rId3">
            <a:alphaModFix/>
          </a:blip>
          <a:srcRect l="19098" r="5935" b="68133"/>
          <a:stretch/>
        </p:blipFill>
        <p:spPr>
          <a:xfrm>
            <a:off x="1" y="4849770"/>
            <a:ext cx="12192000" cy="2008231"/>
          </a:xfrm>
          <a:prstGeom prst="rect">
            <a:avLst/>
          </a:prstGeom>
          <a:noFill/>
          <a:ln>
            <a:noFill/>
          </a:ln>
        </p:spPr>
      </p:pic>
      <p:sp>
        <p:nvSpPr>
          <p:cNvPr id="4" name="Rectangle: Rounded Corners 3">
            <a:extLst>
              <a:ext uri="{FF2B5EF4-FFF2-40B4-BE49-F238E27FC236}">
                <a16:creationId xmlns:a16="http://schemas.microsoft.com/office/drawing/2014/main" id="{F60D56CE-6A6B-6E8F-FFFC-48B7D3E2BA62}"/>
              </a:ext>
            </a:extLst>
          </p:cNvPr>
          <p:cNvSpPr/>
          <p:nvPr/>
        </p:nvSpPr>
        <p:spPr>
          <a:xfrm>
            <a:off x="2847876" y="1510166"/>
            <a:ext cx="8839200" cy="4896054"/>
          </a:xfrm>
          <a:prstGeom prst="roundRect">
            <a:avLst>
              <a:gd name="adj" fmla="val 6085"/>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Hướng</a:t>
            </a:r>
            <a:r>
              <a:rPr kumimoji="0" lang="en-US" sz="28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dẫn</a:t>
            </a:r>
            <a:r>
              <a:rPr kumimoji="0" lang="en-US" sz="28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chơi</a:t>
            </a:r>
            <a:r>
              <a:rPr kumimoji="0" lang="en-US" sz="28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game</a:t>
            </a:r>
          </a:p>
          <a:p>
            <a:pPr marL="457200" marR="0" lvl="0" indent="-4572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Mỗi chậu hoa tương ứng với 1 câu hỏi.</a:t>
            </a:r>
            <a:endParaRPr kumimoji="0" lang="en-US"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endParaRPr>
          </a:p>
          <a:p>
            <a:pPr marL="457200" marR="0" lvl="0" indent="-4572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GV click vào chậu hoa để hiển thị câu hỏi tương ứng.</a:t>
            </a:r>
            <a:endParaRPr kumimoji="0" lang="en-US"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endParaRPr>
          </a:p>
          <a:p>
            <a:pPr marL="457200" marR="0" lvl="0" indent="-4572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Click vào ô đáp án để chọn đáp án đúng. </a:t>
            </a:r>
            <a:endParaRPr kumimoji="0" lang="en-US"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endParaRPr>
          </a:p>
          <a:p>
            <a:pPr marL="457200" marR="0" lvl="0" indent="-4572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Sau khi chọn đáp án đúng, GV click vào mũi tên "Quay về" để về màn hình chọn chậu hoa. </a:t>
            </a:r>
            <a:endParaRPr kumimoji="0" lang="en-US"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endParaRPr>
          </a:p>
          <a:p>
            <a:pPr marL="457200" marR="0" lvl="0" indent="-4572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Click </a:t>
            </a:r>
            <a:r>
              <a:rPr kumimoji="0" lang="en-US" sz="24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vào</a:t>
            </a:r>
            <a:r>
              <a:rPr kumimoji="0" lang="en-US"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màn</a:t>
            </a:r>
            <a:r>
              <a:rPr kumimoji="0" lang="en-US"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hình</a:t>
            </a:r>
            <a:r>
              <a:rPr kumimoji="0" lang="en-US"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để</a:t>
            </a:r>
            <a:r>
              <a:rPr kumimoji="0" lang="en-US"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chậu</a:t>
            </a:r>
            <a:r>
              <a:rPr kumimoji="0" lang="en-US"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hoa</a:t>
            </a:r>
            <a:r>
              <a:rPr kumimoji="0" lang="en-US"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biến</a:t>
            </a:r>
            <a:r>
              <a:rPr kumimoji="0" lang="en-US"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mất</a:t>
            </a:r>
            <a:r>
              <a:rPr kumimoji="0" lang="en-US"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a:t>
            </a:r>
          </a:p>
          <a:p>
            <a:pPr marL="457200" marR="0" lvl="0" indent="-4572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Click vào chậu hoa tiếp theo để tiếp tục trò chơi.</a:t>
            </a:r>
            <a:endParaRPr kumimoji="0" lang="en-US"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endParaRPr>
          </a:p>
        </p:txBody>
      </p:sp>
      <p:sp>
        <p:nvSpPr>
          <p:cNvPr id="5" name="Google Shape;251;p1">
            <a:extLst>
              <a:ext uri="{FF2B5EF4-FFF2-40B4-BE49-F238E27FC236}">
                <a16:creationId xmlns:a16="http://schemas.microsoft.com/office/drawing/2014/main" id="{69AD57FB-3A75-ED4A-2CAD-3D77A5E3A212}"/>
              </a:ext>
            </a:extLst>
          </p:cNvPr>
          <p:cNvSpPr txBox="1"/>
          <p:nvPr/>
        </p:nvSpPr>
        <p:spPr>
          <a:xfrm>
            <a:off x="113525" y="313413"/>
            <a:ext cx="11614432" cy="923330"/>
          </a:xfrm>
          <a:prstGeom prst="rect">
            <a:avLst/>
          </a:prstGeom>
          <a:noFill/>
          <a:ln>
            <a:noFill/>
          </a:ln>
        </p:spPr>
        <p:txBody>
          <a:bodyPr spcFirstLastPara="1" wrap="square" lIns="0" tIns="0" rIns="0" bIns="0" anchor="t" anchorCtr="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5C5C82"/>
                </a:solidFill>
                <a:effectLst/>
                <a:uLnTx/>
                <a:uFillTx/>
                <a:latin typeface="Cambria" panose="02040503050406030204" pitchFamily="18" charset="0"/>
                <a:ea typeface="Cambria" panose="02040503050406030204" pitchFamily="18" charset="0"/>
                <a:cs typeface="Arial"/>
                <a:sym typeface="Arial"/>
              </a:rPr>
              <a:t>TƯỚI HOA TRONG CHẬU</a:t>
            </a:r>
            <a:endParaRPr kumimoji="0" sz="9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2" name="Group 1">
            <a:extLst>
              <a:ext uri="{FF2B5EF4-FFF2-40B4-BE49-F238E27FC236}">
                <a16:creationId xmlns:a16="http://schemas.microsoft.com/office/drawing/2014/main" id="{14A5A344-25EF-5B32-F4D6-F9394A0E4980}"/>
              </a:ext>
            </a:extLst>
          </p:cNvPr>
          <p:cNvGrpSpPr/>
          <p:nvPr/>
        </p:nvGrpSpPr>
        <p:grpSpPr>
          <a:xfrm>
            <a:off x="0" y="3132899"/>
            <a:ext cx="3303142" cy="3546744"/>
            <a:chOff x="232688" y="272611"/>
            <a:chExt cx="5023006" cy="6360793"/>
          </a:xfrm>
        </p:grpSpPr>
        <p:pic>
          <p:nvPicPr>
            <p:cNvPr id="241" name="Google Shape;241;p1"/>
            <p:cNvPicPr preferRelativeResize="0"/>
            <p:nvPr/>
          </p:nvPicPr>
          <p:blipFill rotWithShape="1">
            <a:blip r:embed="rId4">
              <a:alphaModFix/>
            </a:blip>
            <a:srcRect l="17884"/>
            <a:stretch/>
          </p:blipFill>
          <p:spPr>
            <a:xfrm>
              <a:off x="1398786" y="3659368"/>
              <a:ext cx="3273511" cy="2762309"/>
            </a:xfrm>
            <a:prstGeom prst="rect">
              <a:avLst/>
            </a:prstGeom>
            <a:noFill/>
            <a:ln>
              <a:noFill/>
            </a:ln>
          </p:spPr>
        </p:pic>
        <p:pic>
          <p:nvPicPr>
            <p:cNvPr id="242" name="Google Shape;242;p1"/>
            <p:cNvPicPr preferRelativeResize="0"/>
            <p:nvPr/>
          </p:nvPicPr>
          <p:blipFill rotWithShape="1">
            <a:blip r:embed="rId5">
              <a:alphaModFix/>
            </a:blip>
            <a:srcRect/>
            <a:stretch/>
          </p:blipFill>
          <p:spPr>
            <a:xfrm>
              <a:off x="422185" y="5026726"/>
              <a:ext cx="2154199" cy="1532175"/>
            </a:xfrm>
            <a:prstGeom prst="rect">
              <a:avLst/>
            </a:prstGeom>
            <a:noFill/>
            <a:ln>
              <a:noFill/>
            </a:ln>
          </p:spPr>
        </p:pic>
        <p:pic>
          <p:nvPicPr>
            <p:cNvPr id="243" name="Google Shape;243;p1"/>
            <p:cNvPicPr preferRelativeResize="0"/>
            <p:nvPr/>
          </p:nvPicPr>
          <p:blipFill rotWithShape="1">
            <a:blip r:embed="rId6">
              <a:alphaModFix/>
            </a:blip>
            <a:srcRect/>
            <a:stretch/>
          </p:blipFill>
          <p:spPr>
            <a:xfrm>
              <a:off x="1600055" y="272611"/>
              <a:ext cx="1381677" cy="949903"/>
            </a:xfrm>
            <a:prstGeom prst="rect">
              <a:avLst/>
            </a:prstGeom>
            <a:noFill/>
            <a:ln>
              <a:noFill/>
            </a:ln>
          </p:spPr>
        </p:pic>
        <p:pic>
          <p:nvPicPr>
            <p:cNvPr id="245" name="Google Shape;245;p1"/>
            <p:cNvPicPr preferRelativeResize="0"/>
            <p:nvPr/>
          </p:nvPicPr>
          <p:blipFill rotWithShape="1">
            <a:blip r:embed="rId7">
              <a:alphaModFix/>
            </a:blip>
            <a:srcRect/>
            <a:stretch/>
          </p:blipFill>
          <p:spPr>
            <a:xfrm>
              <a:off x="1546513" y="2100873"/>
              <a:ext cx="2852049" cy="3116993"/>
            </a:xfrm>
            <a:prstGeom prst="rect">
              <a:avLst/>
            </a:prstGeom>
            <a:noFill/>
            <a:ln>
              <a:noFill/>
            </a:ln>
          </p:spPr>
        </p:pic>
        <p:pic>
          <p:nvPicPr>
            <p:cNvPr id="246" name="Google Shape;246;p1"/>
            <p:cNvPicPr preferRelativeResize="0"/>
            <p:nvPr/>
          </p:nvPicPr>
          <p:blipFill rotWithShape="1">
            <a:blip r:embed="rId8">
              <a:alphaModFix/>
            </a:blip>
            <a:srcRect/>
            <a:stretch/>
          </p:blipFill>
          <p:spPr>
            <a:xfrm>
              <a:off x="1135550" y="5397441"/>
              <a:ext cx="1616673" cy="1175456"/>
            </a:xfrm>
            <a:prstGeom prst="rect">
              <a:avLst/>
            </a:prstGeom>
            <a:noFill/>
            <a:ln>
              <a:noFill/>
            </a:ln>
          </p:spPr>
        </p:pic>
        <p:pic>
          <p:nvPicPr>
            <p:cNvPr id="247" name="Google Shape;247;p1"/>
            <p:cNvPicPr preferRelativeResize="0"/>
            <p:nvPr/>
          </p:nvPicPr>
          <p:blipFill rotWithShape="1">
            <a:blip r:embed="rId8">
              <a:alphaModFix/>
            </a:blip>
            <a:srcRect/>
            <a:stretch/>
          </p:blipFill>
          <p:spPr>
            <a:xfrm>
              <a:off x="3179863" y="5397441"/>
              <a:ext cx="1699891" cy="1235963"/>
            </a:xfrm>
            <a:prstGeom prst="rect">
              <a:avLst/>
            </a:prstGeom>
            <a:noFill/>
            <a:ln>
              <a:noFill/>
            </a:ln>
          </p:spPr>
        </p:pic>
        <p:pic>
          <p:nvPicPr>
            <p:cNvPr id="248" name="Google Shape;248;p1"/>
            <p:cNvPicPr preferRelativeResize="0"/>
            <p:nvPr/>
          </p:nvPicPr>
          <p:blipFill rotWithShape="1">
            <a:blip r:embed="rId9">
              <a:alphaModFix/>
            </a:blip>
            <a:srcRect/>
            <a:stretch/>
          </p:blipFill>
          <p:spPr>
            <a:xfrm>
              <a:off x="2212649" y="5054319"/>
              <a:ext cx="1836987" cy="1504580"/>
            </a:xfrm>
            <a:prstGeom prst="rect">
              <a:avLst/>
            </a:prstGeom>
            <a:noFill/>
            <a:ln>
              <a:noFill/>
            </a:ln>
          </p:spPr>
        </p:pic>
        <p:pic>
          <p:nvPicPr>
            <p:cNvPr id="249" name="Google Shape;249;p1"/>
            <p:cNvPicPr preferRelativeResize="0"/>
            <p:nvPr/>
          </p:nvPicPr>
          <p:blipFill rotWithShape="1">
            <a:blip r:embed="rId10">
              <a:alphaModFix/>
            </a:blip>
            <a:srcRect/>
            <a:stretch/>
          </p:blipFill>
          <p:spPr>
            <a:xfrm>
              <a:off x="3035541" y="5054319"/>
              <a:ext cx="2220153" cy="1579084"/>
            </a:xfrm>
            <a:prstGeom prst="rect">
              <a:avLst/>
            </a:prstGeom>
            <a:noFill/>
            <a:ln>
              <a:noFill/>
            </a:ln>
          </p:spPr>
        </p:pic>
        <p:pic>
          <p:nvPicPr>
            <p:cNvPr id="255" name="Google Shape;255;p1"/>
            <p:cNvPicPr preferRelativeResize="0"/>
            <p:nvPr/>
          </p:nvPicPr>
          <p:blipFill rotWithShape="1">
            <a:blip r:embed="rId11">
              <a:alphaModFix/>
            </a:blip>
            <a:srcRect/>
            <a:stretch/>
          </p:blipFill>
          <p:spPr>
            <a:xfrm>
              <a:off x="232688" y="917483"/>
              <a:ext cx="1515395" cy="1445308"/>
            </a:xfrm>
            <a:prstGeom prst="rect">
              <a:avLst/>
            </a:prstGeom>
            <a:noFill/>
            <a:ln>
              <a:noFill/>
            </a:ln>
          </p:spPr>
        </p:pic>
      </p:grpSp>
    </p:spTree>
    <p:extLst>
      <p:ext uri="{BB962C8B-B14F-4D97-AF65-F5344CB8AC3E}">
        <p14:creationId xmlns:p14="http://schemas.microsoft.com/office/powerpoint/2010/main" val="10286306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260" name="Google Shape;260;p2"/>
          <p:cNvPicPr preferRelativeResize="0"/>
          <p:nvPr/>
        </p:nvPicPr>
        <p:blipFill rotWithShape="1">
          <a:blip r:embed="rId3">
            <a:alphaModFix/>
          </a:blip>
          <a:srcRect l="19098" r="5935" b="68133"/>
          <a:stretch/>
        </p:blipFill>
        <p:spPr>
          <a:xfrm>
            <a:off x="1" y="4880942"/>
            <a:ext cx="12192000" cy="2008231"/>
          </a:xfrm>
          <a:prstGeom prst="rect">
            <a:avLst/>
          </a:prstGeom>
          <a:noFill/>
          <a:ln>
            <a:noFill/>
          </a:ln>
        </p:spPr>
      </p:pic>
      <p:pic>
        <p:nvPicPr>
          <p:cNvPr id="261" name="Google Shape;261;p2"/>
          <p:cNvPicPr preferRelativeResize="0"/>
          <p:nvPr/>
        </p:nvPicPr>
        <p:blipFill rotWithShape="1">
          <a:blip r:embed="rId4">
            <a:alphaModFix/>
          </a:blip>
          <a:srcRect/>
          <a:stretch/>
        </p:blipFill>
        <p:spPr>
          <a:xfrm>
            <a:off x="1688149" y="6164342"/>
            <a:ext cx="1334281" cy="688823"/>
          </a:xfrm>
          <a:prstGeom prst="rect">
            <a:avLst/>
          </a:prstGeom>
          <a:noFill/>
          <a:ln>
            <a:noFill/>
          </a:ln>
        </p:spPr>
      </p:pic>
      <p:grpSp>
        <p:nvGrpSpPr>
          <p:cNvPr id="262" name="Google Shape;262;p2"/>
          <p:cNvGrpSpPr/>
          <p:nvPr/>
        </p:nvGrpSpPr>
        <p:grpSpPr>
          <a:xfrm>
            <a:off x="-33848" y="5410626"/>
            <a:ext cx="1621971" cy="1447375"/>
            <a:chOff x="12922445" y="7368188"/>
            <a:chExt cx="2432955" cy="2171063"/>
          </a:xfrm>
        </p:grpSpPr>
        <p:pic>
          <p:nvPicPr>
            <p:cNvPr id="263" name="Google Shape;263;p2"/>
            <p:cNvPicPr preferRelativeResize="0"/>
            <p:nvPr/>
          </p:nvPicPr>
          <p:blipFill rotWithShape="1">
            <a:blip r:embed="rId5">
              <a:alphaModFix/>
            </a:blip>
            <a:srcRect/>
            <a:stretch/>
          </p:blipFill>
          <p:spPr>
            <a:xfrm>
              <a:off x="12922445" y="7368188"/>
              <a:ext cx="1432244" cy="1569959"/>
            </a:xfrm>
            <a:prstGeom prst="rect">
              <a:avLst/>
            </a:prstGeom>
            <a:noFill/>
            <a:ln>
              <a:noFill/>
            </a:ln>
          </p:spPr>
        </p:pic>
        <p:pic>
          <p:nvPicPr>
            <p:cNvPr id="264" name="Google Shape;264;p2"/>
            <p:cNvPicPr preferRelativeResize="0"/>
            <p:nvPr/>
          </p:nvPicPr>
          <p:blipFill rotWithShape="1">
            <a:blip r:embed="rId4">
              <a:alphaModFix/>
            </a:blip>
            <a:srcRect/>
            <a:stretch/>
          </p:blipFill>
          <p:spPr>
            <a:xfrm>
              <a:off x="13353978" y="8498764"/>
              <a:ext cx="2001422" cy="1033234"/>
            </a:xfrm>
            <a:prstGeom prst="rect">
              <a:avLst/>
            </a:prstGeom>
            <a:noFill/>
            <a:ln>
              <a:noFill/>
            </a:ln>
          </p:spPr>
        </p:pic>
        <p:pic>
          <p:nvPicPr>
            <p:cNvPr id="265" name="Google Shape;265;p2"/>
            <p:cNvPicPr preferRelativeResize="0"/>
            <p:nvPr/>
          </p:nvPicPr>
          <p:blipFill rotWithShape="1">
            <a:blip r:embed="rId6">
              <a:alphaModFix/>
            </a:blip>
            <a:srcRect l="218" r="219"/>
            <a:stretch/>
          </p:blipFill>
          <p:spPr>
            <a:xfrm>
              <a:off x="14367560" y="8833553"/>
              <a:ext cx="987839" cy="705698"/>
            </a:xfrm>
            <a:prstGeom prst="rect">
              <a:avLst/>
            </a:prstGeom>
            <a:noFill/>
            <a:ln>
              <a:noFill/>
            </a:ln>
          </p:spPr>
        </p:pic>
      </p:grpSp>
      <p:pic>
        <p:nvPicPr>
          <p:cNvPr id="266" name="Google Shape;266;p2"/>
          <p:cNvPicPr preferRelativeResize="0"/>
          <p:nvPr/>
        </p:nvPicPr>
        <p:blipFill rotWithShape="1">
          <a:blip r:embed="rId7">
            <a:alphaModFix/>
          </a:blip>
          <a:srcRect/>
          <a:stretch/>
        </p:blipFill>
        <p:spPr>
          <a:xfrm rot="-1511033">
            <a:off x="3438846" y="154814"/>
            <a:ext cx="886927" cy="895887"/>
          </a:xfrm>
          <a:prstGeom prst="rect">
            <a:avLst/>
          </a:prstGeom>
          <a:noFill/>
          <a:ln>
            <a:noFill/>
          </a:ln>
        </p:spPr>
      </p:pic>
      <p:pic>
        <p:nvPicPr>
          <p:cNvPr id="267" name="Google Shape;267;p2"/>
          <p:cNvPicPr preferRelativeResize="0"/>
          <p:nvPr/>
        </p:nvPicPr>
        <p:blipFill rotWithShape="1">
          <a:blip r:embed="rId8">
            <a:alphaModFix/>
          </a:blip>
          <a:srcRect/>
          <a:stretch/>
        </p:blipFill>
        <p:spPr>
          <a:xfrm>
            <a:off x="9440573" y="279239"/>
            <a:ext cx="1024069" cy="805173"/>
          </a:xfrm>
          <a:prstGeom prst="rect">
            <a:avLst/>
          </a:prstGeom>
          <a:noFill/>
          <a:ln>
            <a:noFill/>
          </a:ln>
        </p:spPr>
      </p:pic>
      <p:pic>
        <p:nvPicPr>
          <p:cNvPr id="268" name="Google Shape;268;p2"/>
          <p:cNvPicPr preferRelativeResize="0"/>
          <p:nvPr/>
        </p:nvPicPr>
        <p:blipFill rotWithShape="1">
          <a:blip r:embed="rId9">
            <a:alphaModFix/>
          </a:blip>
          <a:srcRect/>
          <a:stretch/>
        </p:blipFill>
        <p:spPr>
          <a:xfrm>
            <a:off x="6226391" y="186169"/>
            <a:ext cx="696352" cy="499633"/>
          </a:xfrm>
          <a:prstGeom prst="rect">
            <a:avLst/>
          </a:prstGeom>
          <a:noFill/>
          <a:ln>
            <a:noFill/>
          </a:ln>
        </p:spPr>
      </p:pic>
      <p:pic>
        <p:nvPicPr>
          <p:cNvPr id="269" name="Google Shape;269;p2"/>
          <p:cNvPicPr preferRelativeResize="0"/>
          <p:nvPr/>
        </p:nvPicPr>
        <p:blipFill rotWithShape="1">
          <a:blip r:embed="rId10">
            <a:alphaModFix/>
          </a:blip>
          <a:srcRect/>
          <a:stretch/>
        </p:blipFill>
        <p:spPr>
          <a:xfrm>
            <a:off x="10241856" y="599193"/>
            <a:ext cx="407605" cy="309440"/>
          </a:xfrm>
          <a:prstGeom prst="rect">
            <a:avLst/>
          </a:prstGeom>
          <a:noFill/>
          <a:ln>
            <a:noFill/>
          </a:ln>
        </p:spPr>
      </p:pic>
      <p:pic>
        <p:nvPicPr>
          <p:cNvPr id="271" name="Google Shape;271;p2">
            <a:hlinkClick r:id="rId11" action="ppaction://hlinksldjump"/>
          </p:cNvPr>
          <p:cNvPicPr preferRelativeResize="0"/>
          <p:nvPr/>
        </p:nvPicPr>
        <p:blipFill rotWithShape="1">
          <a:blip r:embed="rId12">
            <a:alphaModFix/>
          </a:blip>
          <a:srcRect/>
          <a:stretch/>
        </p:blipFill>
        <p:spPr>
          <a:xfrm>
            <a:off x="1625592" y="1384219"/>
            <a:ext cx="1987468" cy="2798307"/>
          </a:xfrm>
          <a:prstGeom prst="rect">
            <a:avLst/>
          </a:prstGeom>
          <a:noFill/>
          <a:ln>
            <a:noFill/>
          </a:ln>
        </p:spPr>
      </p:pic>
      <p:pic>
        <p:nvPicPr>
          <p:cNvPr id="272" name="Google Shape;272;p2">
            <a:hlinkClick r:id="rId13" action="ppaction://hlinksldjump"/>
          </p:cNvPr>
          <p:cNvPicPr preferRelativeResize="0"/>
          <p:nvPr/>
        </p:nvPicPr>
        <p:blipFill rotWithShape="1">
          <a:blip r:embed="rId14">
            <a:alphaModFix/>
          </a:blip>
          <a:srcRect/>
          <a:stretch/>
        </p:blipFill>
        <p:spPr>
          <a:xfrm>
            <a:off x="6993134" y="1253023"/>
            <a:ext cx="2206943" cy="2901948"/>
          </a:xfrm>
          <a:prstGeom prst="rect">
            <a:avLst/>
          </a:prstGeom>
          <a:noFill/>
          <a:ln>
            <a:noFill/>
          </a:ln>
        </p:spPr>
      </p:pic>
      <p:pic>
        <p:nvPicPr>
          <p:cNvPr id="273" name="Google Shape;273;p2">
            <a:hlinkClick r:id="rId15" action="ppaction://hlinksldjump"/>
          </p:cNvPr>
          <p:cNvPicPr preferRelativeResize="0"/>
          <p:nvPr/>
        </p:nvPicPr>
        <p:blipFill rotWithShape="1">
          <a:blip r:embed="rId16">
            <a:alphaModFix/>
          </a:blip>
          <a:srcRect/>
          <a:stretch/>
        </p:blipFill>
        <p:spPr>
          <a:xfrm>
            <a:off x="4543356" y="3429000"/>
            <a:ext cx="1298561" cy="3200677"/>
          </a:xfrm>
          <a:prstGeom prst="rect">
            <a:avLst/>
          </a:prstGeom>
          <a:noFill/>
          <a:ln>
            <a:noFill/>
          </a:ln>
        </p:spPr>
      </p:pic>
      <p:pic>
        <p:nvPicPr>
          <p:cNvPr id="274" name="Google Shape;274;p2">
            <a:hlinkClick r:id="rId17" action="ppaction://hlinksldjump"/>
          </p:cNvPr>
          <p:cNvPicPr preferRelativeResize="0"/>
          <p:nvPr/>
        </p:nvPicPr>
        <p:blipFill rotWithShape="1">
          <a:blip r:embed="rId18">
            <a:alphaModFix/>
          </a:blip>
          <a:srcRect/>
          <a:stretch/>
        </p:blipFill>
        <p:spPr>
          <a:xfrm>
            <a:off x="8601031" y="3649481"/>
            <a:ext cx="1987468" cy="2859272"/>
          </a:xfrm>
          <a:prstGeom prst="rect">
            <a:avLst/>
          </a:prstGeom>
          <a:noFill/>
          <a:ln>
            <a:noFill/>
          </a:ln>
        </p:spPr>
      </p:pic>
      <p:sp>
        <p:nvSpPr>
          <p:cNvPr id="2" name="Arrow: Notched Right 1">
            <a:hlinkClick r:id="" action="ppaction://noaction"/>
            <a:extLst>
              <a:ext uri="{FF2B5EF4-FFF2-40B4-BE49-F238E27FC236}">
                <a16:creationId xmlns:a16="http://schemas.microsoft.com/office/drawing/2014/main" id="{7B73E526-148F-4612-B46C-BE32F49A1711}"/>
              </a:ext>
            </a:extLst>
          </p:cNvPr>
          <p:cNvSpPr/>
          <p:nvPr/>
        </p:nvSpPr>
        <p:spPr>
          <a:xfrm>
            <a:off x="10775576" y="5890645"/>
            <a:ext cx="1162583" cy="739031"/>
          </a:xfrm>
          <a:prstGeom prst="notchedRightArrow">
            <a:avLst/>
          </a:prstGeom>
          <a:solidFill>
            <a:schemeClr val="accent5">
              <a:lumMod val="50000"/>
            </a:schemeClr>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xit" presetSubtype="32" fill="hold" nodeType="clickEffect">
                                  <p:stCondLst>
                                    <p:cond delay="0"/>
                                  </p:stCondLst>
                                  <p:childTnLst>
                                    <p:anim calcmode="lin" valueType="num">
                                      <p:cBhvr additive="base">
                                        <p:cTn id="6" dur="500"/>
                                        <p:tgtEl>
                                          <p:spTgt spid="271"/>
                                        </p:tgtEl>
                                        <p:attrNameLst>
                                          <p:attrName>ppt_w</p:attrName>
                                        </p:attrNameLst>
                                      </p:cBhvr>
                                      <p:tavLst>
                                        <p:tav tm="0">
                                          <p:val>
                                            <p:strVal val="#ppt_w"/>
                                          </p:val>
                                        </p:tav>
                                        <p:tav tm="100000">
                                          <p:val>
                                            <p:strVal val="0"/>
                                          </p:val>
                                        </p:tav>
                                      </p:tavLst>
                                    </p:anim>
                                    <p:anim calcmode="lin" valueType="num">
                                      <p:cBhvr additive="base">
                                        <p:cTn id="7" dur="500"/>
                                        <p:tgtEl>
                                          <p:spTgt spid="271"/>
                                        </p:tgtEl>
                                        <p:attrNameLst>
                                          <p:attrName>ppt_h</p:attrName>
                                        </p:attrNameLst>
                                      </p:cBhvr>
                                      <p:tavLst>
                                        <p:tav tm="0">
                                          <p:val>
                                            <p:strVal val="#ppt_h"/>
                                          </p:val>
                                        </p:tav>
                                        <p:tav tm="100000">
                                          <p:val>
                                            <p:strVal val="0"/>
                                          </p:val>
                                        </p:tav>
                                      </p:tavLst>
                                    </p:anim>
                                    <p:set>
                                      <p:cBhvr>
                                        <p:cTn id="8" dur="1" fill="hold">
                                          <p:stCondLst>
                                            <p:cond delay="500"/>
                                          </p:stCondLst>
                                        </p:cTn>
                                        <p:tgtEl>
                                          <p:spTgt spid="271"/>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3" presetClass="exit" presetSubtype="32" fill="hold" nodeType="clickEffect">
                                  <p:stCondLst>
                                    <p:cond delay="0"/>
                                  </p:stCondLst>
                                  <p:childTnLst>
                                    <p:anim calcmode="lin" valueType="num">
                                      <p:cBhvr additive="base">
                                        <p:cTn id="12" dur="500"/>
                                        <p:tgtEl>
                                          <p:spTgt spid="272"/>
                                        </p:tgtEl>
                                        <p:attrNameLst>
                                          <p:attrName>ppt_w</p:attrName>
                                        </p:attrNameLst>
                                      </p:cBhvr>
                                      <p:tavLst>
                                        <p:tav tm="0">
                                          <p:val>
                                            <p:strVal val="#ppt_w"/>
                                          </p:val>
                                        </p:tav>
                                        <p:tav tm="100000">
                                          <p:val>
                                            <p:strVal val="0"/>
                                          </p:val>
                                        </p:tav>
                                      </p:tavLst>
                                    </p:anim>
                                    <p:anim calcmode="lin" valueType="num">
                                      <p:cBhvr additive="base">
                                        <p:cTn id="13" dur="500"/>
                                        <p:tgtEl>
                                          <p:spTgt spid="272"/>
                                        </p:tgtEl>
                                        <p:attrNameLst>
                                          <p:attrName>ppt_h</p:attrName>
                                        </p:attrNameLst>
                                      </p:cBhvr>
                                      <p:tavLst>
                                        <p:tav tm="0">
                                          <p:val>
                                            <p:strVal val="#ppt_h"/>
                                          </p:val>
                                        </p:tav>
                                        <p:tav tm="100000">
                                          <p:val>
                                            <p:strVal val="0"/>
                                          </p:val>
                                        </p:tav>
                                      </p:tavLst>
                                    </p:anim>
                                    <p:set>
                                      <p:cBhvr>
                                        <p:cTn id="14" dur="1" fill="hold">
                                          <p:stCondLst>
                                            <p:cond delay="500"/>
                                          </p:stCondLst>
                                        </p:cTn>
                                        <p:tgtEl>
                                          <p:spTgt spid="27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3" presetClass="exit" presetSubtype="32" fill="hold" nodeType="clickEffect">
                                  <p:stCondLst>
                                    <p:cond delay="0"/>
                                  </p:stCondLst>
                                  <p:childTnLst>
                                    <p:anim calcmode="lin" valueType="num">
                                      <p:cBhvr additive="base">
                                        <p:cTn id="18" dur="500"/>
                                        <p:tgtEl>
                                          <p:spTgt spid="273"/>
                                        </p:tgtEl>
                                        <p:attrNameLst>
                                          <p:attrName>ppt_w</p:attrName>
                                        </p:attrNameLst>
                                      </p:cBhvr>
                                      <p:tavLst>
                                        <p:tav tm="0">
                                          <p:val>
                                            <p:strVal val="#ppt_w"/>
                                          </p:val>
                                        </p:tav>
                                        <p:tav tm="100000">
                                          <p:val>
                                            <p:strVal val="0"/>
                                          </p:val>
                                        </p:tav>
                                      </p:tavLst>
                                    </p:anim>
                                    <p:anim calcmode="lin" valueType="num">
                                      <p:cBhvr additive="base">
                                        <p:cTn id="19" dur="500"/>
                                        <p:tgtEl>
                                          <p:spTgt spid="273"/>
                                        </p:tgtEl>
                                        <p:attrNameLst>
                                          <p:attrName>ppt_h</p:attrName>
                                        </p:attrNameLst>
                                      </p:cBhvr>
                                      <p:tavLst>
                                        <p:tav tm="0">
                                          <p:val>
                                            <p:strVal val="#ppt_h"/>
                                          </p:val>
                                        </p:tav>
                                        <p:tav tm="100000">
                                          <p:val>
                                            <p:strVal val="0"/>
                                          </p:val>
                                        </p:tav>
                                      </p:tavLst>
                                    </p:anim>
                                    <p:set>
                                      <p:cBhvr>
                                        <p:cTn id="20" dur="1" fill="hold">
                                          <p:stCondLst>
                                            <p:cond delay="500"/>
                                          </p:stCondLst>
                                        </p:cTn>
                                        <p:tgtEl>
                                          <p:spTgt spid="27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3" presetClass="exit" presetSubtype="32" fill="hold" nodeType="clickEffect">
                                  <p:stCondLst>
                                    <p:cond delay="0"/>
                                  </p:stCondLst>
                                  <p:childTnLst>
                                    <p:anim calcmode="lin" valueType="num">
                                      <p:cBhvr additive="base">
                                        <p:cTn id="24" dur="500"/>
                                        <p:tgtEl>
                                          <p:spTgt spid="274"/>
                                        </p:tgtEl>
                                        <p:attrNameLst>
                                          <p:attrName>ppt_w</p:attrName>
                                        </p:attrNameLst>
                                      </p:cBhvr>
                                      <p:tavLst>
                                        <p:tav tm="0">
                                          <p:val>
                                            <p:strVal val="#ppt_w"/>
                                          </p:val>
                                        </p:tav>
                                        <p:tav tm="100000">
                                          <p:val>
                                            <p:strVal val="0"/>
                                          </p:val>
                                        </p:tav>
                                      </p:tavLst>
                                    </p:anim>
                                    <p:anim calcmode="lin" valueType="num">
                                      <p:cBhvr additive="base">
                                        <p:cTn id="25" dur="500"/>
                                        <p:tgtEl>
                                          <p:spTgt spid="274"/>
                                        </p:tgtEl>
                                        <p:attrNameLst>
                                          <p:attrName>ppt_h</p:attrName>
                                        </p:attrNameLst>
                                      </p:cBhvr>
                                      <p:tavLst>
                                        <p:tav tm="0">
                                          <p:val>
                                            <p:strVal val="#ppt_h"/>
                                          </p:val>
                                        </p:tav>
                                        <p:tav tm="100000">
                                          <p:val>
                                            <p:strVal val="0"/>
                                          </p:val>
                                        </p:tav>
                                      </p:tavLst>
                                    </p:anim>
                                    <p:set>
                                      <p:cBhvr>
                                        <p:cTn id="26" dur="1" fill="hold">
                                          <p:stCondLst>
                                            <p:cond delay="500"/>
                                          </p:stCondLst>
                                        </p:cTn>
                                        <p:tgtEl>
                                          <p:spTgt spid="2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279"/>
        <p:cNvGrpSpPr/>
        <p:nvPr/>
      </p:nvGrpSpPr>
      <p:grpSpPr>
        <a:xfrm>
          <a:off x="0" y="0"/>
          <a:ext cx="0" cy="0"/>
          <a:chOff x="0" y="0"/>
          <a:chExt cx="0" cy="0"/>
        </a:xfrm>
      </p:grpSpPr>
      <p:pic>
        <p:nvPicPr>
          <p:cNvPr id="280" name="Google Shape;280;p3"/>
          <p:cNvPicPr preferRelativeResize="0"/>
          <p:nvPr/>
        </p:nvPicPr>
        <p:blipFill rotWithShape="1">
          <a:blip r:embed="rId3">
            <a:alphaModFix/>
          </a:blip>
          <a:srcRect l="19098" r="5935" b="68133"/>
          <a:stretch/>
        </p:blipFill>
        <p:spPr>
          <a:xfrm>
            <a:off x="1" y="4849770"/>
            <a:ext cx="12192000" cy="2008231"/>
          </a:xfrm>
          <a:prstGeom prst="rect">
            <a:avLst/>
          </a:prstGeom>
          <a:noFill/>
          <a:ln>
            <a:noFill/>
          </a:ln>
        </p:spPr>
      </p:pic>
      <p:pic>
        <p:nvPicPr>
          <p:cNvPr id="281" name="Google Shape;281;p3"/>
          <p:cNvPicPr preferRelativeResize="0"/>
          <p:nvPr/>
        </p:nvPicPr>
        <p:blipFill rotWithShape="1">
          <a:blip r:embed="rId4">
            <a:alphaModFix/>
          </a:blip>
          <a:srcRect/>
          <a:stretch/>
        </p:blipFill>
        <p:spPr>
          <a:xfrm>
            <a:off x="690757" y="726226"/>
            <a:ext cx="683735" cy="519069"/>
          </a:xfrm>
          <a:prstGeom prst="rect">
            <a:avLst/>
          </a:prstGeom>
          <a:noFill/>
          <a:ln>
            <a:noFill/>
          </a:ln>
        </p:spPr>
      </p:pic>
      <p:pic>
        <p:nvPicPr>
          <p:cNvPr id="282" name="Google Shape;282;p3"/>
          <p:cNvPicPr preferRelativeResize="0"/>
          <p:nvPr/>
        </p:nvPicPr>
        <p:blipFill rotWithShape="1">
          <a:blip r:embed="rId5">
            <a:alphaModFix/>
          </a:blip>
          <a:srcRect/>
          <a:stretch/>
        </p:blipFill>
        <p:spPr>
          <a:xfrm>
            <a:off x="11098763" y="1143000"/>
            <a:ext cx="611677" cy="417469"/>
          </a:xfrm>
          <a:prstGeom prst="rect">
            <a:avLst/>
          </a:prstGeom>
          <a:noFill/>
          <a:ln>
            <a:noFill/>
          </a:ln>
        </p:spPr>
      </p:pic>
      <p:sp>
        <p:nvSpPr>
          <p:cNvPr id="283" name="Google Shape;283;p3"/>
          <p:cNvSpPr/>
          <p:nvPr/>
        </p:nvSpPr>
        <p:spPr>
          <a:xfrm>
            <a:off x="1214581" y="386081"/>
            <a:ext cx="9762837" cy="1757978"/>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algn="just"/>
            <a:r>
              <a:rPr lang="en-US" sz="3200" dirty="0">
                <a:solidFill>
                  <a:srgbClr val="343A40"/>
                </a:solidFill>
                <a:latin typeface="Cambria" panose="02040503050406030204" pitchFamily="18" charset="0"/>
                <a:ea typeface="Cambria" panose="02040503050406030204" pitchFamily="18" charset="0"/>
              </a:rPr>
              <a:t>1. D</a:t>
            </a:r>
            <a:r>
              <a:rPr lang="vi-VN" sz="3200" b="0" i="0" u="none" strike="noStrike" dirty="0">
                <a:solidFill>
                  <a:srgbClr val="343A40"/>
                </a:solidFill>
                <a:effectLst/>
                <a:latin typeface="Cambria" panose="02040503050406030204" pitchFamily="18" charset="0"/>
                <a:ea typeface="Cambria" panose="02040503050406030204" pitchFamily="18" charset="0"/>
              </a:rPr>
              <a:t>iện tích một vườn hoa là 100</a:t>
            </a:r>
            <a:r>
              <a:rPr lang="en-US" sz="3200" b="0" i="0" u="none" strike="noStrike" dirty="0">
                <a:solidFill>
                  <a:srgbClr val="343A40"/>
                </a:solidFill>
                <a:effectLst/>
                <a:latin typeface="Cambria" panose="02040503050406030204" pitchFamily="18" charset="0"/>
                <a:ea typeface="Cambria" panose="02040503050406030204" pitchFamily="18" charset="0"/>
              </a:rPr>
              <a:t> </a:t>
            </a:r>
            <a:r>
              <a:rPr lang="en-US" sz="3200" b="0" i="0" dirty="0">
                <a:solidFill>
                  <a:srgbClr val="474747"/>
                </a:solidFill>
                <a:effectLst/>
                <a:latin typeface="Cambria" panose="02040503050406030204" pitchFamily="18" charset="0"/>
                <a:ea typeface="Cambria" panose="02040503050406030204" pitchFamily="18" charset="0"/>
              </a:rPr>
              <a:t>m²</a:t>
            </a:r>
            <a:r>
              <a:rPr lang="vi-VN" sz="3200" b="0" i="0" u="none" strike="noStrike" dirty="0">
                <a:solidFill>
                  <a:srgbClr val="343A40"/>
                </a:solidFill>
                <a:effectLst/>
                <a:latin typeface="Cambria" panose="02040503050406030204" pitchFamily="18" charset="0"/>
                <a:ea typeface="Cambria" panose="02040503050406030204" pitchFamily="18" charset="0"/>
              </a:rPr>
              <a:t>, trong đó có 25</a:t>
            </a:r>
            <a:r>
              <a:rPr lang="en-US" sz="3200" b="0" i="0" u="none" strike="noStrike" dirty="0">
                <a:solidFill>
                  <a:srgbClr val="343A40"/>
                </a:solidFill>
                <a:effectLst/>
                <a:latin typeface="Cambria" panose="02040503050406030204" pitchFamily="18" charset="0"/>
                <a:ea typeface="Cambria" panose="02040503050406030204" pitchFamily="18" charset="0"/>
              </a:rPr>
              <a:t> </a:t>
            </a:r>
            <a:r>
              <a:rPr lang="en-US" sz="3200" b="0" i="0" dirty="0">
                <a:solidFill>
                  <a:srgbClr val="474747"/>
                </a:solidFill>
                <a:effectLst/>
                <a:latin typeface="Cambria" panose="02040503050406030204" pitchFamily="18" charset="0"/>
                <a:ea typeface="Cambria" panose="02040503050406030204" pitchFamily="18" charset="0"/>
              </a:rPr>
              <a:t>m²</a:t>
            </a:r>
            <a:r>
              <a:rPr lang="vi-VN" sz="3200" b="0" i="0" u="none" strike="noStrike" dirty="0">
                <a:solidFill>
                  <a:srgbClr val="343A40"/>
                </a:solidFill>
                <a:effectLst/>
                <a:latin typeface="Cambria" panose="02040503050406030204" pitchFamily="18" charset="0"/>
                <a:ea typeface="Cambria" panose="02040503050406030204" pitchFamily="18" charset="0"/>
              </a:rPr>
              <a:t> trồng hoa hồng. Tìm tỉ số của diện tích trồng hoa hồng và diện tích vườn hoa.</a:t>
            </a:r>
            <a:endParaRPr lang="vi-VN" sz="3200" b="0" i="0" u="none" strike="noStrike" dirty="0">
              <a:solidFill>
                <a:srgbClr val="343A40"/>
              </a:solidFill>
              <a:effectLst/>
              <a:latin typeface="Cambria" panose="02040503050406030204" pitchFamily="18" charset="0"/>
              <a:ea typeface="Cambria" panose="02040503050406030204" pitchFamily="18" charset="0"/>
              <a:hlinkClick r:id="rId6"/>
            </a:endParaRPr>
          </a:p>
        </p:txBody>
      </p:sp>
      <p:sp>
        <p:nvSpPr>
          <p:cNvPr id="284" name="S1"/>
          <p:cNvSpPr/>
          <p:nvPr/>
        </p:nvSpPr>
        <p:spPr>
          <a:xfrm>
            <a:off x="1214582" y="2718888"/>
            <a:ext cx="4535055" cy="1614669"/>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Pts val="3200"/>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A. 12,5%.</a:t>
            </a:r>
            <a:endParaRPr kumimoji="0" lang="en-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85" name="S2"/>
          <p:cNvSpPr/>
          <p:nvPr/>
        </p:nvSpPr>
        <p:spPr>
          <a:xfrm>
            <a:off x="1214583" y="4713942"/>
            <a:ext cx="4535055" cy="1614669"/>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Pts val="3200"/>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C. 26,2%.</a:t>
            </a:r>
          </a:p>
        </p:txBody>
      </p:sp>
      <p:sp>
        <p:nvSpPr>
          <p:cNvPr id="287" name="S4"/>
          <p:cNvSpPr/>
          <p:nvPr/>
        </p:nvSpPr>
        <p:spPr>
          <a:xfrm>
            <a:off x="6442365" y="2727826"/>
            <a:ext cx="4535055" cy="1614669"/>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Pts val="3200"/>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B. 22%.</a:t>
            </a:r>
          </a:p>
        </p:txBody>
      </p:sp>
      <p:sp>
        <p:nvSpPr>
          <p:cNvPr id="288" name="Đ"/>
          <p:cNvSpPr/>
          <p:nvPr/>
        </p:nvSpPr>
        <p:spPr>
          <a:xfrm>
            <a:off x="6442363" y="4702719"/>
            <a:ext cx="4535100" cy="1614506"/>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Pts val="3200"/>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D. 25%.</a:t>
            </a:r>
            <a:endParaRPr kumimoji="0" lang="en-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89" name="Google Shape;289;p3">
            <a:hlinkClick r:id="rId7" action="ppaction://hlinksldjump"/>
          </p:cNvPr>
          <p:cNvPicPr preferRelativeResize="0"/>
          <p:nvPr/>
        </p:nvPicPr>
        <p:blipFill rotWithShape="1">
          <a:blip r:embed="rId8">
            <a:alphaModFix/>
          </a:blip>
          <a:srcRect/>
          <a:stretch/>
        </p:blipFill>
        <p:spPr>
          <a:xfrm>
            <a:off x="10977417" y="5468612"/>
            <a:ext cx="1214584" cy="1355888"/>
          </a:xfrm>
          <a:prstGeom prst="rect">
            <a:avLst/>
          </a:prstGeom>
          <a:noFill/>
          <a:ln>
            <a:noFill/>
          </a:ln>
        </p:spPr>
      </p:pic>
      <p:pic>
        <p:nvPicPr>
          <p:cNvPr id="290" name="Google Shape;290;p3"/>
          <p:cNvPicPr preferRelativeResize="0"/>
          <p:nvPr/>
        </p:nvPicPr>
        <p:blipFill rotWithShape="1">
          <a:blip r:embed="rId9">
            <a:alphaModFix/>
          </a:blip>
          <a:srcRect/>
          <a:stretch/>
        </p:blipFill>
        <p:spPr>
          <a:xfrm>
            <a:off x="-2" y="4714812"/>
            <a:ext cx="969793" cy="2143189"/>
          </a:xfrm>
          <a:prstGeom prst="rect">
            <a:avLst/>
          </a:prstGeom>
          <a:noFill/>
          <a:ln>
            <a:noFill/>
          </a:ln>
        </p:spPr>
      </p:pic>
      <p:pic>
        <p:nvPicPr>
          <p:cNvPr id="291" name="Google Shape;291;p3"/>
          <p:cNvPicPr preferRelativeResize="0"/>
          <p:nvPr/>
        </p:nvPicPr>
        <p:blipFill rotWithShape="1">
          <a:blip r:embed="rId10">
            <a:alphaModFix/>
          </a:blip>
          <a:srcRect/>
          <a:stretch/>
        </p:blipFill>
        <p:spPr>
          <a:xfrm>
            <a:off x="-42430" y="6181815"/>
            <a:ext cx="933724" cy="66411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84"/>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284"/>
                                        </p:tgtEl>
                                        <p:attrNameLst>
                                          <p:attrName>fillcolor</p:attrName>
                                        </p:attrNameLst>
                                      </p:cBhvr>
                                      <p:to>
                                        <a:srgbClr val="FF0000"/>
                                      </p:to>
                                    </p:animClr>
                                    <p:set>
                                      <p:cBhvr>
                                        <p:cTn id="7" dur="500" fill="hold"/>
                                        <p:tgtEl>
                                          <p:spTgt spid="284"/>
                                        </p:tgtEl>
                                        <p:attrNameLst>
                                          <p:attrName>fill.type</p:attrName>
                                        </p:attrNameLst>
                                      </p:cBhvr>
                                      <p:to>
                                        <p:strVal val="solid"/>
                                      </p:to>
                                    </p:set>
                                    <p:set>
                                      <p:cBhvr>
                                        <p:cTn id="8" dur="500" fill="hold"/>
                                        <p:tgtEl>
                                          <p:spTgt spid="284"/>
                                        </p:tgtEl>
                                        <p:attrNameLst>
                                          <p:attrName>fill.on</p:attrName>
                                        </p:attrNameLst>
                                      </p:cBhvr>
                                      <p:to>
                                        <p:strVal val="true"/>
                                      </p:to>
                                    </p:set>
                                  </p:childTnLst>
                                </p:cTn>
                              </p:par>
                            </p:childTnLst>
                          </p:cTn>
                        </p:par>
                      </p:childTnLst>
                    </p:cTn>
                  </p:par>
                </p:childTnLst>
              </p:cTn>
              <p:nextCondLst>
                <p:cond evt="onClick" delay="0">
                  <p:tgtEl>
                    <p:spTgt spid="284"/>
                  </p:tgtEl>
                </p:cond>
              </p:nextCondLst>
            </p:seq>
            <p:seq concurrent="1" nextAc="seek">
              <p:cTn id="9" restart="whenNotActive" fill="hold" evtFilter="cancelBubble" nodeType="interactiveSeq">
                <p:stCondLst>
                  <p:cond evt="onClick" delay="0">
                    <p:tgtEl>
                      <p:spTgt spid="285"/>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500" fill="hold"/>
                                        <p:tgtEl>
                                          <p:spTgt spid="285"/>
                                        </p:tgtEl>
                                        <p:attrNameLst>
                                          <p:attrName>fillcolor</p:attrName>
                                        </p:attrNameLst>
                                      </p:cBhvr>
                                      <p:to>
                                        <a:srgbClr val="FF0000"/>
                                      </p:to>
                                    </p:animClr>
                                    <p:set>
                                      <p:cBhvr>
                                        <p:cTn id="14" dur="500" fill="hold"/>
                                        <p:tgtEl>
                                          <p:spTgt spid="285"/>
                                        </p:tgtEl>
                                        <p:attrNameLst>
                                          <p:attrName>fill.type</p:attrName>
                                        </p:attrNameLst>
                                      </p:cBhvr>
                                      <p:to>
                                        <p:strVal val="solid"/>
                                      </p:to>
                                    </p:set>
                                    <p:set>
                                      <p:cBhvr>
                                        <p:cTn id="15" dur="500" fill="hold"/>
                                        <p:tgtEl>
                                          <p:spTgt spid="285"/>
                                        </p:tgtEl>
                                        <p:attrNameLst>
                                          <p:attrName>fill.on</p:attrName>
                                        </p:attrNameLst>
                                      </p:cBhvr>
                                      <p:to>
                                        <p:strVal val="true"/>
                                      </p:to>
                                    </p:set>
                                  </p:childTnLst>
                                </p:cTn>
                              </p:par>
                            </p:childTnLst>
                          </p:cTn>
                        </p:par>
                      </p:childTnLst>
                    </p:cTn>
                  </p:par>
                </p:childTnLst>
              </p:cTn>
              <p:nextCondLst>
                <p:cond evt="onClick" delay="0">
                  <p:tgtEl>
                    <p:spTgt spid="285"/>
                  </p:tgtEl>
                </p:cond>
              </p:nextCondLst>
            </p:seq>
            <p:seq concurrent="1" nextAc="seek">
              <p:cTn id="16" restart="whenNotActive" fill="hold" evtFilter="cancelBubble" nodeType="interactiveSeq">
                <p:stCondLst>
                  <p:cond evt="onClick" delay="0">
                    <p:tgtEl>
                      <p:spTgt spid="287"/>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287"/>
                                        </p:tgtEl>
                                        <p:attrNameLst>
                                          <p:attrName>fillcolor</p:attrName>
                                        </p:attrNameLst>
                                      </p:cBhvr>
                                      <p:to>
                                        <a:srgbClr val="FF0000"/>
                                      </p:to>
                                    </p:animClr>
                                    <p:set>
                                      <p:cBhvr>
                                        <p:cTn id="21" dur="500" fill="hold"/>
                                        <p:tgtEl>
                                          <p:spTgt spid="287"/>
                                        </p:tgtEl>
                                        <p:attrNameLst>
                                          <p:attrName>fill.type</p:attrName>
                                        </p:attrNameLst>
                                      </p:cBhvr>
                                      <p:to>
                                        <p:strVal val="solid"/>
                                      </p:to>
                                    </p:set>
                                    <p:set>
                                      <p:cBhvr>
                                        <p:cTn id="22" dur="500" fill="hold"/>
                                        <p:tgtEl>
                                          <p:spTgt spid="287"/>
                                        </p:tgtEl>
                                        <p:attrNameLst>
                                          <p:attrName>fill.on</p:attrName>
                                        </p:attrNameLst>
                                      </p:cBhvr>
                                      <p:to>
                                        <p:strVal val="true"/>
                                      </p:to>
                                    </p:set>
                                  </p:childTnLst>
                                </p:cTn>
                              </p:par>
                            </p:childTnLst>
                          </p:cTn>
                        </p:par>
                      </p:childTnLst>
                    </p:cTn>
                  </p:par>
                </p:childTnLst>
              </p:cTn>
              <p:nextCondLst>
                <p:cond evt="onClick" delay="0">
                  <p:tgtEl>
                    <p:spTgt spid="287"/>
                  </p:tgtEl>
                </p:cond>
              </p:nextCondLst>
            </p:seq>
            <p:seq concurrent="1" nextAc="seek">
              <p:cTn id="23" restart="whenNotActive" fill="hold" evtFilter="cancelBubble" nodeType="interactiveSeq">
                <p:stCondLst>
                  <p:cond evt="onClick" delay="0">
                    <p:tgtEl>
                      <p:spTgt spid="288"/>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288"/>
                                        </p:tgtEl>
                                        <p:attrNameLst>
                                          <p:attrName>fillcolor</p:attrName>
                                        </p:attrNameLst>
                                      </p:cBhvr>
                                      <p:to>
                                        <a:srgbClr val="00B050"/>
                                      </p:to>
                                    </p:animClr>
                                    <p:set>
                                      <p:cBhvr>
                                        <p:cTn id="28" dur="500" fill="hold"/>
                                        <p:tgtEl>
                                          <p:spTgt spid="288"/>
                                        </p:tgtEl>
                                        <p:attrNameLst>
                                          <p:attrName>fill.type</p:attrName>
                                        </p:attrNameLst>
                                      </p:cBhvr>
                                      <p:to>
                                        <p:strVal val="solid"/>
                                      </p:to>
                                    </p:set>
                                    <p:set>
                                      <p:cBhvr>
                                        <p:cTn id="29" dur="500" fill="hold"/>
                                        <p:tgtEl>
                                          <p:spTgt spid="288"/>
                                        </p:tgtEl>
                                        <p:attrNameLst>
                                          <p:attrName>fill.on</p:attrName>
                                        </p:attrNameLst>
                                      </p:cBhvr>
                                      <p:to>
                                        <p:strVal val="true"/>
                                      </p:to>
                                    </p:set>
                                  </p:childTnLst>
                                </p:cTn>
                              </p:par>
                            </p:childTnLst>
                          </p:cTn>
                        </p:par>
                      </p:childTnLst>
                    </p:cTn>
                  </p:par>
                </p:childTnLst>
              </p:cTn>
              <p:nextCondLst>
                <p:cond evt="onClick" delay="0">
                  <p:tgtEl>
                    <p:spTgt spid="288"/>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279"/>
        <p:cNvGrpSpPr/>
        <p:nvPr/>
      </p:nvGrpSpPr>
      <p:grpSpPr>
        <a:xfrm>
          <a:off x="0" y="0"/>
          <a:ext cx="0" cy="0"/>
          <a:chOff x="0" y="0"/>
          <a:chExt cx="0" cy="0"/>
        </a:xfrm>
      </p:grpSpPr>
      <p:pic>
        <p:nvPicPr>
          <p:cNvPr id="280" name="Google Shape;280;p3"/>
          <p:cNvPicPr preferRelativeResize="0"/>
          <p:nvPr/>
        </p:nvPicPr>
        <p:blipFill rotWithShape="1">
          <a:blip r:embed="rId3">
            <a:alphaModFix/>
          </a:blip>
          <a:srcRect l="19098" r="5935" b="68133"/>
          <a:stretch/>
        </p:blipFill>
        <p:spPr>
          <a:xfrm>
            <a:off x="1" y="4849770"/>
            <a:ext cx="12192000" cy="2008231"/>
          </a:xfrm>
          <a:prstGeom prst="rect">
            <a:avLst/>
          </a:prstGeom>
          <a:noFill/>
          <a:ln>
            <a:noFill/>
          </a:ln>
        </p:spPr>
      </p:pic>
      <p:pic>
        <p:nvPicPr>
          <p:cNvPr id="281" name="Google Shape;281;p3"/>
          <p:cNvPicPr preferRelativeResize="0"/>
          <p:nvPr/>
        </p:nvPicPr>
        <p:blipFill rotWithShape="1">
          <a:blip r:embed="rId4">
            <a:alphaModFix/>
          </a:blip>
          <a:srcRect/>
          <a:stretch/>
        </p:blipFill>
        <p:spPr>
          <a:xfrm>
            <a:off x="690757" y="726226"/>
            <a:ext cx="683735" cy="519069"/>
          </a:xfrm>
          <a:prstGeom prst="rect">
            <a:avLst/>
          </a:prstGeom>
          <a:noFill/>
          <a:ln>
            <a:noFill/>
          </a:ln>
        </p:spPr>
      </p:pic>
      <p:pic>
        <p:nvPicPr>
          <p:cNvPr id="282" name="Google Shape;282;p3"/>
          <p:cNvPicPr preferRelativeResize="0"/>
          <p:nvPr/>
        </p:nvPicPr>
        <p:blipFill rotWithShape="1">
          <a:blip r:embed="rId5">
            <a:alphaModFix/>
          </a:blip>
          <a:srcRect/>
          <a:stretch/>
        </p:blipFill>
        <p:spPr>
          <a:xfrm>
            <a:off x="11098763" y="1143000"/>
            <a:ext cx="611677" cy="417469"/>
          </a:xfrm>
          <a:prstGeom prst="rect">
            <a:avLst/>
          </a:prstGeom>
          <a:noFill/>
          <a:ln>
            <a:noFill/>
          </a:ln>
        </p:spPr>
      </p:pic>
      <p:sp>
        <p:nvSpPr>
          <p:cNvPr id="283" name="Google Shape;283;p3"/>
          <p:cNvSpPr/>
          <p:nvPr/>
        </p:nvSpPr>
        <p:spPr>
          <a:xfrm>
            <a:off x="1283516" y="383178"/>
            <a:ext cx="9223647" cy="2647678"/>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1219170" rtl="0" eaLnBrk="1" fontAlgn="auto" latinLnBrk="0" hangingPunct="1">
              <a:lnSpc>
                <a:spcPct val="150000"/>
              </a:lnSpc>
              <a:spcBef>
                <a:spcPts val="0"/>
              </a:spcBef>
              <a:spcAft>
                <a:spcPts val="0"/>
              </a:spcAft>
              <a:buClr>
                <a:srgbClr val="000000"/>
              </a:buClr>
              <a:buSzPts val="3200"/>
              <a:buFontTx/>
              <a:buNone/>
              <a:tabLst/>
              <a:defRPr/>
            </a:pPr>
            <a:r>
              <a:rPr kumimoji="0" lang="en-US"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2. </a:t>
            </a:r>
            <a:r>
              <a:rPr kumimoji="0" lang="vi-VN"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Ta nói: tỉ số phần trăm của số học sinh giỏi và học sinh toàn trường là 20%, hoặc: số học sinh giỏi chiếm 20% số học sinh toàn trường. Tỉ số này cho biết:</a:t>
            </a:r>
            <a:endPar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4" name="S1"/>
          <p:cNvSpPr/>
          <p:nvPr/>
        </p:nvSpPr>
        <p:spPr>
          <a:xfrm>
            <a:off x="6282457" y="3581400"/>
            <a:ext cx="4215751" cy="1109175"/>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lvl="0" algn="ctr" defTabSz="1219170">
              <a:lnSpc>
                <a:spcPct val="130000"/>
              </a:lnSpc>
              <a:buClr>
                <a:srgbClr val="000000"/>
              </a:buClr>
              <a:buSzPts val="3200"/>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B. </a:t>
            </a:r>
            <a:r>
              <a:rPr lang="vi-VN" sz="2400" kern="0" dirty="0">
                <a:solidFill>
                  <a:srgbClr val="000000"/>
                </a:solidFill>
                <a:latin typeface="Cambria" panose="02040503050406030204" pitchFamily="18" charset="0"/>
                <a:ea typeface="Cambria" panose="02040503050406030204" pitchFamily="18" charset="0"/>
                <a:cs typeface="Arial"/>
                <a:sym typeface="Arial"/>
              </a:rPr>
              <a:t>Cứ 100 học sinh của trường thì có 20% học sinh giỏi.</a:t>
            </a:r>
            <a:endPar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5" name="S2"/>
          <p:cNvSpPr/>
          <p:nvPr/>
        </p:nvSpPr>
        <p:spPr>
          <a:xfrm>
            <a:off x="1381167" y="4857486"/>
            <a:ext cx="4495254" cy="1109175"/>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lvl="0" algn="ctr" defTabSz="1219170">
              <a:lnSpc>
                <a:spcPct val="130000"/>
              </a:lnSpc>
              <a:buClr>
                <a:srgbClr val="000000"/>
              </a:buClr>
              <a:buSzPts val="3200"/>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 </a:t>
            </a:r>
            <a:r>
              <a:rPr lang="vi-VN" sz="2400" kern="0" dirty="0">
                <a:solidFill>
                  <a:srgbClr val="000000"/>
                </a:solidFill>
                <a:latin typeface="Cambria" panose="02040503050406030204" pitchFamily="18" charset="0"/>
                <a:ea typeface="Cambria" panose="02040503050406030204" pitchFamily="18" charset="0"/>
                <a:cs typeface="Arial"/>
                <a:sym typeface="Arial"/>
              </a:rPr>
              <a:t>Cứ 100% học sinh của trường thì có 20 học sinh giỏi.</a:t>
            </a:r>
            <a:endPar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7" name="S4"/>
          <p:cNvSpPr/>
          <p:nvPr/>
        </p:nvSpPr>
        <p:spPr>
          <a:xfrm>
            <a:off x="6282458" y="4857486"/>
            <a:ext cx="4215751" cy="1109175"/>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lvl="0" algn="ctr">
              <a:buSzPts val="3200"/>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D. </a:t>
            </a:r>
            <a:r>
              <a:rPr lang="en-US" sz="2800" dirty="0" err="1">
                <a:solidFill>
                  <a:srgbClr val="000000"/>
                </a:solidFill>
                <a:latin typeface="Cambria" panose="02040503050406030204" pitchFamily="18" charset="0"/>
                <a:ea typeface="Cambria" panose="02040503050406030204" pitchFamily="18" charset="0"/>
                <a:cs typeface="Arial" panose="020B0604020202020204" pitchFamily="34" charset="0"/>
              </a:rPr>
              <a:t>Cả</a:t>
            </a:r>
            <a:r>
              <a:rPr lang="en-US" sz="2800"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2800" dirty="0" err="1">
                <a:solidFill>
                  <a:srgbClr val="000000"/>
                </a:solidFill>
                <a:latin typeface="Cambria" panose="02040503050406030204" pitchFamily="18" charset="0"/>
                <a:ea typeface="Cambria" panose="02040503050406030204" pitchFamily="18" charset="0"/>
                <a:cs typeface="Arial" panose="020B0604020202020204" pitchFamily="34" charset="0"/>
              </a:rPr>
              <a:t>ba</a:t>
            </a:r>
            <a:r>
              <a:rPr lang="en-US" sz="2800"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2800" dirty="0" err="1">
                <a:solidFill>
                  <a:srgbClr val="000000"/>
                </a:solidFill>
                <a:latin typeface="Cambria" panose="02040503050406030204" pitchFamily="18" charset="0"/>
                <a:ea typeface="Cambria" panose="02040503050406030204" pitchFamily="18" charset="0"/>
                <a:cs typeface="Arial" panose="020B0604020202020204" pitchFamily="34" charset="0"/>
              </a:rPr>
              <a:t>đáp</a:t>
            </a:r>
            <a:r>
              <a:rPr lang="en-US" sz="2800"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2800" dirty="0" err="1">
                <a:solidFill>
                  <a:srgbClr val="000000"/>
                </a:solidFill>
                <a:latin typeface="Cambria" panose="02040503050406030204" pitchFamily="18" charset="0"/>
                <a:ea typeface="Cambria" panose="02040503050406030204" pitchFamily="18" charset="0"/>
                <a:cs typeface="Arial" panose="020B0604020202020204" pitchFamily="34" charset="0"/>
              </a:rPr>
              <a:t>án</a:t>
            </a:r>
            <a:r>
              <a:rPr lang="en-US" sz="2800"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2800" dirty="0" err="1">
                <a:solidFill>
                  <a:srgbClr val="000000"/>
                </a:solidFill>
                <a:latin typeface="Cambria" panose="02040503050406030204" pitchFamily="18" charset="0"/>
                <a:ea typeface="Cambria" panose="02040503050406030204" pitchFamily="18" charset="0"/>
                <a:cs typeface="Arial" panose="020B0604020202020204" pitchFamily="34" charset="0"/>
              </a:rPr>
              <a:t>trên</a:t>
            </a:r>
            <a:r>
              <a:rPr lang="en-US" sz="2800"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2800" dirty="0" err="1">
                <a:solidFill>
                  <a:srgbClr val="000000"/>
                </a:solidFill>
                <a:latin typeface="Cambria" panose="02040503050406030204" pitchFamily="18" charset="0"/>
                <a:ea typeface="Cambria" panose="02040503050406030204" pitchFamily="18" charset="0"/>
                <a:cs typeface="Arial" panose="020B0604020202020204" pitchFamily="34" charset="0"/>
              </a:rPr>
              <a:t>đều</a:t>
            </a:r>
            <a:r>
              <a:rPr lang="en-US" sz="2800"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2800" dirty="0" err="1">
                <a:solidFill>
                  <a:srgbClr val="000000"/>
                </a:solidFill>
                <a:latin typeface="Cambria" panose="02040503050406030204" pitchFamily="18" charset="0"/>
                <a:ea typeface="Cambria" panose="02040503050406030204" pitchFamily="18" charset="0"/>
                <a:cs typeface="Arial" panose="020B0604020202020204" pitchFamily="34" charset="0"/>
              </a:rPr>
              <a:t>đúng</a:t>
            </a:r>
            <a:r>
              <a:rPr lang="en-US" sz="2800" dirty="0">
                <a:solidFill>
                  <a:srgbClr val="000000"/>
                </a:solidFill>
                <a:latin typeface="Cambria" panose="02040503050406030204" pitchFamily="18" charset="0"/>
                <a:ea typeface="Cambria" panose="02040503050406030204" pitchFamily="18" charset="0"/>
                <a:cs typeface="Arial" panose="020B0604020202020204" pitchFamily="34" charset="0"/>
              </a:rPr>
              <a:t>.</a:t>
            </a:r>
            <a:endParaRPr kumimoji="0" lang="en-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88" name="Đ"/>
          <p:cNvSpPr/>
          <p:nvPr/>
        </p:nvSpPr>
        <p:spPr>
          <a:xfrm>
            <a:off x="1381124" y="3581511"/>
            <a:ext cx="4495299" cy="1109063"/>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lvl="0" algn="ctr" defTabSz="1219170">
              <a:lnSpc>
                <a:spcPct val="130000"/>
              </a:lnSpc>
              <a:buClr>
                <a:srgbClr val="000000"/>
              </a:buClr>
              <a:buSzPts val="3200"/>
              <a:defRPr/>
            </a:pPr>
            <a:r>
              <a:rPr kumimoji="0" lang="vi-VN"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 </a:t>
            </a:r>
            <a:r>
              <a:rPr lang="vi-VN" sz="2400" kern="0" dirty="0">
                <a:solidFill>
                  <a:srgbClr val="000000"/>
                </a:solidFill>
                <a:latin typeface="Cambria" panose="02040503050406030204" pitchFamily="18" charset="0"/>
                <a:ea typeface="Cambria" panose="02040503050406030204" pitchFamily="18" charset="0"/>
                <a:cs typeface="Arial"/>
                <a:sym typeface="Arial"/>
              </a:rPr>
              <a:t>Cứ 100 học sinh của trường thì có 20 học sinh giỏi.</a:t>
            </a:r>
            <a:endParaRPr kumimoji="0" lang="vi-VN"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289" name="Google Shape;289;p3">
            <a:hlinkClick r:id="rId6" action="ppaction://hlinksldjump"/>
          </p:cNvPr>
          <p:cNvPicPr preferRelativeResize="0"/>
          <p:nvPr/>
        </p:nvPicPr>
        <p:blipFill rotWithShape="1">
          <a:blip r:embed="rId7">
            <a:alphaModFix/>
          </a:blip>
          <a:srcRect/>
          <a:stretch/>
        </p:blipFill>
        <p:spPr>
          <a:xfrm>
            <a:off x="10551346" y="5429839"/>
            <a:ext cx="1640655" cy="1493131"/>
          </a:xfrm>
          <a:prstGeom prst="rect">
            <a:avLst/>
          </a:prstGeom>
          <a:noFill/>
          <a:ln>
            <a:noFill/>
          </a:ln>
        </p:spPr>
      </p:pic>
      <p:pic>
        <p:nvPicPr>
          <p:cNvPr id="290" name="Google Shape;290;p3"/>
          <p:cNvPicPr preferRelativeResize="0"/>
          <p:nvPr/>
        </p:nvPicPr>
        <p:blipFill rotWithShape="1">
          <a:blip r:embed="rId8">
            <a:alphaModFix/>
          </a:blip>
          <a:srcRect/>
          <a:stretch/>
        </p:blipFill>
        <p:spPr>
          <a:xfrm>
            <a:off x="-2" y="4714812"/>
            <a:ext cx="969793" cy="2143189"/>
          </a:xfrm>
          <a:prstGeom prst="rect">
            <a:avLst/>
          </a:prstGeom>
          <a:noFill/>
          <a:ln>
            <a:noFill/>
          </a:ln>
        </p:spPr>
      </p:pic>
      <p:pic>
        <p:nvPicPr>
          <p:cNvPr id="291" name="Google Shape;291;p3"/>
          <p:cNvPicPr preferRelativeResize="0"/>
          <p:nvPr/>
        </p:nvPicPr>
        <p:blipFill rotWithShape="1">
          <a:blip r:embed="rId9">
            <a:alphaModFix/>
          </a:blip>
          <a:srcRect/>
          <a:stretch/>
        </p:blipFill>
        <p:spPr>
          <a:xfrm>
            <a:off x="-42430" y="6181815"/>
            <a:ext cx="933724" cy="664111"/>
          </a:xfrm>
          <a:prstGeom prst="rect">
            <a:avLst/>
          </a:prstGeom>
          <a:noFill/>
          <a:ln>
            <a:noFill/>
          </a:ln>
        </p:spPr>
      </p:pic>
    </p:spTree>
    <p:extLst>
      <p:ext uri="{BB962C8B-B14F-4D97-AF65-F5344CB8AC3E}">
        <p14:creationId xmlns:p14="http://schemas.microsoft.com/office/powerpoint/2010/main" val="25778971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84"/>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284"/>
                                        </p:tgtEl>
                                        <p:attrNameLst>
                                          <p:attrName>fillcolor</p:attrName>
                                        </p:attrNameLst>
                                      </p:cBhvr>
                                      <p:to>
                                        <a:srgbClr val="FF0000"/>
                                      </p:to>
                                    </p:animClr>
                                    <p:set>
                                      <p:cBhvr>
                                        <p:cTn id="7" dur="500" fill="hold"/>
                                        <p:tgtEl>
                                          <p:spTgt spid="284"/>
                                        </p:tgtEl>
                                        <p:attrNameLst>
                                          <p:attrName>fill.type</p:attrName>
                                        </p:attrNameLst>
                                      </p:cBhvr>
                                      <p:to>
                                        <p:strVal val="solid"/>
                                      </p:to>
                                    </p:set>
                                    <p:set>
                                      <p:cBhvr>
                                        <p:cTn id="8" dur="500" fill="hold"/>
                                        <p:tgtEl>
                                          <p:spTgt spid="284"/>
                                        </p:tgtEl>
                                        <p:attrNameLst>
                                          <p:attrName>fill.on</p:attrName>
                                        </p:attrNameLst>
                                      </p:cBhvr>
                                      <p:to>
                                        <p:strVal val="true"/>
                                      </p:to>
                                    </p:set>
                                  </p:childTnLst>
                                </p:cTn>
                              </p:par>
                            </p:childTnLst>
                          </p:cTn>
                        </p:par>
                      </p:childTnLst>
                    </p:cTn>
                  </p:par>
                </p:childTnLst>
              </p:cTn>
              <p:nextCondLst>
                <p:cond evt="onClick" delay="0">
                  <p:tgtEl>
                    <p:spTgt spid="284"/>
                  </p:tgtEl>
                </p:cond>
              </p:nextCondLst>
            </p:seq>
            <p:seq concurrent="1" nextAc="seek">
              <p:cTn id="9" restart="whenNotActive" fill="hold" evtFilter="cancelBubble" nodeType="interactiveSeq">
                <p:stCondLst>
                  <p:cond evt="onClick" delay="0">
                    <p:tgtEl>
                      <p:spTgt spid="285"/>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500" fill="hold"/>
                                        <p:tgtEl>
                                          <p:spTgt spid="285"/>
                                        </p:tgtEl>
                                        <p:attrNameLst>
                                          <p:attrName>fillcolor</p:attrName>
                                        </p:attrNameLst>
                                      </p:cBhvr>
                                      <p:to>
                                        <a:srgbClr val="FF0000"/>
                                      </p:to>
                                    </p:animClr>
                                    <p:set>
                                      <p:cBhvr>
                                        <p:cTn id="14" dur="500" fill="hold"/>
                                        <p:tgtEl>
                                          <p:spTgt spid="285"/>
                                        </p:tgtEl>
                                        <p:attrNameLst>
                                          <p:attrName>fill.type</p:attrName>
                                        </p:attrNameLst>
                                      </p:cBhvr>
                                      <p:to>
                                        <p:strVal val="solid"/>
                                      </p:to>
                                    </p:set>
                                    <p:set>
                                      <p:cBhvr>
                                        <p:cTn id="15" dur="500" fill="hold"/>
                                        <p:tgtEl>
                                          <p:spTgt spid="285"/>
                                        </p:tgtEl>
                                        <p:attrNameLst>
                                          <p:attrName>fill.on</p:attrName>
                                        </p:attrNameLst>
                                      </p:cBhvr>
                                      <p:to>
                                        <p:strVal val="true"/>
                                      </p:to>
                                    </p:set>
                                  </p:childTnLst>
                                </p:cTn>
                              </p:par>
                            </p:childTnLst>
                          </p:cTn>
                        </p:par>
                      </p:childTnLst>
                    </p:cTn>
                  </p:par>
                </p:childTnLst>
              </p:cTn>
              <p:nextCondLst>
                <p:cond evt="onClick" delay="0">
                  <p:tgtEl>
                    <p:spTgt spid="285"/>
                  </p:tgtEl>
                </p:cond>
              </p:nextCondLst>
            </p:seq>
            <p:seq concurrent="1" nextAc="seek">
              <p:cTn id="16" restart="whenNotActive" fill="hold" evtFilter="cancelBubble" nodeType="interactiveSeq">
                <p:stCondLst>
                  <p:cond evt="onClick" delay="0">
                    <p:tgtEl>
                      <p:spTgt spid="287"/>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287"/>
                                        </p:tgtEl>
                                        <p:attrNameLst>
                                          <p:attrName>fillcolor</p:attrName>
                                        </p:attrNameLst>
                                      </p:cBhvr>
                                      <p:to>
                                        <a:srgbClr val="FF0000"/>
                                      </p:to>
                                    </p:animClr>
                                    <p:set>
                                      <p:cBhvr>
                                        <p:cTn id="21" dur="500" fill="hold"/>
                                        <p:tgtEl>
                                          <p:spTgt spid="287"/>
                                        </p:tgtEl>
                                        <p:attrNameLst>
                                          <p:attrName>fill.type</p:attrName>
                                        </p:attrNameLst>
                                      </p:cBhvr>
                                      <p:to>
                                        <p:strVal val="solid"/>
                                      </p:to>
                                    </p:set>
                                    <p:set>
                                      <p:cBhvr>
                                        <p:cTn id="22" dur="500" fill="hold"/>
                                        <p:tgtEl>
                                          <p:spTgt spid="287"/>
                                        </p:tgtEl>
                                        <p:attrNameLst>
                                          <p:attrName>fill.on</p:attrName>
                                        </p:attrNameLst>
                                      </p:cBhvr>
                                      <p:to>
                                        <p:strVal val="true"/>
                                      </p:to>
                                    </p:set>
                                  </p:childTnLst>
                                </p:cTn>
                              </p:par>
                            </p:childTnLst>
                          </p:cTn>
                        </p:par>
                      </p:childTnLst>
                    </p:cTn>
                  </p:par>
                </p:childTnLst>
              </p:cTn>
              <p:nextCondLst>
                <p:cond evt="onClick" delay="0">
                  <p:tgtEl>
                    <p:spTgt spid="287"/>
                  </p:tgtEl>
                </p:cond>
              </p:nextCondLst>
            </p:seq>
            <p:seq concurrent="1" nextAc="seek">
              <p:cTn id="23" restart="whenNotActive" fill="hold" evtFilter="cancelBubble" nodeType="interactiveSeq">
                <p:stCondLst>
                  <p:cond evt="onClick" delay="0">
                    <p:tgtEl>
                      <p:spTgt spid="288"/>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288"/>
                                        </p:tgtEl>
                                        <p:attrNameLst>
                                          <p:attrName>fillcolor</p:attrName>
                                        </p:attrNameLst>
                                      </p:cBhvr>
                                      <p:to>
                                        <a:srgbClr val="00B050"/>
                                      </p:to>
                                    </p:animClr>
                                    <p:set>
                                      <p:cBhvr>
                                        <p:cTn id="28" dur="500" fill="hold"/>
                                        <p:tgtEl>
                                          <p:spTgt spid="288"/>
                                        </p:tgtEl>
                                        <p:attrNameLst>
                                          <p:attrName>fill.type</p:attrName>
                                        </p:attrNameLst>
                                      </p:cBhvr>
                                      <p:to>
                                        <p:strVal val="solid"/>
                                      </p:to>
                                    </p:set>
                                    <p:set>
                                      <p:cBhvr>
                                        <p:cTn id="29" dur="500" fill="hold"/>
                                        <p:tgtEl>
                                          <p:spTgt spid="288"/>
                                        </p:tgtEl>
                                        <p:attrNameLst>
                                          <p:attrName>fill.on</p:attrName>
                                        </p:attrNameLst>
                                      </p:cBhvr>
                                      <p:to>
                                        <p:strVal val="true"/>
                                      </p:to>
                                    </p:set>
                                  </p:childTnLst>
                                </p:cTn>
                              </p:par>
                            </p:childTnLst>
                          </p:cTn>
                        </p:par>
                      </p:childTnLst>
                    </p:cTn>
                  </p:par>
                </p:childTnLst>
              </p:cTn>
              <p:nextCondLst>
                <p:cond evt="onClick" delay="0">
                  <p:tgtEl>
                    <p:spTgt spid="28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279"/>
        <p:cNvGrpSpPr/>
        <p:nvPr/>
      </p:nvGrpSpPr>
      <p:grpSpPr>
        <a:xfrm>
          <a:off x="0" y="0"/>
          <a:ext cx="0" cy="0"/>
          <a:chOff x="0" y="0"/>
          <a:chExt cx="0" cy="0"/>
        </a:xfrm>
      </p:grpSpPr>
      <p:pic>
        <p:nvPicPr>
          <p:cNvPr id="280" name="Google Shape;280;p3"/>
          <p:cNvPicPr preferRelativeResize="0"/>
          <p:nvPr/>
        </p:nvPicPr>
        <p:blipFill rotWithShape="1">
          <a:blip r:embed="rId3">
            <a:alphaModFix/>
          </a:blip>
          <a:srcRect l="19098" r="5935" b="68133"/>
          <a:stretch/>
        </p:blipFill>
        <p:spPr>
          <a:xfrm>
            <a:off x="1" y="4849770"/>
            <a:ext cx="12192000" cy="2008231"/>
          </a:xfrm>
          <a:prstGeom prst="rect">
            <a:avLst/>
          </a:prstGeom>
          <a:noFill/>
          <a:ln>
            <a:noFill/>
          </a:ln>
        </p:spPr>
      </p:pic>
      <p:pic>
        <p:nvPicPr>
          <p:cNvPr id="281" name="Google Shape;281;p3"/>
          <p:cNvPicPr preferRelativeResize="0"/>
          <p:nvPr/>
        </p:nvPicPr>
        <p:blipFill rotWithShape="1">
          <a:blip r:embed="rId4">
            <a:alphaModFix/>
          </a:blip>
          <a:srcRect/>
          <a:stretch/>
        </p:blipFill>
        <p:spPr>
          <a:xfrm>
            <a:off x="690757" y="726226"/>
            <a:ext cx="683735" cy="519069"/>
          </a:xfrm>
          <a:prstGeom prst="rect">
            <a:avLst/>
          </a:prstGeom>
          <a:noFill/>
          <a:ln>
            <a:noFill/>
          </a:ln>
        </p:spPr>
      </p:pic>
      <p:pic>
        <p:nvPicPr>
          <p:cNvPr id="282" name="Google Shape;282;p3"/>
          <p:cNvPicPr preferRelativeResize="0"/>
          <p:nvPr/>
        </p:nvPicPr>
        <p:blipFill rotWithShape="1">
          <a:blip r:embed="rId5">
            <a:alphaModFix/>
          </a:blip>
          <a:srcRect/>
          <a:stretch/>
        </p:blipFill>
        <p:spPr>
          <a:xfrm>
            <a:off x="11098763" y="1143000"/>
            <a:ext cx="611677" cy="417469"/>
          </a:xfrm>
          <a:prstGeom prst="rect">
            <a:avLst/>
          </a:prstGeom>
          <a:noFill/>
          <a:ln>
            <a:noFill/>
          </a:ln>
        </p:spPr>
      </p:pic>
      <p:sp>
        <p:nvSpPr>
          <p:cNvPr id="283" name="Google Shape;283;p3"/>
          <p:cNvSpPr/>
          <p:nvPr/>
        </p:nvSpPr>
        <p:spPr>
          <a:xfrm>
            <a:off x="1214581" y="558800"/>
            <a:ext cx="9762837" cy="1831975"/>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1219170" rtl="0" eaLnBrk="1" fontAlgn="auto" latinLnBrk="0" hangingPunct="1">
              <a:spcBef>
                <a:spcPts val="133"/>
              </a:spcBef>
              <a:spcAft>
                <a:spcPts val="133"/>
              </a:spcAft>
              <a:buClr>
                <a:srgbClr val="000000"/>
              </a:buClr>
              <a:buSzTx/>
              <a:buFontTx/>
              <a:buNone/>
              <a:tabLst/>
              <a:defRPr/>
            </a:pPr>
            <a:r>
              <a:rPr kumimoji="0" lang="en-US"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3. </a:t>
            </a:r>
            <a:r>
              <a:rPr kumimoji="0" lang="vi-VN"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Kiểm tra sản phẩm của một nhà máy, người ta thấy trung bình cứ 100 sản phẩm thì có 88 sản phẩm đạt chuẩn. Hỏi số sản phẩm không đạt chuẩn chiếm bao nhiêu phần trăm tổng số sản phẩm của nhà máy?</a:t>
            </a:r>
            <a:endPar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4" name="S1"/>
          <p:cNvSpPr/>
          <p:nvPr/>
        </p:nvSpPr>
        <p:spPr>
          <a:xfrm>
            <a:off x="1214582" y="2718888"/>
            <a:ext cx="4535055" cy="1614669"/>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A.</a:t>
            </a:r>
            <a:r>
              <a:rPr kumimoji="0" lang="en-US" sz="2800" b="0"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88 %</a:t>
            </a:r>
            <a:endParaRPr kumimoji="0" lang="en-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85" name="S2"/>
          <p:cNvSpPr/>
          <p:nvPr/>
        </p:nvSpPr>
        <p:spPr>
          <a:xfrm>
            <a:off x="6484673" y="4713942"/>
            <a:ext cx="4535055" cy="1614669"/>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D. 70 %</a:t>
            </a:r>
            <a:endParaRPr kumimoji="0" lang="en-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87" name="S4"/>
          <p:cNvSpPr/>
          <p:nvPr/>
        </p:nvSpPr>
        <p:spPr>
          <a:xfrm>
            <a:off x="6442317" y="2718888"/>
            <a:ext cx="4535055" cy="1614669"/>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Pts val="3200"/>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B. 80 %</a:t>
            </a:r>
            <a:endParaRPr kumimoji="0" lang="en-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88" name="Đ"/>
          <p:cNvSpPr/>
          <p:nvPr/>
        </p:nvSpPr>
        <p:spPr>
          <a:xfrm>
            <a:off x="1241053" y="4714023"/>
            <a:ext cx="4535100" cy="1614506"/>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C. </a:t>
            </a:r>
            <a:r>
              <a:rPr kumimoji="0" lang="en-US" sz="2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12 </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89" name="Google Shape;289;p3">
            <a:hlinkClick r:id="rId6" action="ppaction://hlinksldjump"/>
          </p:cNvPr>
          <p:cNvPicPr preferRelativeResize="0"/>
          <p:nvPr/>
        </p:nvPicPr>
        <p:blipFill rotWithShape="1">
          <a:blip r:embed="rId7">
            <a:alphaModFix/>
          </a:blip>
          <a:srcRect/>
          <a:stretch/>
        </p:blipFill>
        <p:spPr>
          <a:xfrm>
            <a:off x="10551346" y="5429839"/>
            <a:ext cx="1640655" cy="1493131"/>
          </a:xfrm>
          <a:prstGeom prst="rect">
            <a:avLst/>
          </a:prstGeom>
          <a:noFill/>
          <a:ln>
            <a:noFill/>
          </a:ln>
        </p:spPr>
      </p:pic>
      <p:pic>
        <p:nvPicPr>
          <p:cNvPr id="290" name="Google Shape;290;p3"/>
          <p:cNvPicPr preferRelativeResize="0"/>
          <p:nvPr/>
        </p:nvPicPr>
        <p:blipFill rotWithShape="1">
          <a:blip r:embed="rId8">
            <a:alphaModFix/>
          </a:blip>
          <a:srcRect/>
          <a:stretch/>
        </p:blipFill>
        <p:spPr>
          <a:xfrm>
            <a:off x="-2" y="4714812"/>
            <a:ext cx="969793" cy="2143189"/>
          </a:xfrm>
          <a:prstGeom prst="rect">
            <a:avLst/>
          </a:prstGeom>
          <a:noFill/>
          <a:ln>
            <a:noFill/>
          </a:ln>
        </p:spPr>
      </p:pic>
      <p:pic>
        <p:nvPicPr>
          <p:cNvPr id="291" name="Google Shape;291;p3"/>
          <p:cNvPicPr preferRelativeResize="0"/>
          <p:nvPr/>
        </p:nvPicPr>
        <p:blipFill rotWithShape="1">
          <a:blip r:embed="rId9">
            <a:alphaModFix/>
          </a:blip>
          <a:srcRect/>
          <a:stretch/>
        </p:blipFill>
        <p:spPr>
          <a:xfrm>
            <a:off x="-42430" y="6181815"/>
            <a:ext cx="933724" cy="664111"/>
          </a:xfrm>
          <a:prstGeom prst="rect">
            <a:avLst/>
          </a:prstGeom>
          <a:noFill/>
          <a:ln>
            <a:noFill/>
          </a:ln>
        </p:spPr>
      </p:pic>
    </p:spTree>
    <p:extLst>
      <p:ext uri="{BB962C8B-B14F-4D97-AF65-F5344CB8AC3E}">
        <p14:creationId xmlns:p14="http://schemas.microsoft.com/office/powerpoint/2010/main" val="2112872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84"/>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284"/>
                                        </p:tgtEl>
                                        <p:attrNameLst>
                                          <p:attrName>fillcolor</p:attrName>
                                        </p:attrNameLst>
                                      </p:cBhvr>
                                      <p:to>
                                        <a:srgbClr val="FF0000"/>
                                      </p:to>
                                    </p:animClr>
                                    <p:set>
                                      <p:cBhvr>
                                        <p:cTn id="7" dur="500" fill="hold"/>
                                        <p:tgtEl>
                                          <p:spTgt spid="284"/>
                                        </p:tgtEl>
                                        <p:attrNameLst>
                                          <p:attrName>fill.type</p:attrName>
                                        </p:attrNameLst>
                                      </p:cBhvr>
                                      <p:to>
                                        <p:strVal val="solid"/>
                                      </p:to>
                                    </p:set>
                                    <p:set>
                                      <p:cBhvr>
                                        <p:cTn id="8" dur="500" fill="hold"/>
                                        <p:tgtEl>
                                          <p:spTgt spid="284"/>
                                        </p:tgtEl>
                                        <p:attrNameLst>
                                          <p:attrName>fill.on</p:attrName>
                                        </p:attrNameLst>
                                      </p:cBhvr>
                                      <p:to>
                                        <p:strVal val="true"/>
                                      </p:to>
                                    </p:set>
                                  </p:childTnLst>
                                </p:cTn>
                              </p:par>
                            </p:childTnLst>
                          </p:cTn>
                        </p:par>
                      </p:childTnLst>
                    </p:cTn>
                  </p:par>
                </p:childTnLst>
              </p:cTn>
              <p:nextCondLst>
                <p:cond evt="onClick" delay="0">
                  <p:tgtEl>
                    <p:spTgt spid="284"/>
                  </p:tgtEl>
                </p:cond>
              </p:nextCondLst>
            </p:seq>
            <p:seq concurrent="1" nextAc="seek">
              <p:cTn id="9" restart="whenNotActive" fill="hold" evtFilter="cancelBubble" nodeType="interactiveSeq">
                <p:stCondLst>
                  <p:cond evt="onClick" delay="0">
                    <p:tgtEl>
                      <p:spTgt spid="285"/>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500" fill="hold"/>
                                        <p:tgtEl>
                                          <p:spTgt spid="285"/>
                                        </p:tgtEl>
                                        <p:attrNameLst>
                                          <p:attrName>fillcolor</p:attrName>
                                        </p:attrNameLst>
                                      </p:cBhvr>
                                      <p:to>
                                        <a:srgbClr val="FF0000"/>
                                      </p:to>
                                    </p:animClr>
                                    <p:set>
                                      <p:cBhvr>
                                        <p:cTn id="14" dur="500" fill="hold"/>
                                        <p:tgtEl>
                                          <p:spTgt spid="285"/>
                                        </p:tgtEl>
                                        <p:attrNameLst>
                                          <p:attrName>fill.type</p:attrName>
                                        </p:attrNameLst>
                                      </p:cBhvr>
                                      <p:to>
                                        <p:strVal val="solid"/>
                                      </p:to>
                                    </p:set>
                                    <p:set>
                                      <p:cBhvr>
                                        <p:cTn id="15" dur="500" fill="hold"/>
                                        <p:tgtEl>
                                          <p:spTgt spid="285"/>
                                        </p:tgtEl>
                                        <p:attrNameLst>
                                          <p:attrName>fill.on</p:attrName>
                                        </p:attrNameLst>
                                      </p:cBhvr>
                                      <p:to>
                                        <p:strVal val="true"/>
                                      </p:to>
                                    </p:set>
                                  </p:childTnLst>
                                </p:cTn>
                              </p:par>
                            </p:childTnLst>
                          </p:cTn>
                        </p:par>
                      </p:childTnLst>
                    </p:cTn>
                  </p:par>
                </p:childTnLst>
              </p:cTn>
              <p:nextCondLst>
                <p:cond evt="onClick" delay="0">
                  <p:tgtEl>
                    <p:spTgt spid="285"/>
                  </p:tgtEl>
                </p:cond>
              </p:nextCondLst>
            </p:seq>
            <p:seq concurrent="1" nextAc="seek">
              <p:cTn id="16" restart="whenNotActive" fill="hold" evtFilter="cancelBubble" nodeType="interactiveSeq">
                <p:stCondLst>
                  <p:cond evt="onClick" delay="0">
                    <p:tgtEl>
                      <p:spTgt spid="287"/>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287"/>
                                        </p:tgtEl>
                                        <p:attrNameLst>
                                          <p:attrName>fillcolor</p:attrName>
                                        </p:attrNameLst>
                                      </p:cBhvr>
                                      <p:to>
                                        <a:srgbClr val="FF0000"/>
                                      </p:to>
                                    </p:animClr>
                                    <p:set>
                                      <p:cBhvr>
                                        <p:cTn id="21" dur="500" fill="hold"/>
                                        <p:tgtEl>
                                          <p:spTgt spid="287"/>
                                        </p:tgtEl>
                                        <p:attrNameLst>
                                          <p:attrName>fill.type</p:attrName>
                                        </p:attrNameLst>
                                      </p:cBhvr>
                                      <p:to>
                                        <p:strVal val="solid"/>
                                      </p:to>
                                    </p:set>
                                    <p:set>
                                      <p:cBhvr>
                                        <p:cTn id="22" dur="500" fill="hold"/>
                                        <p:tgtEl>
                                          <p:spTgt spid="287"/>
                                        </p:tgtEl>
                                        <p:attrNameLst>
                                          <p:attrName>fill.on</p:attrName>
                                        </p:attrNameLst>
                                      </p:cBhvr>
                                      <p:to>
                                        <p:strVal val="true"/>
                                      </p:to>
                                    </p:set>
                                  </p:childTnLst>
                                </p:cTn>
                              </p:par>
                            </p:childTnLst>
                          </p:cTn>
                        </p:par>
                      </p:childTnLst>
                    </p:cTn>
                  </p:par>
                </p:childTnLst>
              </p:cTn>
              <p:nextCondLst>
                <p:cond evt="onClick" delay="0">
                  <p:tgtEl>
                    <p:spTgt spid="287"/>
                  </p:tgtEl>
                </p:cond>
              </p:nextCondLst>
            </p:seq>
            <p:seq concurrent="1" nextAc="seek">
              <p:cTn id="23" restart="whenNotActive" fill="hold" evtFilter="cancelBubble" nodeType="interactiveSeq">
                <p:stCondLst>
                  <p:cond evt="onClick" delay="0">
                    <p:tgtEl>
                      <p:spTgt spid="288"/>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288"/>
                                        </p:tgtEl>
                                        <p:attrNameLst>
                                          <p:attrName>fillcolor</p:attrName>
                                        </p:attrNameLst>
                                      </p:cBhvr>
                                      <p:to>
                                        <a:srgbClr val="00B050"/>
                                      </p:to>
                                    </p:animClr>
                                    <p:set>
                                      <p:cBhvr>
                                        <p:cTn id="28" dur="500" fill="hold"/>
                                        <p:tgtEl>
                                          <p:spTgt spid="288"/>
                                        </p:tgtEl>
                                        <p:attrNameLst>
                                          <p:attrName>fill.type</p:attrName>
                                        </p:attrNameLst>
                                      </p:cBhvr>
                                      <p:to>
                                        <p:strVal val="solid"/>
                                      </p:to>
                                    </p:set>
                                    <p:set>
                                      <p:cBhvr>
                                        <p:cTn id="29" dur="500" fill="hold"/>
                                        <p:tgtEl>
                                          <p:spTgt spid="288"/>
                                        </p:tgtEl>
                                        <p:attrNameLst>
                                          <p:attrName>fill.on</p:attrName>
                                        </p:attrNameLst>
                                      </p:cBhvr>
                                      <p:to>
                                        <p:strVal val="true"/>
                                      </p:to>
                                    </p:set>
                                  </p:childTnLst>
                                </p:cTn>
                              </p:par>
                            </p:childTnLst>
                          </p:cTn>
                        </p:par>
                      </p:childTnLst>
                    </p:cTn>
                  </p:par>
                </p:childTnLst>
              </p:cTn>
              <p:nextCondLst>
                <p:cond evt="onClick" delay="0">
                  <p:tgtEl>
                    <p:spTgt spid="288"/>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279"/>
        <p:cNvGrpSpPr/>
        <p:nvPr/>
      </p:nvGrpSpPr>
      <p:grpSpPr>
        <a:xfrm>
          <a:off x="0" y="0"/>
          <a:ext cx="0" cy="0"/>
          <a:chOff x="0" y="0"/>
          <a:chExt cx="0" cy="0"/>
        </a:xfrm>
      </p:grpSpPr>
      <p:pic>
        <p:nvPicPr>
          <p:cNvPr id="280" name="Google Shape;280;p3"/>
          <p:cNvPicPr preferRelativeResize="0"/>
          <p:nvPr/>
        </p:nvPicPr>
        <p:blipFill rotWithShape="1">
          <a:blip r:embed="rId3">
            <a:alphaModFix/>
          </a:blip>
          <a:srcRect l="19098" r="5935" b="68133"/>
          <a:stretch/>
        </p:blipFill>
        <p:spPr>
          <a:xfrm>
            <a:off x="1" y="4849770"/>
            <a:ext cx="12192000" cy="2008231"/>
          </a:xfrm>
          <a:prstGeom prst="rect">
            <a:avLst/>
          </a:prstGeom>
          <a:noFill/>
          <a:ln>
            <a:noFill/>
          </a:ln>
        </p:spPr>
      </p:pic>
      <p:pic>
        <p:nvPicPr>
          <p:cNvPr id="281" name="Google Shape;281;p3"/>
          <p:cNvPicPr preferRelativeResize="0"/>
          <p:nvPr/>
        </p:nvPicPr>
        <p:blipFill rotWithShape="1">
          <a:blip r:embed="rId4">
            <a:alphaModFix/>
          </a:blip>
          <a:srcRect/>
          <a:stretch/>
        </p:blipFill>
        <p:spPr>
          <a:xfrm>
            <a:off x="690757" y="726226"/>
            <a:ext cx="683735" cy="519069"/>
          </a:xfrm>
          <a:prstGeom prst="rect">
            <a:avLst/>
          </a:prstGeom>
          <a:noFill/>
          <a:ln>
            <a:noFill/>
          </a:ln>
        </p:spPr>
      </p:pic>
      <p:pic>
        <p:nvPicPr>
          <p:cNvPr id="282" name="Google Shape;282;p3"/>
          <p:cNvPicPr preferRelativeResize="0"/>
          <p:nvPr/>
        </p:nvPicPr>
        <p:blipFill rotWithShape="1">
          <a:blip r:embed="rId5">
            <a:alphaModFix/>
          </a:blip>
          <a:srcRect/>
          <a:stretch/>
        </p:blipFill>
        <p:spPr>
          <a:xfrm>
            <a:off x="11098763" y="1143000"/>
            <a:ext cx="611677" cy="417469"/>
          </a:xfrm>
          <a:prstGeom prst="rect">
            <a:avLst/>
          </a:prstGeom>
          <a:noFill/>
          <a:ln>
            <a:noFill/>
          </a:ln>
        </p:spPr>
      </p:pic>
      <p:sp>
        <p:nvSpPr>
          <p:cNvPr id="283" name="Google Shape;283;p3"/>
          <p:cNvSpPr/>
          <p:nvPr/>
        </p:nvSpPr>
        <p:spPr>
          <a:xfrm>
            <a:off x="1183526" y="452847"/>
            <a:ext cx="9762837" cy="2449088"/>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1219170" rtl="0" eaLnBrk="1" fontAlgn="auto" latinLnBrk="0" hangingPunct="1">
              <a:lnSpc>
                <a:spcPct val="150000"/>
              </a:lnSpc>
              <a:spcBef>
                <a:spcPts val="133"/>
              </a:spcBef>
              <a:spcAft>
                <a:spcPts val="133"/>
              </a:spcAft>
              <a:buClr>
                <a:srgbClr val="000000"/>
              </a:buClr>
              <a:buSzTx/>
              <a:buFontTx/>
              <a:buNone/>
              <a:tabLst/>
              <a:defRPr/>
            </a:pPr>
            <a:r>
              <a:rPr kumimoji="0" lang="vi-VN"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Câu hỏi 4: </a:t>
            </a: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Một lớp học có 40 học sinh, trong </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đó</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có</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12 bạn tham gia câu lạc </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bộ</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bóng</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rổ</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của</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trường</a:t>
            </a: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Tính</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tỉ</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s</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ố</a:t>
            </a: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ph</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ầ</a:t>
            </a: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n trăm s</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ố</a:t>
            </a: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b</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ạ</a:t>
            </a: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n tham gia câu lạc bộ b</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óng</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rổ</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của</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lớp</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học</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đó</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endPar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4" name="S1"/>
          <p:cNvSpPr/>
          <p:nvPr/>
        </p:nvSpPr>
        <p:spPr>
          <a:xfrm>
            <a:off x="1214627" y="3145012"/>
            <a:ext cx="4535055" cy="1278895"/>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Pts val="3200"/>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A. 25%</a:t>
            </a:r>
            <a:endParaRPr kumimoji="0" lang="en-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85" name="S2"/>
          <p:cNvSpPr/>
          <p:nvPr/>
        </p:nvSpPr>
        <p:spPr>
          <a:xfrm>
            <a:off x="1214583" y="4713942"/>
            <a:ext cx="4535055" cy="1278895"/>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C. 22%</a:t>
            </a:r>
            <a:endParaRPr kumimoji="0" lang="en-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87" name="S4"/>
          <p:cNvSpPr/>
          <p:nvPr/>
        </p:nvSpPr>
        <p:spPr>
          <a:xfrm>
            <a:off x="6442362" y="4698509"/>
            <a:ext cx="4535055" cy="1278895"/>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D. 15%</a:t>
            </a:r>
            <a:endParaRPr kumimoji="0" lang="en-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88" name="Đ"/>
          <p:cNvSpPr/>
          <p:nvPr/>
        </p:nvSpPr>
        <p:spPr>
          <a:xfrm>
            <a:off x="6442317" y="3121197"/>
            <a:ext cx="4535100" cy="1278766"/>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B. 30%</a:t>
            </a:r>
            <a:endParaRPr kumimoji="0" lang="en-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89" name="Google Shape;289;p3">
            <a:hlinkClick r:id="rId6" action="ppaction://hlinksldjump"/>
          </p:cNvPr>
          <p:cNvPicPr preferRelativeResize="0"/>
          <p:nvPr/>
        </p:nvPicPr>
        <p:blipFill rotWithShape="1">
          <a:blip r:embed="rId7">
            <a:alphaModFix/>
          </a:blip>
          <a:srcRect/>
          <a:stretch/>
        </p:blipFill>
        <p:spPr>
          <a:xfrm>
            <a:off x="10551346" y="5429839"/>
            <a:ext cx="1640655" cy="1493131"/>
          </a:xfrm>
          <a:prstGeom prst="rect">
            <a:avLst/>
          </a:prstGeom>
          <a:noFill/>
          <a:ln>
            <a:noFill/>
          </a:ln>
        </p:spPr>
      </p:pic>
      <p:pic>
        <p:nvPicPr>
          <p:cNvPr id="290" name="Google Shape;290;p3"/>
          <p:cNvPicPr preferRelativeResize="0"/>
          <p:nvPr/>
        </p:nvPicPr>
        <p:blipFill rotWithShape="1">
          <a:blip r:embed="rId8">
            <a:alphaModFix/>
          </a:blip>
          <a:srcRect/>
          <a:stretch/>
        </p:blipFill>
        <p:spPr>
          <a:xfrm>
            <a:off x="-2" y="4714812"/>
            <a:ext cx="969793" cy="2143189"/>
          </a:xfrm>
          <a:prstGeom prst="rect">
            <a:avLst/>
          </a:prstGeom>
          <a:noFill/>
          <a:ln>
            <a:noFill/>
          </a:ln>
        </p:spPr>
      </p:pic>
      <p:pic>
        <p:nvPicPr>
          <p:cNvPr id="291" name="Google Shape;291;p3"/>
          <p:cNvPicPr preferRelativeResize="0"/>
          <p:nvPr/>
        </p:nvPicPr>
        <p:blipFill rotWithShape="1">
          <a:blip r:embed="rId9">
            <a:alphaModFix/>
          </a:blip>
          <a:srcRect/>
          <a:stretch/>
        </p:blipFill>
        <p:spPr>
          <a:xfrm>
            <a:off x="-42430" y="6181815"/>
            <a:ext cx="933724" cy="664111"/>
          </a:xfrm>
          <a:prstGeom prst="rect">
            <a:avLst/>
          </a:prstGeom>
          <a:noFill/>
          <a:ln>
            <a:noFill/>
          </a:ln>
        </p:spPr>
      </p:pic>
    </p:spTree>
    <p:extLst>
      <p:ext uri="{BB962C8B-B14F-4D97-AF65-F5344CB8AC3E}">
        <p14:creationId xmlns:p14="http://schemas.microsoft.com/office/powerpoint/2010/main" val="15927759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84"/>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284"/>
                                        </p:tgtEl>
                                        <p:attrNameLst>
                                          <p:attrName>fillcolor</p:attrName>
                                        </p:attrNameLst>
                                      </p:cBhvr>
                                      <p:to>
                                        <a:srgbClr val="FF0000"/>
                                      </p:to>
                                    </p:animClr>
                                    <p:set>
                                      <p:cBhvr>
                                        <p:cTn id="7" dur="500" fill="hold"/>
                                        <p:tgtEl>
                                          <p:spTgt spid="284"/>
                                        </p:tgtEl>
                                        <p:attrNameLst>
                                          <p:attrName>fill.type</p:attrName>
                                        </p:attrNameLst>
                                      </p:cBhvr>
                                      <p:to>
                                        <p:strVal val="solid"/>
                                      </p:to>
                                    </p:set>
                                    <p:set>
                                      <p:cBhvr>
                                        <p:cTn id="8" dur="500" fill="hold"/>
                                        <p:tgtEl>
                                          <p:spTgt spid="284"/>
                                        </p:tgtEl>
                                        <p:attrNameLst>
                                          <p:attrName>fill.on</p:attrName>
                                        </p:attrNameLst>
                                      </p:cBhvr>
                                      <p:to>
                                        <p:strVal val="true"/>
                                      </p:to>
                                    </p:set>
                                  </p:childTnLst>
                                </p:cTn>
                              </p:par>
                            </p:childTnLst>
                          </p:cTn>
                        </p:par>
                      </p:childTnLst>
                    </p:cTn>
                  </p:par>
                </p:childTnLst>
              </p:cTn>
              <p:nextCondLst>
                <p:cond evt="onClick" delay="0">
                  <p:tgtEl>
                    <p:spTgt spid="284"/>
                  </p:tgtEl>
                </p:cond>
              </p:nextCondLst>
            </p:seq>
            <p:seq concurrent="1" nextAc="seek">
              <p:cTn id="9" restart="whenNotActive" fill="hold" evtFilter="cancelBubble" nodeType="interactiveSeq">
                <p:stCondLst>
                  <p:cond evt="onClick" delay="0">
                    <p:tgtEl>
                      <p:spTgt spid="285"/>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500" fill="hold"/>
                                        <p:tgtEl>
                                          <p:spTgt spid="285"/>
                                        </p:tgtEl>
                                        <p:attrNameLst>
                                          <p:attrName>fillcolor</p:attrName>
                                        </p:attrNameLst>
                                      </p:cBhvr>
                                      <p:to>
                                        <a:srgbClr val="FF0000"/>
                                      </p:to>
                                    </p:animClr>
                                    <p:set>
                                      <p:cBhvr>
                                        <p:cTn id="14" dur="500" fill="hold"/>
                                        <p:tgtEl>
                                          <p:spTgt spid="285"/>
                                        </p:tgtEl>
                                        <p:attrNameLst>
                                          <p:attrName>fill.type</p:attrName>
                                        </p:attrNameLst>
                                      </p:cBhvr>
                                      <p:to>
                                        <p:strVal val="solid"/>
                                      </p:to>
                                    </p:set>
                                    <p:set>
                                      <p:cBhvr>
                                        <p:cTn id="15" dur="500" fill="hold"/>
                                        <p:tgtEl>
                                          <p:spTgt spid="285"/>
                                        </p:tgtEl>
                                        <p:attrNameLst>
                                          <p:attrName>fill.on</p:attrName>
                                        </p:attrNameLst>
                                      </p:cBhvr>
                                      <p:to>
                                        <p:strVal val="true"/>
                                      </p:to>
                                    </p:set>
                                  </p:childTnLst>
                                </p:cTn>
                              </p:par>
                            </p:childTnLst>
                          </p:cTn>
                        </p:par>
                      </p:childTnLst>
                    </p:cTn>
                  </p:par>
                </p:childTnLst>
              </p:cTn>
              <p:nextCondLst>
                <p:cond evt="onClick" delay="0">
                  <p:tgtEl>
                    <p:spTgt spid="285"/>
                  </p:tgtEl>
                </p:cond>
              </p:nextCondLst>
            </p:seq>
            <p:seq concurrent="1" nextAc="seek">
              <p:cTn id="16" restart="whenNotActive" fill="hold" evtFilter="cancelBubble" nodeType="interactiveSeq">
                <p:stCondLst>
                  <p:cond evt="onClick" delay="0">
                    <p:tgtEl>
                      <p:spTgt spid="287"/>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287"/>
                                        </p:tgtEl>
                                        <p:attrNameLst>
                                          <p:attrName>fillcolor</p:attrName>
                                        </p:attrNameLst>
                                      </p:cBhvr>
                                      <p:to>
                                        <a:srgbClr val="FF0000"/>
                                      </p:to>
                                    </p:animClr>
                                    <p:set>
                                      <p:cBhvr>
                                        <p:cTn id="21" dur="500" fill="hold"/>
                                        <p:tgtEl>
                                          <p:spTgt spid="287"/>
                                        </p:tgtEl>
                                        <p:attrNameLst>
                                          <p:attrName>fill.type</p:attrName>
                                        </p:attrNameLst>
                                      </p:cBhvr>
                                      <p:to>
                                        <p:strVal val="solid"/>
                                      </p:to>
                                    </p:set>
                                    <p:set>
                                      <p:cBhvr>
                                        <p:cTn id="22" dur="500" fill="hold"/>
                                        <p:tgtEl>
                                          <p:spTgt spid="287"/>
                                        </p:tgtEl>
                                        <p:attrNameLst>
                                          <p:attrName>fill.on</p:attrName>
                                        </p:attrNameLst>
                                      </p:cBhvr>
                                      <p:to>
                                        <p:strVal val="true"/>
                                      </p:to>
                                    </p:set>
                                  </p:childTnLst>
                                </p:cTn>
                              </p:par>
                            </p:childTnLst>
                          </p:cTn>
                        </p:par>
                      </p:childTnLst>
                    </p:cTn>
                  </p:par>
                </p:childTnLst>
              </p:cTn>
              <p:nextCondLst>
                <p:cond evt="onClick" delay="0">
                  <p:tgtEl>
                    <p:spTgt spid="287"/>
                  </p:tgtEl>
                </p:cond>
              </p:nextCondLst>
            </p:seq>
            <p:seq concurrent="1" nextAc="seek">
              <p:cTn id="23" restart="whenNotActive" fill="hold" evtFilter="cancelBubble" nodeType="interactiveSeq">
                <p:stCondLst>
                  <p:cond evt="onClick" delay="0">
                    <p:tgtEl>
                      <p:spTgt spid="288"/>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288"/>
                                        </p:tgtEl>
                                        <p:attrNameLst>
                                          <p:attrName>fillcolor</p:attrName>
                                        </p:attrNameLst>
                                      </p:cBhvr>
                                      <p:to>
                                        <a:srgbClr val="00B050"/>
                                      </p:to>
                                    </p:animClr>
                                    <p:set>
                                      <p:cBhvr>
                                        <p:cTn id="28" dur="500" fill="hold"/>
                                        <p:tgtEl>
                                          <p:spTgt spid="288"/>
                                        </p:tgtEl>
                                        <p:attrNameLst>
                                          <p:attrName>fill.type</p:attrName>
                                        </p:attrNameLst>
                                      </p:cBhvr>
                                      <p:to>
                                        <p:strVal val="solid"/>
                                      </p:to>
                                    </p:set>
                                    <p:set>
                                      <p:cBhvr>
                                        <p:cTn id="29" dur="500" fill="hold"/>
                                        <p:tgtEl>
                                          <p:spTgt spid="288"/>
                                        </p:tgtEl>
                                        <p:attrNameLst>
                                          <p:attrName>fill.on</p:attrName>
                                        </p:attrNameLst>
                                      </p:cBhvr>
                                      <p:to>
                                        <p:strVal val="true"/>
                                      </p:to>
                                    </p:set>
                                  </p:childTnLst>
                                </p:cTn>
                              </p:par>
                            </p:childTnLst>
                          </p:cTn>
                        </p:par>
                      </p:childTnLst>
                    </p:cTn>
                  </p:par>
                </p:childTnLst>
              </p:cTn>
              <p:nextCondLst>
                <p:cond evt="onClick" delay="0">
                  <p:tgtEl>
                    <p:spTgt spid="288"/>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D29FE34-F568-F6F0-11A8-A6C76D8C8603}"/>
              </a:ext>
            </a:extLst>
          </p:cNvPr>
          <p:cNvSpPr/>
          <p:nvPr/>
        </p:nvSpPr>
        <p:spPr>
          <a:xfrm>
            <a:off x="2611120" y="731520"/>
            <a:ext cx="6116320" cy="2255520"/>
          </a:xfrm>
          <a:prstGeom prst="rect">
            <a:avLst/>
          </a:prstGeom>
          <a:solidFill>
            <a:srgbClr val="50783A"/>
          </a:solidFill>
          <a:ln>
            <a:solidFill>
              <a:srgbClr val="5078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5F0446B-561A-7389-778B-ABC1044C20D9}"/>
              </a:ext>
            </a:extLst>
          </p:cNvPr>
          <p:cNvPicPr>
            <a:picLocks noChangeAspect="1"/>
          </p:cNvPicPr>
          <p:nvPr/>
        </p:nvPicPr>
        <p:blipFill>
          <a:blip r:embed="rId3"/>
          <a:stretch>
            <a:fillRect/>
          </a:stretch>
        </p:blipFill>
        <p:spPr>
          <a:xfrm>
            <a:off x="2324282" y="539404"/>
            <a:ext cx="7523116" cy="2121592"/>
          </a:xfrm>
          <a:prstGeom prst="rect">
            <a:avLst/>
          </a:prstGeom>
        </p:spPr>
      </p:pic>
      <p:pic>
        <p:nvPicPr>
          <p:cNvPr id="7" name="Picture 6">
            <a:extLst>
              <a:ext uri="{FF2B5EF4-FFF2-40B4-BE49-F238E27FC236}">
                <a16:creationId xmlns:a16="http://schemas.microsoft.com/office/drawing/2014/main" id="{3558F21A-8DD8-121D-335C-E0AEE236D27D}"/>
              </a:ext>
            </a:extLst>
          </p:cNvPr>
          <p:cNvPicPr>
            <a:picLocks noChangeAspect="1"/>
          </p:cNvPicPr>
          <p:nvPr/>
        </p:nvPicPr>
        <p:blipFill>
          <a:blip r:embed="rId4"/>
          <a:stretch>
            <a:fillRect/>
          </a:stretch>
        </p:blipFill>
        <p:spPr>
          <a:xfrm>
            <a:off x="4960036" y="2308314"/>
            <a:ext cx="1743607" cy="859611"/>
          </a:xfrm>
          <a:prstGeom prst="rect">
            <a:avLst/>
          </a:prstGeom>
        </p:spPr>
      </p:pic>
    </p:spTree>
    <p:extLst>
      <p:ext uri="{BB962C8B-B14F-4D97-AF65-F5344CB8AC3E}">
        <p14:creationId xmlns:p14="http://schemas.microsoft.com/office/powerpoint/2010/main" val="26213736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mẫu Toán 4" id="{2177364B-33F2-4BA7-B4AE-EF27B5C74F07}" vid="{149BD0E7-1910-438F-B179-135423978455}"/>
    </a:ext>
  </a:extLst>
</a:theme>
</file>

<file path=ppt/theme/theme3.xml><?xml version="1.0" encoding="utf-8"?>
<a:theme xmlns:a="http://schemas.openxmlformats.org/drawingml/2006/main" name="Cool Professor CV by Slidesgo">
  <a:themeElements>
    <a:clrScheme name="Simple Light">
      <a:dk1>
        <a:srgbClr val="FFF0E2"/>
      </a:dk1>
      <a:lt1>
        <a:srgbClr val="FFFFFF"/>
      </a:lt1>
      <a:dk2>
        <a:srgbClr val="CD6363"/>
      </a:dk2>
      <a:lt2>
        <a:srgbClr val="B45F06"/>
      </a:lt2>
      <a:accent1>
        <a:srgbClr val="613609"/>
      </a:accent1>
      <a:accent2>
        <a:srgbClr val="7C93C3"/>
      </a:accent2>
      <a:accent3>
        <a:srgbClr val="EC8585"/>
      </a:accent3>
      <a:accent4>
        <a:srgbClr val="EDC1B1"/>
      </a:accent4>
      <a:accent5>
        <a:srgbClr val="F8B677"/>
      </a:accent5>
      <a:accent6>
        <a:srgbClr val="FFF0E2"/>
      </a:accent6>
      <a:hlink>
        <a:srgbClr val="61360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8" ma:contentTypeDescription="Tạo tài liệu mới." ma:contentTypeScope="" ma:versionID="b0d3dccb1dea67d89db10013b12d936c">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353ad8bc25002707c97d916ef9b53ee3"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AE54252-6E50-4E32-9423-FEDA6C931BF4}">
  <ds:schemaRefs>
    <ds:schemaRef ds:uri="http://purl.org/dc/elements/1.1/"/>
    <ds:schemaRef ds:uri="http://schemas.microsoft.com/office/infopath/2007/PartnerControls"/>
    <ds:schemaRef ds:uri="http://purl.org/dc/dcmitype/"/>
    <ds:schemaRef ds:uri="http://schemas.microsoft.com/office/2006/metadata/properties"/>
    <ds:schemaRef ds:uri="e3474fc8-c587-4375-aa46-28eda414bf22"/>
    <ds:schemaRef ds:uri="http://schemas.microsoft.com/office/2006/documentManagement/types"/>
    <ds:schemaRef ds:uri="http://www.w3.org/XML/1998/namespace"/>
    <ds:schemaRef ds:uri="ef9fbb00-3a11-451f-a0e3-723ec126c7ed"/>
    <ds:schemaRef ds:uri="http://schemas.openxmlformats.org/package/2006/metadata/core-properties"/>
    <ds:schemaRef ds:uri="http://purl.org/dc/terms/"/>
  </ds:schemaRefs>
</ds:datastoreItem>
</file>

<file path=customXml/itemProps2.xml><?xml version="1.0" encoding="utf-8"?>
<ds:datastoreItem xmlns:ds="http://schemas.openxmlformats.org/officeDocument/2006/customXml" ds:itemID="{BB758201-CBF6-4D1B-A00C-A2253A0D4E99}">
  <ds:schemaRefs>
    <ds:schemaRef ds:uri="http://schemas.microsoft.com/sharepoint/v3/contenttype/forms"/>
  </ds:schemaRefs>
</ds:datastoreItem>
</file>

<file path=customXml/itemProps3.xml><?xml version="1.0" encoding="utf-8"?>
<ds:datastoreItem xmlns:ds="http://schemas.openxmlformats.org/officeDocument/2006/customXml" ds:itemID="{1549E029-919A-47BA-AF4A-A68F461F93A0}"/>
</file>

<file path=docProps/app.xml><?xml version="1.0" encoding="utf-8"?>
<Properties xmlns="http://schemas.openxmlformats.org/officeDocument/2006/extended-properties" xmlns:vt="http://schemas.openxmlformats.org/officeDocument/2006/docPropsVTypes">
  <Template>9Slide.vn</Template>
  <TotalTime>987</TotalTime>
  <Words>881</Words>
  <Application>Microsoft Office PowerPoint</Application>
  <PresentationFormat>Widescreen</PresentationFormat>
  <Paragraphs>86</Paragraphs>
  <Slides>20</Slides>
  <Notes>7</Notes>
  <HiddenSlides>0</HiddenSlides>
  <MMClips>1</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20</vt:i4>
      </vt:variant>
    </vt:vector>
  </HeadingPairs>
  <TitlesOfParts>
    <vt:vector size="34" baseType="lpstr">
      <vt:lpstr>Anton</vt:lpstr>
      <vt:lpstr>Arial</vt:lpstr>
      <vt:lpstr>Calibri</vt:lpstr>
      <vt:lpstr>Calibri Light</vt:lpstr>
      <vt:lpstr>Cambria</vt:lpstr>
      <vt:lpstr>Cambria Math</vt:lpstr>
      <vt:lpstr>Open Sans</vt:lpstr>
      <vt:lpstr>Roboto</vt:lpstr>
      <vt:lpstr>SVN-Gretoon</vt:lpstr>
      <vt:lpstr>UTM Avo</vt:lpstr>
      <vt:lpstr>Custom Design</vt:lpstr>
      <vt:lpstr>1_Office Theme</vt:lpstr>
      <vt:lpstr>Cool Professor CV by Slidesgo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Thao Tran</cp:lastModifiedBy>
  <cp:revision>27</cp:revision>
  <dcterms:created xsi:type="dcterms:W3CDTF">2023-08-22T16:04:11Z</dcterms:created>
  <dcterms:modified xsi:type="dcterms:W3CDTF">2024-12-14T13:24:01Z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