
<file path=[Content_Types].xml><?xml version="1.0" encoding="utf-8"?>
<Types xmlns="http://schemas.openxmlformats.org/package/2006/content-types">
  <Default Extension="bin" ContentType="application/vnd.ms-office.activeX"/>
  <Default Extension="jpeg" ContentType="image/jpeg"/>
  <Default Extension="jpg" ContentType="image/pn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entation.xml" ContentType="application/vnd.openxmlformats-officedocument.presentationml.presentation.main+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notesSlides/notesSlide2.xml" ContentType="application/vnd.openxmlformats-officedocument.presentationml.notesSlide+xml"/>
  <Override PartName="/ppt/notesSlides/notesSlide4.xml" ContentType="application/vnd.openxmlformats-officedocument.presentationml.notesSlid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22.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notesSlides/notesSlide3.xml" ContentType="application/vnd.openxmlformats-officedocument.presentationml.notesSlide+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4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media/image41.jpg" ContentType="image/jpeg"/>
  <Override PartName="/ppt/notesMasters/notesMaster1.xml" ContentType="application/vnd.openxmlformats-officedocument.presentationml.notesMaster+xml"/>
  <Override PartName="/ppt/media/image52.jpg" ContentType="image/jpeg"/>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tags/tag2.xml" ContentType="application/vnd.openxmlformats-officedocument.presentationml.tags+xml"/>
  <Override PartName="/ppt/tags/tag1.xml" ContentType="application/vnd.openxmlformats-officedocument.presentationml.tags+xml"/>
  <Override PartName="/ppt/activeX/activeX1.xml" ContentType="application/vnd.ms-office.activeX+xml"/>
  <Override PartName="/ppt/activeX/activeX2.xml" ContentType="application/vnd.ms-office.activeX+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Lst>
  <p:notesMasterIdLst>
    <p:notesMasterId r:id="rId41"/>
  </p:notesMasterIdLst>
  <p:sldIdLst>
    <p:sldId id="398" r:id="rId4"/>
    <p:sldId id="305" r:id="rId5"/>
    <p:sldId id="306" r:id="rId6"/>
    <p:sldId id="308" r:id="rId7"/>
    <p:sldId id="309" r:id="rId8"/>
    <p:sldId id="312" r:id="rId9"/>
    <p:sldId id="342" r:id="rId10"/>
    <p:sldId id="400" r:id="rId11"/>
    <p:sldId id="350" r:id="rId12"/>
    <p:sldId id="349" r:id="rId13"/>
    <p:sldId id="386" r:id="rId14"/>
    <p:sldId id="401" r:id="rId15"/>
    <p:sldId id="391" r:id="rId16"/>
    <p:sldId id="387" r:id="rId17"/>
    <p:sldId id="353" r:id="rId18"/>
    <p:sldId id="392" r:id="rId19"/>
    <p:sldId id="393" r:id="rId20"/>
    <p:sldId id="332" r:id="rId21"/>
    <p:sldId id="333" r:id="rId22"/>
    <p:sldId id="334" r:id="rId23"/>
    <p:sldId id="359" r:id="rId24"/>
    <p:sldId id="360" r:id="rId25"/>
    <p:sldId id="367" r:id="rId26"/>
    <p:sldId id="369" r:id="rId27"/>
    <p:sldId id="402" r:id="rId28"/>
    <p:sldId id="370" r:id="rId29"/>
    <p:sldId id="373" r:id="rId30"/>
    <p:sldId id="371" r:id="rId31"/>
    <p:sldId id="372" r:id="rId32"/>
    <p:sldId id="375" r:id="rId33"/>
    <p:sldId id="376" r:id="rId34"/>
    <p:sldId id="377" r:id="rId35"/>
    <p:sldId id="403" r:id="rId36"/>
    <p:sldId id="404" r:id="rId37"/>
    <p:sldId id="405" r:id="rId38"/>
    <p:sldId id="378" r:id="rId39"/>
    <p:sldId id="38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47" Type="http://schemas.openxmlformats.org/officeDocument/2006/relationships/customXml" Target="../customXml/item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48" Type="http://schemas.openxmlformats.org/officeDocument/2006/relationships/customXml" Target="../customXml/item3.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customXml" Target="../customXml/item1.xml"/><Relationship Id="rId20" Type="http://schemas.openxmlformats.org/officeDocument/2006/relationships/slide" Target="slides/slide17.xml"/><Relationship Id="rId41"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87FFD9-290F-4C04-AFD5-7E6C14509F7E}"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0E569D-EC3A-4AF7-96D1-4ECCE9128767}" type="slidenum">
              <a:rPr lang="en-US" smtClean="0"/>
              <a:t>‹#›</a:t>
            </a:fld>
            <a:endParaRPr lang="en-US"/>
          </a:p>
        </p:txBody>
      </p:sp>
    </p:spTree>
    <p:extLst>
      <p:ext uri="{BB962C8B-B14F-4D97-AF65-F5344CB8AC3E}">
        <p14:creationId xmlns:p14="http://schemas.microsoft.com/office/powerpoint/2010/main" val="3166173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a:cs typeface="+mn-cs"/>
            </a:endParaRPr>
          </a:p>
        </p:txBody>
      </p:sp>
    </p:spTree>
    <p:extLst>
      <p:ext uri="{BB962C8B-B14F-4D97-AF65-F5344CB8AC3E}">
        <p14:creationId xmlns:p14="http://schemas.microsoft.com/office/powerpoint/2010/main" val="3679265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a:cs typeface="+mn-cs"/>
            </a:endParaRPr>
          </a:p>
        </p:txBody>
      </p:sp>
    </p:spTree>
    <p:extLst>
      <p:ext uri="{BB962C8B-B14F-4D97-AF65-F5344CB8AC3E}">
        <p14:creationId xmlns:p14="http://schemas.microsoft.com/office/powerpoint/2010/main" val="771361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476413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42378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0BF06-9292-4C3D-8578-12C5ACD1C99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61C9EF-C9E0-477E-851C-439628E3040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B88983-ED1C-4F31-88BC-A6BE9F16FBA8}"/>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12/15/2024</a:t>
            </a:fld>
            <a:endParaRPr lang="en-US"/>
          </a:p>
        </p:txBody>
      </p:sp>
      <p:sp>
        <p:nvSpPr>
          <p:cNvPr id="5" name="Footer Placeholder 4">
            <a:extLst>
              <a:ext uri="{FF2B5EF4-FFF2-40B4-BE49-F238E27FC236}">
                <a16:creationId xmlns:a16="http://schemas.microsoft.com/office/drawing/2014/main" id="{4D05E548-9AE9-40BE-A5DF-F4121C9FA2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1FFD48-E45B-4554-82DD-7B5554981125}"/>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425984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06D77-728C-4729-B7BE-4CCF52BD10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DFE5EF-E26C-4962-BC17-127E605FD19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8AD27-70D0-4148-BB4D-E24E68D9D566}"/>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12/15/2024</a:t>
            </a:fld>
            <a:endParaRPr lang="en-US"/>
          </a:p>
        </p:txBody>
      </p:sp>
      <p:sp>
        <p:nvSpPr>
          <p:cNvPr id="5" name="Footer Placeholder 4">
            <a:extLst>
              <a:ext uri="{FF2B5EF4-FFF2-40B4-BE49-F238E27FC236}">
                <a16:creationId xmlns:a16="http://schemas.microsoft.com/office/drawing/2014/main" id="{BECECD1E-EC5D-4928-B2A3-ABD25A9000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43D245F-5FC6-4AB3-8CD1-1E988C7E4CAA}"/>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87277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1D42AB-9C16-48F0-AAAC-CCE071200CB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BD26D5-0B02-4104-B93D-98242E71DB1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654D9-CD81-4825-8E7D-7F9F0BC905B5}"/>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12/15/2024</a:t>
            </a:fld>
            <a:endParaRPr lang="en-US"/>
          </a:p>
        </p:txBody>
      </p:sp>
      <p:sp>
        <p:nvSpPr>
          <p:cNvPr id="5" name="Footer Placeholder 4">
            <a:extLst>
              <a:ext uri="{FF2B5EF4-FFF2-40B4-BE49-F238E27FC236}">
                <a16:creationId xmlns:a16="http://schemas.microsoft.com/office/drawing/2014/main" id="{5C1AA5EE-D8E4-4AC1-829D-7B1B3DBB31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1FECEC-1835-4E5A-A9BA-0C96500D6094}"/>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464136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026819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55939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6841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206017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564854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190638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967834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975787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79F2D-C738-4355-9AD6-EF6509FD5D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0007313-67EE-49FE-A760-A7797A0405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323698-D9C2-4DE4-AB83-B9112EB4A646}"/>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12/15/2024</a:t>
            </a:fld>
            <a:endParaRPr lang="en-US"/>
          </a:p>
        </p:txBody>
      </p:sp>
      <p:sp>
        <p:nvSpPr>
          <p:cNvPr id="5" name="Footer Placeholder 4">
            <a:extLst>
              <a:ext uri="{FF2B5EF4-FFF2-40B4-BE49-F238E27FC236}">
                <a16:creationId xmlns:a16="http://schemas.microsoft.com/office/drawing/2014/main" id="{459EACA7-2B8F-44C2-936F-964A93619D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7702CA5-01B9-4F58-8CD9-A7D0E661FD3D}"/>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7782647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745344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38281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702058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29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298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531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076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467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49D6F7-E3E5-4302-97E8-4E7075DC6F1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421C0B-D210-49EC-B248-009FF4347C7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5941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49D6F7-E3E5-4302-97E8-4E7075DC6F1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421C0B-D210-49EC-B248-009FF4347C7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02621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0AE3-369F-4C38-AC64-441F63BAB88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1598B-BEAD-4DC2-9BBC-AC193C454AB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D8C49-A5CE-4DA4-851B-92E04B3CECEA}"/>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12/15/2024</a:t>
            </a:fld>
            <a:endParaRPr lang="en-US"/>
          </a:p>
        </p:txBody>
      </p:sp>
      <p:sp>
        <p:nvSpPr>
          <p:cNvPr id="5" name="Footer Placeholder 4">
            <a:extLst>
              <a:ext uri="{FF2B5EF4-FFF2-40B4-BE49-F238E27FC236}">
                <a16:creationId xmlns:a16="http://schemas.microsoft.com/office/drawing/2014/main" id="{A233DB30-60AE-48F3-8C9E-DDCFA8E314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B0E148-43E3-4A9C-A310-AA174D5132CA}"/>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42624469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524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227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947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81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194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3345176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4D5E3-18BA-1B11-C2A1-8E8229F7D8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FDB6D6-CC98-3B2B-C1D6-6C7D850EEE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E9D3D0-6355-1AC6-A6B1-F9872BE73DC2}"/>
              </a:ext>
            </a:extLst>
          </p:cNvPr>
          <p:cNvSpPr>
            <a:spLocks noGrp="1"/>
          </p:cNvSpPr>
          <p:nvPr>
            <p:ph type="dt" sz="half" idx="10"/>
          </p:nvPr>
        </p:nvSpPr>
        <p:spPr/>
        <p:txBody>
          <a:bodyPr/>
          <a:lstStyle/>
          <a:p>
            <a:fld id="{B3CE7D77-E1F3-427E-89AC-1E49986EC304}" type="datetimeFigureOut">
              <a:rPr lang="en-US" smtClean="0"/>
              <a:t>12/15/2024</a:t>
            </a:fld>
            <a:endParaRPr lang="en-US"/>
          </a:p>
        </p:txBody>
      </p:sp>
      <p:sp>
        <p:nvSpPr>
          <p:cNvPr id="5" name="Footer Placeholder 4">
            <a:extLst>
              <a:ext uri="{FF2B5EF4-FFF2-40B4-BE49-F238E27FC236}">
                <a16:creationId xmlns:a16="http://schemas.microsoft.com/office/drawing/2014/main" id="{A1780B44-5861-A603-45A2-D37F89E481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EE64A7-AEFE-0A72-0776-511273B3C856}"/>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40521868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CD83E-ACFE-3896-D3BB-ED76E9683C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780278-E69B-F2BC-A939-CC24F4E1E8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9E7F4-7424-F141-9642-88AB1078C869}"/>
              </a:ext>
            </a:extLst>
          </p:cNvPr>
          <p:cNvSpPr>
            <a:spLocks noGrp="1"/>
          </p:cNvSpPr>
          <p:nvPr>
            <p:ph type="dt" sz="half" idx="10"/>
          </p:nvPr>
        </p:nvSpPr>
        <p:spPr/>
        <p:txBody>
          <a:bodyPr/>
          <a:lstStyle/>
          <a:p>
            <a:fld id="{B3CE7D77-E1F3-427E-89AC-1E49986EC304}" type="datetimeFigureOut">
              <a:rPr lang="en-US" smtClean="0"/>
              <a:t>12/15/2024</a:t>
            </a:fld>
            <a:endParaRPr lang="en-US"/>
          </a:p>
        </p:txBody>
      </p:sp>
      <p:sp>
        <p:nvSpPr>
          <p:cNvPr id="5" name="Footer Placeholder 4">
            <a:extLst>
              <a:ext uri="{FF2B5EF4-FFF2-40B4-BE49-F238E27FC236}">
                <a16:creationId xmlns:a16="http://schemas.microsoft.com/office/drawing/2014/main" id="{1A0C8B66-F719-059B-F3E6-C40B1030A5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B612E9-91FB-0E4D-D4ED-F77847DD9839}"/>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32590128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DD65D-2326-CD78-6818-916A386F87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2E85A0-26AA-9CFF-C7DF-8DEAE0048F2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23E5BD-0E2A-F45F-571F-21C8C07B60DA}"/>
              </a:ext>
            </a:extLst>
          </p:cNvPr>
          <p:cNvSpPr>
            <a:spLocks noGrp="1"/>
          </p:cNvSpPr>
          <p:nvPr>
            <p:ph type="dt" sz="half" idx="10"/>
          </p:nvPr>
        </p:nvSpPr>
        <p:spPr/>
        <p:txBody>
          <a:bodyPr/>
          <a:lstStyle/>
          <a:p>
            <a:fld id="{B3CE7D77-E1F3-427E-89AC-1E49986EC304}" type="datetimeFigureOut">
              <a:rPr lang="en-US" smtClean="0"/>
              <a:t>12/15/2024</a:t>
            </a:fld>
            <a:endParaRPr lang="en-US"/>
          </a:p>
        </p:txBody>
      </p:sp>
      <p:sp>
        <p:nvSpPr>
          <p:cNvPr id="5" name="Footer Placeholder 4">
            <a:extLst>
              <a:ext uri="{FF2B5EF4-FFF2-40B4-BE49-F238E27FC236}">
                <a16:creationId xmlns:a16="http://schemas.microsoft.com/office/drawing/2014/main" id="{74A48A8D-9629-1A73-E23B-E8631C27DD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02792-02E5-50BA-E5A2-6E576C1DC83C}"/>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4970022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66FA-6F9C-6E9E-233A-75A9CFCDF7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F7ECE0-1A69-C857-1E22-96E3DE0F3D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C7218A-48BA-E790-A782-A8297816E8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BCC510-5610-DF1E-1B64-965E44D6EFFB}"/>
              </a:ext>
            </a:extLst>
          </p:cNvPr>
          <p:cNvSpPr>
            <a:spLocks noGrp="1"/>
          </p:cNvSpPr>
          <p:nvPr>
            <p:ph type="dt" sz="half" idx="10"/>
          </p:nvPr>
        </p:nvSpPr>
        <p:spPr/>
        <p:txBody>
          <a:bodyPr/>
          <a:lstStyle/>
          <a:p>
            <a:fld id="{B3CE7D77-E1F3-427E-89AC-1E49986EC304}" type="datetimeFigureOut">
              <a:rPr lang="en-US" smtClean="0"/>
              <a:t>12/15/2024</a:t>
            </a:fld>
            <a:endParaRPr lang="en-US"/>
          </a:p>
        </p:txBody>
      </p:sp>
      <p:sp>
        <p:nvSpPr>
          <p:cNvPr id="6" name="Footer Placeholder 5">
            <a:extLst>
              <a:ext uri="{FF2B5EF4-FFF2-40B4-BE49-F238E27FC236}">
                <a16:creationId xmlns:a16="http://schemas.microsoft.com/office/drawing/2014/main" id="{067EAE40-4AAF-119F-F3F8-AE5873AA1A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162041-095B-C141-B4B1-4709128F0099}"/>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829420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684BD-1B32-4C27-AD7A-195B2ABDCA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6CD9D3-246C-4979-BD48-4CFCD7B4D31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63D1A1-CE74-472D-81E6-26E36EADE26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17FE8D-D147-4B44-A968-32484D45919F}"/>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12/15/2024</a:t>
            </a:fld>
            <a:endParaRPr lang="en-US"/>
          </a:p>
        </p:txBody>
      </p:sp>
      <p:sp>
        <p:nvSpPr>
          <p:cNvPr id="6" name="Footer Placeholder 5">
            <a:extLst>
              <a:ext uri="{FF2B5EF4-FFF2-40B4-BE49-F238E27FC236}">
                <a16:creationId xmlns:a16="http://schemas.microsoft.com/office/drawing/2014/main" id="{A1E09042-95DC-43B7-BA6B-8E03A1D07A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F8F161-319E-40CC-BF09-B14B35676035}"/>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4679766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3DA91-2846-8F5D-CBE5-5574B7C1F9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E9D0A5-18C8-9EFC-BF70-E593A1C033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B7280E-3874-A640-AD2F-BDBD49E96B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EB75DD-A3B4-89DD-A559-B0FC5EFE6B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D8DD04-5FC1-2B85-53AB-270A15CD05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6DA675-D478-F2F1-8BDE-FDDD3B888D18}"/>
              </a:ext>
            </a:extLst>
          </p:cNvPr>
          <p:cNvSpPr>
            <a:spLocks noGrp="1"/>
          </p:cNvSpPr>
          <p:nvPr>
            <p:ph type="dt" sz="half" idx="10"/>
          </p:nvPr>
        </p:nvSpPr>
        <p:spPr/>
        <p:txBody>
          <a:bodyPr/>
          <a:lstStyle/>
          <a:p>
            <a:fld id="{B3CE7D77-E1F3-427E-89AC-1E49986EC304}" type="datetimeFigureOut">
              <a:rPr lang="en-US" smtClean="0"/>
              <a:t>12/15/2024</a:t>
            </a:fld>
            <a:endParaRPr lang="en-US"/>
          </a:p>
        </p:txBody>
      </p:sp>
      <p:sp>
        <p:nvSpPr>
          <p:cNvPr id="8" name="Footer Placeholder 7">
            <a:extLst>
              <a:ext uri="{FF2B5EF4-FFF2-40B4-BE49-F238E27FC236}">
                <a16:creationId xmlns:a16="http://schemas.microsoft.com/office/drawing/2014/main" id="{36D75912-13B0-33ED-C02E-7E302F2CF6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CBD97D-5527-CE9B-A48B-0901E55CA142}"/>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857308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1A813-45B2-5385-C414-BA2AFE2D58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D671AC-0D12-23FB-A8C7-65821D021A89}"/>
              </a:ext>
            </a:extLst>
          </p:cNvPr>
          <p:cNvSpPr>
            <a:spLocks noGrp="1"/>
          </p:cNvSpPr>
          <p:nvPr>
            <p:ph type="dt" sz="half" idx="10"/>
          </p:nvPr>
        </p:nvSpPr>
        <p:spPr/>
        <p:txBody>
          <a:bodyPr/>
          <a:lstStyle/>
          <a:p>
            <a:fld id="{B3CE7D77-E1F3-427E-89AC-1E49986EC304}" type="datetimeFigureOut">
              <a:rPr lang="en-US" smtClean="0"/>
              <a:t>12/15/2024</a:t>
            </a:fld>
            <a:endParaRPr lang="en-US"/>
          </a:p>
        </p:txBody>
      </p:sp>
      <p:sp>
        <p:nvSpPr>
          <p:cNvPr id="4" name="Footer Placeholder 3">
            <a:extLst>
              <a:ext uri="{FF2B5EF4-FFF2-40B4-BE49-F238E27FC236}">
                <a16:creationId xmlns:a16="http://schemas.microsoft.com/office/drawing/2014/main" id="{798A15BF-2ABA-A8B3-E0E6-7B9314E572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9D7CAC-3416-6A45-49EC-09551DB3F862}"/>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35049149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2E7449-5915-2250-FA28-00036966C92E}"/>
              </a:ext>
            </a:extLst>
          </p:cNvPr>
          <p:cNvSpPr>
            <a:spLocks noGrp="1"/>
          </p:cNvSpPr>
          <p:nvPr>
            <p:ph type="dt" sz="half" idx="10"/>
          </p:nvPr>
        </p:nvSpPr>
        <p:spPr/>
        <p:txBody>
          <a:bodyPr/>
          <a:lstStyle/>
          <a:p>
            <a:fld id="{B3CE7D77-E1F3-427E-89AC-1E49986EC304}" type="datetimeFigureOut">
              <a:rPr lang="en-US" smtClean="0"/>
              <a:t>12/15/2024</a:t>
            </a:fld>
            <a:endParaRPr lang="en-US"/>
          </a:p>
        </p:txBody>
      </p:sp>
      <p:sp>
        <p:nvSpPr>
          <p:cNvPr id="3" name="Footer Placeholder 2">
            <a:extLst>
              <a:ext uri="{FF2B5EF4-FFF2-40B4-BE49-F238E27FC236}">
                <a16:creationId xmlns:a16="http://schemas.microsoft.com/office/drawing/2014/main" id="{1501F63A-0AD2-46EB-4C95-9009994B43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1052CA-02C0-3614-21D7-D0CBEDB38D7C}"/>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2872585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4D68C-C597-B46F-990B-A08FA65AB8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3A22EA-6560-DE44-91B3-187B6DBEA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042B1-25AB-92B4-C7E6-BBFF7DA0BB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924084-ECE2-2A6E-4FD7-CC1EAE13BCE2}"/>
              </a:ext>
            </a:extLst>
          </p:cNvPr>
          <p:cNvSpPr>
            <a:spLocks noGrp="1"/>
          </p:cNvSpPr>
          <p:nvPr>
            <p:ph type="dt" sz="half" idx="10"/>
          </p:nvPr>
        </p:nvSpPr>
        <p:spPr/>
        <p:txBody>
          <a:bodyPr/>
          <a:lstStyle/>
          <a:p>
            <a:fld id="{B3CE7D77-E1F3-427E-89AC-1E49986EC304}" type="datetimeFigureOut">
              <a:rPr lang="en-US" smtClean="0"/>
              <a:t>12/15/2024</a:t>
            </a:fld>
            <a:endParaRPr lang="en-US"/>
          </a:p>
        </p:txBody>
      </p:sp>
      <p:sp>
        <p:nvSpPr>
          <p:cNvPr id="6" name="Footer Placeholder 5">
            <a:extLst>
              <a:ext uri="{FF2B5EF4-FFF2-40B4-BE49-F238E27FC236}">
                <a16:creationId xmlns:a16="http://schemas.microsoft.com/office/drawing/2014/main" id="{DEF676DD-6EFB-8528-E906-03B41F8E9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11D901-5D48-D8DB-49D3-EB7B3B1B4E14}"/>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817950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21E20-B1CB-79A7-22E8-3686418AB0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7B0979-D63C-C663-BAFD-DAD089C2B4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EE5615-F22A-396A-5055-0653586EE6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1F8F0C-F835-730E-06AE-5A73C9797013}"/>
              </a:ext>
            </a:extLst>
          </p:cNvPr>
          <p:cNvSpPr>
            <a:spLocks noGrp="1"/>
          </p:cNvSpPr>
          <p:nvPr>
            <p:ph type="dt" sz="half" idx="10"/>
          </p:nvPr>
        </p:nvSpPr>
        <p:spPr/>
        <p:txBody>
          <a:bodyPr/>
          <a:lstStyle/>
          <a:p>
            <a:fld id="{B3CE7D77-E1F3-427E-89AC-1E49986EC304}" type="datetimeFigureOut">
              <a:rPr lang="en-US" smtClean="0"/>
              <a:t>12/15/2024</a:t>
            </a:fld>
            <a:endParaRPr lang="en-US"/>
          </a:p>
        </p:txBody>
      </p:sp>
      <p:sp>
        <p:nvSpPr>
          <p:cNvPr id="6" name="Footer Placeholder 5">
            <a:extLst>
              <a:ext uri="{FF2B5EF4-FFF2-40B4-BE49-F238E27FC236}">
                <a16:creationId xmlns:a16="http://schemas.microsoft.com/office/drawing/2014/main" id="{662B8C0D-1E24-A633-5273-1810580016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10C370-6416-0391-2F7E-CD02E5549950}"/>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7792226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87589-ECB8-BFE9-5841-CEBD9140F6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8A1D76-865E-E975-EB7B-4653017CBC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9A8A1-85DD-7C23-BFE1-AA4D97A17182}"/>
              </a:ext>
            </a:extLst>
          </p:cNvPr>
          <p:cNvSpPr>
            <a:spLocks noGrp="1"/>
          </p:cNvSpPr>
          <p:nvPr>
            <p:ph type="dt" sz="half" idx="10"/>
          </p:nvPr>
        </p:nvSpPr>
        <p:spPr/>
        <p:txBody>
          <a:bodyPr/>
          <a:lstStyle/>
          <a:p>
            <a:fld id="{B3CE7D77-E1F3-427E-89AC-1E49986EC304}" type="datetimeFigureOut">
              <a:rPr lang="en-US" smtClean="0"/>
              <a:t>12/15/2024</a:t>
            </a:fld>
            <a:endParaRPr lang="en-US"/>
          </a:p>
        </p:txBody>
      </p:sp>
      <p:sp>
        <p:nvSpPr>
          <p:cNvPr id="5" name="Footer Placeholder 4">
            <a:extLst>
              <a:ext uri="{FF2B5EF4-FFF2-40B4-BE49-F238E27FC236}">
                <a16:creationId xmlns:a16="http://schemas.microsoft.com/office/drawing/2014/main" id="{88E7F9DF-07A6-0197-9538-3DBDCD3886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7E4ACB-F680-2744-5593-247053A6A145}"/>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6676051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B91875-302E-6FE5-C85D-1494A4A7AE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E97AD8-CB45-9B3A-4C00-961E668020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C2DF08-47AC-A993-B496-477C7BE33D16}"/>
              </a:ext>
            </a:extLst>
          </p:cNvPr>
          <p:cNvSpPr>
            <a:spLocks noGrp="1"/>
          </p:cNvSpPr>
          <p:nvPr>
            <p:ph type="dt" sz="half" idx="10"/>
          </p:nvPr>
        </p:nvSpPr>
        <p:spPr/>
        <p:txBody>
          <a:bodyPr/>
          <a:lstStyle/>
          <a:p>
            <a:fld id="{B3CE7D77-E1F3-427E-89AC-1E49986EC304}" type="datetimeFigureOut">
              <a:rPr lang="en-US" smtClean="0"/>
              <a:t>12/15/2024</a:t>
            </a:fld>
            <a:endParaRPr lang="en-US"/>
          </a:p>
        </p:txBody>
      </p:sp>
      <p:sp>
        <p:nvSpPr>
          <p:cNvPr id="5" name="Footer Placeholder 4">
            <a:extLst>
              <a:ext uri="{FF2B5EF4-FFF2-40B4-BE49-F238E27FC236}">
                <a16:creationId xmlns:a16="http://schemas.microsoft.com/office/drawing/2014/main" id="{65C1316E-C179-E73A-39E2-EEA5A13D5D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CCEE45-5E9C-FDD8-3AD7-54D2AFAA6DE3}"/>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406927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738F2-90A8-4D6F-951E-6086A4414EF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79002CE-9BF5-4EFD-BFE2-112CD21451E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5A14D7-3F7C-4F24-A3FB-800D6FB5BEA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372043-6242-4CA7-BC91-A13C02E21F7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0FEC6B-312A-457F-B61A-8255BB8ED6A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C2C7FF-456C-4350-8B62-22B51D088153}"/>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12/15/2024</a:t>
            </a:fld>
            <a:endParaRPr lang="en-US"/>
          </a:p>
        </p:txBody>
      </p:sp>
      <p:sp>
        <p:nvSpPr>
          <p:cNvPr id="8" name="Footer Placeholder 7">
            <a:extLst>
              <a:ext uri="{FF2B5EF4-FFF2-40B4-BE49-F238E27FC236}">
                <a16:creationId xmlns:a16="http://schemas.microsoft.com/office/drawing/2014/main" id="{2D10D86C-395D-42A9-A403-9DB0B98B37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4197BEF-5353-4690-AAF1-67A583F96F74}"/>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053819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F1600-BED7-4755-8EB9-4295F073F1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F13DCBA-E911-4080-96BB-CE7BFE927307}"/>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12/15/2024</a:t>
            </a:fld>
            <a:endParaRPr lang="en-US"/>
          </a:p>
        </p:txBody>
      </p:sp>
      <p:sp>
        <p:nvSpPr>
          <p:cNvPr id="4" name="Footer Placeholder 3">
            <a:extLst>
              <a:ext uri="{FF2B5EF4-FFF2-40B4-BE49-F238E27FC236}">
                <a16:creationId xmlns:a16="http://schemas.microsoft.com/office/drawing/2014/main" id="{32370C2F-A669-40CB-8499-27251E130B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01F36B-76BA-40B3-827F-39E846F1F6B5}"/>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636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BEDDAF-9D1E-4406-904C-A2A77C2AA514}"/>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12/15/2024</a:t>
            </a:fld>
            <a:endParaRPr lang="en-US"/>
          </a:p>
        </p:txBody>
      </p:sp>
      <p:sp>
        <p:nvSpPr>
          <p:cNvPr id="3" name="Footer Placeholder 2">
            <a:extLst>
              <a:ext uri="{FF2B5EF4-FFF2-40B4-BE49-F238E27FC236}">
                <a16:creationId xmlns:a16="http://schemas.microsoft.com/office/drawing/2014/main" id="{0069BC5B-ED6C-4B5A-A229-974E7F20F0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0A3AF93-15F6-4111-9872-9D57AC750CD0}"/>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602911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1B698-51E5-4FE8-94CB-43F045ADEC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6D96D7-A122-4E37-84D9-E224DF95BC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76CB78-12A0-4F3B-9AAE-0E4C6A81CD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4D0E2-FC2C-4233-95C0-2738726DBADC}"/>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12/15/2024</a:t>
            </a:fld>
            <a:endParaRPr lang="en-US"/>
          </a:p>
        </p:txBody>
      </p:sp>
      <p:sp>
        <p:nvSpPr>
          <p:cNvPr id="6" name="Footer Placeholder 5">
            <a:extLst>
              <a:ext uri="{FF2B5EF4-FFF2-40B4-BE49-F238E27FC236}">
                <a16:creationId xmlns:a16="http://schemas.microsoft.com/office/drawing/2014/main" id="{87733E7A-117C-4440-83E4-4E5F99FCDD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F19032-973A-4465-B210-237582D9D0D5}"/>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828399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BEA3-6ECC-4856-8708-299FC5E281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0FF6F-43CD-4CE0-9ECB-180D2ED9BA2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6EBEF9-65A2-46CD-8518-7A086284169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B53B99-CDBD-40B6-9577-96C50AA08FD8}"/>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12/15/2024</a:t>
            </a:fld>
            <a:endParaRPr lang="en-US"/>
          </a:p>
        </p:txBody>
      </p:sp>
      <p:sp>
        <p:nvSpPr>
          <p:cNvPr id="6" name="Footer Placeholder 5">
            <a:extLst>
              <a:ext uri="{FF2B5EF4-FFF2-40B4-BE49-F238E27FC236}">
                <a16:creationId xmlns:a16="http://schemas.microsoft.com/office/drawing/2014/main" id="{EE66A471-7CCA-47A6-8D34-04724F292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4D671F7-6DE1-4D52-A445-7D47C646963A}"/>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148027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image" Target="../media/image2.jpeg"/><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image" Target="../media/image4.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E5B7751-B529-7DD5-7ADA-C028C1781D5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8617" y="213160"/>
            <a:ext cx="1648769" cy="1648769"/>
          </a:xfrm>
          <a:prstGeom prst="rect">
            <a:avLst/>
          </a:prstGeom>
        </p:spPr>
      </p:pic>
    </p:spTree>
    <p:extLst>
      <p:ext uri="{BB962C8B-B14F-4D97-AF65-F5344CB8AC3E}">
        <p14:creationId xmlns:p14="http://schemas.microsoft.com/office/powerpoint/2010/main" val="27797614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userDrawn="1"/>
        </p:nvGrpSpPr>
        <p:grpSpPr>
          <a:xfrm>
            <a:off x="0" y="3429000"/>
            <a:ext cx="12573000" cy="3638550"/>
            <a:chOff x="-22499" y="3288862"/>
            <a:chExt cx="12214497" cy="3569138"/>
          </a:xfrm>
        </p:grpSpPr>
        <p:pic>
          <p:nvPicPr>
            <p:cNvPr id="4" name="图片 3"/>
            <p:cNvPicPr>
              <a:picLocks noChangeAspect="1"/>
            </p:cNvPicPr>
            <p:nvPr/>
          </p:nvPicPr>
          <p:blipFill>
            <a:blip r:embed="rId27"/>
            <a:stretch>
              <a:fillRect/>
            </a:stretch>
          </p:blipFill>
          <p:spPr>
            <a:xfrm>
              <a:off x="-22499" y="3288862"/>
              <a:ext cx="3984898" cy="3569138"/>
            </a:xfrm>
            <a:prstGeom prst="rect">
              <a:avLst/>
            </a:prstGeom>
          </p:spPr>
        </p:pic>
        <p:pic>
          <p:nvPicPr>
            <p:cNvPr id="5" name="图片 4"/>
            <p:cNvPicPr>
              <a:picLocks noChangeAspect="1"/>
            </p:cNvPicPr>
            <p:nvPr/>
          </p:nvPicPr>
          <p:blipFill rotWithShape="1">
            <a:blip r:embed="rId27"/>
            <a:srcRect l="22648" t="75841" r="1"/>
            <a:stretch/>
          </p:blipFill>
          <p:spPr>
            <a:xfrm flipH="1">
              <a:off x="3886869" y="5943600"/>
              <a:ext cx="4495127" cy="914400"/>
            </a:xfrm>
            <a:prstGeom prst="rect">
              <a:avLst/>
            </a:prstGeom>
          </p:spPr>
        </p:pic>
        <p:pic>
          <p:nvPicPr>
            <p:cNvPr id="6" name="图片 5"/>
            <p:cNvPicPr>
              <a:picLocks noChangeAspect="1"/>
            </p:cNvPicPr>
            <p:nvPr/>
          </p:nvPicPr>
          <p:blipFill rotWithShape="1">
            <a:blip r:embed="rId28" cstate="print">
              <a:extLst>
                <a:ext uri="{28A0092B-C50C-407E-A947-70E740481C1C}">
                  <a14:useLocalDpi xmlns:a14="http://schemas.microsoft.com/office/drawing/2010/main" val="0"/>
                </a:ext>
              </a:extLst>
            </a:blip>
            <a:srcRect/>
            <a:stretch/>
          </p:blipFill>
          <p:spPr>
            <a:xfrm>
              <a:off x="8381998" y="4680964"/>
              <a:ext cx="3810000" cy="2177036"/>
            </a:xfrm>
            <a:prstGeom prst="rect">
              <a:avLst/>
            </a:prstGeom>
          </p:spPr>
        </p:pic>
      </p:grpSp>
      <p:pic>
        <p:nvPicPr>
          <p:cNvPr id="7" name="Picture 6" descr="A round pink label with white text and a black background&#10;&#10;Description automatically generated">
            <a:extLst>
              <a:ext uri="{FF2B5EF4-FFF2-40B4-BE49-F238E27FC236}">
                <a16:creationId xmlns:a16="http://schemas.microsoft.com/office/drawing/2014/main" id="{A9656E70-8731-EE19-650B-6927046DA50D}"/>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858617" y="213160"/>
            <a:ext cx="1648769" cy="1648769"/>
          </a:xfrm>
          <a:prstGeom prst="rect">
            <a:avLst/>
          </a:prstGeom>
        </p:spPr>
      </p:pic>
    </p:spTree>
    <p:extLst>
      <p:ext uri="{BB962C8B-B14F-4D97-AF65-F5344CB8AC3E}">
        <p14:creationId xmlns:p14="http://schemas.microsoft.com/office/powerpoint/2010/main" val="26647171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E622F41-F66F-F419-8F1A-BD85074D0F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CC6FA15-3C2A-16FC-1EC4-83D79D5CF4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81C4F8-AD9B-4126-EBE6-3E814B0DFD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451C3-C555-112A-B557-7B86D4E94B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3CE7D77-E1F3-427E-89AC-1E49986EC304}" type="datetimeFigureOut">
              <a:rPr lang="en-US" smtClean="0"/>
              <a:t>12/15/2024</a:t>
            </a:fld>
            <a:endParaRPr lang="en-US"/>
          </a:p>
        </p:txBody>
      </p:sp>
      <p:sp>
        <p:nvSpPr>
          <p:cNvPr id="5" name="Footer Placeholder 4">
            <a:extLst>
              <a:ext uri="{FF2B5EF4-FFF2-40B4-BE49-F238E27FC236}">
                <a16:creationId xmlns:a16="http://schemas.microsoft.com/office/drawing/2014/main" id="{E87DB8BD-E320-4822-7C42-D0CA899AB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579AC1-F321-97BA-2360-1E34E91B39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46E138-EFB3-4202-8317-9BD691C1D1E9}"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76DD917C-380E-85B5-12CA-69A207B5E9C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8617" y="213160"/>
            <a:ext cx="1648769" cy="1648769"/>
          </a:xfrm>
          <a:prstGeom prst="rect">
            <a:avLst/>
          </a:prstGeom>
        </p:spPr>
      </p:pic>
    </p:spTree>
    <p:extLst>
      <p:ext uri="{BB962C8B-B14F-4D97-AF65-F5344CB8AC3E}">
        <p14:creationId xmlns:p14="http://schemas.microsoft.com/office/powerpoint/2010/main" val="405441387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microsoft.com/office/2007/relationships/hdphoto" Target="../media/hdphoto15.wdp"/><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14.wdp"/><Relationship Id="rId10" Type="http://schemas.openxmlformats.org/officeDocument/2006/relationships/image" Target="../media/image37.png"/><Relationship Id="rId4" Type="http://schemas.openxmlformats.org/officeDocument/2006/relationships/image" Target="../media/image34.png"/><Relationship Id="rId9" Type="http://schemas.microsoft.com/office/2007/relationships/hdphoto" Target="../media/hdphoto16.wdp"/></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1.png"/><Relationship Id="rId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sv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svg"/></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2.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2.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42.xml"/><Relationship Id="rId1" Type="http://schemas.openxmlformats.org/officeDocument/2006/relationships/control" Target="../activeX/activeX1.xml"/><Relationship Id="rId6" Type="http://schemas.openxmlformats.org/officeDocument/2006/relationships/image" Target="../media/image51.wmf"/><Relationship Id="rId5" Type="http://schemas.openxmlformats.org/officeDocument/2006/relationships/image" Target="../media/image50.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4.png"/><Relationship Id="rId5" Type="http://schemas.microsoft.com/office/2007/relationships/hdphoto" Target="../media/hdphoto17.wdp"/><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microsoft.com/office/2007/relationships/hdphoto" Target="../media/hdphoto18.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audio" Target="../media/audio5.wav"/><Relationship Id="rId7" Type="http://schemas.openxmlformats.org/officeDocument/2006/relationships/image" Target="../media/image6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6.png"/><Relationship Id="rId7" Type="http://schemas.microsoft.com/office/2007/relationships/hdphoto" Target="../media/hdphoto20.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7" Type="http://schemas.microsoft.com/office/2007/relationships/hdphoto" Target="../media/hdphoto21.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30.png"/><Relationship Id="rId4" Type="http://schemas.openxmlformats.org/officeDocument/2006/relationships/image" Target="../media/image29.jp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3.png"/><Relationship Id="rId5" Type="http://schemas.microsoft.com/office/2007/relationships/hdphoto" Target="../media/hdphoto22.wdp"/><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4.png"/><Relationship Id="rId5" Type="http://schemas.microsoft.com/office/2007/relationships/hdphoto" Target="../media/hdphoto17.wdp"/><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8.wdp"/><Relationship Id="rId18" Type="http://schemas.openxmlformats.org/officeDocument/2006/relationships/image" Target="../media/image21.pn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8.png"/><Relationship Id="rId17" Type="http://schemas.microsoft.com/office/2007/relationships/hdphoto" Target="../media/hdphoto10.wdp"/><Relationship Id="rId2" Type="http://schemas.openxmlformats.org/officeDocument/2006/relationships/notesSlide" Target="../notesSlides/notesSlide2.xml"/><Relationship Id="rId16" Type="http://schemas.openxmlformats.org/officeDocument/2006/relationships/image" Target="../media/image20.png"/><Relationship Id="rId1" Type="http://schemas.openxmlformats.org/officeDocument/2006/relationships/slideLayout" Target="../slideLayouts/slideLayout26.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14.png"/><Relationship Id="rId15" Type="http://schemas.microsoft.com/office/2007/relationships/hdphoto" Target="../media/hdphoto9.wdp"/><Relationship Id="rId10" Type="http://schemas.openxmlformats.org/officeDocument/2006/relationships/image" Target="../media/image17.png"/><Relationship Id="rId19" Type="http://schemas.microsoft.com/office/2007/relationships/hdphoto" Target="../media/hdphoto11.wdp"/><Relationship Id="rId4" Type="http://schemas.microsoft.com/office/2007/relationships/hdphoto" Target="../media/hdphoto4.wdp"/><Relationship Id="rId9" Type="http://schemas.microsoft.com/office/2007/relationships/hdphoto" Target="../media/hdphoto6.wdp"/><Relationship Id="rId14"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2.png"/><Relationship Id="rId3" Type="http://schemas.openxmlformats.org/officeDocument/2006/relationships/image" Target="../media/image29.jpg"/><Relationship Id="rId7" Type="http://schemas.openxmlformats.org/officeDocument/2006/relationships/image" Target="../media/image77.svg"/><Relationship Id="rId12" Type="http://schemas.openxmlformats.org/officeDocument/2006/relationships/image" Target="../media/image8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6.png"/><Relationship Id="rId11" Type="http://schemas.microsoft.com/office/2007/relationships/hdphoto" Target="../media/hdphoto23.wdp"/><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svg"/><Relationship Id="rId14" Type="http://schemas.openxmlformats.org/officeDocument/2006/relationships/image" Target="../media/image83.png"/></Relationships>
</file>

<file path=ppt/slides/_rels/slide31.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6.png"/><Relationship Id="rId7" Type="http://schemas.openxmlformats.org/officeDocument/2006/relationships/image" Target="../media/image74.png"/><Relationship Id="rId2" Type="http://schemas.openxmlformats.org/officeDocument/2006/relationships/image" Target="../media/image29.jpg"/><Relationship Id="rId1" Type="http://schemas.openxmlformats.org/officeDocument/2006/relationships/slideLayout" Target="../slideLayouts/slideLayout2.xml"/><Relationship Id="rId6" Type="http://schemas.microsoft.com/office/2007/relationships/hdphoto" Target="../media/hdphoto23.wdp"/><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7.svg"/><Relationship Id="rId9"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89.wmf"/><Relationship Id="rId2" Type="http://schemas.openxmlformats.org/officeDocument/2006/relationships/slideLayout" Target="../slideLayouts/slideLayout2.xml"/><Relationship Id="rId1" Type="http://schemas.openxmlformats.org/officeDocument/2006/relationships/control" Target="../activeX/activeX2.xml"/><Relationship Id="rId6" Type="http://schemas.openxmlformats.org/officeDocument/2006/relationships/image" Target="../media/image88.png"/><Relationship Id="rId5" Type="http://schemas.microsoft.com/office/2007/relationships/hdphoto" Target="../media/hdphoto24.wdp"/><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90.png"/></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13.wdp"/><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13.wdp"/><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94.png"/><Relationship Id="rId4" Type="http://schemas.microsoft.com/office/2007/relationships/hdphoto" Target="../media/hdphoto25.wdp"/></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audio" Target="../media/audio2.wav"/><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23.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2.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13.wdp"/><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6" descr="Hình ảnh Phim Hoạt Hình Vẽ Minh Họa Cho Hình ảnh Con Ong Nói Lời Chào Con  Ong PNG , Hoạt Hình, Clip Nghệ Thuật Ong, Vẽ Hoạt Hình Cắt Dán PNG">
            <a:extLst>
              <a:ext uri="{FF2B5EF4-FFF2-40B4-BE49-F238E27FC236}">
                <a16:creationId xmlns:a16="http://schemas.microsoft.com/office/drawing/2014/main" id="{61077909-CE9D-B07A-C0DE-FE56B3D6319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3111" y1="32889" x2="41778" y2="46667"/>
                        <a14:foregroundMark x1="49333" y1="31111" x2="61333" y2="47556"/>
                        <a14:foregroundMark x1="38222" y1="32000" x2="46667" y2="39556"/>
                        <a14:foregroundMark x1="32889" y1="48889" x2="32889" y2="48889"/>
                        <a14:foregroundMark x1="60000" y1="48000" x2="76000" y2="62222"/>
                        <a14:foregroundMark x1="27111" y1="62222" x2="51556" y2="50667"/>
                      </a14:backgroundRemoval>
                    </a14:imgEffect>
                  </a14:imgLayer>
                </a14:imgProps>
              </a:ext>
              <a:ext uri="{28A0092B-C50C-407E-A947-70E740481C1C}">
                <a14:useLocalDpi xmlns:a14="http://schemas.microsoft.com/office/drawing/2010/main" val="0"/>
              </a:ext>
            </a:extLst>
          </a:blip>
          <a:srcRect/>
          <a:stretch>
            <a:fillRect/>
          </a:stretch>
        </p:blipFill>
        <p:spPr bwMode="auto">
          <a:xfrm rot="20316154">
            <a:off x="8300156" y="4452314"/>
            <a:ext cx="1411320" cy="14113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Phim Hoạt Hình Dễ Thương Con Ong Bay Linh Vật Hoạt Hình | Công cụ đồ họa AI  Tải xuống miễn phí - Pikbest">
            <a:extLst>
              <a:ext uri="{FF2B5EF4-FFF2-40B4-BE49-F238E27FC236}">
                <a16:creationId xmlns:a16="http://schemas.microsoft.com/office/drawing/2014/main" id="{6DC64DFC-E17F-CE8E-3A44-9A198BD58A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5111" y1="39111" x2="62667" y2="52889"/>
                        <a14:foregroundMark x1="64889" y1="40889" x2="67556" y2="44000"/>
                        <a14:foregroundMark x1="60889" y1="36000" x2="54222" y2="55556"/>
                        <a14:foregroundMark x1="67111" y1="40889" x2="72000" y2="52444"/>
                        <a14:foregroundMark x1="54222" y1="49333" x2="73333" y2="45778"/>
                      </a14:backgroundRemoval>
                    </a14:imgEffect>
                  </a14:imgLayer>
                </a14:imgProps>
              </a:ext>
              <a:ext uri="{28A0092B-C50C-407E-A947-70E740481C1C}">
                <a14:useLocalDpi xmlns:a14="http://schemas.microsoft.com/office/drawing/2010/main" val="0"/>
              </a:ext>
            </a:extLst>
          </a:blip>
          <a:srcRect/>
          <a:stretch>
            <a:fillRect/>
          </a:stretch>
        </p:blipFill>
        <p:spPr bwMode="auto">
          <a:xfrm>
            <a:off x="381721" y="5157975"/>
            <a:ext cx="1545042" cy="15450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Phim hoạt hình Clip nghệ thuật - Một cây cỏ png tải về - Miễn phí trong  suốt Máy Tính Nền png Tải về.">
            <a:extLst>
              <a:ext uri="{FF2B5EF4-FFF2-40B4-BE49-F238E27FC236}">
                <a16:creationId xmlns:a16="http://schemas.microsoft.com/office/drawing/2014/main" id="{A0760508-3648-08D4-4D6A-CD865E013B0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49718" y="4401270"/>
            <a:ext cx="5513362" cy="31854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FB3BE39-F624-7F4D-58B1-9CB44836CDCD}"/>
              </a:ext>
            </a:extLst>
          </p:cNvPr>
          <p:cNvPicPr>
            <a:picLocks noChangeAspect="1"/>
          </p:cNvPicPr>
          <p:nvPr/>
        </p:nvPicPr>
        <p:blipFill>
          <a:blip r:embed="rId9"/>
          <a:stretch>
            <a:fillRect/>
          </a:stretch>
        </p:blipFill>
        <p:spPr>
          <a:xfrm>
            <a:off x="1367606" y="2117892"/>
            <a:ext cx="9156986" cy="1572904"/>
          </a:xfrm>
          <a:prstGeom prst="rect">
            <a:avLst/>
          </a:prstGeom>
        </p:spPr>
      </p:pic>
    </p:spTree>
    <p:extLst>
      <p:ext uri="{BB962C8B-B14F-4D97-AF65-F5344CB8AC3E}">
        <p14:creationId xmlns:p14="http://schemas.microsoft.com/office/powerpoint/2010/main" val="10609147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EB86203-3E60-EF9D-C6FD-04DCDC5A5967}"/>
              </a:ext>
            </a:extLst>
          </p:cNvPr>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B1D6597-105F-4A1A-A880-14AD9200AB08}"/>
              </a:ext>
            </a:extLst>
          </p:cNvPr>
          <p:cNvSpPr txBox="1"/>
          <p:nvPr/>
        </p:nvSpPr>
        <p:spPr>
          <a:xfrm>
            <a:off x="2903557" y="119046"/>
            <a:ext cx="66185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Khu</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rừng</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của</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Mát</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20A5333B-EB9B-FD2A-DBF9-E5FED486B198}"/>
              </a:ext>
            </a:extLst>
          </p:cNvPr>
          <p:cNvSpPr txBox="1"/>
          <p:nvPr/>
        </p:nvSpPr>
        <p:spPr>
          <a:xfrm>
            <a:off x="571500" y="876300"/>
            <a:ext cx="11163300" cy="6124754"/>
          </a:xfrm>
          <a:prstGeom prst="rect">
            <a:avLst/>
          </a:prstGeom>
          <a:noFill/>
        </p:spPr>
        <p:txBody>
          <a:bodyPr wrap="square" rtlCol="0">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Mát sống với ông nội ở “Trang trại rừng” – một trang trại rộng lớn, nổi tiếng trong vùng. Đây là cơ nghiệp của tổ tiên để lại. Trang trại trồng nhiều loại cây, trong đó có những giống cây quý hiếm.</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Hằng ngày, Mát cùng ông chăm sóc rừng cây. Dưới sự chỉ dạy của ông, Mát nhớ được tên và đặc tính của nhiều loại cây. Năm Mát tròn mười tám tuổi, ông nội qua đời. Trước khi mất, ông gửi gắm trang trại cho Mát. Mát cùng hứa với ông sẽ bảo vệ trang trại thật tốt và gìn giữ hồi ức đẹp đã có cùng ông tại nơi này.</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Đáng tiếc, một đêm nọ, sấm chớp đùng đùng nổi lên. Một tia sét đánh trúng ngọn cây cao nhất trong trang trại. Cây bốc cháy, ngọn lửa mau chóng lan khắp rừng. Mọi người hô hào, cùng nhau dập lửa, nhưng đành bất lực trước ngọn lửa cao cả chục mét. Trang trại cháy suốt một ngày một đêm mới dần tắt.</a:t>
            </a:r>
          </a:p>
          <a:p>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9901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EB86203-3E60-EF9D-C6FD-04DCDC5A5967}"/>
              </a:ext>
            </a:extLst>
          </p:cNvPr>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1F36404-CA49-67C9-0F2E-C07447F323A1}"/>
              </a:ext>
            </a:extLst>
          </p:cNvPr>
          <p:cNvSpPr txBox="1"/>
          <p:nvPr/>
        </p:nvSpPr>
        <p:spPr>
          <a:xfrm>
            <a:off x="561975" y="457200"/>
            <a:ext cx="11163300" cy="5909310"/>
          </a:xfrm>
          <a:prstGeom prst="rect">
            <a:avLst/>
          </a:prstGeom>
          <a:noFill/>
        </p:spPr>
        <p:txBody>
          <a:bodyPr wrap="square" rtlCol="0">
            <a:spAutoFit/>
          </a:bodyPr>
          <a:lstStyle/>
          <a:p>
            <a:pPr algn="just"/>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Nhìn cảnh hoang tàn của trang trại, Mát đau xót và kiệt sức, ngất lịm đi. Mọi người vội đưa anh vào bệnh viện. Lúc tỉnh dậy, anh buồn bã và tuyệt vọng. Bà lão cạnh giường của Mát thấy vậy, liền hỏi:</a:t>
            </a:r>
          </a:p>
          <a:p>
            <a:pPr algn="just"/>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Chàng trai trẻ, sao trông cậu ủ rũ vậy?</a:t>
            </a:r>
          </a:p>
          <a:p>
            <a:pPr algn="just"/>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Cây cối trong trang trại nhà cháu bị thiêu rụi cả rồi!</a:t>
            </a:r>
          </a:p>
          <a:p>
            <a:pPr algn="just"/>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Cây bị thiêu cháy thì trồng lại là được. Cậu còn trẻ mà!</a:t>
            </a:r>
          </a:p>
          <a:p>
            <a:pPr algn="just"/>
            <a:r>
              <a:rPr lang="vi-VN" sz="2700" b="0" i="0" dirty="0">
                <a:solidFill>
                  <a:srgbClr val="000000"/>
                </a:solidFill>
                <a:effectLst/>
                <a:latin typeface="Cambria" panose="02040503050406030204" pitchFamily="18" charset="0"/>
                <a:ea typeface="Cambria" panose="02040503050406030204" pitchFamily="18" charset="0"/>
              </a:rPr>
              <a:t>Nghe bà cụ nói, Mát bừng tỉnh. Anh trở về nhà, quyết tâm khôi phục trang trại. Nhưng kiếm đâu ra tiền vốn? Một ý tưởng loé lên trong đầu: “Mình còn những thân cây cháy đen cơ mà!”. Mát thuê người tới, biến những thân cây bị đốt cháy thành than củi đem vào thành phố bán. Anh thu được một số tiền để mua cây giống, trồng trong trang trại, thực hiện lời hứa với ông.</a:t>
            </a:r>
          </a:p>
          <a:p>
            <a:pPr algn="just"/>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Nhiều năm sau, trang trại phủ một màu xanh mướt. Mọi người gọi đó là “Rừng của Mát” với niềm khâm phục cậu chủ mới của nó.</a:t>
            </a:r>
          </a:p>
          <a:p>
            <a:pPr algn="r"/>
            <a:r>
              <a:rPr lang="vi-VN" sz="2700" b="0" i="0" dirty="0">
                <a:solidFill>
                  <a:srgbClr val="000000"/>
                </a:solidFill>
                <a:effectLst/>
                <a:latin typeface="Cambria" panose="02040503050406030204" pitchFamily="18" charset="0"/>
                <a:ea typeface="Cambria" panose="02040503050406030204" pitchFamily="18" charset="0"/>
              </a:rPr>
              <a:t>(</a:t>
            </a:r>
            <a:r>
              <a:rPr lang="vi-VN" sz="2700" b="0" i="1" dirty="0">
                <a:solidFill>
                  <a:srgbClr val="000000"/>
                </a:solidFill>
                <a:effectLst/>
                <a:latin typeface="Cambria" panose="02040503050406030204" pitchFamily="18" charset="0"/>
                <a:ea typeface="Cambria" panose="02040503050406030204" pitchFamily="18" charset="0"/>
              </a:rPr>
              <a:t>Theo</a:t>
            </a:r>
            <a:r>
              <a:rPr lang="vi-VN" sz="2700" b="0" i="0" dirty="0">
                <a:solidFill>
                  <a:srgbClr val="000000"/>
                </a:solidFill>
                <a:effectLst/>
                <a:latin typeface="Cambria" panose="02040503050406030204" pitchFamily="18" charset="0"/>
                <a:ea typeface="Cambria" panose="02040503050406030204" pitchFamily="18" charset="0"/>
              </a:rPr>
              <a:t> Lô Trân Trân, Thiện Minh </a:t>
            </a:r>
            <a:r>
              <a:rPr lang="vi-VN" sz="2700" b="0" i="1" dirty="0">
                <a:solidFill>
                  <a:srgbClr val="000000"/>
                </a:solidFill>
                <a:effectLst/>
                <a:latin typeface="Cambria" panose="02040503050406030204" pitchFamily="18" charset="0"/>
                <a:ea typeface="Cambria" panose="02040503050406030204" pitchFamily="18" charset="0"/>
              </a:rPr>
              <a:t>dịch</a:t>
            </a:r>
            <a:r>
              <a:rPr lang="vi-VN" sz="27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0040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EB86203-3E60-EF9D-C6FD-04DCDC5A5967}"/>
              </a:ext>
            </a:extLst>
          </p:cNvPr>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图片 15">
            <a:extLst>
              <a:ext uri="{FF2B5EF4-FFF2-40B4-BE49-F238E27FC236}">
                <a16:creationId xmlns:a16="http://schemas.microsoft.com/office/drawing/2014/main" id="{B5E0FC1A-1F5F-6B04-2E2B-DB0E330E88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5" name="图片 16">
            <a:extLst>
              <a:ext uri="{FF2B5EF4-FFF2-40B4-BE49-F238E27FC236}">
                <a16:creationId xmlns:a16="http://schemas.microsoft.com/office/drawing/2014/main" id="{F95D2955-A61C-038E-BBE4-812A16963F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7" name="图片 20">
            <a:extLst>
              <a:ext uri="{FF2B5EF4-FFF2-40B4-BE49-F238E27FC236}">
                <a16:creationId xmlns:a16="http://schemas.microsoft.com/office/drawing/2014/main" id="{2D0CFB9A-0673-5474-5B3F-5D5A80E362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8" name="图片 21">
            <a:extLst>
              <a:ext uri="{FF2B5EF4-FFF2-40B4-BE49-F238E27FC236}">
                <a16:creationId xmlns:a16="http://schemas.microsoft.com/office/drawing/2014/main" id="{F9362F4E-F049-C264-B761-F30D3E362D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10" name="组合 44">
            <a:extLst>
              <a:ext uri="{FF2B5EF4-FFF2-40B4-BE49-F238E27FC236}">
                <a16:creationId xmlns:a16="http://schemas.microsoft.com/office/drawing/2014/main" id="{DFDBF653-73AC-EA94-6899-12D94186C246}"/>
              </a:ext>
            </a:extLst>
          </p:cNvPr>
          <p:cNvGrpSpPr/>
          <p:nvPr/>
        </p:nvGrpSpPr>
        <p:grpSpPr>
          <a:xfrm>
            <a:off x="1651665" y="2060846"/>
            <a:ext cx="8047467" cy="997675"/>
            <a:chOff x="2360277" y="2671670"/>
            <a:chExt cx="3089358" cy="892629"/>
          </a:xfrm>
        </p:grpSpPr>
        <p:grpSp>
          <p:nvGrpSpPr>
            <p:cNvPr id="11" name="组合 30">
              <a:extLst>
                <a:ext uri="{FF2B5EF4-FFF2-40B4-BE49-F238E27FC236}">
                  <a16:creationId xmlns:a16="http://schemas.microsoft.com/office/drawing/2014/main" id="{C359E832-801E-7D07-3E47-A7D77723368A}"/>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3" name="圆角矩形 27">
                <a:extLst>
                  <a:ext uri="{FF2B5EF4-FFF2-40B4-BE49-F238E27FC236}">
                    <a16:creationId xmlns:a16="http://schemas.microsoft.com/office/drawing/2014/main" id="{327CD04C-CDBA-6B1B-F6C1-72480CA31339}"/>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sp>
            <p:nvSpPr>
              <p:cNvPr id="14" name="圆角矩形 28">
                <a:extLst>
                  <a:ext uri="{FF2B5EF4-FFF2-40B4-BE49-F238E27FC236}">
                    <a16:creationId xmlns:a16="http://schemas.microsoft.com/office/drawing/2014/main" id="{1CF67610-94C4-A2F2-B6F6-0B6552975E06}"/>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grpSp>
        <p:sp>
          <p:nvSpPr>
            <p:cNvPr id="12" name="文本框 40">
              <a:extLst>
                <a:ext uri="{FF2B5EF4-FFF2-40B4-BE49-F238E27FC236}">
                  <a16:creationId xmlns:a16="http://schemas.microsoft.com/office/drawing/2014/main" id="{25852A83-BE98-BB8D-E658-91A0E170169E}"/>
                </a:ext>
              </a:extLst>
            </p:cNvPr>
            <p:cNvSpPr txBox="1"/>
            <p:nvPr/>
          </p:nvSpPr>
          <p:spPr>
            <a:xfrm>
              <a:off x="2591860" y="2784226"/>
              <a:ext cx="2788114" cy="523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effectLst/>
                  <a:latin typeface="Cambria" panose="02040503050406030204" pitchFamily="18" charset="0"/>
                  <a:ea typeface="Cambria" panose="02040503050406030204" pitchFamily="18" charset="0"/>
                </a:rPr>
                <a:t>Đoạn</a:t>
              </a:r>
              <a:r>
                <a:rPr lang="en-US" sz="3200" dirty="0">
                  <a:solidFill>
                    <a:srgbClr val="002060"/>
                  </a:solidFill>
                  <a:effectLst/>
                  <a:latin typeface="Cambria" panose="02040503050406030204" pitchFamily="18" charset="0"/>
                  <a:ea typeface="Cambria" panose="02040503050406030204" pitchFamily="18" charset="0"/>
                </a:rPr>
                <a:t> 1: </a:t>
              </a:r>
              <a:r>
                <a:rPr lang="en-US" sz="3200" dirty="0" err="1">
                  <a:solidFill>
                    <a:srgbClr val="002060"/>
                  </a:solidFill>
                  <a:effectLst/>
                  <a:latin typeface="Cambria" panose="02040503050406030204" pitchFamily="18" charset="0"/>
                  <a:ea typeface="Cambria" panose="02040503050406030204" pitchFamily="18" charset="0"/>
                </a:rPr>
                <a:t>Từ</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đầu</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đến</a:t>
              </a:r>
              <a:r>
                <a:rPr lang="en-US" sz="3200"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cùng</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ông</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tại</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nơi</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này</a:t>
              </a:r>
              <a:r>
                <a:rPr lang="en-US" sz="3200" dirty="0">
                  <a:solidFill>
                    <a:srgbClr val="002060"/>
                  </a:solidFill>
                  <a:effectLst/>
                  <a:latin typeface="Cambria" panose="02040503050406030204" pitchFamily="18" charset="0"/>
                  <a:ea typeface="Cambria" panose="02040503050406030204" pitchFamily="18" charset="0"/>
                </a:rPr>
                <a:t>.</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5" name="组合 44">
            <a:extLst>
              <a:ext uri="{FF2B5EF4-FFF2-40B4-BE49-F238E27FC236}">
                <a16:creationId xmlns:a16="http://schemas.microsoft.com/office/drawing/2014/main" id="{0053907D-CD2A-FF55-9D5B-A058C34981DA}"/>
              </a:ext>
            </a:extLst>
          </p:cNvPr>
          <p:cNvGrpSpPr/>
          <p:nvPr/>
        </p:nvGrpSpPr>
        <p:grpSpPr>
          <a:xfrm>
            <a:off x="3158480" y="3411319"/>
            <a:ext cx="8047467" cy="997675"/>
            <a:chOff x="2360277" y="2671670"/>
            <a:chExt cx="3089358" cy="892629"/>
          </a:xfrm>
        </p:grpSpPr>
        <p:grpSp>
          <p:nvGrpSpPr>
            <p:cNvPr id="16" name="组合 30">
              <a:extLst>
                <a:ext uri="{FF2B5EF4-FFF2-40B4-BE49-F238E27FC236}">
                  <a16:creationId xmlns:a16="http://schemas.microsoft.com/office/drawing/2014/main" id="{556A636D-17E4-C019-927D-687FEA57C2BB}"/>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8" name="圆角矩形 27">
                <a:extLst>
                  <a:ext uri="{FF2B5EF4-FFF2-40B4-BE49-F238E27FC236}">
                    <a16:creationId xmlns:a16="http://schemas.microsoft.com/office/drawing/2014/main" id="{A8E7C9F4-CAF5-0015-77D7-1E811EF6CA81}"/>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sp>
            <p:nvSpPr>
              <p:cNvPr id="19" name="圆角矩形 28">
                <a:extLst>
                  <a:ext uri="{FF2B5EF4-FFF2-40B4-BE49-F238E27FC236}">
                    <a16:creationId xmlns:a16="http://schemas.microsoft.com/office/drawing/2014/main" id="{D5D0B446-D56B-9CD6-926C-87F5AEA5E30E}"/>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grpSp>
        <p:sp>
          <p:nvSpPr>
            <p:cNvPr id="17" name="文本框 40">
              <a:extLst>
                <a:ext uri="{FF2B5EF4-FFF2-40B4-BE49-F238E27FC236}">
                  <a16:creationId xmlns:a16="http://schemas.microsoft.com/office/drawing/2014/main" id="{1AA61846-FBBA-E4FD-B536-DE473F526753}"/>
                </a:ext>
              </a:extLst>
            </p:cNvPr>
            <p:cNvSpPr txBox="1"/>
            <p:nvPr/>
          </p:nvSpPr>
          <p:spPr>
            <a:xfrm>
              <a:off x="2591173" y="2784437"/>
              <a:ext cx="2606873" cy="562674"/>
            </a:xfrm>
            <a:prstGeom prst="rect">
              <a:avLst/>
            </a:prstGeom>
            <a:noFill/>
          </p:spPr>
          <p:txBody>
            <a:bodyPr wrap="none" rtlCol="0">
              <a:spAutoFit/>
            </a:bodyPr>
            <a:lstStyle/>
            <a:p>
              <a:pPr marL="0" marR="0" algn="just">
                <a:lnSpc>
                  <a:spcPct val="120000"/>
                </a:lnSpc>
                <a:spcBef>
                  <a:spcPts val="0"/>
                </a:spcBef>
                <a:spcAft>
                  <a:spcPts val="0"/>
                </a:spcAft>
              </a:pPr>
              <a:r>
                <a:rPr lang="en-US" sz="3200" dirty="0" err="1">
                  <a:solidFill>
                    <a:srgbClr val="002060"/>
                  </a:solidFill>
                  <a:effectLst/>
                  <a:latin typeface="Cambria" panose="02040503050406030204" pitchFamily="18" charset="0"/>
                  <a:ea typeface="Cambria" panose="02040503050406030204" pitchFamily="18" charset="0"/>
                </a:rPr>
                <a:t>Đoạn</a:t>
              </a:r>
              <a:r>
                <a:rPr lang="en-US" sz="3200" dirty="0">
                  <a:solidFill>
                    <a:srgbClr val="002060"/>
                  </a:solidFill>
                  <a:effectLst/>
                  <a:latin typeface="Cambria" panose="02040503050406030204" pitchFamily="18" charset="0"/>
                  <a:ea typeface="Cambria" panose="02040503050406030204" pitchFamily="18" charset="0"/>
                </a:rPr>
                <a:t> 2: </a:t>
              </a:r>
              <a:r>
                <a:rPr lang="en-US" sz="3200" dirty="0" err="1">
                  <a:solidFill>
                    <a:srgbClr val="002060"/>
                  </a:solidFill>
                  <a:effectLst/>
                  <a:latin typeface="Cambria" panose="02040503050406030204" pitchFamily="18" charset="0"/>
                  <a:ea typeface="Cambria" panose="02040503050406030204" pitchFamily="18" charset="0"/>
                </a:rPr>
                <a:t>Tiếp</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theo</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đến</a:t>
              </a:r>
              <a:r>
                <a:rPr lang="en-US" sz="3200"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cậu</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còn</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trẻ</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mà</a:t>
              </a:r>
              <a:r>
                <a:rPr lang="en-US" sz="3200" dirty="0">
                  <a:solidFill>
                    <a:srgbClr val="002060"/>
                  </a:solidFill>
                  <a:effectLst/>
                  <a:latin typeface="Cambria" panose="02040503050406030204" pitchFamily="18" charset="0"/>
                  <a:ea typeface="Cambria" panose="02040503050406030204" pitchFamily="18" charset="0"/>
                </a:rPr>
                <a:t>!</a:t>
              </a:r>
            </a:p>
          </p:txBody>
        </p:sp>
      </p:grpSp>
      <p:grpSp>
        <p:nvGrpSpPr>
          <p:cNvPr id="20" name="组合 44">
            <a:extLst>
              <a:ext uri="{FF2B5EF4-FFF2-40B4-BE49-F238E27FC236}">
                <a16:creationId xmlns:a16="http://schemas.microsoft.com/office/drawing/2014/main" id="{D08208EB-9AD4-60BD-73B7-89011F71D0FE}"/>
              </a:ext>
            </a:extLst>
          </p:cNvPr>
          <p:cNvGrpSpPr/>
          <p:nvPr/>
        </p:nvGrpSpPr>
        <p:grpSpPr>
          <a:xfrm>
            <a:off x="2283940" y="4762815"/>
            <a:ext cx="8047467" cy="997675"/>
            <a:chOff x="2360277" y="2671670"/>
            <a:chExt cx="3089358" cy="892629"/>
          </a:xfrm>
        </p:grpSpPr>
        <p:grpSp>
          <p:nvGrpSpPr>
            <p:cNvPr id="21" name="组合 30">
              <a:extLst>
                <a:ext uri="{FF2B5EF4-FFF2-40B4-BE49-F238E27FC236}">
                  <a16:creationId xmlns:a16="http://schemas.microsoft.com/office/drawing/2014/main" id="{06C1FFB7-C462-B2CA-655D-B983209205E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3" name="圆角矩形 27">
                <a:extLst>
                  <a:ext uri="{FF2B5EF4-FFF2-40B4-BE49-F238E27FC236}">
                    <a16:creationId xmlns:a16="http://schemas.microsoft.com/office/drawing/2014/main" id="{3886B4E5-B6E8-D617-B87A-3D37B047A61A}"/>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24" name="圆角矩形 28">
                <a:extLst>
                  <a:ext uri="{FF2B5EF4-FFF2-40B4-BE49-F238E27FC236}">
                    <a16:creationId xmlns:a16="http://schemas.microsoft.com/office/drawing/2014/main" id="{3EFA784A-4E1F-05B9-932E-164D5A7CA146}"/>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22" name="文本框 40">
              <a:extLst>
                <a:ext uri="{FF2B5EF4-FFF2-40B4-BE49-F238E27FC236}">
                  <a16:creationId xmlns:a16="http://schemas.microsoft.com/office/drawing/2014/main" id="{9FF082B1-09CE-CA5E-D37C-530B4AED9A51}"/>
                </a:ext>
              </a:extLst>
            </p:cNvPr>
            <p:cNvSpPr txBox="1"/>
            <p:nvPr/>
          </p:nvSpPr>
          <p:spPr>
            <a:xfrm>
              <a:off x="2632936" y="2813478"/>
              <a:ext cx="1266034" cy="6884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Phần</a:t>
              </a:r>
              <a:r>
                <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endPar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5" name="Picture 24">
            <a:extLst>
              <a:ext uri="{FF2B5EF4-FFF2-40B4-BE49-F238E27FC236}">
                <a16:creationId xmlns:a16="http://schemas.microsoft.com/office/drawing/2014/main" id="{5A36596A-5B23-10FE-8159-3225EBB2234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75" b="90000" l="9970" r="96375"/>
                    </a14:imgEffect>
                  </a14:imgLayer>
                </a14:imgProps>
              </a:ext>
            </a:extLst>
          </a:blip>
          <a:stretch>
            <a:fillRect/>
          </a:stretch>
        </p:blipFill>
        <p:spPr>
          <a:xfrm>
            <a:off x="9546211" y="1556450"/>
            <a:ext cx="1745473" cy="1687466"/>
          </a:xfrm>
          <a:prstGeom prst="rect">
            <a:avLst/>
          </a:prstGeom>
        </p:spPr>
      </p:pic>
      <p:pic>
        <p:nvPicPr>
          <p:cNvPr id="26" name="Picture 25">
            <a:extLst>
              <a:ext uri="{FF2B5EF4-FFF2-40B4-BE49-F238E27FC236}">
                <a16:creationId xmlns:a16="http://schemas.microsoft.com/office/drawing/2014/main" id="{D2BB1E69-E211-527C-F0EE-0BDF96B9806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21" b="99603" l="9926" r="89706"/>
                    </a14:imgEffect>
                  </a14:imgLayer>
                </a14:imgProps>
              </a:ext>
            </a:extLst>
          </a:blip>
          <a:stretch>
            <a:fillRect/>
          </a:stretch>
        </p:blipFill>
        <p:spPr>
          <a:xfrm>
            <a:off x="2348286" y="3045222"/>
            <a:ext cx="1587594" cy="1470859"/>
          </a:xfrm>
          <a:prstGeom prst="rect">
            <a:avLst/>
          </a:prstGeom>
        </p:spPr>
      </p:pic>
      <p:pic>
        <p:nvPicPr>
          <p:cNvPr id="27" name="Picture 26">
            <a:extLst>
              <a:ext uri="{FF2B5EF4-FFF2-40B4-BE49-F238E27FC236}">
                <a16:creationId xmlns:a16="http://schemas.microsoft.com/office/drawing/2014/main" id="{2533D9D9-D29E-3E37-4946-E25F6C65759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677" b="100000" l="9747" r="89892"/>
                    </a14:imgEffect>
                  </a14:imgLayer>
                </a14:imgProps>
              </a:ext>
            </a:extLst>
          </a:blip>
          <a:stretch>
            <a:fillRect/>
          </a:stretch>
        </p:blipFill>
        <p:spPr>
          <a:xfrm>
            <a:off x="9158077" y="4463722"/>
            <a:ext cx="1721101" cy="1540914"/>
          </a:xfrm>
          <a:prstGeom prst="rect">
            <a:avLst/>
          </a:prstGeom>
        </p:spPr>
      </p:pic>
      <p:sp>
        <p:nvSpPr>
          <p:cNvPr id="28" name="Oval 27">
            <a:extLst>
              <a:ext uri="{FF2B5EF4-FFF2-40B4-BE49-F238E27FC236}">
                <a16:creationId xmlns:a16="http://schemas.microsoft.com/office/drawing/2014/main" id="{BABEAA47-215A-170D-D22B-8059F797C4DD}"/>
              </a:ext>
            </a:extLst>
          </p:cNvPr>
          <p:cNvSpPr/>
          <p:nvPr/>
        </p:nvSpPr>
        <p:spPr>
          <a:xfrm>
            <a:off x="1090884" y="1733010"/>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1</a:t>
            </a:r>
          </a:p>
        </p:txBody>
      </p:sp>
      <p:sp>
        <p:nvSpPr>
          <p:cNvPr id="29" name="Oval 28">
            <a:extLst>
              <a:ext uri="{FF2B5EF4-FFF2-40B4-BE49-F238E27FC236}">
                <a16:creationId xmlns:a16="http://schemas.microsoft.com/office/drawing/2014/main" id="{7B4868E5-FD46-F598-098E-B61122C905FE}"/>
              </a:ext>
            </a:extLst>
          </p:cNvPr>
          <p:cNvSpPr/>
          <p:nvPr/>
        </p:nvSpPr>
        <p:spPr>
          <a:xfrm>
            <a:off x="10809387" y="3290929"/>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2</a:t>
            </a:r>
          </a:p>
        </p:txBody>
      </p:sp>
      <p:sp>
        <p:nvSpPr>
          <p:cNvPr id="30" name="Oval 29">
            <a:extLst>
              <a:ext uri="{FF2B5EF4-FFF2-40B4-BE49-F238E27FC236}">
                <a16:creationId xmlns:a16="http://schemas.microsoft.com/office/drawing/2014/main" id="{EC8A3F93-7766-2F6B-0C95-1C0974FBC168}"/>
              </a:ext>
            </a:extLst>
          </p:cNvPr>
          <p:cNvSpPr/>
          <p:nvPr/>
        </p:nvSpPr>
        <p:spPr>
          <a:xfrm>
            <a:off x="1876527" y="5115613"/>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3</a:t>
            </a:r>
          </a:p>
        </p:txBody>
      </p:sp>
      <p:sp>
        <p:nvSpPr>
          <p:cNvPr id="31" name="文本框 11">
            <a:extLst>
              <a:ext uri="{FF2B5EF4-FFF2-40B4-BE49-F238E27FC236}">
                <a16:creationId xmlns:a16="http://schemas.microsoft.com/office/drawing/2014/main" id="{A7D8AFA0-4C03-8C39-A518-2FF9EF593402}"/>
              </a:ext>
            </a:extLst>
          </p:cNvPr>
          <p:cNvSpPr txBox="1"/>
          <p:nvPr/>
        </p:nvSpPr>
        <p:spPr>
          <a:xfrm>
            <a:off x="306513" y="425594"/>
            <a:ext cx="894339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a:ln w="28575">
                  <a:solidFill>
                    <a:prstClr val="black"/>
                  </a:solidFill>
                </a:ln>
                <a:blipFill dpi="0" rotWithShape="1">
                  <a:blip r:embed="rId10">
                    <a:extLst>
                      <a:ext uri="{28A0092B-C50C-407E-A947-70E740481C1C}">
                        <a14:useLocalDpi xmlns:a14="http://schemas.microsoft.com/office/drawing/2010/main" val="0"/>
                      </a:ext>
                    </a:extLst>
                  </a:blip>
                  <a:srcRect/>
                  <a:stretch>
                    <a:fillRect/>
                  </a:stretch>
                </a:blipFill>
                <a:effectLst/>
                <a:uLnTx/>
                <a:uFillTx/>
                <a:latin typeface="SVN-Yahoo" panose="02040603050506020204" pitchFamily="18" charset="0"/>
                <a:ea typeface="胡晓波男神体" panose="02010600030101010101" pitchFamily="2" charset="-122"/>
                <a:cs typeface="胡晓波男神体" panose="02010600030101010101" pitchFamily="2" charset="-122"/>
              </a:rPr>
              <a:t>Chia  </a:t>
            </a:r>
            <a:r>
              <a:rPr kumimoji="0" lang="en-US" altLang="zh-CN" sz="7200" b="0" i="0" u="none" strike="noStrike" kern="1200" cap="none" spc="0" normalizeH="0" baseline="0" noProof="0" dirty="0" err="1">
                <a:ln w="28575">
                  <a:solidFill>
                    <a:prstClr val="black"/>
                  </a:solidFill>
                </a:ln>
                <a:blipFill dpi="0" rotWithShape="1">
                  <a:blip r:embed="rId10">
                    <a:extLst>
                      <a:ext uri="{28A0092B-C50C-407E-A947-70E740481C1C}">
                        <a14:useLocalDpi xmlns:a14="http://schemas.microsoft.com/office/drawing/2010/main" val="0"/>
                      </a:ext>
                    </a:extLst>
                  </a:blip>
                  <a:srcRect/>
                  <a:stretch>
                    <a:fillRect/>
                  </a:stretch>
                </a:blipFill>
                <a:effectLst/>
                <a:uLnTx/>
                <a:uFillTx/>
                <a:latin typeface="SVN-Yahoo" panose="02040603050506020204" pitchFamily="18" charset="0"/>
                <a:ea typeface="胡晓波男神体" panose="02010600030101010101" pitchFamily="2" charset="-122"/>
                <a:cs typeface="胡晓波男神体" panose="02010600030101010101" pitchFamily="2" charset="-122"/>
              </a:rPr>
              <a:t>đoạn</a:t>
            </a:r>
            <a:endParaRPr kumimoji="0" lang="zh-CN" altLang="en-US" sz="7200" b="0" i="0" u="none" strike="noStrike" kern="1200" cap="none" spc="0" normalizeH="0" baseline="0" noProof="0" dirty="0">
              <a:ln w="28575">
                <a:solidFill>
                  <a:prstClr val="black"/>
                </a:solidFill>
              </a:ln>
              <a:blipFill dpi="0" rotWithShape="1">
                <a:blip r:embed="rId10">
                  <a:extLst>
                    <a:ext uri="{28A0092B-C50C-407E-A947-70E740481C1C}">
                      <a14:useLocalDpi xmlns:a14="http://schemas.microsoft.com/office/drawing/2010/main" val="0"/>
                    </a:ext>
                  </a:extLst>
                </a:blip>
                <a:srcRect/>
                <a:stretch>
                  <a:fillRect/>
                </a:stretch>
              </a:blipFill>
              <a:effectLst/>
              <a:uLnTx/>
              <a:uFillTx/>
              <a:latin typeface="SVN-Yahoo" panose="02040603050506020204" pitchFamily="18" charset="0"/>
              <a:ea typeface="胡晓波男神体" panose="02010600030101010101" pitchFamily="2" charset="-122"/>
              <a:cs typeface="胡晓波男神体" panose="02010600030101010101" pitchFamily="2" charset="-122"/>
            </a:endParaRPr>
          </a:p>
        </p:txBody>
      </p:sp>
    </p:spTree>
    <p:extLst>
      <p:ext uri="{BB962C8B-B14F-4D97-AF65-F5344CB8AC3E}">
        <p14:creationId xmlns:p14="http://schemas.microsoft.com/office/powerpoint/2010/main" val="273101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right)">
                                      <p:cBhvr>
                                        <p:cTn id="25" dur="500"/>
                                        <p:tgtEl>
                                          <p:spTgt spid="26"/>
                                        </p:tgtEl>
                                      </p:cBhvr>
                                    </p:animEffect>
                                  </p:childTnLst>
                                </p:cTn>
                              </p:par>
                            </p:childTnLst>
                          </p:cTn>
                        </p:par>
                        <p:par>
                          <p:cTn id="26" fill="hold">
                            <p:stCondLst>
                              <p:cond delay="500"/>
                            </p:stCondLst>
                            <p:childTnLst>
                              <p:par>
                                <p:cTn id="27" presetID="22" presetClass="entr" presetSubtype="2"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right)">
                                      <p:cBhvr>
                                        <p:cTn id="29" dur="500"/>
                                        <p:tgtEl>
                                          <p:spTgt spid="15"/>
                                        </p:tgtEl>
                                      </p:cBhvr>
                                    </p:animEffect>
                                  </p:childTnLst>
                                </p:cTn>
                              </p:par>
                            </p:childTnLst>
                          </p:cTn>
                        </p:par>
                        <p:par>
                          <p:cTn id="30" fill="hold">
                            <p:stCondLst>
                              <p:cond delay="1000"/>
                            </p:stCondLst>
                            <p:childTnLst>
                              <p:par>
                                <p:cTn id="31" presetID="22" presetClass="entr" presetSubtype="2" fill="hold" grpId="0"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right)">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500"/>
                                        <p:tgtEl>
                                          <p:spTgt spid="30"/>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par>
                          <p:cTn id="43" fill="hold">
                            <p:stCondLst>
                              <p:cond delay="1000"/>
                            </p:stCondLst>
                            <p:childTnLst>
                              <p:par>
                                <p:cTn id="44" presetID="22" presetClass="entr" presetSubtype="8"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EB86203-3E60-EF9D-C6FD-04DCDC5A5967}"/>
              </a:ext>
            </a:extLst>
          </p:cNvPr>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1D2E1109-78AF-464C-2E47-CD9E09D1E581}"/>
              </a:ext>
            </a:extLst>
          </p:cNvPr>
          <p:cNvGrpSpPr/>
          <p:nvPr/>
        </p:nvGrpSpPr>
        <p:grpSpPr>
          <a:xfrm>
            <a:off x="955041" y="1861047"/>
            <a:ext cx="2875280" cy="770393"/>
            <a:chOff x="-946063" y="1595437"/>
            <a:chExt cx="12668882" cy="3069870"/>
          </a:xfrm>
        </p:grpSpPr>
        <p:sp>
          <p:nvSpPr>
            <p:cNvPr id="3" name="Rectangle: Rounded Corners 2">
              <a:extLst>
                <a:ext uri="{FF2B5EF4-FFF2-40B4-BE49-F238E27FC236}">
                  <a16:creationId xmlns:a16="http://schemas.microsoft.com/office/drawing/2014/main" id="{98D5E8F8-A326-E20A-2B79-AFB77A298413}"/>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B2C8C34-BBDB-C30A-F38C-795DEC27D6AD}"/>
                </a:ext>
              </a:extLst>
            </p:cNvPr>
            <p:cNvSpPr txBox="1"/>
            <p:nvPr/>
          </p:nvSpPr>
          <p:spPr>
            <a:xfrm>
              <a:off x="1673655" y="1892046"/>
              <a:ext cx="9979410" cy="25755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i="1" dirty="0" err="1">
                  <a:effectLst/>
                  <a:latin typeface="Cambria" panose="02040503050406030204" pitchFamily="18" charset="0"/>
                  <a:ea typeface="Cambria" panose="02040503050406030204" pitchFamily="18" charset="0"/>
                </a:rPr>
                <a:t>trang</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trại</a:t>
              </a:r>
              <a:endPar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C7ABFABE-83CD-15E9-C80B-6B50AF82AB88}"/>
                </a:ext>
              </a:extLst>
            </p:cNvPr>
            <p:cNvPicPr>
              <a:picLocks noChangeAspect="1"/>
            </p:cNvPicPr>
            <p:nvPr/>
          </p:nvPicPr>
          <p:blipFill>
            <a:blip r:embed="rId3"/>
            <a:stretch>
              <a:fillRect/>
            </a:stretch>
          </p:blipFill>
          <p:spPr>
            <a:xfrm>
              <a:off x="-946063" y="1918258"/>
              <a:ext cx="2368026" cy="2368029"/>
            </a:xfrm>
            <a:prstGeom prst="rect">
              <a:avLst/>
            </a:prstGeom>
          </p:spPr>
        </p:pic>
      </p:grpSp>
      <p:pic>
        <p:nvPicPr>
          <p:cNvPr id="17" name="Picture 16">
            <a:extLst>
              <a:ext uri="{FF2B5EF4-FFF2-40B4-BE49-F238E27FC236}">
                <a16:creationId xmlns:a16="http://schemas.microsoft.com/office/drawing/2014/main" id="{085B0DFB-EDD4-350E-FD0F-27F2C9955E21}"/>
              </a:ext>
            </a:extLst>
          </p:cNvPr>
          <p:cNvPicPr>
            <a:picLocks noChangeAspect="1"/>
          </p:cNvPicPr>
          <p:nvPr/>
        </p:nvPicPr>
        <p:blipFill>
          <a:blip r:embed="rId4"/>
          <a:stretch>
            <a:fillRect/>
          </a:stretch>
        </p:blipFill>
        <p:spPr>
          <a:xfrm>
            <a:off x="2167802" y="197052"/>
            <a:ext cx="7876715" cy="1201016"/>
          </a:xfrm>
          <a:prstGeom prst="rect">
            <a:avLst/>
          </a:prstGeom>
        </p:spPr>
      </p:pic>
      <p:grpSp>
        <p:nvGrpSpPr>
          <p:cNvPr id="18" name="Group 17">
            <a:extLst>
              <a:ext uri="{FF2B5EF4-FFF2-40B4-BE49-F238E27FC236}">
                <a16:creationId xmlns:a16="http://schemas.microsoft.com/office/drawing/2014/main" id="{7C6CE286-4E97-20C9-EF8B-C25705AF9119}"/>
              </a:ext>
            </a:extLst>
          </p:cNvPr>
          <p:cNvGrpSpPr/>
          <p:nvPr/>
        </p:nvGrpSpPr>
        <p:grpSpPr>
          <a:xfrm>
            <a:off x="6177281" y="1769607"/>
            <a:ext cx="2971209" cy="770393"/>
            <a:chOff x="-946063" y="1595437"/>
            <a:chExt cx="13091558" cy="3069870"/>
          </a:xfrm>
        </p:grpSpPr>
        <p:sp>
          <p:nvSpPr>
            <p:cNvPr id="19" name="Rectangle: Rounded Corners 18">
              <a:extLst>
                <a:ext uri="{FF2B5EF4-FFF2-40B4-BE49-F238E27FC236}">
                  <a16:creationId xmlns:a16="http://schemas.microsoft.com/office/drawing/2014/main" id="{8849EEB9-AE33-38E5-5A67-1B8A0F876F75}"/>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CEAE58BD-89CB-B33A-4E7F-6746FDBF27BB}"/>
                </a:ext>
              </a:extLst>
            </p:cNvPr>
            <p:cNvSpPr txBox="1"/>
            <p:nvPr/>
          </p:nvSpPr>
          <p:spPr>
            <a:xfrm>
              <a:off x="2166085" y="1649132"/>
              <a:ext cx="9979410" cy="25755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i="1" dirty="0" err="1">
                  <a:effectLst/>
                  <a:latin typeface="Cambria" panose="02040503050406030204" pitchFamily="18" charset="0"/>
                  <a:ea typeface="Cambria" panose="02040503050406030204" pitchFamily="18" charset="0"/>
                </a:rPr>
                <a:t>gửi</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gắm</a:t>
              </a:r>
              <a:endPar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F1E574B2-0FC3-A21D-1F45-FE8A21368309}"/>
                </a:ext>
              </a:extLst>
            </p:cNvPr>
            <p:cNvPicPr>
              <a:picLocks noChangeAspect="1"/>
            </p:cNvPicPr>
            <p:nvPr/>
          </p:nvPicPr>
          <p:blipFill>
            <a:blip r:embed="rId3"/>
            <a:stretch>
              <a:fillRect/>
            </a:stretch>
          </p:blipFill>
          <p:spPr>
            <a:xfrm>
              <a:off x="-946063" y="1918258"/>
              <a:ext cx="2368026" cy="2368029"/>
            </a:xfrm>
            <a:prstGeom prst="rect">
              <a:avLst/>
            </a:prstGeom>
          </p:spPr>
        </p:pic>
      </p:grpSp>
      <p:grpSp>
        <p:nvGrpSpPr>
          <p:cNvPr id="22" name="Group 21">
            <a:extLst>
              <a:ext uri="{FF2B5EF4-FFF2-40B4-BE49-F238E27FC236}">
                <a16:creationId xmlns:a16="http://schemas.microsoft.com/office/drawing/2014/main" id="{16ABEA5B-5F84-3C80-1E34-ADA0FB3EF522}"/>
              </a:ext>
            </a:extLst>
          </p:cNvPr>
          <p:cNvGrpSpPr/>
          <p:nvPr/>
        </p:nvGrpSpPr>
        <p:grpSpPr>
          <a:xfrm>
            <a:off x="4155441" y="3456167"/>
            <a:ext cx="2920409" cy="770393"/>
            <a:chOff x="-946063" y="1595437"/>
            <a:chExt cx="12867726" cy="3069870"/>
          </a:xfrm>
        </p:grpSpPr>
        <p:sp>
          <p:nvSpPr>
            <p:cNvPr id="23" name="Rectangle: Rounded Corners 22">
              <a:extLst>
                <a:ext uri="{FF2B5EF4-FFF2-40B4-BE49-F238E27FC236}">
                  <a16:creationId xmlns:a16="http://schemas.microsoft.com/office/drawing/2014/main" id="{47F9DD7D-CC9E-0232-383A-94F89FC05985}"/>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877B890F-AC2D-8E25-8607-F84E0AC1147D}"/>
                </a:ext>
              </a:extLst>
            </p:cNvPr>
            <p:cNvSpPr txBox="1"/>
            <p:nvPr/>
          </p:nvSpPr>
          <p:spPr>
            <a:xfrm>
              <a:off x="1942253" y="1932532"/>
              <a:ext cx="9979410" cy="25755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i="1" dirty="0" err="1">
                  <a:effectLst/>
                  <a:latin typeface="Cambria" panose="02040503050406030204" pitchFamily="18" charset="0"/>
                  <a:ea typeface="Cambria" panose="02040503050406030204" pitchFamily="18" charset="0"/>
                </a:rPr>
                <a:t>thiêu</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rụi</a:t>
              </a:r>
              <a:endPar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25" name="Picture 24">
              <a:extLst>
                <a:ext uri="{FF2B5EF4-FFF2-40B4-BE49-F238E27FC236}">
                  <a16:creationId xmlns:a16="http://schemas.microsoft.com/office/drawing/2014/main" id="{5725136D-1700-4796-E4A1-4ABC71D692C8}"/>
                </a:ext>
              </a:extLst>
            </p:cNvPr>
            <p:cNvPicPr>
              <a:picLocks noChangeAspect="1"/>
            </p:cNvPicPr>
            <p:nvPr/>
          </p:nvPicPr>
          <p:blipFill>
            <a:blip r:embed="rId3"/>
            <a:stretch>
              <a:fillRect/>
            </a:stretch>
          </p:blipFill>
          <p:spPr>
            <a:xfrm>
              <a:off x="-946063" y="1918258"/>
              <a:ext cx="2368026" cy="2368029"/>
            </a:xfrm>
            <a:prstGeom prst="rect">
              <a:avLst/>
            </a:prstGeom>
          </p:spPr>
        </p:pic>
      </p:grpSp>
    </p:spTree>
    <p:extLst>
      <p:ext uri="{BB962C8B-B14F-4D97-AF65-F5344CB8AC3E}">
        <p14:creationId xmlns:p14="http://schemas.microsoft.com/office/powerpoint/2010/main" val="186982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EB86203-3E60-EF9D-C6FD-04DCDC5A5967}"/>
              </a:ext>
            </a:extLst>
          </p:cNvPr>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FB07CE52-D8FD-E0CB-4947-263386B3E994}"/>
              </a:ext>
            </a:extLst>
          </p:cNvPr>
          <p:cNvGrpSpPr/>
          <p:nvPr/>
        </p:nvGrpSpPr>
        <p:grpSpPr>
          <a:xfrm>
            <a:off x="1136538" y="2490521"/>
            <a:ext cx="10039462" cy="2488609"/>
            <a:chOff x="469180" y="1595437"/>
            <a:chExt cx="11253639" cy="3069870"/>
          </a:xfrm>
        </p:grpSpPr>
        <p:sp>
          <p:nvSpPr>
            <p:cNvPr id="5" name="Rectangle: Rounded Corners 4">
              <a:extLst>
                <a:ext uri="{FF2B5EF4-FFF2-40B4-BE49-F238E27FC236}">
                  <a16:creationId xmlns:a16="http://schemas.microsoft.com/office/drawing/2014/main" id="{CEA15599-E223-6F60-F174-C36C8EB2BC59}"/>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226E11E9-B0F3-273C-A012-70706A9D8009}"/>
                </a:ext>
              </a:extLst>
            </p:cNvPr>
            <p:cNvSpPr txBox="1"/>
            <p:nvPr/>
          </p:nvSpPr>
          <p:spPr>
            <a:xfrm>
              <a:off x="1421959" y="1974642"/>
              <a:ext cx="9979411" cy="261967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Anh thu được một số tiền để mua cây giống,</a:t>
              </a:r>
              <a:r>
                <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trồng trong trang trại,</a:t>
              </a:r>
              <a:r>
                <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thực hiện lời hứa với ông.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22F52273-C3F2-A2C7-FF6C-77542AF5FE99}"/>
                </a:ext>
              </a:extLst>
            </p:cNvPr>
            <p:cNvPicPr>
              <a:picLocks noChangeAspect="1"/>
            </p:cNvPicPr>
            <p:nvPr/>
          </p:nvPicPr>
          <p:blipFill>
            <a:blip r:embed="rId3"/>
            <a:stretch>
              <a:fillRect/>
            </a:stretch>
          </p:blipFill>
          <p:spPr>
            <a:xfrm>
              <a:off x="720876" y="1918260"/>
              <a:ext cx="701083" cy="701083"/>
            </a:xfrm>
            <a:prstGeom prst="rect">
              <a:avLst/>
            </a:prstGeom>
          </p:spPr>
        </p:pic>
      </p:grpSp>
      <p:pic>
        <p:nvPicPr>
          <p:cNvPr id="10" name="Picture 9">
            <a:extLst>
              <a:ext uri="{FF2B5EF4-FFF2-40B4-BE49-F238E27FC236}">
                <a16:creationId xmlns:a16="http://schemas.microsoft.com/office/drawing/2014/main" id="{6B324935-788A-B5C5-37B5-A286CDB8597B}"/>
              </a:ext>
            </a:extLst>
          </p:cNvPr>
          <p:cNvPicPr>
            <a:picLocks noChangeAspect="1"/>
          </p:cNvPicPr>
          <p:nvPr/>
        </p:nvPicPr>
        <p:blipFill>
          <a:blip r:embed="rId4"/>
          <a:stretch>
            <a:fillRect/>
          </a:stretch>
        </p:blipFill>
        <p:spPr>
          <a:xfrm>
            <a:off x="2530801" y="387614"/>
            <a:ext cx="7876715" cy="1237595"/>
          </a:xfrm>
          <a:prstGeom prst="rect">
            <a:avLst/>
          </a:prstGeom>
        </p:spPr>
      </p:pic>
    </p:spTree>
    <p:extLst>
      <p:ext uri="{BB962C8B-B14F-4D97-AF65-F5344CB8AC3E}">
        <p14:creationId xmlns:p14="http://schemas.microsoft.com/office/powerpoint/2010/main" val="108093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0A2BF53-1370-9BC5-36E1-791D0B8FE9EA}"/>
              </a:ext>
            </a:extLst>
          </p:cNvPr>
          <p:cNvSpPr/>
          <p:nvPr/>
        </p:nvSpPr>
        <p:spPr>
          <a:xfrm>
            <a:off x="288317" y="1532328"/>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15">
            <a:extLst>
              <a:ext uri="{FF2B5EF4-FFF2-40B4-BE49-F238E27FC236}">
                <a16:creationId xmlns:a16="http://schemas.microsoft.com/office/drawing/2014/main" id="{2AC5439B-AA06-8A5A-EDF9-BB0C274390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355" y="3295361"/>
            <a:ext cx="3397771" cy="3631252"/>
          </a:xfrm>
          <a:prstGeom prst="rect">
            <a:avLst/>
          </a:prstGeom>
        </p:spPr>
      </p:pic>
      <p:sp>
        <p:nvSpPr>
          <p:cNvPr id="14" name="TextBox 13">
            <a:extLst>
              <a:ext uri="{FF2B5EF4-FFF2-40B4-BE49-F238E27FC236}">
                <a16:creationId xmlns:a16="http://schemas.microsoft.com/office/drawing/2014/main" id="{3F160494-2BB1-DEF8-3653-230DAE50C5CE}"/>
              </a:ext>
            </a:extLst>
          </p:cNvPr>
          <p:cNvSpPr txBox="1"/>
          <p:nvPr/>
        </p:nvSpPr>
        <p:spPr>
          <a:xfrm>
            <a:off x="3099846" y="1690191"/>
            <a:ext cx="8336031" cy="1569660"/>
          </a:xfrm>
          <a:prstGeom prst="rect">
            <a:avLst/>
          </a:prstGeom>
          <a:noFill/>
        </p:spPr>
        <p:txBody>
          <a:bodyPr wrap="square" rtlCol="0">
            <a:spAutoFit/>
          </a:bodyPr>
          <a:lstStyle/>
          <a:p>
            <a:pPr lvl="0" algn="just">
              <a:defRPr/>
            </a:pPr>
            <a:r>
              <a:rPr lang="en-US" sz="4800" b="1" dirty="0">
                <a:solidFill>
                  <a:srgbClr val="0070C0"/>
                </a:solidFill>
              </a:rPr>
              <a:t>Trang </a:t>
            </a:r>
            <a:r>
              <a:rPr lang="en-US" sz="4800" b="1" dirty="0" err="1">
                <a:solidFill>
                  <a:srgbClr val="0070C0"/>
                </a:solidFill>
              </a:rPr>
              <a:t>trại</a:t>
            </a:r>
            <a:r>
              <a:rPr lang="en-US" sz="4800" b="1" dirty="0">
                <a:solidFill>
                  <a:srgbClr val="0070C0"/>
                </a:solidFill>
              </a:rPr>
              <a:t>: </a:t>
            </a:r>
            <a:r>
              <a:rPr lang="en-US" sz="4800" b="1" dirty="0" err="1">
                <a:solidFill>
                  <a:srgbClr val="FF0000"/>
                </a:solidFill>
              </a:rPr>
              <a:t>trại</a:t>
            </a:r>
            <a:r>
              <a:rPr lang="en-US" sz="4800" b="1" dirty="0">
                <a:solidFill>
                  <a:srgbClr val="FF0000"/>
                </a:solidFill>
              </a:rPr>
              <a:t> </a:t>
            </a:r>
            <a:r>
              <a:rPr lang="en-US" sz="4800" b="1" dirty="0" err="1">
                <a:solidFill>
                  <a:srgbClr val="FF0000"/>
                </a:solidFill>
              </a:rPr>
              <a:t>lớn</a:t>
            </a:r>
            <a:r>
              <a:rPr lang="en-US" sz="4800" b="1" dirty="0">
                <a:solidFill>
                  <a:srgbClr val="FF0000"/>
                </a:solidFill>
              </a:rPr>
              <a:t> </a:t>
            </a:r>
            <a:r>
              <a:rPr lang="en-US" sz="4800" b="1" dirty="0" err="1">
                <a:solidFill>
                  <a:srgbClr val="FF0000"/>
                </a:solidFill>
              </a:rPr>
              <a:t>sản</a:t>
            </a:r>
            <a:r>
              <a:rPr lang="en-US" sz="4800" b="1" dirty="0">
                <a:solidFill>
                  <a:srgbClr val="FF0000"/>
                </a:solidFill>
              </a:rPr>
              <a:t> </a:t>
            </a:r>
            <a:r>
              <a:rPr lang="en-US" sz="4800" b="1" dirty="0" err="1">
                <a:solidFill>
                  <a:srgbClr val="FF0000"/>
                </a:solidFill>
              </a:rPr>
              <a:t>xuất</a:t>
            </a:r>
            <a:r>
              <a:rPr lang="en-US" sz="4800" b="1" dirty="0">
                <a:solidFill>
                  <a:srgbClr val="FF0000"/>
                </a:solidFill>
              </a:rPr>
              <a:t> </a:t>
            </a:r>
            <a:r>
              <a:rPr lang="en-US" sz="4800" b="1" dirty="0" err="1">
                <a:solidFill>
                  <a:srgbClr val="FF0000"/>
                </a:solidFill>
              </a:rPr>
              <a:t>nông</a:t>
            </a:r>
            <a:r>
              <a:rPr lang="en-US" sz="4800" b="1" dirty="0">
                <a:solidFill>
                  <a:srgbClr val="FF0000"/>
                </a:solidFill>
              </a:rPr>
              <a:t> </a:t>
            </a:r>
            <a:r>
              <a:rPr lang="en-US" sz="4800" b="1" dirty="0" err="1">
                <a:solidFill>
                  <a:srgbClr val="FF0000"/>
                </a:solidFill>
              </a:rPr>
              <a:t>nghiệp</a:t>
            </a:r>
            <a:r>
              <a:rPr lang="en-US" sz="4800" b="1" dirty="0">
                <a:solidFill>
                  <a:srgbClr val="FF0000"/>
                </a:solidFill>
              </a:rPr>
              <a:t>.</a:t>
            </a:r>
            <a:endParaRPr kumimoji="0" lang="en-US" sz="4800" b="1" i="0" u="none" strike="noStrike" kern="1200" cap="none" spc="0" normalizeH="0" baseline="0" noProof="0" dirty="0">
              <a:ln>
                <a:noFill/>
              </a:ln>
              <a:solidFill>
                <a:srgbClr val="FF0000"/>
              </a:solidFill>
              <a:effectLst/>
              <a:uLnTx/>
              <a:uFillTx/>
              <a:latin typeface="Calibri" panose="020F0502020204030204"/>
            </a:endParaRPr>
          </a:p>
        </p:txBody>
      </p:sp>
      <p:pic>
        <p:nvPicPr>
          <p:cNvPr id="2" name="Picture 1">
            <a:extLst>
              <a:ext uri="{FF2B5EF4-FFF2-40B4-BE49-F238E27FC236}">
                <a16:creationId xmlns:a16="http://schemas.microsoft.com/office/drawing/2014/main" id="{E8B5AFB0-A9EC-5D83-F4D8-5088E009F09D}"/>
              </a:ext>
            </a:extLst>
          </p:cNvPr>
          <p:cNvPicPr>
            <a:picLocks noChangeAspect="1"/>
          </p:cNvPicPr>
          <p:nvPr/>
        </p:nvPicPr>
        <p:blipFill>
          <a:blip r:embed="rId5"/>
          <a:stretch>
            <a:fillRect/>
          </a:stretch>
        </p:blipFill>
        <p:spPr>
          <a:xfrm>
            <a:off x="1463209" y="79077"/>
            <a:ext cx="9925148" cy="1268078"/>
          </a:xfrm>
          <a:prstGeom prst="rect">
            <a:avLst/>
          </a:prstGeom>
        </p:spPr>
      </p:pic>
      <p:pic>
        <p:nvPicPr>
          <p:cNvPr id="1026" name="Picture 2" descr="Mô hình trang trại kết hợp làm du lịch độc đáo của cô gái miền Tây">
            <a:extLst>
              <a:ext uri="{FF2B5EF4-FFF2-40B4-BE49-F238E27FC236}">
                <a16:creationId xmlns:a16="http://schemas.microsoft.com/office/drawing/2014/main" id="{F96922DE-12A4-BEF5-2AAB-50A2F62A56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0240" y="3220720"/>
            <a:ext cx="5019040" cy="29159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ound pink label with white text and a black background&#10;&#10;Description automatically generated">
            <a:extLst>
              <a:ext uri="{FF2B5EF4-FFF2-40B4-BE49-F238E27FC236}">
                <a16:creationId xmlns:a16="http://schemas.microsoft.com/office/drawing/2014/main" id="{EEB8006F-964C-A406-5548-00CCEB6701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58617" y="213160"/>
            <a:ext cx="1648769" cy="1648769"/>
          </a:xfrm>
          <a:prstGeom prst="rect">
            <a:avLst/>
          </a:prstGeom>
        </p:spPr>
      </p:pic>
    </p:spTree>
    <p:extLst>
      <p:ext uri="{BB962C8B-B14F-4D97-AF65-F5344CB8AC3E}">
        <p14:creationId xmlns:p14="http://schemas.microsoft.com/office/powerpoint/2010/main" val="2315216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75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down)">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0A2BF53-1370-9BC5-36E1-791D0B8FE9EA}"/>
              </a:ext>
            </a:extLst>
          </p:cNvPr>
          <p:cNvSpPr/>
          <p:nvPr/>
        </p:nvSpPr>
        <p:spPr>
          <a:xfrm>
            <a:off x="288317" y="1532328"/>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15">
            <a:extLst>
              <a:ext uri="{FF2B5EF4-FFF2-40B4-BE49-F238E27FC236}">
                <a16:creationId xmlns:a16="http://schemas.microsoft.com/office/drawing/2014/main" id="{2AC5439B-AA06-8A5A-EDF9-BB0C274390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355" y="3295361"/>
            <a:ext cx="3397771" cy="3631252"/>
          </a:xfrm>
          <a:prstGeom prst="rect">
            <a:avLst/>
          </a:prstGeom>
        </p:spPr>
      </p:pic>
      <p:sp>
        <p:nvSpPr>
          <p:cNvPr id="14" name="TextBox 13">
            <a:extLst>
              <a:ext uri="{FF2B5EF4-FFF2-40B4-BE49-F238E27FC236}">
                <a16:creationId xmlns:a16="http://schemas.microsoft.com/office/drawing/2014/main" id="{3F160494-2BB1-DEF8-3653-230DAE50C5CE}"/>
              </a:ext>
            </a:extLst>
          </p:cNvPr>
          <p:cNvSpPr txBox="1"/>
          <p:nvPr/>
        </p:nvSpPr>
        <p:spPr>
          <a:xfrm>
            <a:off x="3435126" y="2228671"/>
            <a:ext cx="8336031" cy="2308324"/>
          </a:xfrm>
          <a:prstGeom prst="rect">
            <a:avLst/>
          </a:prstGeom>
          <a:noFill/>
        </p:spPr>
        <p:txBody>
          <a:bodyPr wrap="square" rtlCol="0">
            <a:spAutoFit/>
          </a:bodyPr>
          <a:lstStyle/>
          <a:p>
            <a:pPr lvl="0" algn="just">
              <a:defRPr/>
            </a:pPr>
            <a:r>
              <a:rPr lang="vi-VN" sz="4800" b="1" dirty="0">
                <a:solidFill>
                  <a:srgbClr val="0070C0"/>
                </a:solidFill>
                <a:latin typeface="Calibri" panose="020F0502020204030204"/>
              </a:rPr>
              <a:t>Cơ nghiệp</a:t>
            </a:r>
            <a:r>
              <a:rPr lang="en-US" sz="4800" b="1" dirty="0">
                <a:solidFill>
                  <a:srgbClr val="0070C0"/>
                </a:solidFill>
                <a:latin typeface="Calibri" panose="020F0502020204030204"/>
              </a:rPr>
              <a:t>:</a:t>
            </a:r>
            <a:r>
              <a:rPr lang="vi-VN" sz="4800" b="1" dirty="0">
                <a:solidFill>
                  <a:srgbClr val="0070C0"/>
                </a:solidFill>
                <a:latin typeface="Calibri" panose="020F0502020204030204"/>
              </a:rPr>
              <a:t> </a:t>
            </a:r>
            <a:r>
              <a:rPr lang="vi-VN" sz="4800" b="1" dirty="0">
                <a:solidFill>
                  <a:srgbClr val="FF0000"/>
                </a:solidFill>
                <a:latin typeface="Calibri" panose="020F0502020204030204"/>
              </a:rPr>
              <a:t>toàn bộ những tài sản đã gây dựng được, làm cơ sở cho việc làm ăn</a:t>
            </a:r>
            <a:r>
              <a:rPr lang="en-US" sz="4800" b="1" dirty="0">
                <a:solidFill>
                  <a:srgbClr val="FF0000"/>
                </a:solidFill>
                <a:latin typeface="Calibri" panose="020F0502020204030204"/>
              </a:rPr>
              <a:t>.</a:t>
            </a:r>
            <a:endParaRPr kumimoji="0" lang="vi-VN" sz="4800" b="1" i="0" u="none" strike="noStrike" kern="1200" cap="none" spc="0" normalizeH="0" baseline="0" noProof="0" dirty="0">
              <a:ln>
                <a:noFill/>
              </a:ln>
              <a:solidFill>
                <a:srgbClr val="FF0000"/>
              </a:solidFill>
              <a:effectLst/>
              <a:uLnTx/>
              <a:uFillTx/>
              <a:latin typeface="Calibri" panose="020F0502020204030204"/>
            </a:endParaRPr>
          </a:p>
        </p:txBody>
      </p:sp>
      <p:pic>
        <p:nvPicPr>
          <p:cNvPr id="2" name="Picture 1">
            <a:extLst>
              <a:ext uri="{FF2B5EF4-FFF2-40B4-BE49-F238E27FC236}">
                <a16:creationId xmlns:a16="http://schemas.microsoft.com/office/drawing/2014/main" id="{B61CAD8C-4132-26E2-812D-B8C1ADD06832}"/>
              </a:ext>
            </a:extLst>
          </p:cNvPr>
          <p:cNvPicPr>
            <a:picLocks noChangeAspect="1"/>
          </p:cNvPicPr>
          <p:nvPr/>
        </p:nvPicPr>
        <p:blipFill>
          <a:blip r:embed="rId5"/>
          <a:stretch>
            <a:fillRect/>
          </a:stretch>
        </p:blipFill>
        <p:spPr>
          <a:xfrm>
            <a:off x="1846009" y="79077"/>
            <a:ext cx="9925148" cy="1268078"/>
          </a:xfrm>
          <a:prstGeom prst="rect">
            <a:avLst/>
          </a:prstGeom>
        </p:spPr>
      </p:pic>
    </p:spTree>
    <p:extLst>
      <p:ext uri="{BB962C8B-B14F-4D97-AF65-F5344CB8AC3E}">
        <p14:creationId xmlns:p14="http://schemas.microsoft.com/office/powerpoint/2010/main" val="3758278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75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8F0B9D-DEBB-DC8B-1900-F27D9F2C6D16}"/>
              </a:ext>
            </a:extLst>
          </p:cNvPr>
          <p:cNvGrpSpPr/>
          <p:nvPr/>
        </p:nvGrpSpPr>
        <p:grpSpPr>
          <a:xfrm>
            <a:off x="1971455" y="117360"/>
            <a:ext cx="9919681" cy="1213877"/>
            <a:chOff x="1563687" y="441006"/>
            <a:chExt cx="9919681" cy="1213877"/>
          </a:xfrm>
        </p:grpSpPr>
        <p:sp>
          <p:nvSpPr>
            <p:cNvPr id="5" name="TextBox 4">
              <a:extLst>
                <a:ext uri="{FF2B5EF4-FFF2-40B4-BE49-F238E27FC236}">
                  <a16:creationId xmlns:a16="http://schemas.microsoft.com/office/drawing/2014/main" id="{3416487E-E8EB-9F9B-82FD-1C30FD0899D7}"/>
                </a:ext>
              </a:extLst>
            </p:cNvPr>
            <p:cNvSpPr txBox="1"/>
            <p:nvPr/>
          </p:nvSpPr>
          <p:spPr>
            <a:xfrm>
              <a:off x="1563687" y="454554"/>
              <a:ext cx="99196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90500">
                    <a:solidFill>
                      <a:prstClr val="white"/>
                    </a:solidFill>
                  </a:ln>
                  <a:solidFill>
                    <a:prstClr val="white"/>
                  </a:solidFill>
                  <a:effectLst/>
                  <a:uLnTx/>
                  <a:uFillTx/>
                  <a:latin typeface="LNTH-LuoLuoNotangYuanTi 1" pitchFamily="2" charset="-128"/>
                  <a:ea typeface="LNTH-LuoLuoNotangYuanTi 1" pitchFamily="2" charset="-128"/>
                  <a:cs typeface="LNTH-LuoLuoNotangYuanTi 1" pitchFamily="2" charset="-128"/>
                </a:rPr>
                <a:t>GIẢI NGHĨA TỪ KHÓ HIỂU</a:t>
              </a:r>
            </a:p>
          </p:txBody>
        </p:sp>
        <p:sp>
          <p:nvSpPr>
            <p:cNvPr id="6" name="TextBox 5">
              <a:extLst>
                <a:ext uri="{FF2B5EF4-FFF2-40B4-BE49-F238E27FC236}">
                  <a16:creationId xmlns:a16="http://schemas.microsoft.com/office/drawing/2014/main" id="{4C7CBDBA-E5F1-0F27-76FD-0FA64084E8A6}"/>
                </a:ext>
              </a:extLst>
            </p:cNvPr>
            <p:cNvSpPr txBox="1"/>
            <p:nvPr/>
          </p:nvSpPr>
          <p:spPr>
            <a:xfrm>
              <a:off x="1563687" y="441006"/>
              <a:ext cx="979970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G</a:t>
              </a:r>
              <a:r>
                <a:rPr kumimoji="0" lang="en-US" sz="7200" b="0" i="0" u="none" strike="noStrike" kern="1200" cap="none" spc="0" normalizeH="0" baseline="0" noProof="0">
                  <a:ln>
                    <a:solidFill>
                      <a:prstClr val="black"/>
                    </a:solidFill>
                  </a:ln>
                  <a:solidFill>
                    <a:srgbClr val="FFFF00"/>
                  </a:solidFill>
                  <a:effectLst/>
                  <a:uLnTx/>
                  <a:uFillTx/>
                  <a:latin typeface="LNTH-LuoLuoNotangYuanTi 1" pitchFamily="2" charset="-128"/>
                  <a:ea typeface="LNTH-LuoLuoNotangYuanTi 1" pitchFamily="2" charset="-128"/>
                  <a:cs typeface="LNTH-LuoLuoNotangYuanTi 1" pitchFamily="2" charset="-128"/>
                </a:rPr>
                <a:t>I</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Ả</a:t>
              </a:r>
              <a:r>
                <a:rPr kumimoji="0" lang="en-US" sz="7200" b="0" i="0" u="none" strike="noStrike" kern="1200" cap="none" spc="0" normalizeH="0" baseline="0" noProof="0">
                  <a:ln>
                    <a:solidFill>
                      <a:prstClr val="black"/>
                    </a:solidFill>
                  </a:ln>
                  <a:solidFill>
                    <a:srgbClr val="0070C0"/>
                  </a:solidFill>
                  <a:effectLst/>
                  <a:uLnTx/>
                  <a:uFillTx/>
                  <a:latin typeface="LNTH-LuoLuoNotangYuanTi 1" pitchFamily="2" charset="-128"/>
                  <a:ea typeface="LNTH-LuoLuoNotangYuanTi 1" pitchFamily="2" charset="-128"/>
                  <a:cs typeface="LNTH-LuoLuoNotangYuanTi 1" pitchFamily="2" charset="-128"/>
                </a:rPr>
                <a:t>I </a:t>
              </a:r>
              <a:r>
                <a:rPr kumimoji="0" lang="en-US" sz="7200" b="0" i="0" u="none" strike="noStrike" kern="1200" cap="none" spc="0" normalizeH="0" baseline="0" noProof="0">
                  <a:ln>
                    <a:solidFill>
                      <a:prstClr val="black"/>
                    </a:solidFill>
                  </a:ln>
                  <a:solidFill>
                    <a:srgbClr val="FFC000"/>
                  </a:solidFill>
                  <a:effectLst/>
                  <a:uLnTx/>
                  <a:uFillTx/>
                  <a:latin typeface="LNTH-LuoLuoNotangYuanTi 1" pitchFamily="2" charset="-128"/>
                  <a:ea typeface="LNTH-LuoLuoNotangYuanTi 1" pitchFamily="2" charset="-128"/>
                  <a:cs typeface="LNTH-LuoLuoNotangYuanTi 1" pitchFamily="2" charset="-128"/>
                </a:rPr>
                <a:t>N</a:t>
              </a:r>
              <a:r>
                <a:rPr kumimoji="0" lang="en-US" sz="7200" b="0" i="0" u="none" strike="noStrike" kern="1200" cap="none" spc="0" normalizeH="0" baseline="0" noProof="0">
                  <a:ln>
                    <a:solidFill>
                      <a:prstClr val="black"/>
                    </a:solidFill>
                  </a:ln>
                  <a:solidFill>
                    <a:srgbClr val="FF0066"/>
                  </a:solidFill>
                  <a:effectLst/>
                  <a:uLnTx/>
                  <a:uFillTx/>
                  <a:latin typeface="LNTH-LuoLuoNotangYuanTi 1" pitchFamily="2" charset="-128"/>
                  <a:ea typeface="LNTH-LuoLuoNotangYuanTi 1" pitchFamily="2" charset="-128"/>
                  <a:cs typeface="LNTH-LuoLuoNotangYuanTi 1" pitchFamily="2" charset="-128"/>
                </a:rPr>
                <a:t>G</a:t>
              </a:r>
              <a:r>
                <a:rPr kumimoji="0" lang="en-US" sz="7200" b="0" i="0" u="none" strike="noStrike" kern="1200" cap="none" spc="0" normalizeH="0" baseline="0" noProof="0">
                  <a:ln>
                    <a:solidFill>
                      <a:prstClr val="black"/>
                    </a:solidFill>
                  </a:ln>
                  <a:solidFill>
                    <a:srgbClr val="00FF00"/>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ED7D31">
                      <a:lumMod val="60000"/>
                      <a:lumOff val="40000"/>
                    </a:srgbClr>
                  </a:solidFill>
                  <a:effectLst/>
                  <a:uLnTx/>
                  <a:uFillTx/>
                  <a:latin typeface="LNTH-LuoLuoNotangYuanTi 1" pitchFamily="2" charset="-128"/>
                  <a:ea typeface="LNTH-LuoLuoNotangYuanTi 1" pitchFamily="2" charset="-128"/>
                  <a:cs typeface="LNTH-LuoLuoNotangYuanTi 1" pitchFamily="2" charset="-128"/>
                </a:rPr>
                <a:t>Ĩ</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A </a:t>
              </a:r>
              <a:r>
                <a:rPr kumimoji="0" lang="en-US" sz="7200" b="0" i="0" u="none" strike="noStrike" kern="1200" cap="none" spc="0" normalizeH="0" baseline="0" noProof="0">
                  <a:ln>
                    <a:solidFill>
                      <a:prstClr val="black"/>
                    </a:solidFill>
                  </a:ln>
                  <a:solidFill>
                    <a:srgbClr val="70AD47"/>
                  </a:solidFill>
                  <a:effectLst/>
                  <a:uLnTx/>
                  <a:uFillTx/>
                  <a:latin typeface="LNTH-LuoLuoNotangYuanTi 1" pitchFamily="2" charset="-128"/>
                  <a:ea typeface="LNTH-LuoLuoNotangYuanTi 1" pitchFamily="2" charset="-128"/>
                  <a:cs typeface="LNTH-LuoLuoNotangYuanTi 1" pitchFamily="2" charset="-128"/>
                </a:rPr>
                <a:t>T</a:t>
              </a: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Ừ </a:t>
              </a:r>
              <a:r>
                <a:rPr kumimoji="0" lang="en-US" sz="7200" b="0" i="0" u="none" strike="noStrike" kern="1200" cap="none" spc="0" normalizeH="0" baseline="0" noProof="0">
                  <a:ln>
                    <a:solidFill>
                      <a:prstClr val="black"/>
                    </a:solidFill>
                  </a:ln>
                  <a:solidFill>
                    <a:srgbClr val="FF0066"/>
                  </a:solidFill>
                  <a:effectLst/>
                  <a:uLnTx/>
                  <a:uFillTx/>
                  <a:latin typeface="LNTH-LuoLuoNotangYuanTi 1" pitchFamily="2" charset="-128"/>
                  <a:ea typeface="LNTH-LuoLuoNotangYuanTi 1" pitchFamily="2" charset="-128"/>
                  <a:cs typeface="LNTH-LuoLuoNotangYuanTi 1" pitchFamily="2" charset="-128"/>
                </a:rPr>
                <a:t>K</a:t>
              </a:r>
              <a:r>
                <a:rPr kumimoji="0" lang="en-US" sz="7200" b="0" i="0" u="none" strike="noStrike" kern="1200" cap="none" spc="0" normalizeH="0" baseline="0" noProof="0">
                  <a:ln>
                    <a:solidFill>
                      <a:prstClr val="black"/>
                    </a:solidFill>
                  </a:ln>
                  <a:solidFill>
                    <a:srgbClr val="5B9BD5">
                      <a:lumMod val="20000"/>
                      <a:lumOff val="80000"/>
                    </a:srgbClr>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92D050"/>
                  </a:solidFill>
                  <a:effectLst/>
                  <a:uLnTx/>
                  <a:uFillTx/>
                  <a:latin typeface="LNTH-LuoLuoNotangYuanTi 1" pitchFamily="2" charset="-128"/>
                  <a:ea typeface="LNTH-LuoLuoNotangYuanTi 1" pitchFamily="2" charset="-128"/>
                  <a:cs typeface="LNTH-LuoLuoNotangYuanTi 1" pitchFamily="2" charset="-128"/>
                </a:rPr>
                <a:t>Ó</a:t>
              </a: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 </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FEEA7D"/>
                  </a:solidFill>
                  <a:effectLst/>
                  <a:uLnTx/>
                  <a:uFillTx/>
                  <a:latin typeface="LNTH-LuoLuoNotangYuanTi 1" pitchFamily="2" charset="-128"/>
                  <a:ea typeface="LNTH-LuoLuoNotangYuanTi 1" pitchFamily="2" charset="-128"/>
                  <a:cs typeface="LNTH-LuoLuoNotangYuanTi 1" pitchFamily="2" charset="-128"/>
                </a:rPr>
                <a:t>I</a:t>
              </a:r>
              <a:r>
                <a:rPr kumimoji="0" lang="en-US" sz="7200" b="0" i="0" u="none" strike="noStrike" kern="1200" cap="none" spc="0" normalizeH="0" baseline="0" noProof="0">
                  <a:ln>
                    <a:solidFill>
                      <a:prstClr val="black"/>
                    </a:solidFill>
                  </a:ln>
                  <a:solidFill>
                    <a:srgbClr val="00FF00"/>
                  </a:solidFill>
                  <a:effectLst/>
                  <a:uLnTx/>
                  <a:uFillTx/>
                  <a:latin typeface="LNTH-LuoLuoNotangYuanTi 1" pitchFamily="2" charset="-128"/>
                  <a:ea typeface="LNTH-LuoLuoNotangYuanTi 1" pitchFamily="2" charset="-128"/>
                  <a:cs typeface="LNTH-LuoLuoNotangYuanTi 1" pitchFamily="2" charset="-128"/>
                </a:rPr>
                <a:t>Ể</a:t>
              </a: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U</a:t>
              </a:r>
            </a:p>
          </p:txBody>
        </p:sp>
      </p:grpSp>
      <p:sp>
        <p:nvSpPr>
          <p:cNvPr id="8" name="Rectangle: Rounded Corners 7">
            <a:extLst>
              <a:ext uri="{FF2B5EF4-FFF2-40B4-BE49-F238E27FC236}">
                <a16:creationId xmlns:a16="http://schemas.microsoft.com/office/drawing/2014/main" id="{70A2BF53-1370-9BC5-36E1-791D0B8FE9EA}"/>
              </a:ext>
            </a:extLst>
          </p:cNvPr>
          <p:cNvSpPr/>
          <p:nvPr/>
        </p:nvSpPr>
        <p:spPr>
          <a:xfrm>
            <a:off x="288317" y="1532328"/>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15">
            <a:extLst>
              <a:ext uri="{FF2B5EF4-FFF2-40B4-BE49-F238E27FC236}">
                <a16:creationId xmlns:a16="http://schemas.microsoft.com/office/drawing/2014/main" id="{2AC5439B-AA06-8A5A-EDF9-BB0C274390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355" y="3295361"/>
            <a:ext cx="3397771" cy="3631252"/>
          </a:xfrm>
          <a:prstGeom prst="rect">
            <a:avLst/>
          </a:prstGeom>
        </p:spPr>
      </p:pic>
      <p:sp>
        <p:nvSpPr>
          <p:cNvPr id="14" name="TextBox 13">
            <a:extLst>
              <a:ext uri="{FF2B5EF4-FFF2-40B4-BE49-F238E27FC236}">
                <a16:creationId xmlns:a16="http://schemas.microsoft.com/office/drawing/2014/main" id="{3F160494-2BB1-DEF8-3653-230DAE50C5CE}"/>
              </a:ext>
            </a:extLst>
          </p:cNvPr>
          <p:cNvSpPr txBox="1"/>
          <p:nvPr/>
        </p:nvSpPr>
        <p:spPr>
          <a:xfrm>
            <a:off x="3435126" y="2228671"/>
            <a:ext cx="8336031" cy="3046988"/>
          </a:xfrm>
          <a:prstGeom prst="rect">
            <a:avLst/>
          </a:prstGeom>
          <a:noFill/>
        </p:spPr>
        <p:txBody>
          <a:bodyPr wrap="square" rtlCol="0">
            <a:spAutoFit/>
          </a:bodyPr>
          <a:lstStyle/>
          <a:p>
            <a:pPr lvl="0" algn="just">
              <a:defRPr/>
            </a:pPr>
            <a:r>
              <a:rPr lang="vi-VN" sz="4800" b="1" dirty="0">
                <a:solidFill>
                  <a:srgbClr val="0070C0"/>
                </a:solidFill>
                <a:latin typeface="Calibri" panose="020F0502020204030204"/>
              </a:rPr>
              <a:t>Ngất lịm: </a:t>
            </a:r>
            <a:r>
              <a:rPr lang="vi-VN" sz="4800" b="1" dirty="0">
                <a:solidFill>
                  <a:srgbClr val="FF0000"/>
                </a:solidFill>
                <a:latin typeface="Calibri" panose="020F0502020204030204"/>
              </a:rPr>
              <a:t>ở trạng thái bất tỉnh đột ngột vì thiêu máu lên não hoặc vì ức che thần kinh quá mạnh.</a:t>
            </a:r>
            <a:endParaRPr kumimoji="0" lang="vi-VN" sz="48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3180189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4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 presetClass="entr" presetSubtype="4" fill="hold" grpId="0" nodeType="withEffect">
                                  <p:stCondLst>
                                    <p:cond delay="7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1535AD31-858B-E750-DF3B-7421C7F4B7F8}"/>
              </a:ext>
            </a:extLst>
          </p:cNvPr>
          <p:cNvPicPr>
            <a:picLocks noChangeAspect="1"/>
          </p:cNvPicPr>
          <p:nvPr/>
        </p:nvPicPr>
        <p:blipFill>
          <a:blip r:embed="rId4"/>
          <a:stretch>
            <a:fillRect/>
          </a:stretch>
        </p:blipFill>
        <p:spPr>
          <a:xfrm>
            <a:off x="206753" y="127730"/>
            <a:ext cx="11778493" cy="6602540"/>
          </a:xfrm>
          <a:prstGeom prst="rect">
            <a:avLst/>
          </a:prstGeom>
        </p:spPr>
      </p:pic>
    </p:spTree>
    <p:extLst>
      <p:ext uri="{BB962C8B-B14F-4D97-AF65-F5344CB8AC3E}">
        <p14:creationId xmlns:p14="http://schemas.microsoft.com/office/powerpoint/2010/main" val="3666134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8F0E8E07-E068-A953-1CFA-284D481CB430}"/>
              </a:ext>
            </a:extLst>
          </p:cNvPr>
          <p:cNvPicPr>
            <a:picLocks noChangeAspect="1"/>
          </p:cNvPicPr>
          <p:nvPr/>
        </p:nvPicPr>
        <p:blipFill>
          <a:blip r:embed="rId4"/>
          <a:stretch>
            <a:fillRect/>
          </a:stretch>
        </p:blipFill>
        <p:spPr>
          <a:xfrm>
            <a:off x="758489" y="539245"/>
            <a:ext cx="10675021" cy="5779509"/>
          </a:xfrm>
          <a:prstGeom prst="rect">
            <a:avLst/>
          </a:prstGeom>
        </p:spPr>
      </p:pic>
    </p:spTree>
    <p:extLst>
      <p:ext uri="{BB962C8B-B14F-4D97-AF65-F5344CB8AC3E}">
        <p14:creationId xmlns:p14="http://schemas.microsoft.com/office/powerpoint/2010/main" val="410528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331" y="801322"/>
            <a:ext cx="5617602" cy="5617602"/>
          </a:xfrm>
          <a:prstGeom prst="rect">
            <a:avLst/>
          </a:prstGeom>
        </p:spPr>
      </p:pic>
      <p:sp>
        <p:nvSpPr>
          <p:cNvPr id="8" name="TextBox 7"/>
          <p:cNvSpPr txBox="1"/>
          <p:nvPr/>
        </p:nvSpPr>
        <p:spPr>
          <a:xfrm>
            <a:off x="4286501" y="470930"/>
            <a:ext cx="478764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6633E"/>
                </a:solidFill>
                <a:effectLst/>
                <a:uLnTx/>
                <a:uFillTx/>
                <a:latin typeface="#9Slide07 SVNAdeline" panose="02000500000000000000" pitchFamily="2" charset="0"/>
                <a:cs typeface="+mn-cs"/>
              </a:rPr>
              <a:t>TRÒ CHƠI:</a:t>
            </a:r>
          </a:p>
        </p:txBody>
      </p:sp>
      <p:pic>
        <p:nvPicPr>
          <p:cNvPr id="2" name="Picture 1"/>
          <p:cNvPicPr>
            <a:picLocks noChangeAspect="1"/>
          </p:cNvPicPr>
          <p:nvPr/>
        </p:nvPicPr>
        <p:blipFill>
          <a:blip r:embed="rId4"/>
          <a:stretch>
            <a:fillRect/>
          </a:stretch>
        </p:blipFill>
        <p:spPr>
          <a:xfrm>
            <a:off x="3120735" y="978761"/>
            <a:ext cx="9608129" cy="6968332"/>
          </a:xfrm>
          <a:prstGeom prst="rect">
            <a:avLst/>
          </a:prstGeom>
        </p:spPr>
      </p:pic>
    </p:spTree>
    <p:extLst>
      <p:ext uri="{BB962C8B-B14F-4D97-AF65-F5344CB8AC3E}">
        <p14:creationId xmlns:p14="http://schemas.microsoft.com/office/powerpoint/2010/main" val="556180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A095A25B-BDEE-9CBE-9217-F7CCA5B90CEA}"/>
              </a:ext>
            </a:extLst>
          </p:cNvPr>
          <p:cNvPicPr>
            <a:picLocks noChangeAspect="1"/>
          </p:cNvPicPr>
          <p:nvPr/>
        </p:nvPicPr>
        <p:blipFill>
          <a:blip r:embed="rId5"/>
          <a:stretch>
            <a:fillRect/>
          </a:stretch>
        </p:blipFill>
        <p:spPr>
          <a:xfrm>
            <a:off x="1183060" y="431626"/>
            <a:ext cx="10708939" cy="6858000"/>
          </a:xfrm>
          <a:prstGeom prst="rect">
            <a:avLst/>
          </a:prstGeom>
        </p:spPr>
      </p:pic>
    </p:spTree>
    <p:controls>
      <mc:AlternateContent xmlns:mc="http://schemas.openxmlformats.org/markup-compatibility/2006">
        <mc:Choice xmlns:v="urn:schemas-microsoft-com:vml" Requires="v">
          <p:control name="TextBox1" r:id="rId1" imgW="3441600" imgH="1479600"/>
        </mc:Choice>
        <mc:Fallback>
          <p:control name="TextBox1" r:id="rId1" imgW="3441600" imgH="1479600">
            <p:pic>
              <p:nvPicPr>
                <p:cNvPr id="9" name="TextBox1">
                  <a:extLst>
                    <a:ext uri="{FF2B5EF4-FFF2-40B4-BE49-F238E27FC236}">
                      <a16:creationId xmlns:a16="http://schemas.microsoft.com/office/drawing/2014/main" id="{BAFFD7BD-8694-3CEF-B280-A9EE3462C51B}"/>
                    </a:ext>
                  </a:extLst>
                </p:cNvPr>
                <p:cNvPicPr>
                  <a:picLocks/>
                </p:cNvPicPr>
                <p:nvPr/>
              </p:nvPicPr>
              <p:blipFill>
                <a:blip r:embed="rId6"/>
                <a:stretch>
                  <a:fillRect/>
                </a:stretch>
              </p:blipFill>
              <p:spPr>
                <a:xfrm>
                  <a:off x="4445876" y="3860626"/>
                  <a:ext cx="3440613" cy="1479432"/>
                </a:xfrm>
                <a:prstGeom prst="rect">
                  <a:avLst/>
                </a:prstGeom>
              </p:spPr>
            </p:pic>
          </p:control>
        </mc:Fallback>
      </mc:AlternateContent>
    </p:controls>
    <p:extLst>
      <p:ext uri="{BB962C8B-B14F-4D97-AF65-F5344CB8AC3E}">
        <p14:creationId xmlns:p14="http://schemas.microsoft.com/office/powerpoint/2010/main" val="2543574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C0411749-FEBE-B86D-E33D-449C74A227A7}"/>
              </a:ext>
            </a:extLst>
          </p:cNvPr>
          <p:cNvSpPr/>
          <p:nvPr/>
        </p:nvSpPr>
        <p:spPr>
          <a:xfrm rot="217802">
            <a:off x="1271314" y="404734"/>
            <a:ext cx="5186597" cy="1693889"/>
          </a:xfrm>
          <a:prstGeom prst="cloud">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0CCA1565-EA74-B15F-FAE9-6D8B20182918}"/>
              </a:ext>
            </a:extLst>
          </p:cNvPr>
          <p:cNvGrpSpPr/>
          <p:nvPr/>
        </p:nvGrpSpPr>
        <p:grpSpPr>
          <a:xfrm>
            <a:off x="2181287" y="743845"/>
            <a:ext cx="3914713" cy="1015665"/>
            <a:chOff x="316289" y="1175540"/>
            <a:chExt cx="3914713" cy="1015665"/>
          </a:xfrm>
        </p:grpSpPr>
        <p:sp>
          <p:nvSpPr>
            <p:cNvPr id="5" name="TextBox 4">
              <a:extLst>
                <a:ext uri="{FF2B5EF4-FFF2-40B4-BE49-F238E27FC236}">
                  <a16:creationId xmlns:a16="http://schemas.microsoft.com/office/drawing/2014/main" id="{1EADEF29-449B-6F3A-A0D2-62D8B261F6F9}"/>
                </a:ext>
              </a:extLst>
            </p:cNvPr>
            <p:cNvSpPr txBox="1"/>
            <p:nvPr/>
          </p:nvSpPr>
          <p:spPr>
            <a:xfrm>
              <a:off x="316289" y="1175542"/>
              <a:ext cx="39063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0">
                    <a:solidFill>
                      <a:prstClr val="white"/>
                    </a:solidFill>
                  </a:ln>
                  <a:solidFill>
                    <a:prstClr val="white"/>
                  </a:solidFill>
                  <a:effectLst/>
                  <a:uLnTx/>
                  <a:uFillTx/>
                  <a:latin typeface="LNTH-LuoLuoNotangYuanTi 1" pitchFamily="2" charset="-128"/>
                  <a:ea typeface="LNTH-LuoLuoNotangYuanTi 1" pitchFamily="2" charset="-128"/>
                  <a:cs typeface="LNTH-LuoLuoNotangYuanTi 1" pitchFamily="2" charset="-128"/>
                </a:rPr>
                <a:t>HOẠT ĐỘNG</a:t>
              </a:r>
            </a:p>
          </p:txBody>
        </p:sp>
        <p:sp>
          <p:nvSpPr>
            <p:cNvPr id="6" name="TextBox 5">
              <a:extLst>
                <a:ext uri="{FF2B5EF4-FFF2-40B4-BE49-F238E27FC236}">
                  <a16:creationId xmlns:a16="http://schemas.microsoft.com/office/drawing/2014/main" id="{A89DF41B-EA2A-E45C-403E-AEB2B2B623C0}"/>
                </a:ext>
              </a:extLst>
            </p:cNvPr>
            <p:cNvSpPr txBox="1"/>
            <p:nvPr/>
          </p:nvSpPr>
          <p:spPr>
            <a:xfrm>
              <a:off x="324702" y="1175540"/>
              <a:ext cx="39063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ED7D31"/>
                  </a:solidFill>
                  <a:effectLst/>
                  <a:uLnTx/>
                  <a:uFillTx/>
                  <a:latin typeface="LNTH-LuoLuoNotangYuanTi 1" pitchFamily="2" charset="-128"/>
                  <a:ea typeface="LNTH-LuoLuoNotangYuanTi 1" pitchFamily="2" charset="-128"/>
                  <a:cs typeface="LNTH-LuoLuoNotangYuanTi 1" pitchFamily="2" charset="-128"/>
                </a:rPr>
                <a:t>HOẠT ĐỘNG</a:t>
              </a:r>
            </a:p>
          </p:txBody>
        </p:sp>
      </p:grpSp>
      <p:sp>
        <p:nvSpPr>
          <p:cNvPr id="7" name="TextBox 6">
            <a:extLst>
              <a:ext uri="{FF2B5EF4-FFF2-40B4-BE49-F238E27FC236}">
                <a16:creationId xmlns:a16="http://schemas.microsoft.com/office/drawing/2014/main" id="{066F09FC-4639-F505-19D0-93322F8C887A}"/>
              </a:ext>
            </a:extLst>
          </p:cNvPr>
          <p:cNvSpPr txBox="1"/>
          <p:nvPr/>
        </p:nvSpPr>
        <p:spPr>
          <a:xfrm>
            <a:off x="-50106" y="1985563"/>
            <a:ext cx="8369085" cy="3277820"/>
          </a:xfrm>
          <a:prstGeom prst="rect">
            <a:avLst/>
          </a:prstGeom>
          <a:noFill/>
          <a:ln>
            <a:noFill/>
          </a:ln>
          <a:effectLst>
            <a:outerShdw blurRad="107950" dist="12700" dir="5400000" algn="ctr">
              <a:srgbClr val="000000"/>
            </a:outerShdw>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200" b="1" i="0" u="none" strike="noStrike" kern="1200" cap="none" spc="0" normalizeH="0" baseline="0" noProof="0">
                <a:ln>
                  <a:solidFill>
                    <a:prstClr val="white"/>
                  </a:solidFill>
                </a:ln>
                <a:solidFill>
                  <a:srgbClr val="FF0000"/>
                </a:solidFill>
                <a:effectLst/>
                <a:uLnTx/>
                <a:uFillTx/>
                <a:latin typeface="SVN-Gretoon" panose="02040603050506020204" pitchFamily="18" charset="0"/>
                <a:ea typeface="+mn-ea"/>
                <a:cs typeface="+mn-cs"/>
              </a:rPr>
              <a:t>L</a:t>
            </a:r>
            <a:r>
              <a:rPr kumimoji="0" lang="en-US" sz="7200" b="1" i="0" u="none" strike="noStrike" kern="1200" cap="none" spc="0" normalizeH="0" baseline="0" noProof="0">
                <a:ln>
                  <a:solidFill>
                    <a:prstClr val="white"/>
                  </a:solidFill>
                </a:ln>
                <a:solidFill>
                  <a:srgbClr val="FFFF00"/>
                </a:solidFill>
                <a:effectLst/>
                <a:uLnTx/>
                <a:uFillTx/>
                <a:latin typeface="SVN-Gretoon" panose="02040603050506020204" pitchFamily="18" charset="0"/>
                <a:ea typeface="+mn-ea"/>
                <a:cs typeface="+mn-cs"/>
              </a:rPr>
              <a:t>U</a:t>
            </a:r>
            <a:r>
              <a:rPr kumimoji="0" lang="en-US" sz="7200" b="1" i="0" u="none" strike="noStrike" kern="1200" cap="none" spc="0" normalizeH="0" baseline="0" noProof="0">
                <a:ln>
                  <a:solidFill>
                    <a:prstClr val="white"/>
                  </a:solidFill>
                </a:ln>
                <a:solidFill>
                  <a:srgbClr val="00B050"/>
                </a:solidFill>
                <a:effectLst/>
                <a:uLnTx/>
                <a:uFillTx/>
                <a:latin typeface="SVN-Gretoon" panose="02040603050506020204" pitchFamily="18" charset="0"/>
                <a:ea typeface="+mn-ea"/>
                <a:cs typeface="+mn-cs"/>
              </a:rPr>
              <a:t>Y</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Ệ</a:t>
            </a:r>
            <a:r>
              <a:rPr kumimoji="0" lang="en-US" sz="7200" b="1" i="0" u="none" strike="noStrike" kern="1200" cap="none" spc="0" normalizeH="0" baseline="0" noProof="0">
                <a:ln>
                  <a:solidFill>
                    <a:prstClr val="white"/>
                  </a:solidFill>
                </a:ln>
                <a:solidFill>
                  <a:srgbClr val="FFC000"/>
                </a:solidFill>
                <a:effectLst/>
                <a:uLnTx/>
                <a:uFillTx/>
                <a:latin typeface="SVN-Gretoon" panose="02040603050506020204" pitchFamily="18" charset="0"/>
                <a:ea typeface="+mn-ea"/>
                <a:cs typeface="+mn-cs"/>
              </a:rPr>
              <a:t>N</a:t>
            </a:r>
            <a:r>
              <a:rPr kumimoji="0" lang="en-US" sz="7200" b="1" i="0" u="none" strike="noStrike" kern="1200" cap="none" spc="0" normalizeH="0" baseline="0" noProof="0">
                <a:ln>
                  <a:solidFill>
                    <a:prstClr val="white"/>
                  </a:solidFill>
                </a:ln>
                <a:solidFill>
                  <a:prstClr val="black"/>
                </a:solidFill>
                <a:effectLst/>
                <a:uLnTx/>
                <a:uFillTx/>
                <a:latin typeface="SVN-Gretoon" panose="02040603050506020204" pitchFamily="18" charset="0"/>
                <a:ea typeface="+mn-ea"/>
                <a:cs typeface="+mn-cs"/>
              </a:rPr>
              <a:t> </a:t>
            </a:r>
            <a:r>
              <a:rPr kumimoji="0" lang="en-US" sz="7200" b="1" i="0" u="none" strike="noStrike" kern="1200" cap="none" spc="0" normalizeH="0" baseline="0" noProof="0">
                <a:ln>
                  <a:solidFill>
                    <a:prstClr val="white"/>
                  </a:solidFill>
                </a:ln>
                <a:solidFill>
                  <a:srgbClr val="FF3300"/>
                </a:solidFill>
                <a:effectLst/>
                <a:uLnTx/>
                <a:uFillTx/>
                <a:latin typeface="SVN-Gretoon" panose="02040603050506020204" pitchFamily="18" charset="0"/>
                <a:ea typeface="+mn-ea"/>
                <a:cs typeface="+mn-cs"/>
              </a:rPr>
              <a:t>Đ</a:t>
            </a:r>
            <a:r>
              <a:rPr kumimoji="0" lang="en-US" sz="7200" b="1" i="0" u="none" strike="noStrike" kern="1200" cap="none" spc="0" normalizeH="0" baseline="0" noProof="0">
                <a:ln>
                  <a:solidFill>
                    <a:prstClr val="white"/>
                  </a:solidFill>
                </a:ln>
                <a:solidFill>
                  <a:srgbClr val="0070C0"/>
                </a:solidFill>
                <a:effectLst/>
                <a:uLnTx/>
                <a:uFillTx/>
                <a:latin typeface="SVN-Gretoon" panose="02040603050506020204" pitchFamily="18" charset="0"/>
                <a:ea typeface="+mn-ea"/>
                <a:cs typeface="+mn-cs"/>
              </a:rPr>
              <a:t>Ọ</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C</a:t>
            </a:r>
            <a:r>
              <a:rPr kumimoji="0" lang="en-US" sz="7200" b="1" i="0" u="none" strike="noStrike" kern="1200" cap="none" spc="0" normalizeH="0" baseline="0" noProof="0">
                <a:ln>
                  <a:solidFill>
                    <a:prstClr val="white"/>
                  </a:solidFill>
                </a:ln>
                <a:solidFill>
                  <a:prstClr val="black"/>
                </a:solidFill>
                <a:effectLst/>
                <a:uLnTx/>
                <a:uFillTx/>
                <a:latin typeface="SVN-Gretoon" panose="02040603050506020204" pitchFamily="18" charset="0"/>
                <a:ea typeface="+mn-ea"/>
                <a:cs typeface="+mn-cs"/>
              </a:rPr>
              <a:t> </a:t>
            </a:r>
            <a:r>
              <a:rPr kumimoji="0" lang="en-US" sz="7200" b="1" i="0" u="none" strike="noStrike" kern="1200" cap="none" spc="0" normalizeH="0" baseline="0" noProof="0">
                <a:ln>
                  <a:solidFill>
                    <a:prstClr val="white"/>
                  </a:solidFill>
                </a:ln>
                <a:solidFill>
                  <a:srgbClr val="ED7D31"/>
                </a:solidFill>
                <a:effectLst/>
                <a:uLnTx/>
                <a:uFillTx/>
                <a:latin typeface="SVN-Gretoon" panose="02040603050506020204" pitchFamily="18" charset="0"/>
                <a:ea typeface="+mn-ea"/>
                <a:cs typeface="+mn-cs"/>
              </a:rPr>
              <a:t>H</a:t>
            </a:r>
            <a:r>
              <a:rPr kumimoji="0" lang="en-US" sz="7200" b="1" i="0" u="none" strike="noStrike" kern="1200" cap="none" spc="0" normalizeH="0" baseline="0" noProof="0">
                <a:ln>
                  <a:solidFill>
                    <a:prstClr val="white"/>
                  </a:solidFill>
                </a:ln>
                <a:solidFill>
                  <a:srgbClr val="FFFF00"/>
                </a:solidFill>
                <a:effectLst/>
                <a:uLnTx/>
                <a:uFillTx/>
                <a:latin typeface="SVN-Gretoon" panose="02040603050506020204" pitchFamily="18" charset="0"/>
                <a:ea typeface="+mn-ea"/>
                <a:cs typeface="+mn-cs"/>
              </a:rPr>
              <a:t>I</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Ể</a:t>
            </a:r>
            <a:r>
              <a:rPr kumimoji="0" lang="en-US" sz="7200" b="1" i="0" u="none" strike="noStrike" kern="1200" cap="none" spc="0" normalizeH="0" baseline="0" noProof="0">
                <a:ln>
                  <a:solidFill>
                    <a:prstClr val="white"/>
                  </a:solidFill>
                </a:ln>
                <a:solidFill>
                  <a:srgbClr val="5B9BD5">
                    <a:lumMod val="50000"/>
                  </a:srgbClr>
                </a:solidFill>
                <a:effectLst/>
                <a:uLnTx/>
                <a:uFillTx/>
                <a:latin typeface="SVN-Gretoon" panose="02040603050506020204" pitchFamily="18" charset="0"/>
                <a:ea typeface="+mn-ea"/>
                <a:cs typeface="+mn-cs"/>
              </a:rPr>
              <a:t>U</a:t>
            </a:r>
            <a:endParaRPr kumimoji="0" lang="en-US" sz="7200" b="1" i="0" u="none" strike="noStrike" kern="1200" cap="none" spc="0" normalizeH="0" baseline="0" noProof="0">
              <a:ln>
                <a:solidFill>
                  <a:prstClr val="white"/>
                </a:solidFill>
              </a:ln>
              <a:solidFill>
                <a:srgbClr val="ED7D31">
                  <a:lumMod val="75000"/>
                </a:srgbClr>
              </a:solidFill>
              <a:effectLst/>
              <a:uLnTx/>
              <a:uFillTx/>
              <a:latin typeface="SVN-Gretoon" panose="02040603050506020204" pitchFamily="18" charset="0"/>
              <a:ea typeface="+mn-ea"/>
              <a:cs typeface="+mn-cs"/>
            </a:endParaRPr>
          </a:p>
        </p:txBody>
      </p:sp>
      <p:pic>
        <p:nvPicPr>
          <p:cNvPr id="3074" name="Picture 2" descr="Mỗi tháng một cuốn sách">
            <a:extLst>
              <a:ext uri="{FF2B5EF4-FFF2-40B4-BE49-F238E27FC236}">
                <a16:creationId xmlns:a16="http://schemas.microsoft.com/office/drawing/2014/main" id="{E276855F-FDC9-0E9B-2406-359840DCC23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51" b="93627" l="1215" r="95547">
                        <a14:foregroundMark x1="51822" y1="2941" x2="51822" y2="2941"/>
                        <a14:foregroundMark x1="96356" y1="45098" x2="96356" y2="45098"/>
                        <a14:foregroundMark x1="6478" y1="42647" x2="6478" y2="42647"/>
                        <a14:foregroundMark x1="1215" y1="40196" x2="1215" y2="40196"/>
                        <a14:foregroundMark x1="45344" y1="86275" x2="49798" y2="93627"/>
                        <a14:foregroundMark x1="17409" y1="67157" x2="20648" y2="77941"/>
                        <a14:foregroundMark x1="14170" y1="67157" x2="16194" y2="79412"/>
                        <a14:foregroundMark x1="86640" y1="65686" x2="86640" y2="82353"/>
                        <a14:foregroundMark x1="54251" y1="28922" x2="68421" y2="37255"/>
                        <a14:foregroundMark x1="40081" y1="25000" x2="40081" y2="49020"/>
                      </a14:backgroundRemoval>
                    </a14:imgEffect>
                  </a14:imgLayer>
                </a14:imgProps>
              </a:ext>
              <a:ext uri="{28A0092B-C50C-407E-A947-70E740481C1C}">
                <a14:useLocalDpi xmlns:a14="http://schemas.microsoft.com/office/drawing/2010/main" val="0"/>
              </a:ext>
            </a:extLst>
          </a:blip>
          <a:srcRect/>
          <a:stretch>
            <a:fillRect/>
          </a:stretch>
        </p:blipFill>
        <p:spPr bwMode="auto">
          <a:xfrm>
            <a:off x="185979" y="87580"/>
            <a:ext cx="1886565" cy="155813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Giáo Dục, Học Tập, Học Sinh, Kiến Thức, Học Nhóm, Tải hình PNG 187 -  Free.Vector6.com">
            <a:extLst>
              <a:ext uri="{FF2B5EF4-FFF2-40B4-BE49-F238E27FC236}">
                <a16:creationId xmlns:a16="http://schemas.microsoft.com/office/drawing/2014/main" id="{A0D65BA1-C12C-FA72-D9F0-353F00AFFF5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829"/>
          <a:stretch/>
        </p:blipFill>
        <p:spPr bwMode="auto">
          <a:xfrm>
            <a:off x="270726" y="4924770"/>
            <a:ext cx="3603636" cy="193323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rẻ Em, Học Tập, Học Bài, Giáo Dục, Mầm Non, Tải hình PNG 111 -  Free.Vector6.com">
            <a:extLst>
              <a:ext uri="{FF2B5EF4-FFF2-40B4-BE49-F238E27FC236}">
                <a16:creationId xmlns:a16="http://schemas.microsoft.com/office/drawing/2014/main" id="{0DDC3242-4C04-A751-5CFA-B2CF8F2C5DA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721" b="12688"/>
          <a:stretch/>
        </p:blipFill>
        <p:spPr bwMode="auto">
          <a:xfrm>
            <a:off x="5003439" y="4555864"/>
            <a:ext cx="3005786" cy="2302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468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ppt_w</p:attrName>
                                        </p:attrNameLst>
                                      </p:cBhvr>
                                      <p:tavLst>
                                        <p:tav tm="0" fmla="#ppt_w*sin(2.5*pi*$)">
                                          <p:val>
                                            <p:fltVal val="0"/>
                                          </p:val>
                                        </p:tav>
                                        <p:tav tm="100000">
                                          <p:val>
                                            <p:fltVal val="1"/>
                                          </p:val>
                                        </p:tav>
                                      </p:tavLst>
                                    </p:anim>
                                    <p:anim calcmode="lin" valueType="num">
                                      <p:cBhvr>
                                        <p:cTn id="9" dur="1000" fill="hold"/>
                                        <p:tgtEl>
                                          <p:spTgt spid="4"/>
                                        </p:tgtEl>
                                        <p:attrNameLst>
                                          <p:attrName>ppt_h</p:attrName>
                                        </p:attrNameLst>
                                      </p:cBhvr>
                                      <p:tavLst>
                                        <p:tav tm="0">
                                          <p:val>
                                            <p:strVal val="#ppt_h"/>
                                          </p:val>
                                        </p:tav>
                                        <p:tav tm="100000">
                                          <p:val>
                                            <p:strVal val="#ppt_h"/>
                                          </p:val>
                                        </p:tav>
                                      </p:tavLst>
                                    </p:anim>
                                  </p:childTnLst>
                                </p:cTn>
                              </p:par>
                              <p:par>
                                <p:cTn id="10" presetID="22" presetClass="entr" presetSubtype="1"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1C4BD7D-DC0C-DB0E-56F7-588040EEB72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1020" y="323381"/>
            <a:ext cx="10987789" cy="1617179"/>
          </a:xfrm>
          <a:prstGeom prst="rect">
            <a:avLst/>
          </a:prstGeom>
        </p:spPr>
      </p:pic>
      <p:pic>
        <p:nvPicPr>
          <p:cNvPr id="1028" name="Picture 4" descr="Clip nghệ thuật số - hình mẫu phim hoạt hình số 1 png tải về - Miễn phí  trong suốt điện Thoại Di động Phụ Kiện png Tải về.">
            <a:extLst>
              <a:ext uri="{FF2B5EF4-FFF2-40B4-BE49-F238E27FC236}">
                <a16:creationId xmlns:a16="http://schemas.microsoft.com/office/drawing/2014/main" id="{4BCBCC3F-786E-A2B5-8A01-9036316B63B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97724" y="61924"/>
            <a:ext cx="1046593" cy="15585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AA4D178-2714-9ECC-7017-54F7A7FE246E}"/>
              </a:ext>
            </a:extLst>
          </p:cNvPr>
          <p:cNvSpPr txBox="1"/>
          <p:nvPr/>
        </p:nvSpPr>
        <p:spPr>
          <a:xfrm>
            <a:off x="1221721" y="529221"/>
            <a:ext cx="10025399" cy="1077218"/>
          </a:xfrm>
          <a:prstGeom prst="rect">
            <a:avLst/>
          </a:prstGeom>
          <a:noFill/>
        </p:spPr>
        <p:txBody>
          <a:bodyPr wrap="square" rtlCol="0">
            <a:spAutoFit/>
          </a:bodyPr>
          <a:lstStyle/>
          <a:p>
            <a:pPr lvl="0" algn="ctr">
              <a:defRPr/>
            </a:pPr>
            <a:r>
              <a:rPr lang="vi-VN" sz="3200" b="1" dirty="0">
                <a:solidFill>
                  <a:prstClr val="black"/>
                </a:solidFill>
              </a:rPr>
              <a:t>Hãy giới thiệu về “Trang trại rừng” và sự gắn bó của Mát với trang trại.</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B7BEF269-99B0-9A8B-BB5F-9BC8CCC1D9AA}"/>
              </a:ext>
            </a:extLst>
          </p:cNvPr>
          <p:cNvSpPr/>
          <p:nvPr/>
        </p:nvSpPr>
        <p:spPr>
          <a:xfrm>
            <a:off x="191146" y="2293496"/>
            <a:ext cx="11809708" cy="4301549"/>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524116F-F64C-B2E8-2558-1314CB2C9493}"/>
              </a:ext>
            </a:extLst>
          </p:cNvPr>
          <p:cNvSpPr txBox="1"/>
          <p:nvPr/>
        </p:nvSpPr>
        <p:spPr>
          <a:xfrm>
            <a:off x="325120" y="2405994"/>
            <a:ext cx="6502400" cy="1961755"/>
          </a:xfrm>
          <a:prstGeom prst="rect">
            <a:avLst/>
          </a:prstGeom>
          <a:noFill/>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Giới thiệu về “Trang trại rừng”: </a:t>
            </a:r>
            <a:r>
              <a:rPr kumimoji="0" lang="vi-VN" sz="28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trang trại rộng lớn, nổi tiếng trong vùng, cơ nghiệp của tổ tiên để lại, có nhiều loại cây và có giống cây quý hiếm.</a:t>
            </a:r>
            <a:endPar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C841683D-86F7-A407-08D5-B7B08DD13774}"/>
              </a:ext>
            </a:extLst>
          </p:cNvPr>
          <p:cNvSpPr txBox="1"/>
          <p:nvPr/>
        </p:nvSpPr>
        <p:spPr>
          <a:xfrm>
            <a:off x="294640" y="4437994"/>
            <a:ext cx="6502400" cy="1961755"/>
          </a:xfrm>
          <a:prstGeom prst="rect">
            <a:avLst/>
          </a:prstGeom>
          <a:noFill/>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Sự gắn bó của Mát với trang trại: </a:t>
            </a:r>
            <a:r>
              <a:rPr kumimoji="0" lang="vi-VN" sz="280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cùng ông chăm sóc cây hằng ngày, nhớ được tên và đặc tính của nhiêu loại cây, hứa với ông sẽ bảo vệ trang trại thật tốt.</a:t>
            </a:r>
            <a:endParaRPr kumimoji="0" lang="en-US" sz="280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026" name="Picture 1025">
            <a:extLst>
              <a:ext uri="{FF2B5EF4-FFF2-40B4-BE49-F238E27FC236}">
                <a16:creationId xmlns:a16="http://schemas.microsoft.com/office/drawing/2014/main" id="{C3D63937-2307-1E42-520E-EE05FFFC6BE1}"/>
              </a:ext>
            </a:extLst>
          </p:cNvPr>
          <p:cNvPicPr>
            <a:picLocks noChangeAspect="1"/>
          </p:cNvPicPr>
          <p:nvPr/>
        </p:nvPicPr>
        <p:blipFill>
          <a:blip r:embed="rId8"/>
          <a:stretch>
            <a:fillRect/>
          </a:stretch>
        </p:blipFill>
        <p:spPr>
          <a:xfrm>
            <a:off x="7115586" y="2783840"/>
            <a:ext cx="4675094" cy="3311525"/>
          </a:xfrm>
          <a:prstGeom prst="rect">
            <a:avLst/>
          </a:prstGeom>
        </p:spPr>
      </p:pic>
    </p:spTree>
    <p:extLst>
      <p:ext uri="{BB962C8B-B14F-4D97-AF65-F5344CB8AC3E}">
        <p14:creationId xmlns:p14="http://schemas.microsoft.com/office/powerpoint/2010/main" val="33490403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wipe(down)">
                                      <p:cBhvr>
                                        <p:cTn id="19" dur="500"/>
                                        <p:tgtEl>
                                          <p:spTgt spid="102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b="-6000"/>
          </a:stretch>
        </a:blip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1C4BD7D-DC0C-DB0E-56F7-588040EEB72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21020" y="173480"/>
            <a:ext cx="10987789" cy="2120016"/>
          </a:xfrm>
          <a:prstGeom prst="rect">
            <a:avLst/>
          </a:prstGeom>
        </p:spPr>
      </p:pic>
      <p:sp>
        <p:nvSpPr>
          <p:cNvPr id="5" name="TextBox 4">
            <a:extLst>
              <a:ext uri="{FF2B5EF4-FFF2-40B4-BE49-F238E27FC236}">
                <a16:creationId xmlns:a16="http://schemas.microsoft.com/office/drawing/2014/main" id="{3AA4D178-2714-9ECC-7017-54F7A7FE246E}"/>
              </a:ext>
            </a:extLst>
          </p:cNvPr>
          <p:cNvSpPr txBox="1"/>
          <p:nvPr/>
        </p:nvSpPr>
        <p:spPr>
          <a:xfrm>
            <a:off x="1384263" y="487243"/>
            <a:ext cx="9629177" cy="1200329"/>
          </a:xfrm>
          <a:prstGeom prst="rect">
            <a:avLst/>
          </a:prstGeom>
          <a:noFill/>
        </p:spPr>
        <p:txBody>
          <a:bodyPr wrap="square" rtlCol="0">
            <a:spAutoFit/>
          </a:bodyPr>
          <a:lstStyle/>
          <a:p>
            <a:pPr algn="ctr"/>
            <a:r>
              <a:rPr lang="nl-NL" sz="3600" b="1" dirty="0"/>
              <a:t>Sự việc gì đã xảy ra với trang trại? Điều đó khiến Mát rơi vào tình trạng như thế nào?</a:t>
            </a:r>
            <a:endParaRPr lang="en-US" sz="3600" b="1" dirty="0"/>
          </a:p>
        </p:txBody>
      </p:sp>
      <p:pic>
        <p:nvPicPr>
          <p:cNvPr id="2050" name="Picture 2" descr="Clip nghệ thuật số - số 2 png tải về - Miễn phí trong suốt Khu Vực png Tải  về.">
            <a:extLst>
              <a:ext uri="{FF2B5EF4-FFF2-40B4-BE49-F238E27FC236}">
                <a16:creationId xmlns:a16="http://schemas.microsoft.com/office/drawing/2014/main" id="{7A716BD5-492B-6753-B665-2C4400B9B85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407971" y="487243"/>
            <a:ext cx="2401663" cy="176122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BDD4D68-A839-FC6A-F334-5797F061AF27}"/>
              </a:ext>
            </a:extLst>
          </p:cNvPr>
          <p:cNvGrpSpPr/>
          <p:nvPr/>
        </p:nvGrpSpPr>
        <p:grpSpPr>
          <a:xfrm>
            <a:off x="754743" y="2743200"/>
            <a:ext cx="10930742" cy="3777521"/>
            <a:chOff x="6880486" y="2743200"/>
            <a:chExt cx="5006714" cy="3777521"/>
          </a:xfrm>
        </p:grpSpPr>
        <p:sp>
          <p:nvSpPr>
            <p:cNvPr id="7" name="Rectangle: Rounded Corners 6">
              <a:extLst>
                <a:ext uri="{FF2B5EF4-FFF2-40B4-BE49-F238E27FC236}">
                  <a16:creationId xmlns:a16="http://schemas.microsoft.com/office/drawing/2014/main" id="{0CF72F29-E586-5DB4-5714-8CCFF4685986}"/>
                </a:ext>
              </a:extLst>
            </p:cNvPr>
            <p:cNvSpPr/>
            <p:nvPr/>
          </p:nvSpPr>
          <p:spPr>
            <a:xfrm>
              <a:off x="6880486" y="2743200"/>
              <a:ext cx="5006714" cy="3777521"/>
            </a:xfrm>
            <a:prstGeom prst="roundRect">
              <a:avLst/>
            </a:prstGeom>
            <a:solidFill>
              <a:srgbClr val="CCFFFF"/>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9314EC2-F1D6-B5D7-23A0-0B9C0522ACA5}"/>
                </a:ext>
              </a:extLst>
            </p:cNvPr>
            <p:cNvSpPr txBox="1"/>
            <p:nvPr/>
          </p:nvSpPr>
          <p:spPr>
            <a:xfrm>
              <a:off x="7064439" y="2929701"/>
              <a:ext cx="4673163" cy="3105274"/>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Trong một đêm, do sét đánh vào một cây cao nhât, cây bốc cháy và cháy lan ra, trang trại bị cháy trở nên hoang tàn. Đi</a:t>
              </a:r>
              <a:r>
                <a:rPr kumimoji="0" lang="en-US"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ề</a:t>
              </a:r>
              <a:r>
                <a:rPr kumimoji="0" lang="vi-VN"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u này đã khiến Mát đau xót và kiệt sức, ngất lịm đi. Khi tỉnh dậy trong bệnh viện, Mát buồn bã và tuyệt vọng.</a:t>
              </a:r>
              <a:endParaRPr kumimoji="0" lang="en-US" sz="36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405438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subTnLst>
                                    <p:audio>
                                      <p:cMediaNode>
                                        <p:cTn display="0" masterRel="sameClick">
                                          <p:stCondLst>
                                            <p:cond evt="begin" delay="0">
                                              <p:tn val="17"/>
                                            </p:cond>
                                          </p:stCondLst>
                                          <p:endCondLst>
                                            <p:cond evt="onStopAudio" delay="0">
                                              <p:tgtEl>
                                                <p:sldTgt/>
                                              </p:tgtEl>
                                            </p:cond>
                                          </p:endCondLst>
                                        </p:cTn>
                                        <p:tgtEl>
                                          <p:sndTgt r:embed="rId3" name="ÂM-THANH-XO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1C4BD7D-DC0C-DB0E-56F7-588040EEB72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1020" y="173480"/>
            <a:ext cx="10987789" cy="2120016"/>
          </a:xfrm>
          <a:prstGeom prst="rect">
            <a:avLst/>
          </a:prstGeom>
        </p:spPr>
      </p:pic>
      <p:sp>
        <p:nvSpPr>
          <p:cNvPr id="5" name="TextBox 4">
            <a:extLst>
              <a:ext uri="{FF2B5EF4-FFF2-40B4-BE49-F238E27FC236}">
                <a16:creationId xmlns:a16="http://schemas.microsoft.com/office/drawing/2014/main" id="{3AA4D178-2714-9ECC-7017-54F7A7FE246E}"/>
              </a:ext>
            </a:extLst>
          </p:cNvPr>
          <p:cNvSpPr txBox="1"/>
          <p:nvPr/>
        </p:nvSpPr>
        <p:spPr>
          <a:xfrm>
            <a:off x="1384263" y="529690"/>
            <a:ext cx="10224546" cy="1200329"/>
          </a:xfrm>
          <a:prstGeom prst="rect">
            <a:avLst/>
          </a:prstGeom>
          <a:noFill/>
        </p:spPr>
        <p:txBody>
          <a:bodyPr wrap="square" rtlCol="0">
            <a:spAutoFit/>
          </a:bodyPr>
          <a:lstStyle/>
          <a:p>
            <a:pPr lvl="0" algn="ctr">
              <a:defRPr/>
            </a:pPr>
            <a:r>
              <a:rPr lang="vi-VN" sz="3600" b="1" dirty="0">
                <a:solidFill>
                  <a:prstClr val="black"/>
                </a:solidFill>
              </a:rPr>
              <a:t>Nói về những việc Mát đã làm để khôi phục trang trại.</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2" name="Rectangle: Rounded Corners 1">
            <a:extLst>
              <a:ext uri="{FF2B5EF4-FFF2-40B4-BE49-F238E27FC236}">
                <a16:creationId xmlns:a16="http://schemas.microsoft.com/office/drawing/2014/main" id="{EFFC01A4-4DF3-F843-3864-E02D03420B15}"/>
              </a:ext>
            </a:extLst>
          </p:cNvPr>
          <p:cNvSpPr/>
          <p:nvPr/>
        </p:nvSpPr>
        <p:spPr>
          <a:xfrm>
            <a:off x="191146" y="2447962"/>
            <a:ext cx="11809708" cy="4301549"/>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4" name="Picture 2" descr="Mua Miếng Sứ Trang Trí In Hình Những Con Số Ngộ Nghĩnh Đáng Yêu - Mẫu008 |  Tiki">
            <a:extLst>
              <a:ext uri="{FF2B5EF4-FFF2-40B4-BE49-F238E27FC236}">
                <a16:creationId xmlns:a16="http://schemas.microsoft.com/office/drawing/2014/main" id="{2FB3DE21-1A99-F195-528A-B197AAB39DFE}"/>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49750" y1="24500" x2="49750" y2="24500"/>
                        <a14:backgroundMark x1="69500" y1="37500" x2="69500" y2="37500"/>
                        <a14:backgroundMark x1="73250" y1="41750" x2="78500" y2="59250"/>
                        <a14:backgroundMark x1="27250" y1="39500" x2="29000" y2="57500"/>
                        <a14:backgroundMark x1="40750" y1="51250" x2="40750" y2="51250"/>
                        <a14:backgroundMark x1="42750" y1="51750" x2="47750" y2="63000"/>
                        <a14:backgroundMark x1="50250" y1="40250" x2="50250" y2="42500"/>
                        <a14:backgroundMark x1="27750" y1="69750" x2="36750" y2="81500"/>
                      </a14:backgroundRemoval>
                    </a14:imgEffect>
                  </a14:imgLayer>
                </a14:imgProps>
              </a:ext>
              <a:ext uri="{28A0092B-C50C-407E-A947-70E740481C1C}">
                <a14:useLocalDpi xmlns:a14="http://schemas.microsoft.com/office/drawing/2010/main" val="0"/>
              </a:ext>
            </a:extLst>
          </a:blip>
          <a:srcRect l="20915" t="22832" r="18166" b="6484"/>
          <a:stretch/>
        </p:blipFill>
        <p:spPr bwMode="auto">
          <a:xfrm>
            <a:off x="83444" y="649803"/>
            <a:ext cx="1657192" cy="19228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E1625D1-1201-5E06-07C1-C3FA9137FB5A}"/>
              </a:ext>
            </a:extLst>
          </p:cNvPr>
          <p:cNvPicPr>
            <a:picLocks noChangeAspect="1"/>
          </p:cNvPicPr>
          <p:nvPr/>
        </p:nvPicPr>
        <p:blipFill>
          <a:blip r:embed="rId8"/>
          <a:stretch>
            <a:fillRect/>
          </a:stretch>
        </p:blipFill>
        <p:spPr>
          <a:xfrm>
            <a:off x="664210" y="2885757"/>
            <a:ext cx="10857230" cy="3306052"/>
          </a:xfrm>
          <a:prstGeom prst="rect">
            <a:avLst/>
          </a:prstGeom>
        </p:spPr>
      </p:pic>
    </p:spTree>
    <p:extLst>
      <p:ext uri="{BB962C8B-B14F-4D97-AF65-F5344CB8AC3E}">
        <p14:creationId xmlns:p14="http://schemas.microsoft.com/office/powerpoint/2010/main" val="29695453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EDF9536-0FDB-30EB-FF4A-7B192CA2CCA8}"/>
              </a:ext>
            </a:extLst>
          </p:cNvPr>
          <p:cNvSpPr/>
          <p:nvPr/>
        </p:nvSpPr>
        <p:spPr>
          <a:xfrm>
            <a:off x="467361" y="386080"/>
            <a:ext cx="11297920" cy="6363432"/>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3DFA60D-E353-522E-0FA5-0A3DE59AC683}"/>
              </a:ext>
            </a:extLst>
          </p:cNvPr>
          <p:cNvPicPr>
            <a:picLocks noChangeAspect="1"/>
          </p:cNvPicPr>
          <p:nvPr/>
        </p:nvPicPr>
        <p:blipFill>
          <a:blip r:embed="rId3"/>
          <a:stretch>
            <a:fillRect/>
          </a:stretch>
        </p:blipFill>
        <p:spPr>
          <a:xfrm>
            <a:off x="1117600" y="516572"/>
            <a:ext cx="9662160" cy="2697784"/>
          </a:xfrm>
          <a:prstGeom prst="rect">
            <a:avLst/>
          </a:prstGeom>
        </p:spPr>
      </p:pic>
      <p:sp>
        <p:nvSpPr>
          <p:cNvPr id="8" name="Rectangle: Rounded Corners 7">
            <a:extLst>
              <a:ext uri="{FF2B5EF4-FFF2-40B4-BE49-F238E27FC236}">
                <a16:creationId xmlns:a16="http://schemas.microsoft.com/office/drawing/2014/main" id="{6A320D61-7B7D-16B1-61D6-5D763EA8DF43}"/>
              </a:ext>
            </a:extLst>
          </p:cNvPr>
          <p:cNvSpPr/>
          <p:nvPr/>
        </p:nvSpPr>
        <p:spPr>
          <a:xfrm>
            <a:off x="914400" y="3403600"/>
            <a:ext cx="3342640" cy="24485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dirty="0">
                <a:solidFill>
                  <a:srgbClr val="FF0000"/>
                </a:solidFill>
                <a:latin typeface="Cambria" panose="02040503050406030204" pitchFamily="18" charset="0"/>
                <a:ea typeface="Cambria" panose="02040503050406030204" pitchFamily="18" charset="0"/>
              </a:rPr>
              <a:t>Mát thuê người đến, biến những thân cây bị đốt cháy thành than củi, đem bán để có tiến mua cây giống.</a:t>
            </a:r>
            <a:endParaRPr lang="en-US" sz="2400" dirty="0">
              <a:solidFill>
                <a:srgbClr val="FF000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83240278-1DE4-1B1A-34B2-C71CE39407F4}"/>
              </a:ext>
            </a:extLst>
          </p:cNvPr>
          <p:cNvSpPr/>
          <p:nvPr/>
        </p:nvSpPr>
        <p:spPr>
          <a:xfrm>
            <a:off x="4521200" y="3362960"/>
            <a:ext cx="3108960" cy="23774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solidFill>
                  <a:srgbClr val="FF0000"/>
                </a:solidFill>
                <a:latin typeface="Cambria" panose="02040503050406030204" pitchFamily="18" charset="0"/>
                <a:ea typeface="Cambria" panose="02040503050406030204" pitchFamily="18" charset="0"/>
              </a:rPr>
              <a:t>Mát</a:t>
            </a:r>
            <a:r>
              <a:rPr lang="en-US" sz="3600" dirty="0">
                <a:solidFill>
                  <a:srgbClr val="FF0000"/>
                </a:solidFill>
                <a:latin typeface="Cambria" panose="02040503050406030204" pitchFamily="18" charset="0"/>
                <a:ea typeface="Cambria" panose="02040503050406030204" pitchFamily="18" charset="0"/>
              </a:rPr>
              <a:t> m</a:t>
            </a:r>
            <a:r>
              <a:rPr lang="vi-VN" sz="3600" dirty="0">
                <a:solidFill>
                  <a:srgbClr val="FF0000"/>
                </a:solidFill>
                <a:latin typeface="Cambria" panose="02040503050406030204" pitchFamily="18" charset="0"/>
                <a:ea typeface="Cambria" panose="02040503050406030204" pitchFamily="18" charset="0"/>
              </a:rPr>
              <a:t>ua cây giống, trồng trong trang trại.</a:t>
            </a:r>
            <a:endParaRPr lang="en-US" sz="3600" dirty="0">
              <a:solidFill>
                <a:srgbClr val="FF000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350009C3-982D-F877-4EFE-65BB10CDE443}"/>
              </a:ext>
            </a:extLst>
          </p:cNvPr>
          <p:cNvSpPr/>
          <p:nvPr/>
        </p:nvSpPr>
        <p:spPr>
          <a:xfrm>
            <a:off x="7853680" y="3383280"/>
            <a:ext cx="2976880" cy="23774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latin typeface="Cambria" panose="02040503050406030204" pitchFamily="18" charset="0"/>
                <a:ea typeface="Cambria" panose="02040503050406030204" pitchFamily="18" charset="0"/>
              </a:rPr>
              <a:t>Nhiều năm sau, trang trại lại được phủ một màu xanh mướt.</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282088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1C4BD7D-DC0C-DB0E-56F7-588040EEB72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1020" y="173480"/>
            <a:ext cx="10987789" cy="2325880"/>
          </a:xfrm>
          <a:prstGeom prst="rect">
            <a:avLst/>
          </a:prstGeom>
        </p:spPr>
      </p:pic>
      <p:sp>
        <p:nvSpPr>
          <p:cNvPr id="5" name="TextBox 4">
            <a:extLst>
              <a:ext uri="{FF2B5EF4-FFF2-40B4-BE49-F238E27FC236}">
                <a16:creationId xmlns:a16="http://schemas.microsoft.com/office/drawing/2014/main" id="{3AA4D178-2714-9ECC-7017-54F7A7FE246E}"/>
              </a:ext>
            </a:extLst>
          </p:cNvPr>
          <p:cNvSpPr txBox="1"/>
          <p:nvPr/>
        </p:nvSpPr>
        <p:spPr>
          <a:xfrm>
            <a:off x="1582770" y="564061"/>
            <a:ext cx="9491630" cy="1384995"/>
          </a:xfrm>
          <a:prstGeom prst="rect">
            <a:avLst/>
          </a:prstGeom>
          <a:noFill/>
        </p:spPr>
        <p:txBody>
          <a:bodyPr wrap="square" rtlCol="0">
            <a:spAutoFit/>
          </a:bodyPr>
          <a:lstStyle/>
          <a:p>
            <a:pPr lvl="0" algn="ctr">
              <a:defRPr/>
            </a:pPr>
            <a:r>
              <a:rPr lang="vi-VN" sz="2800" b="1" dirty="0">
                <a:solidFill>
                  <a:prstClr val="black"/>
                </a:solidFill>
              </a:rPr>
              <a:t>Theo em, vì sao Mát bừng tỉnh, quyết tâm khôi phục trang trại khi nghe bà cụ nói: “Cây bị thiêu cháy thì trồng lại là được. Cậu còn trẻ mà!”?</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pic>
        <p:nvPicPr>
          <p:cNvPr id="9218" name="Picture 2" descr="Bài Không Tên Số 4 🕊 - Song Lyrics and Music by Tone Nữ / 🎻 Vũ Thành An /  Bài Không Tên Số 4 arranged by 166NhaUyen on Smule Social Singing app">
            <a:extLst>
              <a:ext uri="{FF2B5EF4-FFF2-40B4-BE49-F238E27FC236}">
                <a16:creationId xmlns:a16="http://schemas.microsoft.com/office/drawing/2014/main" id="{3F0A381F-53CC-8A37-EA1D-24C75B786D4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16" b="98047" l="9766" r="89844">
                        <a14:foregroundMark x1="68750" y1="3906" x2="68750" y2="3906"/>
                        <a14:foregroundMark x1="63281" y1="83594" x2="64453" y2="98047"/>
                      </a14:backgroundRemoval>
                    </a14:imgEffect>
                  </a14:imgLayer>
                </a14:imgProps>
              </a:ext>
              <a:ext uri="{28A0092B-C50C-407E-A947-70E740481C1C}">
                <a14:useLocalDpi xmlns:a14="http://schemas.microsoft.com/office/drawing/2010/main" val="0"/>
              </a:ext>
            </a:extLst>
          </a:blip>
          <a:srcRect/>
          <a:stretch>
            <a:fillRect/>
          </a:stretch>
        </p:blipFill>
        <p:spPr bwMode="auto">
          <a:xfrm>
            <a:off x="-101806" y="629240"/>
            <a:ext cx="1664256" cy="166425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E9FBE159-8AA7-3822-99FF-7F370287B5D8}"/>
              </a:ext>
            </a:extLst>
          </p:cNvPr>
          <p:cNvGrpSpPr/>
          <p:nvPr/>
        </p:nvGrpSpPr>
        <p:grpSpPr>
          <a:xfrm>
            <a:off x="531926" y="2550160"/>
            <a:ext cx="11182554" cy="4155440"/>
            <a:chOff x="394637" y="5961258"/>
            <a:chExt cx="10278573" cy="1816006"/>
          </a:xfrm>
        </p:grpSpPr>
        <p:sp>
          <p:nvSpPr>
            <p:cNvPr id="3" name="Rectangle: Rounded Corners 2">
              <a:extLst>
                <a:ext uri="{FF2B5EF4-FFF2-40B4-BE49-F238E27FC236}">
                  <a16:creationId xmlns:a16="http://schemas.microsoft.com/office/drawing/2014/main" id="{8F7E0DD2-4504-0895-AA28-5AD95F3E51F6}"/>
                </a:ext>
              </a:extLst>
            </p:cNvPr>
            <p:cNvSpPr/>
            <p:nvPr/>
          </p:nvSpPr>
          <p:spPr>
            <a:xfrm>
              <a:off x="394637" y="5961258"/>
              <a:ext cx="10263335" cy="1816006"/>
            </a:xfrm>
            <a:prstGeom prst="roundRect">
              <a:avLst/>
            </a:prstGeom>
            <a:solidFill>
              <a:srgbClr val="CCFFFF"/>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2E07566-4CE2-CE83-9E9C-80562073042F}"/>
                </a:ext>
              </a:extLst>
            </p:cNvPr>
            <p:cNvSpPr txBox="1"/>
            <p:nvPr/>
          </p:nvSpPr>
          <p:spPr>
            <a:xfrm>
              <a:off x="637443" y="6024658"/>
              <a:ext cx="10035767" cy="1628341"/>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Mát bừng tỉnh, quyết tâm khôi phục trang trại khi nghe bà cụ nói: “Cây bị thiêu cháy thi trồng lại là được. Cậu còn trẻ mà!” vì:</a:t>
              </a:r>
              <a:endParaRPr kumimoji="0" lang="en-US" sz="24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342900" marR="0" lvl="0" indent="-3429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2400" i="1" dirty="0">
                  <a:solidFill>
                    <a:srgbClr val="FF0000"/>
                  </a:solidFill>
                  <a:latin typeface="Arial" panose="020B0604020202020204" pitchFamily="34" charset="0"/>
                </a:rPr>
                <a:t>B</a:t>
              </a:r>
              <a:r>
                <a:rPr kumimoji="0" lang="vi-VN"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à cụ đã nêu cho Mát phương hướng để khôi phục trang trại – trồng lại các loại cây đã bị thiêu rụi;</a:t>
              </a:r>
              <a:endParaRPr kumimoji="0" lang="en-US"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342900" marR="0" lvl="0" indent="-3429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vi-VN"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Mát có thể thực hiện được điều đó vì cậu còn trẻ - có sức lực, có thời gian. Điều quan trọng là: nếu biết vượt qua khó khăn, thất bại trong cuộc sống, công việc thì chúng ta sẽ thành công trong tương lai.</a:t>
              </a:r>
              <a:endParaRPr kumimoji="0" lang="en-US"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342900" marR="0" lvl="0" indent="-3429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vi-VN"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Kết quả, nhi</a:t>
              </a:r>
              <a:r>
                <a:rPr kumimoji="0" lang="en-US"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ề</a:t>
              </a:r>
              <a:r>
                <a:rPr kumimoji="0" lang="vi-VN"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u năm sau, trang trại phủ một màu xanh mướt đã chứng minh câu nói của bà cụ đã giúp Mát quyết tâm khôi phục trang trại và thành công.</a:t>
              </a:r>
              <a:endPar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284420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3DA685B-3F31-4E7E-75C2-A942B6B7A2F0}"/>
              </a:ext>
            </a:extLst>
          </p:cNvPr>
          <p:cNvSpPr/>
          <p:nvPr/>
        </p:nvSpPr>
        <p:spPr>
          <a:xfrm>
            <a:off x="1267241" y="2101516"/>
            <a:ext cx="9657517" cy="4327466"/>
          </a:xfrm>
          <a:custGeom>
            <a:avLst/>
            <a:gdLst>
              <a:gd name="connsiteX0" fmla="*/ 0 w 9657517"/>
              <a:gd name="connsiteY0" fmla="*/ 619780 h 4327466"/>
              <a:gd name="connsiteX1" fmla="*/ 619780 w 9657517"/>
              <a:gd name="connsiteY1" fmla="*/ 0 h 4327466"/>
              <a:gd name="connsiteX2" fmla="*/ 9037737 w 9657517"/>
              <a:gd name="connsiteY2" fmla="*/ 0 h 4327466"/>
              <a:gd name="connsiteX3" fmla="*/ 9657517 w 9657517"/>
              <a:gd name="connsiteY3" fmla="*/ 619780 h 4327466"/>
              <a:gd name="connsiteX4" fmla="*/ 9657517 w 9657517"/>
              <a:gd name="connsiteY4" fmla="*/ 3707686 h 4327466"/>
              <a:gd name="connsiteX5" fmla="*/ 9037737 w 9657517"/>
              <a:gd name="connsiteY5" fmla="*/ 4327466 h 4327466"/>
              <a:gd name="connsiteX6" fmla="*/ 619780 w 9657517"/>
              <a:gd name="connsiteY6" fmla="*/ 4327466 h 4327466"/>
              <a:gd name="connsiteX7" fmla="*/ 0 w 9657517"/>
              <a:gd name="connsiteY7" fmla="*/ 3707686 h 4327466"/>
              <a:gd name="connsiteX8" fmla="*/ 0 w 9657517"/>
              <a:gd name="connsiteY8" fmla="*/ 619780 h 432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7517" h="4327466" fill="none" extrusionOk="0">
                <a:moveTo>
                  <a:pt x="0" y="619780"/>
                </a:moveTo>
                <a:cubicBezTo>
                  <a:pt x="47843" y="293950"/>
                  <a:pt x="249201" y="33083"/>
                  <a:pt x="619780" y="0"/>
                </a:cubicBezTo>
                <a:cubicBezTo>
                  <a:pt x="2394328" y="-33980"/>
                  <a:pt x="5910764" y="152382"/>
                  <a:pt x="9037737" y="0"/>
                </a:cubicBezTo>
                <a:cubicBezTo>
                  <a:pt x="9407978" y="-24387"/>
                  <a:pt x="9658869" y="272118"/>
                  <a:pt x="9657517" y="619780"/>
                </a:cubicBezTo>
                <a:cubicBezTo>
                  <a:pt x="9628270" y="1063950"/>
                  <a:pt x="9728293" y="2728002"/>
                  <a:pt x="9657517" y="3707686"/>
                </a:cubicBezTo>
                <a:cubicBezTo>
                  <a:pt x="9683113" y="4108049"/>
                  <a:pt x="9371276" y="4327327"/>
                  <a:pt x="9037737" y="4327466"/>
                </a:cubicBezTo>
                <a:cubicBezTo>
                  <a:pt x="6430618" y="4304665"/>
                  <a:pt x="2733847" y="4329656"/>
                  <a:pt x="619780" y="4327466"/>
                </a:cubicBezTo>
                <a:cubicBezTo>
                  <a:pt x="212398" y="4314291"/>
                  <a:pt x="-49871" y="4034308"/>
                  <a:pt x="0" y="3707686"/>
                </a:cubicBezTo>
                <a:cubicBezTo>
                  <a:pt x="73590" y="3107267"/>
                  <a:pt x="-157984" y="1329051"/>
                  <a:pt x="0" y="619780"/>
                </a:cubicBezTo>
                <a:close/>
              </a:path>
              <a:path w="9657517" h="4327466" stroke="0" extrusionOk="0">
                <a:moveTo>
                  <a:pt x="0" y="619780"/>
                </a:moveTo>
                <a:cubicBezTo>
                  <a:pt x="-28555" y="241629"/>
                  <a:pt x="281643" y="460"/>
                  <a:pt x="619780" y="0"/>
                </a:cubicBezTo>
                <a:cubicBezTo>
                  <a:pt x="2560270" y="77717"/>
                  <a:pt x="7437537" y="39702"/>
                  <a:pt x="9037737" y="0"/>
                </a:cubicBezTo>
                <a:cubicBezTo>
                  <a:pt x="9374656" y="7228"/>
                  <a:pt x="9633040" y="280956"/>
                  <a:pt x="9657517" y="619780"/>
                </a:cubicBezTo>
                <a:cubicBezTo>
                  <a:pt x="9760457" y="2140302"/>
                  <a:pt x="9515458" y="2958692"/>
                  <a:pt x="9657517" y="3707686"/>
                </a:cubicBezTo>
                <a:cubicBezTo>
                  <a:pt x="9621214" y="4067338"/>
                  <a:pt x="9359452" y="4322859"/>
                  <a:pt x="9037737" y="4327466"/>
                </a:cubicBezTo>
                <a:cubicBezTo>
                  <a:pt x="7611517" y="4241543"/>
                  <a:pt x="2754888" y="4429099"/>
                  <a:pt x="619780" y="4327466"/>
                </a:cubicBezTo>
                <a:cubicBezTo>
                  <a:pt x="254553" y="4391565"/>
                  <a:pt x="6757" y="4008304"/>
                  <a:pt x="0" y="3707686"/>
                </a:cubicBezTo>
                <a:cubicBezTo>
                  <a:pt x="-156417" y="2462413"/>
                  <a:pt x="-82812" y="991617"/>
                  <a:pt x="0" y="619780"/>
                </a:cubicBezTo>
                <a:close/>
              </a:path>
            </a:pathLst>
          </a:custGeom>
          <a:solidFill>
            <a:schemeClr val="bg1">
              <a:alpha val="84000"/>
            </a:schemeClr>
          </a:solidFill>
          <a:ln>
            <a:solidFill>
              <a:schemeClr val="accent4">
                <a:lumMod val="50000"/>
              </a:schemeClr>
            </a:solidFill>
            <a:extLst>
              <a:ext uri="{C807C97D-BFC1-408E-A445-0C87EB9F89A2}">
                <ask:lineSketchStyleProps xmlns:ask="http://schemas.microsoft.com/office/drawing/2018/sketchyshapes" sd="4001189583">
                  <a:prstGeom prst="roundRect">
                    <a:avLst>
                      <a:gd name="adj" fmla="val 1432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FF5FEA6-565D-E4E3-0DFD-D13465A29847}"/>
              </a:ext>
            </a:extLst>
          </p:cNvPr>
          <p:cNvSpPr txBox="1"/>
          <p:nvPr/>
        </p:nvSpPr>
        <p:spPr>
          <a:xfrm>
            <a:off x="1411620" y="2451093"/>
            <a:ext cx="9513138" cy="3785652"/>
          </a:xfrm>
          <a:prstGeom prst="rect">
            <a:avLst/>
          </a:prstGeom>
          <a:noFill/>
        </p:spPr>
        <p:txBody>
          <a:bodyPr wrap="square" rtlCol="0">
            <a:spAutoFit/>
          </a:bodyPr>
          <a:lstStyle/>
          <a:p>
            <a:pPr lvl="0" algn="just">
              <a:defRPr/>
            </a:pPr>
            <a:r>
              <a:rPr lang="en-US" sz="4000" dirty="0" err="1">
                <a:solidFill>
                  <a:srgbClr val="FF0000"/>
                </a:solidFill>
                <a:latin typeface="Calibri" panose="020F0502020204030204"/>
              </a:rPr>
              <a:t>Ví</a:t>
            </a:r>
            <a:r>
              <a:rPr lang="en-US" sz="4000" dirty="0">
                <a:solidFill>
                  <a:srgbClr val="FF0000"/>
                </a:solidFill>
                <a:latin typeface="Calibri" panose="020F0502020204030204"/>
              </a:rPr>
              <a:t> </a:t>
            </a:r>
            <a:r>
              <a:rPr lang="en-US" sz="4000" dirty="0" err="1">
                <a:solidFill>
                  <a:srgbClr val="FF0000"/>
                </a:solidFill>
                <a:latin typeface="Calibri" panose="020F0502020204030204"/>
              </a:rPr>
              <a:t>dụ</a:t>
            </a:r>
            <a:r>
              <a:rPr lang="en-US" sz="4000" dirty="0">
                <a:solidFill>
                  <a:srgbClr val="FF0000"/>
                </a:solidFill>
                <a:latin typeface="Calibri" panose="020F0502020204030204"/>
              </a:rPr>
              <a:t>: </a:t>
            </a:r>
            <a:r>
              <a:rPr lang="vi-VN" sz="4000" dirty="0">
                <a:solidFill>
                  <a:srgbClr val="FF0000"/>
                </a:solidFill>
                <a:latin typeface="Calibri" panose="020F0502020204030204"/>
              </a:rPr>
              <a:t>Em thấy nhân vật Mát là người có lòng hiếu thảo, biết yêu thương ông của mình. Mát đồng thời là người yêu cây xanh, yêu thiên nhiên. Anh có lòng quyết tâm và cố gắng cao, nỗ lực gây dựng cơ đồ để phục dựng lại trang trại cây xanh trước đây.</a:t>
            </a:r>
            <a:endParaRPr kumimoji="0" lang="en-US" sz="4000" b="0" i="0" u="none" strike="noStrike" kern="1200" cap="none" spc="0" normalizeH="0" baseline="0" noProof="0" dirty="0">
              <a:ln>
                <a:noFill/>
              </a:ln>
              <a:solidFill>
                <a:srgbClr val="FF0000"/>
              </a:solidFill>
              <a:effectLst/>
              <a:uLnTx/>
              <a:uFillTx/>
              <a:latin typeface="Calibri" panose="020F0502020204030204"/>
            </a:endParaRPr>
          </a:p>
        </p:txBody>
      </p:sp>
      <p:sp>
        <p:nvSpPr>
          <p:cNvPr id="2" name="Rectangle: Rounded Corners 1">
            <a:extLst>
              <a:ext uri="{FF2B5EF4-FFF2-40B4-BE49-F238E27FC236}">
                <a16:creationId xmlns:a16="http://schemas.microsoft.com/office/drawing/2014/main" id="{63D3AD42-211B-57B3-0434-AC12968F7873}"/>
              </a:ext>
            </a:extLst>
          </p:cNvPr>
          <p:cNvSpPr/>
          <p:nvPr/>
        </p:nvSpPr>
        <p:spPr>
          <a:xfrm>
            <a:off x="757980" y="480792"/>
            <a:ext cx="10747046" cy="1499004"/>
          </a:xfrm>
          <a:custGeom>
            <a:avLst/>
            <a:gdLst>
              <a:gd name="connsiteX0" fmla="*/ 0 w 10747046"/>
              <a:gd name="connsiteY0" fmla="*/ 749502 h 1499004"/>
              <a:gd name="connsiteX1" fmla="*/ 749502 w 10747046"/>
              <a:gd name="connsiteY1" fmla="*/ 0 h 1499004"/>
              <a:gd name="connsiteX2" fmla="*/ 1142544 w 10747046"/>
              <a:gd name="connsiteY2" fmla="*/ 0 h 1499004"/>
              <a:gd name="connsiteX3" fmla="*/ 1535586 w 10747046"/>
              <a:gd name="connsiteY3" fmla="*/ 0 h 1499004"/>
              <a:gd name="connsiteX4" fmla="*/ 1836147 w 10747046"/>
              <a:gd name="connsiteY4" fmla="*/ 0 h 1499004"/>
              <a:gd name="connsiteX5" fmla="*/ 2136708 w 10747046"/>
              <a:gd name="connsiteY5" fmla="*/ 0 h 1499004"/>
              <a:gd name="connsiteX6" fmla="*/ 2529750 w 10747046"/>
              <a:gd name="connsiteY6" fmla="*/ 0 h 1499004"/>
              <a:gd name="connsiteX7" fmla="*/ 3292714 w 10747046"/>
              <a:gd name="connsiteY7" fmla="*/ 0 h 1499004"/>
              <a:gd name="connsiteX8" fmla="*/ 3778236 w 10747046"/>
              <a:gd name="connsiteY8" fmla="*/ 0 h 1499004"/>
              <a:gd name="connsiteX9" fmla="*/ 4263758 w 10747046"/>
              <a:gd name="connsiteY9" fmla="*/ 0 h 1499004"/>
              <a:gd name="connsiteX10" fmla="*/ 4656800 w 10747046"/>
              <a:gd name="connsiteY10" fmla="*/ 0 h 1499004"/>
              <a:gd name="connsiteX11" fmla="*/ 5234802 w 10747046"/>
              <a:gd name="connsiteY11" fmla="*/ 0 h 1499004"/>
              <a:gd name="connsiteX12" fmla="*/ 5627844 w 10747046"/>
              <a:gd name="connsiteY12" fmla="*/ 0 h 1499004"/>
              <a:gd name="connsiteX13" fmla="*/ 5928406 w 10747046"/>
              <a:gd name="connsiteY13" fmla="*/ 0 h 1499004"/>
              <a:gd name="connsiteX14" fmla="*/ 6598889 w 10747046"/>
              <a:gd name="connsiteY14" fmla="*/ 0 h 1499004"/>
              <a:gd name="connsiteX15" fmla="*/ 7361852 w 10747046"/>
              <a:gd name="connsiteY15" fmla="*/ 0 h 1499004"/>
              <a:gd name="connsiteX16" fmla="*/ 7754894 w 10747046"/>
              <a:gd name="connsiteY16" fmla="*/ 0 h 1499004"/>
              <a:gd name="connsiteX17" fmla="*/ 8055455 w 10747046"/>
              <a:gd name="connsiteY17" fmla="*/ 0 h 1499004"/>
              <a:gd name="connsiteX18" fmla="*/ 8448497 w 10747046"/>
              <a:gd name="connsiteY18" fmla="*/ 0 h 1499004"/>
              <a:gd name="connsiteX19" fmla="*/ 9026500 w 10747046"/>
              <a:gd name="connsiteY19" fmla="*/ 0 h 1499004"/>
              <a:gd name="connsiteX20" fmla="*/ 9997544 w 10747046"/>
              <a:gd name="connsiteY20" fmla="*/ 0 h 1499004"/>
              <a:gd name="connsiteX21" fmla="*/ 10747046 w 10747046"/>
              <a:gd name="connsiteY21" fmla="*/ 749502 h 1499004"/>
              <a:gd name="connsiteX22" fmla="*/ 10747046 w 10747046"/>
              <a:gd name="connsiteY22" fmla="*/ 749502 h 1499004"/>
              <a:gd name="connsiteX23" fmla="*/ 9997544 w 10747046"/>
              <a:gd name="connsiteY23" fmla="*/ 1499004 h 1499004"/>
              <a:gd name="connsiteX24" fmla="*/ 9696983 w 10747046"/>
              <a:gd name="connsiteY24" fmla="*/ 1499004 h 1499004"/>
              <a:gd name="connsiteX25" fmla="*/ 9303941 w 10747046"/>
              <a:gd name="connsiteY25" fmla="*/ 1499004 h 1499004"/>
              <a:gd name="connsiteX26" fmla="*/ 8818419 w 10747046"/>
              <a:gd name="connsiteY26" fmla="*/ 1499004 h 1499004"/>
              <a:gd name="connsiteX27" fmla="*/ 8425377 w 10747046"/>
              <a:gd name="connsiteY27" fmla="*/ 1499004 h 1499004"/>
              <a:gd name="connsiteX28" fmla="*/ 7847374 w 10747046"/>
              <a:gd name="connsiteY28" fmla="*/ 1499004 h 1499004"/>
              <a:gd name="connsiteX29" fmla="*/ 7269372 w 10747046"/>
              <a:gd name="connsiteY29" fmla="*/ 1499004 h 1499004"/>
              <a:gd name="connsiteX30" fmla="*/ 6876330 w 10747046"/>
              <a:gd name="connsiteY30" fmla="*/ 1499004 h 1499004"/>
              <a:gd name="connsiteX31" fmla="*/ 6390808 w 10747046"/>
              <a:gd name="connsiteY31" fmla="*/ 1499004 h 1499004"/>
              <a:gd name="connsiteX32" fmla="*/ 5997766 w 10747046"/>
              <a:gd name="connsiteY32" fmla="*/ 1499004 h 1499004"/>
              <a:gd name="connsiteX33" fmla="*/ 5697204 w 10747046"/>
              <a:gd name="connsiteY33" fmla="*/ 1499004 h 1499004"/>
              <a:gd name="connsiteX34" fmla="*/ 5211682 w 10747046"/>
              <a:gd name="connsiteY34" fmla="*/ 1499004 h 1499004"/>
              <a:gd name="connsiteX35" fmla="*/ 4541199 w 10747046"/>
              <a:gd name="connsiteY35" fmla="*/ 1499004 h 1499004"/>
              <a:gd name="connsiteX36" fmla="*/ 4240638 w 10747046"/>
              <a:gd name="connsiteY36" fmla="*/ 1499004 h 1499004"/>
              <a:gd name="connsiteX37" fmla="*/ 3847596 w 10747046"/>
              <a:gd name="connsiteY37" fmla="*/ 1499004 h 1499004"/>
              <a:gd name="connsiteX38" fmla="*/ 3177113 w 10747046"/>
              <a:gd name="connsiteY38" fmla="*/ 1499004 h 1499004"/>
              <a:gd name="connsiteX39" fmla="*/ 2876552 w 10747046"/>
              <a:gd name="connsiteY39" fmla="*/ 1499004 h 1499004"/>
              <a:gd name="connsiteX40" fmla="*/ 2298549 w 10747046"/>
              <a:gd name="connsiteY40" fmla="*/ 1499004 h 1499004"/>
              <a:gd name="connsiteX41" fmla="*/ 1535586 w 10747046"/>
              <a:gd name="connsiteY41" fmla="*/ 1499004 h 1499004"/>
              <a:gd name="connsiteX42" fmla="*/ 749502 w 10747046"/>
              <a:gd name="connsiteY42" fmla="*/ 1499004 h 1499004"/>
              <a:gd name="connsiteX43" fmla="*/ 0 w 10747046"/>
              <a:gd name="connsiteY43" fmla="*/ 749502 h 149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47046" h="1499004" fill="none" extrusionOk="0">
                <a:moveTo>
                  <a:pt x="0" y="749502"/>
                </a:moveTo>
                <a:cubicBezTo>
                  <a:pt x="-48909" y="332068"/>
                  <a:pt x="399059" y="-82028"/>
                  <a:pt x="749502" y="0"/>
                </a:cubicBezTo>
                <a:cubicBezTo>
                  <a:pt x="874534" y="-12808"/>
                  <a:pt x="993450" y="14118"/>
                  <a:pt x="1142544" y="0"/>
                </a:cubicBezTo>
                <a:cubicBezTo>
                  <a:pt x="1291638" y="-14118"/>
                  <a:pt x="1404364" y="1914"/>
                  <a:pt x="1535586" y="0"/>
                </a:cubicBezTo>
                <a:cubicBezTo>
                  <a:pt x="1666808" y="-1914"/>
                  <a:pt x="1769540" y="6019"/>
                  <a:pt x="1836147" y="0"/>
                </a:cubicBezTo>
                <a:cubicBezTo>
                  <a:pt x="1902754" y="-6019"/>
                  <a:pt x="2069946" y="27308"/>
                  <a:pt x="2136708" y="0"/>
                </a:cubicBezTo>
                <a:cubicBezTo>
                  <a:pt x="2203470" y="-27308"/>
                  <a:pt x="2347977" y="34430"/>
                  <a:pt x="2529750" y="0"/>
                </a:cubicBezTo>
                <a:cubicBezTo>
                  <a:pt x="2711523" y="-34430"/>
                  <a:pt x="3065007" y="72823"/>
                  <a:pt x="3292714" y="0"/>
                </a:cubicBezTo>
                <a:cubicBezTo>
                  <a:pt x="3520421" y="-72823"/>
                  <a:pt x="3538043" y="33206"/>
                  <a:pt x="3778236" y="0"/>
                </a:cubicBezTo>
                <a:cubicBezTo>
                  <a:pt x="4018429" y="-33206"/>
                  <a:pt x="4078318" y="54508"/>
                  <a:pt x="4263758" y="0"/>
                </a:cubicBezTo>
                <a:cubicBezTo>
                  <a:pt x="4449198" y="-54508"/>
                  <a:pt x="4504947" y="36738"/>
                  <a:pt x="4656800" y="0"/>
                </a:cubicBezTo>
                <a:cubicBezTo>
                  <a:pt x="4808653" y="-36738"/>
                  <a:pt x="4959813" y="19447"/>
                  <a:pt x="5234802" y="0"/>
                </a:cubicBezTo>
                <a:cubicBezTo>
                  <a:pt x="5509791" y="-19447"/>
                  <a:pt x="5527365" y="14472"/>
                  <a:pt x="5627844" y="0"/>
                </a:cubicBezTo>
                <a:cubicBezTo>
                  <a:pt x="5728323" y="-14472"/>
                  <a:pt x="5810974" y="3574"/>
                  <a:pt x="5928406" y="0"/>
                </a:cubicBezTo>
                <a:cubicBezTo>
                  <a:pt x="6045838" y="-3574"/>
                  <a:pt x="6290293" y="60611"/>
                  <a:pt x="6598889" y="0"/>
                </a:cubicBezTo>
                <a:cubicBezTo>
                  <a:pt x="6907485" y="-60611"/>
                  <a:pt x="7139555" y="51844"/>
                  <a:pt x="7361852" y="0"/>
                </a:cubicBezTo>
                <a:cubicBezTo>
                  <a:pt x="7584149" y="-51844"/>
                  <a:pt x="7618704" y="39064"/>
                  <a:pt x="7754894" y="0"/>
                </a:cubicBezTo>
                <a:cubicBezTo>
                  <a:pt x="7891084" y="-39064"/>
                  <a:pt x="7991123" y="21455"/>
                  <a:pt x="8055455" y="0"/>
                </a:cubicBezTo>
                <a:cubicBezTo>
                  <a:pt x="8119787" y="-21455"/>
                  <a:pt x="8298901" y="8603"/>
                  <a:pt x="8448497" y="0"/>
                </a:cubicBezTo>
                <a:cubicBezTo>
                  <a:pt x="8598093" y="-8603"/>
                  <a:pt x="8824336" y="56150"/>
                  <a:pt x="9026500" y="0"/>
                </a:cubicBezTo>
                <a:cubicBezTo>
                  <a:pt x="9228664" y="-56150"/>
                  <a:pt x="9531883" y="34564"/>
                  <a:pt x="9997544" y="0"/>
                </a:cubicBezTo>
                <a:cubicBezTo>
                  <a:pt x="10425876" y="224"/>
                  <a:pt x="10767354" y="384939"/>
                  <a:pt x="10747046" y="749502"/>
                </a:cubicBezTo>
                <a:lnTo>
                  <a:pt x="10747046" y="749502"/>
                </a:lnTo>
                <a:cubicBezTo>
                  <a:pt x="10797089" y="1183998"/>
                  <a:pt x="10387912" y="1464376"/>
                  <a:pt x="9997544" y="1499004"/>
                </a:cubicBezTo>
                <a:cubicBezTo>
                  <a:pt x="9900232" y="1522430"/>
                  <a:pt x="9809948" y="1473576"/>
                  <a:pt x="9696983" y="1499004"/>
                </a:cubicBezTo>
                <a:cubicBezTo>
                  <a:pt x="9584018" y="1524432"/>
                  <a:pt x="9489878" y="1488730"/>
                  <a:pt x="9303941" y="1499004"/>
                </a:cubicBezTo>
                <a:cubicBezTo>
                  <a:pt x="9118004" y="1509278"/>
                  <a:pt x="8928529" y="1486051"/>
                  <a:pt x="8818419" y="1499004"/>
                </a:cubicBezTo>
                <a:cubicBezTo>
                  <a:pt x="8708309" y="1511957"/>
                  <a:pt x="8511062" y="1481048"/>
                  <a:pt x="8425377" y="1499004"/>
                </a:cubicBezTo>
                <a:cubicBezTo>
                  <a:pt x="8339692" y="1516960"/>
                  <a:pt x="8084627" y="1468258"/>
                  <a:pt x="7847374" y="1499004"/>
                </a:cubicBezTo>
                <a:cubicBezTo>
                  <a:pt x="7610121" y="1529750"/>
                  <a:pt x="7459065" y="1434009"/>
                  <a:pt x="7269372" y="1499004"/>
                </a:cubicBezTo>
                <a:cubicBezTo>
                  <a:pt x="7079679" y="1563999"/>
                  <a:pt x="6981963" y="1498510"/>
                  <a:pt x="6876330" y="1499004"/>
                </a:cubicBezTo>
                <a:cubicBezTo>
                  <a:pt x="6770697" y="1499498"/>
                  <a:pt x="6499873" y="1456147"/>
                  <a:pt x="6390808" y="1499004"/>
                </a:cubicBezTo>
                <a:cubicBezTo>
                  <a:pt x="6281743" y="1541861"/>
                  <a:pt x="6180253" y="1451967"/>
                  <a:pt x="5997766" y="1499004"/>
                </a:cubicBezTo>
                <a:cubicBezTo>
                  <a:pt x="5815279" y="1546041"/>
                  <a:pt x="5843922" y="1479762"/>
                  <a:pt x="5697204" y="1499004"/>
                </a:cubicBezTo>
                <a:cubicBezTo>
                  <a:pt x="5550486" y="1518246"/>
                  <a:pt x="5311434" y="1458446"/>
                  <a:pt x="5211682" y="1499004"/>
                </a:cubicBezTo>
                <a:cubicBezTo>
                  <a:pt x="5111930" y="1539562"/>
                  <a:pt x="4707037" y="1466528"/>
                  <a:pt x="4541199" y="1499004"/>
                </a:cubicBezTo>
                <a:cubicBezTo>
                  <a:pt x="4375361" y="1531480"/>
                  <a:pt x="4357313" y="1497384"/>
                  <a:pt x="4240638" y="1499004"/>
                </a:cubicBezTo>
                <a:cubicBezTo>
                  <a:pt x="4123963" y="1500624"/>
                  <a:pt x="3970105" y="1498014"/>
                  <a:pt x="3847596" y="1499004"/>
                </a:cubicBezTo>
                <a:cubicBezTo>
                  <a:pt x="3725087" y="1499994"/>
                  <a:pt x="3434621" y="1428698"/>
                  <a:pt x="3177113" y="1499004"/>
                </a:cubicBezTo>
                <a:cubicBezTo>
                  <a:pt x="2919605" y="1569310"/>
                  <a:pt x="2990301" y="1497513"/>
                  <a:pt x="2876552" y="1499004"/>
                </a:cubicBezTo>
                <a:cubicBezTo>
                  <a:pt x="2762803" y="1500495"/>
                  <a:pt x="2479048" y="1482890"/>
                  <a:pt x="2298549" y="1499004"/>
                </a:cubicBezTo>
                <a:cubicBezTo>
                  <a:pt x="2118050" y="1515118"/>
                  <a:pt x="1710498" y="1445598"/>
                  <a:pt x="1535586" y="1499004"/>
                </a:cubicBezTo>
                <a:cubicBezTo>
                  <a:pt x="1360674" y="1552410"/>
                  <a:pt x="912941" y="1421422"/>
                  <a:pt x="749502" y="1499004"/>
                </a:cubicBezTo>
                <a:cubicBezTo>
                  <a:pt x="344181" y="1470645"/>
                  <a:pt x="-76440" y="1153688"/>
                  <a:pt x="0" y="749502"/>
                </a:cubicBezTo>
                <a:close/>
              </a:path>
              <a:path w="10747046" h="1499004" stroke="0" extrusionOk="0">
                <a:moveTo>
                  <a:pt x="0" y="749502"/>
                </a:moveTo>
                <a:cubicBezTo>
                  <a:pt x="46346" y="411851"/>
                  <a:pt x="317564" y="-95924"/>
                  <a:pt x="749502" y="0"/>
                </a:cubicBezTo>
                <a:cubicBezTo>
                  <a:pt x="891660" y="-23025"/>
                  <a:pt x="972887" y="4904"/>
                  <a:pt x="1050063" y="0"/>
                </a:cubicBezTo>
                <a:cubicBezTo>
                  <a:pt x="1127239" y="-4904"/>
                  <a:pt x="1299980" y="15546"/>
                  <a:pt x="1535586" y="0"/>
                </a:cubicBezTo>
                <a:cubicBezTo>
                  <a:pt x="1771192" y="-15546"/>
                  <a:pt x="1717156" y="24351"/>
                  <a:pt x="1836147" y="0"/>
                </a:cubicBezTo>
                <a:cubicBezTo>
                  <a:pt x="1955138" y="-24351"/>
                  <a:pt x="2058430" y="28519"/>
                  <a:pt x="2136708" y="0"/>
                </a:cubicBezTo>
                <a:cubicBezTo>
                  <a:pt x="2214986" y="-28519"/>
                  <a:pt x="2288083" y="19227"/>
                  <a:pt x="2437270" y="0"/>
                </a:cubicBezTo>
                <a:cubicBezTo>
                  <a:pt x="2586457" y="-19227"/>
                  <a:pt x="3016772" y="75917"/>
                  <a:pt x="3200233" y="0"/>
                </a:cubicBezTo>
                <a:cubicBezTo>
                  <a:pt x="3383694" y="-75917"/>
                  <a:pt x="3638967" y="46555"/>
                  <a:pt x="3870716" y="0"/>
                </a:cubicBezTo>
                <a:cubicBezTo>
                  <a:pt x="4102465" y="-46555"/>
                  <a:pt x="4182161" y="32756"/>
                  <a:pt x="4448719" y="0"/>
                </a:cubicBezTo>
                <a:cubicBezTo>
                  <a:pt x="4715277" y="-32756"/>
                  <a:pt x="4822019" y="58633"/>
                  <a:pt x="5119202" y="0"/>
                </a:cubicBezTo>
                <a:cubicBezTo>
                  <a:pt x="5416385" y="-58633"/>
                  <a:pt x="5417480" y="8220"/>
                  <a:pt x="5512244" y="0"/>
                </a:cubicBezTo>
                <a:cubicBezTo>
                  <a:pt x="5607008" y="-8220"/>
                  <a:pt x="5933712" y="45263"/>
                  <a:pt x="6090246" y="0"/>
                </a:cubicBezTo>
                <a:cubicBezTo>
                  <a:pt x="6246780" y="-45263"/>
                  <a:pt x="6640970" y="27486"/>
                  <a:pt x="6853210" y="0"/>
                </a:cubicBezTo>
                <a:cubicBezTo>
                  <a:pt x="7065450" y="-27486"/>
                  <a:pt x="7103916" y="22323"/>
                  <a:pt x="7246252" y="0"/>
                </a:cubicBezTo>
                <a:cubicBezTo>
                  <a:pt x="7388588" y="-22323"/>
                  <a:pt x="7648465" y="1131"/>
                  <a:pt x="8009215" y="0"/>
                </a:cubicBezTo>
                <a:cubicBezTo>
                  <a:pt x="8369965" y="-1131"/>
                  <a:pt x="8475263" y="65927"/>
                  <a:pt x="8772178" y="0"/>
                </a:cubicBezTo>
                <a:cubicBezTo>
                  <a:pt x="9069093" y="-65927"/>
                  <a:pt x="9047573" y="26687"/>
                  <a:pt x="9165220" y="0"/>
                </a:cubicBezTo>
                <a:cubicBezTo>
                  <a:pt x="9282867" y="-26687"/>
                  <a:pt x="9700890" y="8753"/>
                  <a:pt x="9997544" y="0"/>
                </a:cubicBezTo>
                <a:cubicBezTo>
                  <a:pt x="10372825" y="21888"/>
                  <a:pt x="10734574" y="321629"/>
                  <a:pt x="10747046" y="749502"/>
                </a:cubicBezTo>
                <a:lnTo>
                  <a:pt x="10747046" y="749502"/>
                </a:lnTo>
                <a:cubicBezTo>
                  <a:pt x="10742378" y="1153765"/>
                  <a:pt x="10461935" y="1571557"/>
                  <a:pt x="9997544" y="1499004"/>
                </a:cubicBezTo>
                <a:cubicBezTo>
                  <a:pt x="9670237" y="1559585"/>
                  <a:pt x="9570099" y="1460452"/>
                  <a:pt x="9327061" y="1499004"/>
                </a:cubicBezTo>
                <a:cubicBezTo>
                  <a:pt x="9084023" y="1537556"/>
                  <a:pt x="8840606" y="1441162"/>
                  <a:pt x="8564097" y="1499004"/>
                </a:cubicBezTo>
                <a:cubicBezTo>
                  <a:pt x="8287588" y="1556846"/>
                  <a:pt x="8177830" y="1460391"/>
                  <a:pt x="7893614" y="1499004"/>
                </a:cubicBezTo>
                <a:cubicBezTo>
                  <a:pt x="7609398" y="1537617"/>
                  <a:pt x="7569659" y="1488812"/>
                  <a:pt x="7315612" y="1499004"/>
                </a:cubicBezTo>
                <a:cubicBezTo>
                  <a:pt x="7061565" y="1509196"/>
                  <a:pt x="6893373" y="1487905"/>
                  <a:pt x="6645129" y="1499004"/>
                </a:cubicBezTo>
                <a:cubicBezTo>
                  <a:pt x="6396885" y="1510103"/>
                  <a:pt x="6273886" y="1497736"/>
                  <a:pt x="6159607" y="1499004"/>
                </a:cubicBezTo>
                <a:cubicBezTo>
                  <a:pt x="6045328" y="1500272"/>
                  <a:pt x="5936411" y="1488323"/>
                  <a:pt x="5859045" y="1499004"/>
                </a:cubicBezTo>
                <a:cubicBezTo>
                  <a:pt x="5781679" y="1509685"/>
                  <a:pt x="5433565" y="1413073"/>
                  <a:pt x="5096082" y="1499004"/>
                </a:cubicBezTo>
                <a:cubicBezTo>
                  <a:pt x="4758599" y="1584935"/>
                  <a:pt x="4711941" y="1483896"/>
                  <a:pt x="4518079" y="1499004"/>
                </a:cubicBezTo>
                <a:cubicBezTo>
                  <a:pt x="4324217" y="1514112"/>
                  <a:pt x="4019185" y="1452224"/>
                  <a:pt x="3847596" y="1499004"/>
                </a:cubicBezTo>
                <a:cubicBezTo>
                  <a:pt x="3676007" y="1545784"/>
                  <a:pt x="3584798" y="1461788"/>
                  <a:pt x="3454554" y="1499004"/>
                </a:cubicBezTo>
                <a:cubicBezTo>
                  <a:pt x="3324310" y="1536220"/>
                  <a:pt x="3246224" y="1496213"/>
                  <a:pt x="3153993" y="1499004"/>
                </a:cubicBezTo>
                <a:cubicBezTo>
                  <a:pt x="3061762" y="1501795"/>
                  <a:pt x="2985276" y="1479838"/>
                  <a:pt x="2853432" y="1499004"/>
                </a:cubicBezTo>
                <a:cubicBezTo>
                  <a:pt x="2721588" y="1518170"/>
                  <a:pt x="2642437" y="1478063"/>
                  <a:pt x="2552870" y="1499004"/>
                </a:cubicBezTo>
                <a:cubicBezTo>
                  <a:pt x="2463303" y="1519945"/>
                  <a:pt x="2149243" y="1443076"/>
                  <a:pt x="1882387" y="1499004"/>
                </a:cubicBezTo>
                <a:cubicBezTo>
                  <a:pt x="1615531" y="1554932"/>
                  <a:pt x="1665893" y="1491731"/>
                  <a:pt x="1581826" y="1499004"/>
                </a:cubicBezTo>
                <a:cubicBezTo>
                  <a:pt x="1497759" y="1506277"/>
                  <a:pt x="1363269" y="1462970"/>
                  <a:pt x="1281264" y="1499004"/>
                </a:cubicBezTo>
                <a:cubicBezTo>
                  <a:pt x="1199259" y="1535038"/>
                  <a:pt x="979466" y="1492594"/>
                  <a:pt x="749502" y="1499004"/>
                </a:cubicBezTo>
                <a:cubicBezTo>
                  <a:pt x="342565" y="1539953"/>
                  <a:pt x="22091" y="1230640"/>
                  <a:pt x="0" y="749502"/>
                </a:cubicBezTo>
                <a:close/>
              </a:path>
            </a:pathLst>
          </a:custGeom>
          <a:solidFill>
            <a:schemeClr val="accent4">
              <a:lumMod val="20000"/>
              <a:lumOff val="80000"/>
            </a:schemeClr>
          </a:solidFill>
          <a:ln>
            <a:solidFill>
              <a:schemeClr val="accent4">
                <a:lumMod val="50000"/>
              </a:schemeClr>
            </a:solidFill>
            <a:prstDash val="lgDashDot"/>
            <a:extLst>
              <a:ext uri="{C807C97D-BFC1-408E-A445-0C87EB9F89A2}">
                <ask:lineSketchStyleProps xmlns:ask="http://schemas.microsoft.com/office/drawing/2018/sketchyshapes" sd="2194494525">
                  <a:prstGeom prst="roundRect">
                    <a:avLst>
                      <a:gd name="adj" fmla="val 50000"/>
                    </a:avLst>
                  </a:pr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9DD2316-3F52-B364-0294-1B320F7129BF}"/>
              </a:ext>
            </a:extLst>
          </p:cNvPr>
          <p:cNvSpPr txBox="1"/>
          <p:nvPr/>
        </p:nvSpPr>
        <p:spPr>
          <a:xfrm>
            <a:off x="1079916" y="507397"/>
            <a:ext cx="10425110" cy="1323439"/>
          </a:xfrm>
          <a:prstGeom prst="rect">
            <a:avLst/>
          </a:prstGeom>
          <a:noFill/>
        </p:spPr>
        <p:txBody>
          <a:bodyPr wrap="square" rtlCol="0">
            <a:spAutoFit/>
          </a:bodyPr>
          <a:lstStyle/>
          <a:p>
            <a:pPr lvl="0">
              <a:defRPr/>
            </a:pPr>
            <a:r>
              <a:rPr lang="en-US" sz="4000" b="1" dirty="0">
                <a:solidFill>
                  <a:prstClr val="black"/>
                </a:solidFill>
              </a:rPr>
              <a:t>5. </a:t>
            </a:r>
            <a:r>
              <a:rPr lang="en-US" sz="4000" b="1" dirty="0" err="1">
                <a:solidFill>
                  <a:prstClr val="black"/>
                </a:solidFill>
              </a:rPr>
              <a:t>Nêu</a:t>
            </a:r>
            <a:r>
              <a:rPr lang="en-US" sz="4000" b="1" dirty="0">
                <a:solidFill>
                  <a:prstClr val="black"/>
                </a:solidFill>
              </a:rPr>
              <a:t> </a:t>
            </a:r>
            <a:r>
              <a:rPr lang="en-US" sz="4000" b="1" dirty="0" err="1">
                <a:solidFill>
                  <a:prstClr val="black"/>
                </a:solidFill>
              </a:rPr>
              <a:t>cảm</a:t>
            </a:r>
            <a:r>
              <a:rPr lang="en-US" sz="4000" b="1" dirty="0">
                <a:solidFill>
                  <a:prstClr val="black"/>
                </a:solidFill>
              </a:rPr>
              <a:t> </a:t>
            </a:r>
            <a:r>
              <a:rPr lang="en-US" sz="4000" b="1" dirty="0" err="1">
                <a:solidFill>
                  <a:prstClr val="black"/>
                </a:solidFill>
              </a:rPr>
              <a:t>nghĩ</a:t>
            </a:r>
            <a:r>
              <a:rPr lang="en-US" sz="4000" b="1" dirty="0">
                <a:solidFill>
                  <a:prstClr val="black"/>
                </a:solidFill>
              </a:rPr>
              <a:t> </a:t>
            </a:r>
            <a:r>
              <a:rPr lang="en-US" sz="4000" b="1" dirty="0" err="1">
                <a:solidFill>
                  <a:prstClr val="black"/>
                </a:solidFill>
              </a:rPr>
              <a:t>của</a:t>
            </a:r>
            <a:r>
              <a:rPr lang="en-US" sz="4000" b="1" dirty="0">
                <a:solidFill>
                  <a:prstClr val="black"/>
                </a:solidFill>
              </a:rPr>
              <a:t> </a:t>
            </a:r>
            <a:r>
              <a:rPr lang="en-US" sz="4000" b="1" dirty="0" err="1">
                <a:solidFill>
                  <a:prstClr val="black"/>
                </a:solidFill>
              </a:rPr>
              <a:t>em</a:t>
            </a:r>
            <a:r>
              <a:rPr lang="en-US" sz="4000" b="1" dirty="0">
                <a:solidFill>
                  <a:prstClr val="black"/>
                </a:solidFill>
              </a:rPr>
              <a:t> </a:t>
            </a:r>
            <a:r>
              <a:rPr lang="en-US" sz="4000" b="1" dirty="0" err="1">
                <a:solidFill>
                  <a:prstClr val="black"/>
                </a:solidFill>
              </a:rPr>
              <a:t>về</a:t>
            </a:r>
            <a:r>
              <a:rPr lang="en-US" sz="4000" b="1" dirty="0">
                <a:solidFill>
                  <a:prstClr val="black"/>
                </a:solidFill>
              </a:rPr>
              <a:t> </a:t>
            </a:r>
            <a:r>
              <a:rPr lang="en-US" sz="4000" b="1" dirty="0" err="1">
                <a:solidFill>
                  <a:prstClr val="black"/>
                </a:solidFill>
              </a:rPr>
              <a:t>nhân</a:t>
            </a:r>
            <a:r>
              <a:rPr lang="en-US" sz="4000" b="1" dirty="0">
                <a:solidFill>
                  <a:prstClr val="black"/>
                </a:solidFill>
              </a:rPr>
              <a:t> </a:t>
            </a:r>
            <a:r>
              <a:rPr lang="en-US" sz="4000" b="1" dirty="0" err="1">
                <a:solidFill>
                  <a:prstClr val="black"/>
                </a:solidFill>
              </a:rPr>
              <a:t>vật</a:t>
            </a:r>
            <a:r>
              <a:rPr lang="en-US" sz="4000" b="1" dirty="0">
                <a:solidFill>
                  <a:prstClr val="black"/>
                </a:solidFill>
              </a:rPr>
              <a:t> </a:t>
            </a:r>
            <a:r>
              <a:rPr lang="en-US" sz="4000" b="1" dirty="0" err="1">
                <a:solidFill>
                  <a:prstClr val="black"/>
                </a:solidFill>
              </a:rPr>
              <a:t>Mát</a:t>
            </a:r>
            <a:r>
              <a:rPr lang="en-US" sz="4000" b="1" dirty="0">
                <a:solidFill>
                  <a:prstClr val="black"/>
                </a:solidFill>
              </a:rPr>
              <a:t> </a:t>
            </a:r>
            <a:r>
              <a:rPr lang="en-US" sz="4000" b="1" dirty="0" err="1">
                <a:solidFill>
                  <a:prstClr val="black"/>
                </a:solidFill>
              </a:rPr>
              <a:t>trong</a:t>
            </a:r>
            <a:r>
              <a:rPr lang="en-US" sz="4000" b="1" dirty="0">
                <a:solidFill>
                  <a:prstClr val="black"/>
                </a:solidFill>
              </a:rPr>
              <a:t> </a:t>
            </a:r>
            <a:r>
              <a:rPr lang="en-US" sz="4000" b="1" dirty="0" err="1">
                <a:solidFill>
                  <a:prstClr val="black"/>
                </a:solidFill>
              </a:rPr>
              <a:t>câu</a:t>
            </a:r>
            <a:r>
              <a:rPr lang="en-US" sz="4000" b="1" dirty="0">
                <a:solidFill>
                  <a:prstClr val="black"/>
                </a:solidFill>
              </a:rPr>
              <a:t> </a:t>
            </a:r>
            <a:r>
              <a:rPr lang="en-US" sz="4000" b="1" dirty="0" err="1">
                <a:solidFill>
                  <a:prstClr val="black"/>
                </a:solidFill>
              </a:rPr>
              <a:t>chuyện</a:t>
            </a:r>
            <a:r>
              <a:rPr lang="en-US" sz="4000" b="1" dirty="0">
                <a:solidFill>
                  <a:prstClr val="black"/>
                </a:solidFill>
              </a:rPr>
              <a:t>.</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172" name="Picture 4" descr="Cute Cartoon Butterfly' by Sandytov | Butterfly clip art, Cartoon  butterfly, Butterfly cartoon images">
            <a:extLst>
              <a:ext uri="{FF2B5EF4-FFF2-40B4-BE49-F238E27FC236}">
                <a16:creationId xmlns:a16="http://schemas.microsoft.com/office/drawing/2014/main" id="{43D21563-5851-A8B3-A7E9-AEFB1EC87A2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64" b="97979" l="1400" r="97100">
                        <a14:foregroundMark x1="64300" y1="6596" x2="64300" y2="6596"/>
                        <a14:foregroundMark x1="69300" y1="1170" x2="69300" y2="1170"/>
                        <a14:foregroundMark x1="92900" y1="89574" x2="92900" y2="89574"/>
                        <a14:foregroundMark x1="97100" y1="88936" x2="97100" y2="88936"/>
                        <a14:foregroundMark x1="85200" y1="94043" x2="85200" y2="94043"/>
                        <a14:foregroundMark x1="55700" y1="97979" x2="55700" y2="97979"/>
                        <a14:foregroundMark x1="10200" y1="55426" x2="10200" y2="55426"/>
                        <a14:foregroundMark x1="10600" y1="52447" x2="12000" y2="53830"/>
                        <a14:foregroundMark x1="14800" y1="40213" x2="14800" y2="40213"/>
                        <a14:foregroundMark x1="5100" y1="41170" x2="5100" y2="41170"/>
                        <a14:foregroundMark x1="1400" y1="48617" x2="1400" y2="48617"/>
                      </a14:backgroundRemoval>
                    </a14:imgEffect>
                  </a14:imgLayer>
                </a14:imgProps>
              </a:ext>
              <a:ext uri="{28A0092B-C50C-407E-A947-70E740481C1C}">
                <a14:useLocalDpi xmlns:a14="http://schemas.microsoft.com/office/drawing/2010/main" val="0"/>
              </a:ext>
            </a:extLst>
          </a:blip>
          <a:srcRect/>
          <a:stretch>
            <a:fillRect/>
          </a:stretch>
        </p:blipFill>
        <p:spPr bwMode="auto">
          <a:xfrm rot="340373">
            <a:off x="10906502" y="65904"/>
            <a:ext cx="1197049" cy="11251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clipart, cartoon, graphics, child art&#10;&#10;Description automatically generated">
            <a:extLst>
              <a:ext uri="{FF2B5EF4-FFF2-40B4-BE49-F238E27FC236}">
                <a16:creationId xmlns:a16="http://schemas.microsoft.com/office/drawing/2014/main" id="{C09FDF0F-8170-DA87-DD62-E26429FA90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Tree>
    <p:extLst>
      <p:ext uri="{BB962C8B-B14F-4D97-AF65-F5344CB8AC3E}">
        <p14:creationId xmlns:p14="http://schemas.microsoft.com/office/powerpoint/2010/main" val="10333063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 presetClass="entr" presetSubtype="5"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down)">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decel="2400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3074" name="Picture 2" descr="Easter Bunny Rabbit Sign Background Cartoon Hình minh họa Sẵn có - Tải  xuống Hình ảnh Ngay bây giờ - Thỏ Phục Sinh, Nhìn trộm, Phục sinh - iStock">
            <a:extLst>
              <a:ext uri="{FF2B5EF4-FFF2-40B4-BE49-F238E27FC236}">
                <a16:creationId xmlns:a16="http://schemas.microsoft.com/office/drawing/2014/main" id="{8D587333-BF3E-35EF-8140-3FB8902CFC0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706" b="94895" l="7678" r="97313">
                        <a14:foregroundMark x1="30518" y1="11411" x2="30518" y2="11411"/>
                        <a14:foregroundMark x1="8061" y1="18619" x2="8061" y2="18619"/>
                        <a14:foregroundMark x1="35893" y1="6306" x2="35893" y2="6306"/>
                        <a14:foregroundMark x1="41459" y1="17117" x2="70441" y2="92492"/>
                        <a14:foregroundMark x1="91171" y1="17117" x2="95419" y2="59070"/>
                        <a14:foregroundMark x1="95343" y1="82946" x2="90787" y2="94895"/>
                        <a14:foregroundMark x1="57965" y1="24324" x2="88292" y2="66066"/>
                        <a14:backgroundMark x1="98273" y1="59159" x2="98081" y2="74174"/>
                        <a14:backgroundMark x1="97313" y1="73273" x2="96353" y2="83183"/>
                      </a14:backgroundRemoval>
                    </a14:imgEffect>
                  </a14:imgLayer>
                </a14:imgProps>
              </a:ext>
              <a:ext uri="{28A0092B-C50C-407E-A947-70E740481C1C}">
                <a14:useLocalDpi xmlns:a14="http://schemas.microsoft.com/office/drawing/2010/main" val="0"/>
              </a:ext>
            </a:extLst>
          </a:blip>
          <a:srcRect/>
          <a:stretch>
            <a:fillRect/>
          </a:stretch>
        </p:blipFill>
        <p:spPr bwMode="auto">
          <a:xfrm>
            <a:off x="0" y="1270861"/>
            <a:ext cx="8741440" cy="558713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087A1494-306F-C6BC-95ED-1F43EAF02DAC}"/>
              </a:ext>
            </a:extLst>
          </p:cNvPr>
          <p:cNvGrpSpPr/>
          <p:nvPr/>
        </p:nvGrpSpPr>
        <p:grpSpPr>
          <a:xfrm>
            <a:off x="751872" y="389898"/>
            <a:ext cx="11219519" cy="1025220"/>
            <a:chOff x="751872" y="389898"/>
            <a:chExt cx="11219519" cy="1025220"/>
          </a:xfrm>
        </p:grpSpPr>
        <p:sp>
          <p:nvSpPr>
            <p:cNvPr id="9" name="Rectangle: Rounded Corners 8">
              <a:extLst>
                <a:ext uri="{FF2B5EF4-FFF2-40B4-BE49-F238E27FC236}">
                  <a16:creationId xmlns:a16="http://schemas.microsoft.com/office/drawing/2014/main" id="{1BA77EE1-C0F2-4653-5661-E2B3DB45C46B}"/>
                </a:ext>
              </a:extLst>
            </p:cNvPr>
            <p:cNvSpPr/>
            <p:nvPr/>
          </p:nvSpPr>
          <p:spPr>
            <a:xfrm>
              <a:off x="751872" y="389898"/>
              <a:ext cx="10688255" cy="1015663"/>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a:ln>
              <a:extLst>
                <a:ext uri="{C807C97D-BFC1-408E-A445-0C87EB9F89A2}">
                  <ask:lineSketchStyleProps xmlns:ask="http://schemas.microsoft.com/office/drawing/2018/sketchyshapes" sd="146448088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65D160D-2037-A2B2-CC12-5E11A7FA0385}"/>
                </a:ext>
              </a:extLst>
            </p:cNvPr>
            <p:cNvSpPr txBox="1"/>
            <p:nvPr/>
          </p:nvSpPr>
          <p:spPr>
            <a:xfrm>
              <a:off x="862061" y="399455"/>
              <a:ext cx="1110933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2060"/>
                  </a:solidFill>
                  <a:effectLst/>
                  <a:uLnTx/>
                  <a:uFillTx/>
                  <a:latin typeface="Calibri" panose="020F0502020204030204"/>
                  <a:ea typeface="+mn-ea"/>
                  <a:cs typeface="+mn-cs"/>
                </a:rPr>
                <a:t>Nội dung chính của bài đọc là gì?</a:t>
              </a:r>
            </a:p>
          </p:txBody>
        </p:sp>
      </p:grpSp>
      <p:pic>
        <p:nvPicPr>
          <p:cNvPr id="6" name="Picture 5" descr="A group of dolls&#10;&#10;Description automatically generated with medium confidence">
            <a:extLst>
              <a:ext uri="{FF2B5EF4-FFF2-40B4-BE49-F238E27FC236}">
                <a16:creationId xmlns:a16="http://schemas.microsoft.com/office/drawing/2014/main" id="{5389F579-DD89-C1BE-18EB-9D52413BF1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0717" y="3513040"/>
            <a:ext cx="4311283" cy="3344960"/>
          </a:xfrm>
          <a:prstGeom prst="rect">
            <a:avLst/>
          </a:prstGeom>
        </p:spPr>
      </p:pic>
      <p:sp>
        <p:nvSpPr>
          <p:cNvPr id="8" name="TextBox 7">
            <a:extLst>
              <a:ext uri="{FF2B5EF4-FFF2-40B4-BE49-F238E27FC236}">
                <a16:creationId xmlns:a16="http://schemas.microsoft.com/office/drawing/2014/main" id="{4928D040-DABC-FC53-F37B-F9A02AED8860}"/>
              </a:ext>
            </a:extLst>
          </p:cNvPr>
          <p:cNvSpPr txBox="1"/>
          <p:nvPr/>
        </p:nvSpPr>
        <p:spPr>
          <a:xfrm>
            <a:off x="3173805" y="2419882"/>
            <a:ext cx="4706912" cy="3105274"/>
          </a:xfrm>
          <a:prstGeom prst="rect">
            <a:avLst/>
          </a:prstGeom>
          <a:noFill/>
        </p:spPr>
        <p:txBody>
          <a:bodyPr wrap="square">
            <a:spAutoFit/>
          </a:bodyPr>
          <a:lstStyle/>
          <a:p>
            <a:pPr lvl="0" algn="just">
              <a:lnSpc>
                <a:spcPct val="110000"/>
              </a:lnSpc>
              <a:defRPr/>
            </a:pPr>
            <a:r>
              <a:rPr lang="en-US" sz="3600" b="1" i="1" dirty="0">
                <a:solidFill>
                  <a:srgbClr val="FF0000"/>
                </a:solidFill>
              </a:rPr>
              <a:t>   </a:t>
            </a:r>
            <a:r>
              <a:rPr lang="vi-VN" sz="3600" b="1" i="1" dirty="0">
                <a:solidFill>
                  <a:srgbClr val="FF0000"/>
                </a:solidFill>
              </a:rPr>
              <a:t>Mỗi người nếu biết vượt qua khó khăn, thất bại trong cuộc sống sẽ thành công trong tương lai.</a:t>
            </a:r>
            <a:endParaRPr kumimoji="0" lang="en-US" sz="36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02823142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Horizontal)">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42" presetClass="entr" presetSubtype="0" fill="hold" grpId="0" nodeType="withEffect">
                                  <p:stCondLst>
                                    <p:cond delay="1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C0411749-FEBE-B86D-E33D-449C74A227A7}"/>
              </a:ext>
            </a:extLst>
          </p:cNvPr>
          <p:cNvSpPr/>
          <p:nvPr/>
        </p:nvSpPr>
        <p:spPr>
          <a:xfrm rot="217802">
            <a:off x="1271314" y="404734"/>
            <a:ext cx="5186597" cy="1693889"/>
          </a:xfrm>
          <a:prstGeom prst="cloud">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0CCA1565-EA74-B15F-FAE9-6D8B20182918}"/>
              </a:ext>
            </a:extLst>
          </p:cNvPr>
          <p:cNvGrpSpPr/>
          <p:nvPr/>
        </p:nvGrpSpPr>
        <p:grpSpPr>
          <a:xfrm>
            <a:off x="2181287" y="743845"/>
            <a:ext cx="3914713" cy="1015665"/>
            <a:chOff x="316289" y="1175540"/>
            <a:chExt cx="3914713" cy="1015665"/>
          </a:xfrm>
        </p:grpSpPr>
        <p:sp>
          <p:nvSpPr>
            <p:cNvPr id="5" name="TextBox 4">
              <a:extLst>
                <a:ext uri="{FF2B5EF4-FFF2-40B4-BE49-F238E27FC236}">
                  <a16:creationId xmlns:a16="http://schemas.microsoft.com/office/drawing/2014/main" id="{1EADEF29-449B-6F3A-A0D2-62D8B261F6F9}"/>
                </a:ext>
              </a:extLst>
            </p:cNvPr>
            <p:cNvSpPr txBox="1"/>
            <p:nvPr/>
          </p:nvSpPr>
          <p:spPr>
            <a:xfrm>
              <a:off x="316289" y="1175542"/>
              <a:ext cx="39063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0">
                    <a:solidFill>
                      <a:prstClr val="white"/>
                    </a:solidFill>
                  </a:ln>
                  <a:solidFill>
                    <a:prstClr val="white"/>
                  </a:solidFill>
                  <a:effectLst/>
                  <a:uLnTx/>
                  <a:uFillTx/>
                  <a:latin typeface="LNTH-LuoLuoNotangYuanTi 1" pitchFamily="2" charset="-128"/>
                  <a:ea typeface="LNTH-LuoLuoNotangYuanTi 1" pitchFamily="2" charset="-128"/>
                  <a:cs typeface="LNTH-LuoLuoNotangYuanTi 1" pitchFamily="2" charset="-128"/>
                </a:rPr>
                <a:t>HOẠT ĐỘNG</a:t>
              </a:r>
            </a:p>
          </p:txBody>
        </p:sp>
        <p:sp>
          <p:nvSpPr>
            <p:cNvPr id="6" name="TextBox 5">
              <a:extLst>
                <a:ext uri="{FF2B5EF4-FFF2-40B4-BE49-F238E27FC236}">
                  <a16:creationId xmlns:a16="http://schemas.microsoft.com/office/drawing/2014/main" id="{A89DF41B-EA2A-E45C-403E-AEB2B2B623C0}"/>
                </a:ext>
              </a:extLst>
            </p:cNvPr>
            <p:cNvSpPr txBox="1"/>
            <p:nvPr/>
          </p:nvSpPr>
          <p:spPr>
            <a:xfrm>
              <a:off x="324702" y="1175540"/>
              <a:ext cx="39063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ED7D31"/>
                  </a:solidFill>
                  <a:effectLst/>
                  <a:uLnTx/>
                  <a:uFillTx/>
                  <a:latin typeface="LNTH-LuoLuoNotangYuanTi 1" pitchFamily="2" charset="-128"/>
                  <a:ea typeface="LNTH-LuoLuoNotangYuanTi 1" pitchFamily="2" charset="-128"/>
                  <a:cs typeface="LNTH-LuoLuoNotangYuanTi 1" pitchFamily="2" charset="-128"/>
                </a:rPr>
                <a:t>HOẠT ĐỘNG</a:t>
              </a:r>
            </a:p>
          </p:txBody>
        </p:sp>
      </p:grpSp>
      <p:sp>
        <p:nvSpPr>
          <p:cNvPr id="7" name="TextBox 6">
            <a:extLst>
              <a:ext uri="{FF2B5EF4-FFF2-40B4-BE49-F238E27FC236}">
                <a16:creationId xmlns:a16="http://schemas.microsoft.com/office/drawing/2014/main" id="{066F09FC-4639-F505-19D0-93322F8C887A}"/>
              </a:ext>
            </a:extLst>
          </p:cNvPr>
          <p:cNvSpPr txBox="1"/>
          <p:nvPr/>
        </p:nvSpPr>
        <p:spPr>
          <a:xfrm>
            <a:off x="-50106" y="1985563"/>
            <a:ext cx="8369085" cy="3272819"/>
          </a:xfrm>
          <a:prstGeom prst="rect">
            <a:avLst/>
          </a:prstGeom>
          <a:noFill/>
          <a:ln>
            <a:noFill/>
          </a:ln>
          <a:effectLst>
            <a:outerShdw blurRad="107950" dist="12700" dir="5400000" algn="ctr">
              <a:srgbClr val="000000"/>
            </a:outerShdw>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200" b="1" i="0" u="none" strike="noStrike" kern="1200" cap="none" spc="0" normalizeH="0" baseline="0" noProof="0">
                <a:ln>
                  <a:solidFill>
                    <a:prstClr val="white"/>
                  </a:solidFill>
                </a:ln>
                <a:solidFill>
                  <a:srgbClr val="FF0000"/>
                </a:solidFill>
                <a:effectLst/>
                <a:uLnTx/>
                <a:uFillTx/>
                <a:latin typeface="SVN-Gretoon" panose="02040603050506020204" pitchFamily="18" charset="0"/>
                <a:ea typeface="+mn-ea"/>
                <a:cs typeface="+mn-cs"/>
              </a:rPr>
              <a:t>L</a:t>
            </a:r>
            <a:r>
              <a:rPr kumimoji="0" lang="en-US" sz="7200" b="1" i="0" u="none" strike="noStrike" kern="1200" cap="none" spc="0" normalizeH="0" baseline="0" noProof="0">
                <a:ln>
                  <a:solidFill>
                    <a:prstClr val="white"/>
                  </a:solidFill>
                </a:ln>
                <a:solidFill>
                  <a:srgbClr val="FFFF00"/>
                </a:solidFill>
                <a:effectLst/>
                <a:uLnTx/>
                <a:uFillTx/>
                <a:latin typeface="SVN-Gretoon" panose="02040603050506020204" pitchFamily="18" charset="0"/>
                <a:ea typeface="+mn-ea"/>
                <a:cs typeface="+mn-cs"/>
              </a:rPr>
              <a:t>U</a:t>
            </a:r>
            <a:r>
              <a:rPr kumimoji="0" lang="en-US" sz="7200" b="1" i="0" u="none" strike="noStrike" kern="1200" cap="none" spc="0" normalizeH="0" baseline="0" noProof="0">
                <a:ln>
                  <a:solidFill>
                    <a:prstClr val="white"/>
                  </a:solidFill>
                </a:ln>
                <a:solidFill>
                  <a:srgbClr val="00B050"/>
                </a:solidFill>
                <a:effectLst/>
                <a:uLnTx/>
                <a:uFillTx/>
                <a:latin typeface="SVN-Gretoon" panose="02040603050506020204" pitchFamily="18" charset="0"/>
                <a:ea typeface="+mn-ea"/>
                <a:cs typeface="+mn-cs"/>
              </a:rPr>
              <a:t>Y</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Ệ</a:t>
            </a:r>
            <a:r>
              <a:rPr kumimoji="0" lang="en-US" sz="7200" b="1" i="0" u="none" strike="noStrike" kern="1200" cap="none" spc="0" normalizeH="0" baseline="0" noProof="0">
                <a:ln>
                  <a:solidFill>
                    <a:prstClr val="white"/>
                  </a:solidFill>
                </a:ln>
                <a:solidFill>
                  <a:srgbClr val="FFC000"/>
                </a:solidFill>
                <a:effectLst/>
                <a:uLnTx/>
                <a:uFillTx/>
                <a:latin typeface="SVN-Gretoon" panose="02040603050506020204" pitchFamily="18" charset="0"/>
                <a:ea typeface="+mn-ea"/>
                <a:cs typeface="+mn-cs"/>
              </a:rPr>
              <a:t>N</a:t>
            </a:r>
            <a:r>
              <a:rPr kumimoji="0" lang="en-US" sz="7200" b="1" i="0" u="none" strike="noStrike" kern="1200" cap="none" spc="0" normalizeH="0" baseline="0" noProof="0">
                <a:ln>
                  <a:solidFill>
                    <a:prstClr val="white"/>
                  </a:solidFill>
                </a:ln>
                <a:solidFill>
                  <a:prstClr val="black"/>
                </a:solidFill>
                <a:effectLst/>
                <a:uLnTx/>
                <a:uFillTx/>
                <a:latin typeface="SVN-Gretoon" panose="02040603050506020204" pitchFamily="18" charset="0"/>
                <a:ea typeface="+mn-ea"/>
                <a:cs typeface="+mn-cs"/>
              </a:rPr>
              <a:t> </a:t>
            </a:r>
            <a:r>
              <a:rPr kumimoji="0" lang="en-US" sz="7200" b="1" i="0" u="none" strike="noStrike" kern="1200" cap="none" spc="0" normalizeH="0" baseline="0" noProof="0">
                <a:ln>
                  <a:solidFill>
                    <a:prstClr val="white"/>
                  </a:solidFill>
                </a:ln>
                <a:solidFill>
                  <a:srgbClr val="FF3300"/>
                </a:solidFill>
                <a:effectLst/>
                <a:uLnTx/>
                <a:uFillTx/>
                <a:latin typeface="SVN-Gretoon" panose="02040603050506020204" pitchFamily="18" charset="0"/>
                <a:ea typeface="+mn-ea"/>
                <a:cs typeface="+mn-cs"/>
              </a:rPr>
              <a:t>Đ</a:t>
            </a:r>
            <a:r>
              <a:rPr kumimoji="0" lang="en-US" sz="7200" b="1" i="0" u="none" strike="noStrike" kern="1200" cap="none" spc="0" normalizeH="0" baseline="0" noProof="0">
                <a:ln>
                  <a:solidFill>
                    <a:prstClr val="white"/>
                  </a:solidFill>
                </a:ln>
                <a:solidFill>
                  <a:srgbClr val="0070C0"/>
                </a:solidFill>
                <a:effectLst/>
                <a:uLnTx/>
                <a:uFillTx/>
                <a:latin typeface="SVN-Gretoon" panose="02040603050506020204" pitchFamily="18" charset="0"/>
                <a:ea typeface="+mn-ea"/>
                <a:cs typeface="+mn-cs"/>
              </a:rPr>
              <a:t>Ọ</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C</a:t>
            </a:r>
            <a:r>
              <a:rPr kumimoji="0" lang="en-US" sz="7200" b="1" i="0" u="none" strike="noStrike" kern="1200" cap="none" spc="0" normalizeH="0" baseline="0" noProof="0">
                <a:ln>
                  <a:solidFill>
                    <a:prstClr val="white"/>
                  </a:solidFill>
                </a:ln>
                <a:solidFill>
                  <a:prstClr val="black"/>
                </a:solidFill>
                <a:effectLst/>
                <a:uLnTx/>
                <a:uFillTx/>
                <a:latin typeface="SVN-Gretoon" panose="02040603050506020204" pitchFamily="18" charset="0"/>
                <a:ea typeface="+mn-ea"/>
                <a:cs typeface="+mn-cs"/>
              </a:rPr>
              <a:t> </a:t>
            </a:r>
            <a:r>
              <a:rPr kumimoji="0" lang="en-US" sz="7200" b="1" i="0" u="none" strike="noStrike" kern="1200" cap="none" spc="0" normalizeH="0" baseline="0" noProof="0">
                <a:ln>
                  <a:solidFill>
                    <a:prstClr val="white"/>
                  </a:solidFill>
                </a:ln>
                <a:solidFill>
                  <a:srgbClr val="ED7D31"/>
                </a:solidFill>
                <a:effectLst/>
                <a:uLnTx/>
                <a:uFillTx/>
                <a:latin typeface="SVN-Gretoon" panose="02040603050506020204" pitchFamily="18" charset="0"/>
                <a:ea typeface="+mn-ea"/>
                <a:cs typeface="+mn-cs"/>
              </a:rPr>
              <a:t>L</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Ạ</a:t>
            </a:r>
            <a:r>
              <a:rPr kumimoji="0" lang="en-US" sz="7200" b="1" i="0" u="none" strike="noStrike" kern="1200" cap="none" spc="0" normalizeH="0" baseline="0" noProof="0">
                <a:ln>
                  <a:solidFill>
                    <a:prstClr val="white"/>
                  </a:solidFill>
                </a:ln>
                <a:solidFill>
                  <a:srgbClr val="5B9BD5">
                    <a:lumMod val="50000"/>
                  </a:srgbClr>
                </a:solidFill>
                <a:effectLst/>
                <a:uLnTx/>
                <a:uFillTx/>
                <a:latin typeface="SVN-Gretoon" panose="02040603050506020204" pitchFamily="18" charset="0"/>
                <a:ea typeface="+mn-ea"/>
                <a:cs typeface="+mn-cs"/>
              </a:rPr>
              <a:t>I</a:t>
            </a:r>
            <a:endParaRPr kumimoji="0" lang="en-US" sz="7200" b="1" i="0" u="none" strike="noStrike" kern="1200" cap="none" spc="0" normalizeH="0" baseline="0" noProof="0">
              <a:ln>
                <a:solidFill>
                  <a:prstClr val="white"/>
                </a:solidFill>
              </a:ln>
              <a:solidFill>
                <a:srgbClr val="ED7D31">
                  <a:lumMod val="75000"/>
                </a:srgbClr>
              </a:solidFill>
              <a:effectLst/>
              <a:uLnTx/>
              <a:uFillTx/>
              <a:latin typeface="SVN-Gretoon" panose="02040603050506020204" pitchFamily="18" charset="0"/>
              <a:ea typeface="+mn-ea"/>
              <a:cs typeface="+mn-cs"/>
            </a:endParaRPr>
          </a:p>
        </p:txBody>
      </p:sp>
      <p:pic>
        <p:nvPicPr>
          <p:cNvPr id="3074" name="Picture 2" descr="Mỗi tháng một cuốn sách">
            <a:extLst>
              <a:ext uri="{FF2B5EF4-FFF2-40B4-BE49-F238E27FC236}">
                <a16:creationId xmlns:a16="http://schemas.microsoft.com/office/drawing/2014/main" id="{E276855F-FDC9-0E9B-2406-359840DCC23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51" b="93627" l="1215" r="95547">
                        <a14:foregroundMark x1="51822" y1="2941" x2="51822" y2="2941"/>
                        <a14:foregroundMark x1="96356" y1="45098" x2="96356" y2="45098"/>
                        <a14:foregroundMark x1="6478" y1="42647" x2="6478" y2="42647"/>
                        <a14:foregroundMark x1="1215" y1="40196" x2="1215" y2="40196"/>
                        <a14:foregroundMark x1="45344" y1="86275" x2="49798" y2="93627"/>
                        <a14:foregroundMark x1="17409" y1="67157" x2="20648" y2="77941"/>
                        <a14:foregroundMark x1="14170" y1="67157" x2="16194" y2="79412"/>
                        <a14:foregroundMark x1="86640" y1="65686" x2="86640" y2="82353"/>
                        <a14:foregroundMark x1="54251" y1="28922" x2="68421" y2="37255"/>
                        <a14:foregroundMark x1="40081" y1="25000" x2="40081" y2="49020"/>
                      </a14:backgroundRemoval>
                    </a14:imgEffect>
                  </a14:imgLayer>
                </a14:imgProps>
              </a:ext>
              <a:ext uri="{28A0092B-C50C-407E-A947-70E740481C1C}">
                <a14:useLocalDpi xmlns:a14="http://schemas.microsoft.com/office/drawing/2010/main" val="0"/>
              </a:ext>
            </a:extLst>
          </a:blip>
          <a:srcRect/>
          <a:stretch>
            <a:fillRect/>
          </a:stretch>
        </p:blipFill>
        <p:spPr bwMode="auto">
          <a:xfrm>
            <a:off x="185979" y="87580"/>
            <a:ext cx="1886565" cy="155813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Giáo Dục, Học Tập, Học Sinh, Kiến Thức, Học Nhóm, Tải hình PNG 187 -  Free.Vector6.com">
            <a:extLst>
              <a:ext uri="{FF2B5EF4-FFF2-40B4-BE49-F238E27FC236}">
                <a16:creationId xmlns:a16="http://schemas.microsoft.com/office/drawing/2014/main" id="{A0D65BA1-C12C-FA72-D9F0-353F00AFFF5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829"/>
          <a:stretch/>
        </p:blipFill>
        <p:spPr bwMode="auto">
          <a:xfrm>
            <a:off x="270726" y="4924770"/>
            <a:ext cx="3603636" cy="193323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rẻ Em, Học Tập, Học Bài, Giáo Dục, Mầm Non, Tải hình PNG 111 -  Free.Vector6.com">
            <a:extLst>
              <a:ext uri="{FF2B5EF4-FFF2-40B4-BE49-F238E27FC236}">
                <a16:creationId xmlns:a16="http://schemas.microsoft.com/office/drawing/2014/main" id="{0DDC3242-4C04-A751-5CFA-B2CF8F2C5DA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721" b="12688"/>
          <a:stretch/>
        </p:blipFill>
        <p:spPr bwMode="auto">
          <a:xfrm>
            <a:off x="4976734" y="4535411"/>
            <a:ext cx="3032491" cy="2322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8665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ppt_w</p:attrName>
                                        </p:attrNameLst>
                                      </p:cBhvr>
                                      <p:tavLst>
                                        <p:tav tm="0" fmla="#ppt_w*sin(2.5*pi*$)">
                                          <p:val>
                                            <p:fltVal val="0"/>
                                          </p:val>
                                        </p:tav>
                                        <p:tav tm="100000">
                                          <p:val>
                                            <p:fltVal val="1"/>
                                          </p:val>
                                        </p:tav>
                                      </p:tavLst>
                                    </p:anim>
                                    <p:anim calcmode="lin" valueType="num">
                                      <p:cBhvr>
                                        <p:cTn id="9" dur="1000" fill="hold"/>
                                        <p:tgtEl>
                                          <p:spTgt spid="4"/>
                                        </p:tgtEl>
                                        <p:attrNameLst>
                                          <p:attrName>ppt_h</p:attrName>
                                        </p:attrNameLst>
                                      </p:cBhvr>
                                      <p:tavLst>
                                        <p:tav tm="0">
                                          <p:val>
                                            <p:strVal val="#ppt_h"/>
                                          </p:val>
                                        </p:tav>
                                        <p:tav tm="100000">
                                          <p:val>
                                            <p:strVal val="#ppt_h"/>
                                          </p:val>
                                        </p:tav>
                                      </p:tavLst>
                                    </p:anim>
                                  </p:childTnLst>
                                </p:cTn>
                              </p:par>
                              <p:par>
                                <p:cTn id="10" presetID="22" presetClass="entr" presetSubtype="1"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8"/>
          <p:cNvGrpSpPr/>
          <p:nvPr/>
        </p:nvGrpSpPr>
        <p:grpSpPr>
          <a:xfrm>
            <a:off x="417094" y="442288"/>
            <a:ext cx="11179672" cy="6317917"/>
            <a:chOff x="406400" y="368300"/>
            <a:chExt cx="11404600" cy="6108700"/>
          </a:xfrm>
        </p:grpSpPr>
        <p:sp>
          <p:nvSpPr>
            <p:cNvPr id="21" name="圆角矩形 6"/>
            <p:cNvSpPr/>
            <p:nvPr userDrawn="1"/>
          </p:nvSpPr>
          <p:spPr>
            <a:xfrm>
              <a:off x="406400" y="368300"/>
              <a:ext cx="11404600" cy="6108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2" name="圆角矩形 7"/>
            <p:cNvSpPr/>
            <p:nvPr userDrawn="1"/>
          </p:nvSpPr>
          <p:spPr>
            <a:xfrm>
              <a:off x="546100" y="520700"/>
              <a:ext cx="11099800" cy="5829300"/>
            </a:xfrm>
            <a:prstGeom prst="roundRect">
              <a:avLst/>
            </a:prstGeom>
            <a:solidFill>
              <a:schemeClr val="bg1"/>
            </a:solidFill>
            <a:ln w="19050">
              <a:solidFill>
                <a:srgbClr val="E9725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grpSp>
      <p:sp>
        <p:nvSpPr>
          <p:cNvPr id="2" name="TextBox 1"/>
          <p:cNvSpPr txBox="1"/>
          <p:nvPr/>
        </p:nvSpPr>
        <p:spPr>
          <a:xfrm>
            <a:off x="871696" y="1375051"/>
            <a:ext cx="4601118"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đình</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nở</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rồi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bây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giờ</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hoạch</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yêu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thương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nhận</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ẩn</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bắt</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nvGrpSpPr>
          <p:cNvPr id="3" name="Group 2"/>
          <p:cNvGrpSpPr/>
          <p:nvPr/>
        </p:nvGrpSpPr>
        <p:grpSpPr>
          <a:xfrm>
            <a:off x="5611509" y="509989"/>
            <a:ext cx="5823413" cy="6250216"/>
            <a:chOff x="5611509" y="509989"/>
            <a:chExt cx="5823413" cy="6250216"/>
          </a:xfrm>
        </p:grpSpPr>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600" b="85126" l="65685" r="98200">
                          <a14:foregroundMark x1="67321" y1="33957" x2="67321" y2="33957"/>
                          <a14:foregroundMark x1="68085" y1="45370" x2="68085" y2="45370"/>
                          <a14:foregroundMark x1="68740" y1="40412" x2="68740" y2="40412"/>
                          <a14:foregroundMark x1="70431" y1="38260" x2="70431" y2="38260"/>
                          <a14:foregroundMark x1="68576" y1="37699" x2="68576" y2="37699"/>
                          <a14:foregroundMark x1="71849" y1="29560" x2="71849" y2="29560"/>
                          <a14:foregroundMark x1="71304" y1="32180" x2="71304" y2="32180"/>
                          <a14:foregroundMark x1="72831" y1="36576" x2="72831" y2="36576"/>
                          <a14:foregroundMark x1="74359" y1="41160" x2="74359" y2="41160"/>
                          <a14:foregroundMark x1="76596" y1="27035" x2="76596" y2="27035"/>
                          <a14:foregroundMark x1="77960" y1="31805" x2="77960" y2="31805"/>
                          <a14:foregroundMark x1="75832" y1="31057" x2="75832" y2="31057"/>
                          <a14:foregroundMark x1="76705" y1="35267" x2="76705" y2="35267"/>
                          <a14:foregroundMark x1="81178" y1="24602" x2="81178" y2="24602"/>
                          <a14:foregroundMark x1="85052" y1="20580" x2="85052" y2="20580"/>
                          <a14:foregroundMark x1="84397" y1="28625" x2="84397" y2="28625"/>
                          <a14:foregroundMark x1="86961" y1="28438" x2="86961" y2="28438"/>
                          <a14:foregroundMark x1="86961" y1="32367" x2="86961" y2="32367"/>
                          <a14:foregroundMark x1="83088" y1="33957" x2="83088" y2="33957"/>
                          <a14:foregroundMark x1="79869" y1="29186" x2="79869" y2="29186"/>
                          <a14:foregroundMark x1="80306" y1="31993" x2="80306" y2="31993"/>
                          <a14:foregroundMark x1="82106" y1="29373" x2="82106" y2="29373"/>
                          <a14:foregroundMark x1="92744" y1="31805" x2="92744" y2="31805"/>
                          <a14:foregroundMark x1="93235" y1="36389" x2="93235" y2="36389"/>
                          <a14:foregroundMark x1="94435" y1="39008" x2="94435" y2="39008"/>
                          <a14:foregroundMark x1="90944" y1="36950" x2="90944" y2="36950"/>
                          <a14:foregroundMark x1="91871" y1="47802" x2="91871" y2="47802"/>
                          <a14:foregroundMark x1="92635" y1="44528" x2="92635" y2="44528"/>
                          <a14:foregroundMark x1="91598" y1="42657" x2="91598" y2="42657"/>
                          <a14:foregroundMark x1="90016" y1="47240" x2="90016" y2="47240"/>
                          <a14:foregroundMark x1="89689" y1="50702" x2="89689" y2="50702"/>
                          <a14:foregroundMark x1="88925" y1="48737" x2="88925" y2="48737"/>
                          <a14:foregroundMark x1="87452" y1="55472" x2="87452" y2="55472"/>
                          <a14:foregroundMark x1="86743" y1="64920" x2="86743" y2="64920"/>
                          <a14:foregroundMark x1="87125" y1="39663" x2="87125" y2="39663"/>
                          <a14:foregroundMark x1="89034" y1="42283" x2="89034" y2="42283"/>
                          <a14:foregroundMark x1="86470" y1="43779" x2="86470" y2="43779"/>
                          <a14:foregroundMark x1="84779" y1="49298" x2="84779" y2="49298"/>
                          <a14:foregroundMark x1="81342" y1="46305" x2="81342" y2="46305"/>
                          <a14:foregroundMark x1="80524" y1="42095" x2="80524" y2="42095"/>
                          <a14:foregroundMark x1="79924" y1="38821" x2="79924" y2="38821"/>
                          <a14:foregroundMark x1="77960" y1="40973" x2="77960" y2="40973"/>
                          <a14:foregroundMark x1="79487" y1="38821" x2="79487" y2="38821"/>
                          <a14:foregroundMark x1="72231" y1="33676" x2="72231" y2="33676"/>
                          <a14:foregroundMark x1="76323" y1="48924" x2="76323" y2="48924"/>
                          <a14:foregroundMark x1="76541" y1="51637" x2="76541" y2="51637"/>
                          <a14:foregroundMark x1="73377" y1="49298" x2="73377" y2="49298"/>
                          <a14:foregroundMark x1="70049" y1="44808" x2="70049" y2="44808"/>
                          <a14:foregroundMark x1="71795" y1="58466" x2="71795" y2="58466"/>
                          <a14:foregroundMark x1="70376" y1="45744" x2="70376" y2="45744"/>
                          <a14:foregroundMark x1="75396" y1="63050" x2="75396" y2="63050"/>
                        </a14:backgroundRemoval>
                      </a14:imgEffect>
                    </a14:imgLayer>
                  </a14:imgProps>
                </a:ext>
                <a:ext uri="{28A0092B-C50C-407E-A947-70E740481C1C}">
                  <a14:useLocalDpi xmlns:a14="http://schemas.microsoft.com/office/drawing/2010/main" val="0"/>
                </a:ext>
              </a:extLst>
            </a:blip>
            <a:srcRect l="65625" t="8535" r="1750" b="14000"/>
            <a:stretch/>
          </p:blipFill>
          <p:spPr>
            <a:xfrm>
              <a:off x="5611509" y="509989"/>
              <a:ext cx="5823413" cy="6250216"/>
            </a:xfrm>
            <a:prstGeom prst="rect">
              <a:avLst/>
            </a:prstGeom>
          </p:spPr>
        </p:pic>
        <p:grpSp>
          <p:nvGrpSpPr>
            <p:cNvPr id="24" name="Group 23"/>
            <p:cNvGrpSpPr/>
            <p:nvPr/>
          </p:nvGrpSpPr>
          <p:grpSpPr>
            <a:xfrm>
              <a:off x="8677269" y="1481457"/>
              <a:ext cx="1759123" cy="1787497"/>
              <a:chOff x="8843429" y="1454959"/>
              <a:chExt cx="1759123" cy="1787497"/>
            </a:xfrm>
          </p:grpSpPr>
          <p:pic>
            <p:nvPicPr>
              <p:cNvPr id="25" name="Picture 2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42" b="27367" l="9527" r="33010">
                            <a14:backgroundMark x1="11104" y1="20146" x2="18811" y2="25061"/>
                          </a14:backgroundRemoval>
                        </a14:imgEffect>
                      </a14:imgLayer>
                    </a14:imgProps>
                  </a:ext>
                  <a:ext uri="{28A0092B-C50C-407E-A947-70E740481C1C}">
                    <a14:useLocalDpi xmlns:a14="http://schemas.microsoft.com/office/drawing/2010/main" val="0"/>
                  </a:ext>
                </a:extLst>
              </a:blip>
              <a:srcRect l="9883" t="5088" r="68363" b="72807"/>
              <a:stretch/>
            </p:blipFill>
            <p:spPr>
              <a:xfrm>
                <a:off x="8843429" y="1454959"/>
                <a:ext cx="1759123" cy="1787497"/>
              </a:xfrm>
              <a:prstGeom prst="rect">
                <a:avLst/>
              </a:prstGeom>
            </p:spPr>
          </p:pic>
          <p:pic>
            <p:nvPicPr>
              <p:cNvPr id="2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5829" y="1648749"/>
                <a:ext cx="1516007" cy="1516007"/>
              </a:xfrm>
              <a:prstGeom prst="rect">
                <a:avLst/>
              </a:prstGeom>
            </p:spPr>
          </p:pic>
        </p:grpSp>
        <p:grpSp>
          <p:nvGrpSpPr>
            <p:cNvPr id="27" name="Group 26"/>
            <p:cNvGrpSpPr/>
            <p:nvPr/>
          </p:nvGrpSpPr>
          <p:grpSpPr>
            <a:xfrm>
              <a:off x="6615815" y="1358788"/>
              <a:ext cx="1613270" cy="1810010"/>
              <a:chOff x="3930534" y="2183642"/>
              <a:chExt cx="1613270" cy="1810010"/>
            </a:xfrm>
          </p:grpSpPr>
          <p:pic>
            <p:nvPicPr>
              <p:cNvPr id="28" name="Picture 27"/>
              <p:cNvPicPr>
                <a:picLocks noChangeAspect="1"/>
              </p:cNvPicPr>
              <p:nvPr/>
            </p:nvPicPr>
            <p:blipFill>
              <a:blip r:embed="rId8">
                <a:extLst>
                  <a:ext uri="{BEBA8EAE-BF5A-486C-A8C5-ECC9F3942E4B}">
                    <a14:imgProps xmlns:a14="http://schemas.microsoft.com/office/drawing/2010/main">
                      <a14:imgLayer r:embed="rId9">
                        <a14:imgEffect>
                          <a14:backgroundRemoval t="8696" b="92754" l="2439" r="89431"/>
                        </a14:imgEffect>
                      </a14:imgLayer>
                    </a14:imgProps>
                  </a:ext>
                </a:extLst>
              </a:blip>
              <a:stretch>
                <a:fillRect/>
              </a:stretch>
            </p:blipFill>
            <p:spPr>
              <a:xfrm>
                <a:off x="3930534" y="2183642"/>
                <a:ext cx="1613270" cy="1810010"/>
              </a:xfrm>
              <a:prstGeom prst="rect">
                <a:avLst/>
              </a:prstGeom>
            </p:spPr>
          </p:pic>
          <p:pic>
            <p:nvPicPr>
              <p:cNvPr id="29" name="Picture 28"/>
              <p:cNvPicPr>
                <a:picLocks noChangeAspect="1"/>
              </p:cNvPicPr>
              <p:nvPr/>
            </p:nvPicPr>
            <p:blipFill>
              <a:blip r:embed="rId10">
                <a:extLst>
                  <a:ext uri="{BEBA8EAE-BF5A-486C-A8C5-ECC9F3942E4B}">
                    <a14:imgProps xmlns:a14="http://schemas.microsoft.com/office/drawing/2010/main">
                      <a14:imgLayer r:embed="rId11">
                        <a14:imgEffect>
                          <a14:backgroundRemoval t="4178" b="97128" l="6157" r="96642"/>
                        </a14:imgEffect>
                      </a14:imgLayer>
                    </a14:imgProps>
                  </a:ext>
                </a:extLst>
              </a:blip>
              <a:stretch>
                <a:fillRect/>
              </a:stretch>
            </p:blipFill>
            <p:spPr>
              <a:xfrm>
                <a:off x="4036466" y="2557622"/>
                <a:ext cx="1217923" cy="1035616"/>
              </a:xfrm>
              <a:prstGeom prst="rect">
                <a:avLst/>
              </a:prstGeom>
            </p:spPr>
          </p:pic>
        </p:grpSp>
        <p:grpSp>
          <p:nvGrpSpPr>
            <p:cNvPr id="30" name="Group 29"/>
            <p:cNvGrpSpPr/>
            <p:nvPr/>
          </p:nvGrpSpPr>
          <p:grpSpPr>
            <a:xfrm>
              <a:off x="6207865" y="3326418"/>
              <a:ext cx="1808536" cy="1669414"/>
              <a:chOff x="6843713" y="2915478"/>
              <a:chExt cx="1808536" cy="1669414"/>
            </a:xfrm>
          </p:grpSpPr>
          <p:pic>
            <p:nvPicPr>
              <p:cNvPr id="31" name="Picture 30"/>
              <p:cNvPicPr>
                <a:picLocks noChangeAspect="1"/>
              </p:cNvPicPr>
              <p:nvPr/>
            </p:nvPicPr>
            <p:blipFill rotWithShape="1">
              <a:blip r:embed="rId12">
                <a:extLst>
                  <a:ext uri="{BEBA8EAE-BF5A-486C-A8C5-ECC9F3942E4B}">
                    <a14:imgProps xmlns:a14="http://schemas.microsoft.com/office/drawing/2010/main">
                      <a14:imgLayer r:embed="rId13">
                        <a14:imgEffect>
                          <a14:backgroundRemoval t="48350" b="65900" l="70100" r="88900">
                            <a14:foregroundMark x1="80350" y1="56600" x2="80350" y2="56600"/>
                          </a14:backgroundRemoval>
                        </a14:imgEffect>
                      </a14:imgLayer>
                    </a14:imgProps>
                  </a:ext>
                </a:extLst>
              </a:blip>
              <a:srcRect l="68964" t="47488" r="8865" b="32047"/>
              <a:stretch/>
            </p:blipFill>
            <p:spPr>
              <a:xfrm>
                <a:off x="6843713" y="2915478"/>
                <a:ext cx="1808536" cy="1669414"/>
              </a:xfrm>
              <a:prstGeom prst="rect">
                <a:avLst/>
              </a:prstGeom>
            </p:spPr>
          </p:pic>
          <p:pic>
            <p:nvPicPr>
              <p:cNvPr id="32" name="Picture 31"/>
              <p:cNvPicPr>
                <a:picLocks noChangeAspect="1"/>
              </p:cNvPicPr>
              <p:nvPr/>
            </p:nvPicPr>
            <p:blipFill>
              <a:blip r:embed="rId14">
                <a:extLst>
                  <a:ext uri="{BEBA8EAE-BF5A-486C-A8C5-ECC9F3942E4B}">
                    <a14:imgProps xmlns:a14="http://schemas.microsoft.com/office/drawing/2010/main">
                      <a14:imgLayer r:embed="rId15">
                        <a14:imgEffect>
                          <a14:backgroundRemoval t="3306" b="100000" l="6003" r="94340"/>
                        </a14:imgEffect>
                      </a14:imgLayer>
                    </a14:imgProps>
                  </a:ext>
                </a:extLst>
              </a:blip>
              <a:stretch>
                <a:fillRect/>
              </a:stretch>
            </p:blipFill>
            <p:spPr>
              <a:xfrm>
                <a:off x="7120286" y="3209424"/>
                <a:ext cx="1177464" cy="977517"/>
              </a:xfrm>
              <a:prstGeom prst="rect">
                <a:avLst/>
              </a:prstGeom>
            </p:spPr>
          </p:pic>
        </p:grpSp>
        <p:grpSp>
          <p:nvGrpSpPr>
            <p:cNvPr id="33" name="Group 32"/>
            <p:cNvGrpSpPr/>
            <p:nvPr/>
          </p:nvGrpSpPr>
          <p:grpSpPr>
            <a:xfrm>
              <a:off x="9055566" y="3212763"/>
              <a:ext cx="1730418" cy="1703378"/>
              <a:chOff x="9120715" y="2755416"/>
              <a:chExt cx="1730418" cy="1703378"/>
            </a:xfrm>
          </p:grpSpPr>
          <p:pic>
            <p:nvPicPr>
              <p:cNvPr id="34" name="Picture 33"/>
              <p:cNvPicPr>
                <a:picLocks noChangeAspect="1"/>
              </p:cNvPicPr>
              <p:nvPr/>
            </p:nvPicPr>
            <p:blipFill>
              <a:blip r:embed="rId16">
                <a:extLst>
                  <a:ext uri="{BEBA8EAE-BF5A-486C-A8C5-ECC9F3942E4B}">
                    <a14:imgProps xmlns:a14="http://schemas.microsoft.com/office/drawing/2010/main">
                      <a14:imgLayer r:embed="rId17">
                        <a14:imgEffect>
                          <a14:backgroundRemoval t="9524" b="98413" l="3125" r="93750"/>
                        </a14:imgEffect>
                      </a14:imgLayer>
                    </a14:imgProps>
                  </a:ext>
                </a:extLst>
              </a:blip>
              <a:stretch>
                <a:fillRect/>
              </a:stretch>
            </p:blipFill>
            <p:spPr>
              <a:xfrm>
                <a:off x="9120715" y="2755416"/>
                <a:ext cx="1730418" cy="1703378"/>
              </a:xfrm>
              <a:prstGeom prst="rect">
                <a:avLst/>
              </a:prstGeom>
            </p:spPr>
          </p:pic>
          <p:pic>
            <p:nvPicPr>
              <p:cNvPr id="35" name="Picture 34"/>
              <p:cNvPicPr>
                <a:picLocks noChangeAspect="1"/>
              </p:cNvPicPr>
              <p:nvPr/>
            </p:nvPicPr>
            <p:blipFill>
              <a:blip r:embed="rId18">
                <a:extLst>
                  <a:ext uri="{BEBA8EAE-BF5A-486C-A8C5-ECC9F3942E4B}">
                    <a14:imgProps xmlns:a14="http://schemas.microsoft.com/office/drawing/2010/main">
                      <a14:imgLayer r:embed="rId19">
                        <a14:imgEffect>
                          <a14:backgroundRemoval t="2685" b="100000" l="3943" r="94265">
                            <a14:foregroundMark x1="40502" y1="79698" x2="40502" y2="79698"/>
                            <a14:foregroundMark x1="46774" y1="71980" x2="47849" y2="71980"/>
                            <a14:foregroundMark x1="65054" y1="78859" x2="65054" y2="78859"/>
                          </a14:backgroundRemoval>
                        </a14:imgEffect>
                      </a14:imgLayer>
                    </a14:imgProps>
                  </a:ext>
                </a:extLst>
              </a:blip>
              <a:stretch>
                <a:fillRect/>
              </a:stretch>
            </p:blipFill>
            <p:spPr>
              <a:xfrm>
                <a:off x="9292511" y="2937934"/>
                <a:ext cx="1229246" cy="1312958"/>
              </a:xfrm>
              <a:prstGeom prst="rect">
                <a:avLst/>
              </a:prstGeom>
            </p:spPr>
          </p:pic>
        </p:grpSp>
      </p:grpSp>
    </p:spTree>
    <p:extLst>
      <p:ext uri="{BB962C8B-B14F-4D97-AF65-F5344CB8AC3E}">
        <p14:creationId xmlns:p14="http://schemas.microsoft.com/office/powerpoint/2010/main" val="3921869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43" name="Rectangle: Rounded Corners 42">
            <a:extLst>
              <a:ext uri="{FF2B5EF4-FFF2-40B4-BE49-F238E27FC236}">
                <a16:creationId xmlns:a16="http://schemas.microsoft.com/office/drawing/2014/main" id="{20781F26-683E-D5A8-8FF0-A6ADB41EC61F}"/>
              </a:ext>
            </a:extLst>
          </p:cNvPr>
          <p:cNvSpPr/>
          <p:nvPr/>
        </p:nvSpPr>
        <p:spPr>
          <a:xfrm>
            <a:off x="288317" y="1532328"/>
            <a:ext cx="11615365" cy="5325672"/>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mn-ea"/>
              <a:cs typeface="+mn-cs"/>
            </a:endParaRPr>
          </a:p>
        </p:txBody>
      </p:sp>
      <p:grpSp>
        <p:nvGrpSpPr>
          <p:cNvPr id="4" name="Group 3">
            <a:extLst>
              <a:ext uri="{FF2B5EF4-FFF2-40B4-BE49-F238E27FC236}">
                <a16:creationId xmlns:a16="http://schemas.microsoft.com/office/drawing/2014/main" id="{E678789F-2A85-8138-9634-17C8330406DF}"/>
              </a:ext>
            </a:extLst>
          </p:cNvPr>
          <p:cNvGrpSpPr/>
          <p:nvPr/>
        </p:nvGrpSpPr>
        <p:grpSpPr>
          <a:xfrm>
            <a:off x="71120" y="276630"/>
            <a:ext cx="2814319" cy="1379620"/>
            <a:chOff x="71120" y="276630"/>
            <a:chExt cx="2814319" cy="1379620"/>
          </a:xfrm>
        </p:grpSpPr>
        <p:pic>
          <p:nvPicPr>
            <p:cNvPr id="5" name="Picture 10">
              <a:extLst>
                <a:ext uri="{FF2B5EF4-FFF2-40B4-BE49-F238E27FC236}">
                  <a16:creationId xmlns:a16="http://schemas.microsoft.com/office/drawing/2014/main" id="{D9DC8AC8-7413-3D53-E5C5-833269DCD8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736" y="276630"/>
              <a:ext cx="2752119" cy="1379620"/>
            </a:xfrm>
            <a:prstGeom prst="rect">
              <a:avLst/>
            </a:prstGeom>
          </p:spPr>
        </p:pic>
        <p:sp>
          <p:nvSpPr>
            <p:cNvPr id="6" name="TextBox 5">
              <a:extLst>
                <a:ext uri="{FF2B5EF4-FFF2-40B4-BE49-F238E27FC236}">
                  <a16:creationId xmlns:a16="http://schemas.microsoft.com/office/drawing/2014/main" id="{86D4B634-72F4-40B8-A7DE-FE3C5847A6BB}"/>
                </a:ext>
              </a:extLst>
            </p:cNvPr>
            <p:cNvSpPr txBox="1"/>
            <p:nvPr/>
          </p:nvSpPr>
          <p:spPr>
            <a:xfrm>
              <a:off x="71120" y="504775"/>
              <a:ext cx="281431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Hoạt</a:t>
              </a:r>
              <a:r>
                <a:rPr kumimoji="0" lang="en-US" sz="4400" b="0"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rPr>
                <a:t> </a:t>
              </a:r>
              <a:r>
                <a:rPr kumimoji="0" lang="en-US" sz="4400" b="0"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động</a:t>
              </a:r>
              <a:endParaRPr kumimoji="0" lang="en-US" sz="4400" b="0"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endParaRPr>
            </a:p>
          </p:txBody>
        </p:sp>
      </p:grpSp>
      <p:sp>
        <p:nvSpPr>
          <p:cNvPr id="17" name="Rectangle: Rounded Corners 16">
            <a:extLst>
              <a:ext uri="{FF2B5EF4-FFF2-40B4-BE49-F238E27FC236}">
                <a16:creationId xmlns:a16="http://schemas.microsoft.com/office/drawing/2014/main" id="{60F59F88-5FB3-5D4A-1F84-6439E1762C92}"/>
              </a:ext>
            </a:extLst>
          </p:cNvPr>
          <p:cNvSpPr/>
          <p:nvPr/>
        </p:nvSpPr>
        <p:spPr>
          <a:xfrm>
            <a:off x="402647" y="2200050"/>
            <a:ext cx="5078897"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mn-ea"/>
              <a:cs typeface="+mn-cs"/>
            </a:endParaRPr>
          </a:p>
        </p:txBody>
      </p:sp>
      <p:pic>
        <p:nvPicPr>
          <p:cNvPr id="16" name="Picture 7">
            <a:extLst>
              <a:ext uri="{FF2B5EF4-FFF2-40B4-BE49-F238E27FC236}">
                <a16:creationId xmlns:a16="http://schemas.microsoft.com/office/drawing/2014/main" id="{B27D0EF1-C263-1AD9-6EA4-EFD00292043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37779" y="1679351"/>
            <a:ext cx="3008632" cy="856732"/>
          </a:xfrm>
          <a:prstGeom prst="rect">
            <a:avLst/>
          </a:prstGeom>
        </p:spPr>
      </p:pic>
      <p:sp>
        <p:nvSpPr>
          <p:cNvPr id="18" name="TextBox 17">
            <a:extLst>
              <a:ext uri="{FF2B5EF4-FFF2-40B4-BE49-F238E27FC236}">
                <a16:creationId xmlns:a16="http://schemas.microsoft.com/office/drawing/2014/main" id="{C4B24A98-5AB0-92EE-9A82-1FD65D22F1B5}"/>
              </a:ext>
            </a:extLst>
          </p:cNvPr>
          <p:cNvSpPr txBox="1"/>
          <p:nvPr/>
        </p:nvSpPr>
        <p:spPr>
          <a:xfrm>
            <a:off x="872337" y="2433176"/>
            <a:ext cx="4681483" cy="22320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ea typeface="+mn-ea"/>
                <a:cs typeface="+mn-cs"/>
              </a:rPr>
              <a:t>Phân</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công</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đọc</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theo</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đoạn</a:t>
            </a:r>
            <a:r>
              <a:rPr kumimoji="0" lang="en-US" sz="3200" b="0" i="0" u="none" strike="noStrike" kern="1200" cap="none" spc="0" normalizeH="0" baseline="0" noProof="0" dirty="0">
                <a:ln>
                  <a:noFill/>
                </a:ln>
                <a:solidFill>
                  <a:prstClr val="black"/>
                </a:solidFill>
                <a:effectLst/>
                <a:uLnTx/>
                <a:uFillTx/>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ea typeface="+mn-ea"/>
                <a:cs typeface="+mn-cs"/>
              </a:rPr>
              <a:t>Tất</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cả</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thành</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viên</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đều</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đọc</a:t>
            </a:r>
            <a:r>
              <a:rPr kumimoji="0" lang="en-US" sz="3200" b="0" i="0" u="none" strike="noStrike" kern="1200" cap="none" spc="0" normalizeH="0" baseline="0" noProof="0" dirty="0">
                <a:ln>
                  <a:noFill/>
                </a:ln>
                <a:solidFill>
                  <a:prstClr val="black"/>
                </a:solidFill>
                <a:effectLst/>
                <a:uLnTx/>
                <a:uFillTx/>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ea typeface="+mn-ea"/>
                <a:cs typeface="+mn-cs"/>
              </a:rPr>
              <a:t>Giải</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nghĩa</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từ</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cùng</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nhau</a:t>
            </a:r>
            <a:r>
              <a:rPr kumimoji="0" lang="en-US" sz="3200" b="0" i="0" u="none" strike="noStrike" kern="1200" cap="none" spc="0" normalizeH="0" baseline="0" noProof="0" dirty="0">
                <a:ln>
                  <a:noFill/>
                </a:ln>
                <a:solidFill>
                  <a:prstClr val="black"/>
                </a:solidFill>
                <a:effectLst/>
                <a:uLnTx/>
                <a:uFillTx/>
                <a:ea typeface="+mn-ea"/>
                <a:cs typeface="+mn-cs"/>
              </a:rPr>
              <a:t>.</a:t>
            </a:r>
          </a:p>
        </p:txBody>
      </p:sp>
      <p:sp>
        <p:nvSpPr>
          <p:cNvPr id="19" name="TextBox 18">
            <a:extLst>
              <a:ext uri="{FF2B5EF4-FFF2-40B4-BE49-F238E27FC236}">
                <a16:creationId xmlns:a16="http://schemas.microsoft.com/office/drawing/2014/main" id="{486EE260-EF37-2E41-3F3F-342028BC033E}"/>
              </a:ext>
            </a:extLst>
          </p:cNvPr>
          <p:cNvSpPr txBox="1"/>
          <p:nvPr/>
        </p:nvSpPr>
        <p:spPr>
          <a:xfrm>
            <a:off x="2079133" y="1663332"/>
            <a:ext cx="2066925"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solidFill>
                    <a:sysClr val="windowText" lastClr="000000"/>
                  </a:solidFill>
                </a:ln>
                <a:solidFill>
                  <a:srgbClr val="FF0000"/>
                </a:solidFill>
                <a:effectLst/>
                <a:uLnTx/>
                <a:uFillTx/>
                <a:ea typeface="+mn-ea"/>
                <a:cs typeface="+mn-cs"/>
              </a:rPr>
              <a:t>Yêu cầu</a:t>
            </a:r>
          </a:p>
        </p:txBody>
      </p:sp>
      <p:pic>
        <p:nvPicPr>
          <p:cNvPr id="23" name="Graphic 22" descr="Badge Tick1 with solid fill">
            <a:extLst>
              <a:ext uri="{FF2B5EF4-FFF2-40B4-BE49-F238E27FC236}">
                <a16:creationId xmlns:a16="http://schemas.microsoft.com/office/drawing/2014/main" id="{AA0DBAB1-9586-9625-E636-898A3E2816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5136" y="2536083"/>
            <a:ext cx="560531" cy="560531"/>
          </a:xfrm>
          <a:prstGeom prst="rect">
            <a:avLst/>
          </a:prstGeom>
        </p:spPr>
      </p:pic>
      <p:pic>
        <p:nvPicPr>
          <p:cNvPr id="24" name="Graphic 23" descr="Badge Tick1 with solid fill">
            <a:extLst>
              <a:ext uri="{FF2B5EF4-FFF2-40B4-BE49-F238E27FC236}">
                <a16:creationId xmlns:a16="http://schemas.microsoft.com/office/drawing/2014/main" id="{B188015D-44E9-7C29-9DE2-67862E630D9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4976" y="3382977"/>
            <a:ext cx="560531" cy="560531"/>
          </a:xfrm>
          <a:prstGeom prst="rect">
            <a:avLst/>
          </a:prstGeom>
        </p:spPr>
      </p:pic>
      <p:pic>
        <p:nvPicPr>
          <p:cNvPr id="25" name="Graphic 24" descr="Badge Tick1 with solid fill">
            <a:extLst>
              <a:ext uri="{FF2B5EF4-FFF2-40B4-BE49-F238E27FC236}">
                <a16:creationId xmlns:a16="http://schemas.microsoft.com/office/drawing/2014/main" id="{D172D3F5-6FC1-8CEE-9D48-21CA603599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5456" y="4115948"/>
            <a:ext cx="560531" cy="560531"/>
          </a:xfrm>
          <a:prstGeom prst="rect">
            <a:avLst/>
          </a:prstGeom>
        </p:spPr>
      </p:pic>
      <p:sp>
        <p:nvSpPr>
          <p:cNvPr id="26" name="Rectangle: Rounded Corners 25">
            <a:extLst>
              <a:ext uri="{FF2B5EF4-FFF2-40B4-BE49-F238E27FC236}">
                <a16:creationId xmlns:a16="http://schemas.microsoft.com/office/drawing/2014/main" id="{FA228453-C5AE-1B3F-F72A-5712A0797868}"/>
              </a:ext>
            </a:extLst>
          </p:cNvPr>
          <p:cNvSpPr/>
          <p:nvPr/>
        </p:nvSpPr>
        <p:spPr>
          <a:xfrm>
            <a:off x="5659125" y="3642397"/>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mn-ea"/>
              <a:cs typeface="+mn-cs"/>
            </a:endParaRPr>
          </a:p>
        </p:txBody>
      </p:sp>
      <p:pic>
        <p:nvPicPr>
          <p:cNvPr id="27" name="Picture 7">
            <a:extLst>
              <a:ext uri="{FF2B5EF4-FFF2-40B4-BE49-F238E27FC236}">
                <a16:creationId xmlns:a16="http://schemas.microsoft.com/office/drawing/2014/main" id="{03D0C1ED-A5BD-C4D7-D4CF-EFBEBC65C33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638182" y="3025680"/>
            <a:ext cx="4176291" cy="949903"/>
          </a:xfrm>
          <a:prstGeom prst="rect">
            <a:avLst/>
          </a:prstGeom>
        </p:spPr>
      </p:pic>
      <p:sp>
        <p:nvSpPr>
          <p:cNvPr id="28" name="TextBox 27">
            <a:extLst>
              <a:ext uri="{FF2B5EF4-FFF2-40B4-BE49-F238E27FC236}">
                <a16:creationId xmlns:a16="http://schemas.microsoft.com/office/drawing/2014/main" id="{B2A4F03D-C703-0701-E406-583F0C87D183}"/>
              </a:ext>
            </a:extLst>
          </p:cNvPr>
          <p:cNvSpPr txBox="1"/>
          <p:nvPr/>
        </p:nvSpPr>
        <p:spPr>
          <a:xfrm>
            <a:off x="5766507" y="3819442"/>
            <a:ext cx="5374755" cy="22320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ea typeface="+mn-ea"/>
                <a:cs typeface="+mn-cs"/>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ea typeface="+mn-ea"/>
                <a:cs typeface="+mn-cs"/>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ea typeface="+mn-ea"/>
                <a:cs typeface="+mn-cs"/>
              </a:rPr>
              <a:t>3. Ngắt nghỉ đúng nhịp.</a:t>
            </a:r>
          </a:p>
        </p:txBody>
      </p:sp>
      <p:grpSp>
        <p:nvGrpSpPr>
          <p:cNvPr id="29" name="Group 28">
            <a:extLst>
              <a:ext uri="{FF2B5EF4-FFF2-40B4-BE49-F238E27FC236}">
                <a16:creationId xmlns:a16="http://schemas.microsoft.com/office/drawing/2014/main" id="{BA67547B-E366-63D2-BFA6-F2D21ACDD496}"/>
              </a:ext>
            </a:extLst>
          </p:cNvPr>
          <p:cNvGrpSpPr/>
          <p:nvPr/>
        </p:nvGrpSpPr>
        <p:grpSpPr>
          <a:xfrm>
            <a:off x="7858632" y="3830400"/>
            <a:ext cx="1885916" cy="814430"/>
            <a:chOff x="8692723" y="3557795"/>
            <a:chExt cx="1885916" cy="814430"/>
          </a:xfrm>
        </p:grpSpPr>
        <p:pic>
          <p:nvPicPr>
            <p:cNvPr id="3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1551FFF0-F281-43A1-68D7-522D8C3A3BA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4E62E6-83BB-0EE6-BFC8-599D7DD221F0}"/>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44B5F45-9B61-6538-48CC-05AE7D45C83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AF4DB5D0-2B9C-63E9-E2AD-E1B62E8820C1}"/>
              </a:ext>
            </a:extLst>
          </p:cNvPr>
          <p:cNvGrpSpPr/>
          <p:nvPr/>
        </p:nvGrpSpPr>
        <p:grpSpPr>
          <a:xfrm>
            <a:off x="7807832" y="4614132"/>
            <a:ext cx="1885916" cy="814430"/>
            <a:chOff x="8692723" y="3557795"/>
            <a:chExt cx="1885916" cy="814430"/>
          </a:xfrm>
        </p:grpSpPr>
        <p:pic>
          <p:nvPicPr>
            <p:cNvPr id="3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913DF490-F81B-336A-92A5-4933435B8B1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2A26D91-1ACE-0CBB-00CC-C3D9F4F4C9F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A6976FA-B2AD-CBC9-16BD-3E17176B576A}"/>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D877B33C-7EC2-4986-DEEB-A5D40E8CB7FD}"/>
              </a:ext>
            </a:extLst>
          </p:cNvPr>
          <p:cNvGrpSpPr/>
          <p:nvPr/>
        </p:nvGrpSpPr>
        <p:grpSpPr>
          <a:xfrm>
            <a:off x="9666472" y="5260639"/>
            <a:ext cx="1885916" cy="814430"/>
            <a:chOff x="8692723" y="3557795"/>
            <a:chExt cx="1885916" cy="814430"/>
          </a:xfrm>
        </p:grpSpPr>
        <p:pic>
          <p:nvPicPr>
            <p:cNvPr id="3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54A52321-C926-9E20-E29D-1BD9D7A04D26}"/>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3580EFF2-6375-05F6-F417-B7F4F9C0A55F}"/>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2D4D81-FD4E-A028-9694-24C518487D90}"/>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a:extLst>
              <a:ext uri="{FF2B5EF4-FFF2-40B4-BE49-F238E27FC236}">
                <a16:creationId xmlns:a16="http://schemas.microsoft.com/office/drawing/2014/main" id="{7016A1A8-F32D-594B-C6C3-E85387674550}"/>
              </a:ext>
            </a:extLst>
          </p:cNvPr>
          <p:cNvSpPr txBox="1"/>
          <p:nvPr/>
        </p:nvSpPr>
        <p:spPr>
          <a:xfrm>
            <a:off x="6859190" y="3082473"/>
            <a:ext cx="3837940"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solidFill>
                    <a:prstClr val="black"/>
                  </a:solidFill>
                </a:ln>
                <a:solidFill>
                  <a:srgbClr val="FF0000"/>
                </a:solidFill>
                <a:effectLst/>
                <a:uLnTx/>
                <a:uFillTx/>
                <a:ea typeface="+mn-ea"/>
                <a:cs typeface="+mn-cs"/>
              </a:rPr>
              <a:t>Tiêu chí đánh giá</a:t>
            </a:r>
          </a:p>
        </p:txBody>
      </p:sp>
      <p:pic>
        <p:nvPicPr>
          <p:cNvPr id="42" name="Hình ảnh 9" descr="Ảnh có chứa đồ chơi, búp bê&#10;&#10;Mô tả được tạo tự động">
            <a:extLst>
              <a:ext uri="{FF2B5EF4-FFF2-40B4-BE49-F238E27FC236}">
                <a16:creationId xmlns:a16="http://schemas.microsoft.com/office/drawing/2014/main" id="{D10BEBB7-52B7-D002-4045-D7F50BADB1AD}"/>
              </a:ext>
            </a:extLst>
          </p:cNvPr>
          <p:cNvPicPr>
            <a:picLocks noChangeAspect="1"/>
          </p:cNvPicPr>
          <p:nvPr/>
        </p:nvPicPr>
        <p:blipFill>
          <a:blip r:embed="rId12"/>
          <a:stretch>
            <a:fillRect/>
          </a:stretch>
        </p:blipFill>
        <p:spPr>
          <a:xfrm>
            <a:off x="991407" y="4706475"/>
            <a:ext cx="4908494" cy="2482216"/>
          </a:xfrm>
          <a:prstGeom prst="rect">
            <a:avLst/>
          </a:prstGeom>
        </p:spPr>
      </p:pic>
      <p:pic>
        <p:nvPicPr>
          <p:cNvPr id="44" name="Hình ảnh 6" descr="Ảnh có chứa phim hoạt hình, cười, Phim hoạt hình, minh họa&#10;&#10;Mô tả được tạo tự động">
            <a:extLst>
              <a:ext uri="{FF2B5EF4-FFF2-40B4-BE49-F238E27FC236}">
                <a16:creationId xmlns:a16="http://schemas.microsoft.com/office/drawing/2014/main" id="{A029608F-93DC-11F8-C79D-6BF93424CFC9}"/>
              </a:ext>
            </a:extLst>
          </p:cNvPr>
          <p:cNvPicPr>
            <a:picLocks noChangeAspect="1"/>
          </p:cNvPicPr>
          <p:nvPr/>
        </p:nvPicPr>
        <p:blipFill>
          <a:blip r:embed="rId13"/>
          <a:stretch>
            <a:fillRect/>
          </a:stretch>
        </p:blipFill>
        <p:spPr>
          <a:xfrm flipH="1">
            <a:off x="6859190" y="542934"/>
            <a:ext cx="3008632" cy="2687021"/>
          </a:xfrm>
          <a:prstGeom prst="rect">
            <a:avLst/>
          </a:prstGeom>
        </p:spPr>
      </p:pic>
      <p:pic>
        <p:nvPicPr>
          <p:cNvPr id="2" name="Picture 1">
            <a:extLst>
              <a:ext uri="{FF2B5EF4-FFF2-40B4-BE49-F238E27FC236}">
                <a16:creationId xmlns:a16="http://schemas.microsoft.com/office/drawing/2014/main" id="{FD6FEF4D-9CB9-89BF-404E-105BBF8A377B}"/>
              </a:ext>
            </a:extLst>
          </p:cNvPr>
          <p:cNvPicPr>
            <a:picLocks noChangeAspect="1"/>
          </p:cNvPicPr>
          <p:nvPr/>
        </p:nvPicPr>
        <p:blipFill>
          <a:blip r:embed="rId14"/>
          <a:stretch>
            <a:fillRect/>
          </a:stretch>
        </p:blipFill>
        <p:spPr>
          <a:xfrm>
            <a:off x="2864755" y="100536"/>
            <a:ext cx="8413209" cy="1109568"/>
          </a:xfrm>
          <a:prstGeom prst="rect">
            <a:avLst/>
          </a:prstGeom>
        </p:spPr>
      </p:pic>
    </p:spTree>
    <p:extLst>
      <p:ext uri="{BB962C8B-B14F-4D97-AF65-F5344CB8AC3E}">
        <p14:creationId xmlns:p14="http://schemas.microsoft.com/office/powerpoint/2010/main" val="10018205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p:tgtEl>
                                          <p:spTgt spid="16"/>
                                        </p:tgtEl>
                                        <p:attrNameLst>
                                          <p:attrName>ppt_y</p:attrName>
                                        </p:attrNameLst>
                                      </p:cBhvr>
                                      <p:tavLst>
                                        <p:tav tm="0">
                                          <p:val>
                                            <p:strVal val="#ppt_y+#ppt_h*1.125000"/>
                                          </p:val>
                                        </p:tav>
                                        <p:tav tm="100000">
                                          <p:val>
                                            <p:strVal val="#ppt_y"/>
                                          </p:val>
                                        </p:tav>
                                      </p:tavLst>
                                    </p:anim>
                                    <p:animEffect transition="in" filter="wipe(up)">
                                      <p:cBhvr>
                                        <p:cTn id="14" dur="500"/>
                                        <p:tgtEl>
                                          <p:spTgt spid="16"/>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p:tgtEl>
                                          <p:spTgt spid="19"/>
                                        </p:tgtEl>
                                        <p:attrNameLst>
                                          <p:attrName>ppt_y</p:attrName>
                                        </p:attrNameLst>
                                      </p:cBhvr>
                                      <p:tavLst>
                                        <p:tav tm="0">
                                          <p:val>
                                            <p:strVal val="#ppt_y+#ppt_h*1.125000"/>
                                          </p:val>
                                        </p:tav>
                                        <p:tav tm="100000">
                                          <p:val>
                                            <p:strVal val="#ppt_y"/>
                                          </p:val>
                                        </p:tav>
                                      </p:tavLst>
                                    </p:anim>
                                    <p:animEffect transition="in" filter="wipe(up)">
                                      <p:cBhvr>
                                        <p:cTn id="18" dur="500"/>
                                        <p:tgtEl>
                                          <p:spTgt spid="19"/>
                                        </p:tgtEl>
                                      </p:cBhvr>
                                    </p:animEffect>
                                  </p:childTnLst>
                                </p:cTn>
                              </p:par>
                              <p:par>
                                <p:cTn id="19" presetID="12" presetClass="entr" presetSubtype="4"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p:tgtEl>
                                          <p:spTgt spid="27"/>
                                        </p:tgtEl>
                                        <p:attrNameLst>
                                          <p:attrName>ppt_y</p:attrName>
                                        </p:attrNameLst>
                                      </p:cBhvr>
                                      <p:tavLst>
                                        <p:tav tm="0">
                                          <p:val>
                                            <p:strVal val="#ppt_y+#ppt_h*1.125000"/>
                                          </p:val>
                                        </p:tav>
                                        <p:tav tm="100000">
                                          <p:val>
                                            <p:strVal val="#ppt_y"/>
                                          </p:val>
                                        </p:tav>
                                      </p:tavLst>
                                    </p:anim>
                                    <p:animEffect transition="in" filter="wipe(up)">
                                      <p:cBhvr>
                                        <p:cTn id="22" dur="500"/>
                                        <p:tgtEl>
                                          <p:spTgt spid="27"/>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p:tgtEl>
                                          <p:spTgt spid="41"/>
                                        </p:tgtEl>
                                        <p:attrNameLst>
                                          <p:attrName>ppt_y</p:attrName>
                                        </p:attrNameLst>
                                      </p:cBhvr>
                                      <p:tavLst>
                                        <p:tav tm="0">
                                          <p:val>
                                            <p:strVal val="#ppt_y+#ppt_h*1.125000"/>
                                          </p:val>
                                        </p:tav>
                                        <p:tav tm="100000">
                                          <p:val>
                                            <p:strVal val="#ppt_y"/>
                                          </p:val>
                                        </p:tav>
                                      </p:tavLst>
                                    </p:anim>
                                    <p:animEffect transition="in" filter="wipe(up)">
                                      <p:cBhvr>
                                        <p:cTn id="26" dur="500"/>
                                        <p:tgtEl>
                                          <p:spTgt spid="41"/>
                                        </p:tgtEl>
                                      </p:cBhvr>
                                    </p:animEffect>
                                  </p:childTnLst>
                                </p:cTn>
                              </p:par>
                              <p:par>
                                <p:cTn id="27" presetID="42" presetClass="entr" presetSubtype="0" fill="hold" grpId="0" nodeType="withEffect">
                                  <p:stCondLst>
                                    <p:cond delay="100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par>
                                <p:cTn id="32" presetID="42" presetClass="entr" presetSubtype="0" fill="hold" grpId="0" nodeType="withEffect">
                                  <p:stCondLst>
                                    <p:cond delay="225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225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1000"/>
                                        <p:tgtEl>
                                          <p:spTgt spid="29"/>
                                        </p:tgtEl>
                                      </p:cBhvr>
                                    </p:animEffect>
                                    <p:anim calcmode="lin" valueType="num">
                                      <p:cBhvr>
                                        <p:cTn id="40" dur="1000" fill="hold"/>
                                        <p:tgtEl>
                                          <p:spTgt spid="29"/>
                                        </p:tgtEl>
                                        <p:attrNameLst>
                                          <p:attrName>ppt_x</p:attrName>
                                        </p:attrNameLst>
                                      </p:cBhvr>
                                      <p:tavLst>
                                        <p:tav tm="0">
                                          <p:val>
                                            <p:strVal val="#ppt_x"/>
                                          </p:val>
                                        </p:tav>
                                        <p:tav tm="100000">
                                          <p:val>
                                            <p:strVal val="#ppt_x"/>
                                          </p:val>
                                        </p:tav>
                                      </p:tavLst>
                                    </p:anim>
                                    <p:anim calcmode="lin" valueType="num">
                                      <p:cBhvr>
                                        <p:cTn id="41" dur="1000" fill="hold"/>
                                        <p:tgtEl>
                                          <p:spTgt spid="2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225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1000"/>
                                        <p:tgtEl>
                                          <p:spTgt spid="33"/>
                                        </p:tgtEl>
                                      </p:cBhvr>
                                    </p:animEffect>
                                    <p:anim calcmode="lin" valueType="num">
                                      <p:cBhvr>
                                        <p:cTn id="45" dur="1000" fill="hold"/>
                                        <p:tgtEl>
                                          <p:spTgt spid="33"/>
                                        </p:tgtEl>
                                        <p:attrNameLst>
                                          <p:attrName>ppt_x</p:attrName>
                                        </p:attrNameLst>
                                      </p:cBhvr>
                                      <p:tavLst>
                                        <p:tav tm="0">
                                          <p:val>
                                            <p:strVal val="#ppt_x"/>
                                          </p:val>
                                        </p:tav>
                                        <p:tav tm="100000">
                                          <p:val>
                                            <p:strVal val="#ppt_x"/>
                                          </p:val>
                                        </p:tav>
                                      </p:tavLst>
                                    </p:anim>
                                    <p:anim calcmode="lin" valueType="num">
                                      <p:cBhvr>
                                        <p:cTn id="46" dur="1000" fill="hold"/>
                                        <p:tgtEl>
                                          <p:spTgt spid="33"/>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225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1000"/>
                                        <p:tgtEl>
                                          <p:spTgt spid="37"/>
                                        </p:tgtEl>
                                      </p:cBhvr>
                                    </p:animEffect>
                                    <p:anim calcmode="lin" valueType="num">
                                      <p:cBhvr>
                                        <p:cTn id="50" dur="1000" fill="hold"/>
                                        <p:tgtEl>
                                          <p:spTgt spid="37"/>
                                        </p:tgtEl>
                                        <p:attrNameLst>
                                          <p:attrName>ppt_x</p:attrName>
                                        </p:attrNameLst>
                                      </p:cBhvr>
                                      <p:tavLst>
                                        <p:tav tm="0">
                                          <p:val>
                                            <p:strVal val="#ppt_x"/>
                                          </p:val>
                                        </p:tav>
                                        <p:tav tm="100000">
                                          <p:val>
                                            <p:strVal val="#ppt_x"/>
                                          </p:val>
                                        </p:tav>
                                      </p:tavLst>
                                    </p:anim>
                                    <p:anim calcmode="lin" valueType="num">
                                      <p:cBhvr>
                                        <p:cTn id="5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8" grpId="0"/>
      <p:bldP spid="4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3E28AC3-7ED6-D526-8B7E-96847BBB88EA}"/>
              </a:ext>
            </a:extLst>
          </p:cNvPr>
          <p:cNvSpPr/>
          <p:nvPr/>
        </p:nvSpPr>
        <p:spPr>
          <a:xfrm>
            <a:off x="764498" y="2818150"/>
            <a:ext cx="10672998" cy="403984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6" name="Rectangle: Rounded Corners 25">
            <a:extLst>
              <a:ext uri="{FF2B5EF4-FFF2-40B4-BE49-F238E27FC236}">
                <a16:creationId xmlns:a16="http://schemas.microsoft.com/office/drawing/2014/main" id="{FA228453-C5AE-1B3F-F72A-5712A0797868}"/>
              </a:ext>
            </a:extLst>
          </p:cNvPr>
          <p:cNvSpPr/>
          <p:nvPr/>
        </p:nvSpPr>
        <p:spPr>
          <a:xfrm>
            <a:off x="3034406" y="3012598"/>
            <a:ext cx="6973194"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pic>
        <p:nvPicPr>
          <p:cNvPr id="27" name="Picture 7">
            <a:extLst>
              <a:ext uri="{FF2B5EF4-FFF2-40B4-BE49-F238E27FC236}">
                <a16:creationId xmlns:a16="http://schemas.microsoft.com/office/drawing/2014/main" id="{03D0C1ED-A5BD-C4D7-D4CF-EFBEBC65C33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612903" y="2406041"/>
            <a:ext cx="4176291" cy="949903"/>
          </a:xfrm>
          <a:prstGeom prst="rect">
            <a:avLst/>
          </a:prstGeom>
        </p:spPr>
      </p:pic>
      <p:sp>
        <p:nvSpPr>
          <p:cNvPr id="28" name="TextBox 27">
            <a:extLst>
              <a:ext uri="{FF2B5EF4-FFF2-40B4-BE49-F238E27FC236}">
                <a16:creationId xmlns:a16="http://schemas.microsoft.com/office/drawing/2014/main" id="{B2A4F03D-C703-0701-E406-583F0C87D183}"/>
              </a:ext>
            </a:extLst>
          </p:cNvPr>
          <p:cNvSpPr txBox="1"/>
          <p:nvPr/>
        </p:nvSpPr>
        <p:spPr>
          <a:xfrm>
            <a:off x="3141788" y="3189643"/>
            <a:ext cx="5374755" cy="24994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ea typeface="+mn-ea"/>
                <a:cs typeface="+mn-cs"/>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ea typeface="+mn-ea"/>
                <a:cs typeface="+mn-cs"/>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ea typeface="+mn-ea"/>
                <a:cs typeface="+mn-cs"/>
              </a:rPr>
              <a:t>3. Ngắt nghỉ đúng nhịp thơ.</a:t>
            </a:r>
          </a:p>
        </p:txBody>
      </p:sp>
      <p:grpSp>
        <p:nvGrpSpPr>
          <p:cNvPr id="29" name="Group 28">
            <a:extLst>
              <a:ext uri="{FF2B5EF4-FFF2-40B4-BE49-F238E27FC236}">
                <a16:creationId xmlns:a16="http://schemas.microsoft.com/office/drawing/2014/main" id="{BA67547B-E366-63D2-BFA6-F2D21ACDD496}"/>
              </a:ext>
            </a:extLst>
          </p:cNvPr>
          <p:cNvGrpSpPr/>
          <p:nvPr/>
        </p:nvGrpSpPr>
        <p:grpSpPr>
          <a:xfrm>
            <a:off x="5376153" y="3251401"/>
            <a:ext cx="1885916" cy="814430"/>
            <a:chOff x="8692723" y="3557795"/>
            <a:chExt cx="1885916" cy="814430"/>
          </a:xfrm>
        </p:grpSpPr>
        <p:pic>
          <p:nvPicPr>
            <p:cNvPr id="3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1551FFF0-F281-43A1-68D7-522D8C3A3BA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4E62E6-83BB-0EE6-BFC8-599D7DD221F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44B5F45-9B61-6538-48CC-05AE7D45C83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AF4DB5D0-2B9C-63E9-E2AD-E1B62E8820C1}"/>
              </a:ext>
            </a:extLst>
          </p:cNvPr>
          <p:cNvGrpSpPr/>
          <p:nvPr/>
        </p:nvGrpSpPr>
        <p:grpSpPr>
          <a:xfrm>
            <a:off x="5376153" y="4075773"/>
            <a:ext cx="1885916" cy="814430"/>
            <a:chOff x="8692723" y="3557795"/>
            <a:chExt cx="1885916" cy="814430"/>
          </a:xfrm>
        </p:grpSpPr>
        <p:pic>
          <p:nvPicPr>
            <p:cNvPr id="3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913DF490-F81B-336A-92A5-4933435B8B1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2A26D91-1ACE-0CBB-00CC-C3D9F4F4C9F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A6976FA-B2AD-CBC9-16BD-3E17176B576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D877B33C-7EC2-4986-DEEB-A5D40E8CB7FD}"/>
              </a:ext>
            </a:extLst>
          </p:cNvPr>
          <p:cNvGrpSpPr/>
          <p:nvPr/>
        </p:nvGrpSpPr>
        <p:grpSpPr>
          <a:xfrm>
            <a:off x="8149193" y="4966120"/>
            <a:ext cx="1885916" cy="814430"/>
            <a:chOff x="8692723" y="3557795"/>
            <a:chExt cx="1885916" cy="814430"/>
          </a:xfrm>
        </p:grpSpPr>
        <p:pic>
          <p:nvPicPr>
            <p:cNvPr id="3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54A52321-C926-9E20-E29D-1BD9D7A04D2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3580EFF2-6375-05F6-F417-B7F4F9C0A55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2D4D81-FD4E-A028-9694-24C518487D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a:extLst>
              <a:ext uri="{FF2B5EF4-FFF2-40B4-BE49-F238E27FC236}">
                <a16:creationId xmlns:a16="http://schemas.microsoft.com/office/drawing/2014/main" id="{7016A1A8-F32D-594B-C6C3-E85387674550}"/>
              </a:ext>
            </a:extLst>
          </p:cNvPr>
          <p:cNvSpPr txBox="1"/>
          <p:nvPr/>
        </p:nvSpPr>
        <p:spPr>
          <a:xfrm>
            <a:off x="4905031" y="2483154"/>
            <a:ext cx="3837940"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prstClr val="black"/>
                  </a:solidFill>
                </a:ln>
                <a:solidFill>
                  <a:srgbClr val="FF0000"/>
                </a:solidFill>
                <a:effectLst/>
                <a:uLnTx/>
                <a:uFillTx/>
                <a:ea typeface="+mn-ea"/>
                <a:cs typeface="+mn-cs"/>
              </a:rPr>
              <a:t>Tiêu</a:t>
            </a:r>
            <a:r>
              <a:rPr kumimoji="0" lang="en-US" sz="4000" b="1" i="0" u="none" strike="noStrike" kern="1200" cap="none" spc="0" normalizeH="0" baseline="0" noProof="0" dirty="0">
                <a:ln>
                  <a:solidFill>
                    <a:prstClr val="black"/>
                  </a:solidFill>
                </a:ln>
                <a:solidFill>
                  <a:srgbClr val="FF0000"/>
                </a:solidFill>
                <a:effectLst/>
                <a:uLnTx/>
                <a:uFillTx/>
                <a:ea typeface="+mn-ea"/>
                <a:cs typeface="+mn-cs"/>
              </a:rPr>
              <a:t> </a:t>
            </a:r>
            <a:r>
              <a:rPr kumimoji="0" lang="en-US" sz="4000" b="1" i="0" u="none" strike="noStrike" kern="1200" cap="none" spc="0" normalizeH="0" baseline="0" noProof="0" dirty="0" err="1">
                <a:ln>
                  <a:solidFill>
                    <a:prstClr val="black"/>
                  </a:solidFill>
                </a:ln>
                <a:solidFill>
                  <a:srgbClr val="FF0000"/>
                </a:solidFill>
                <a:effectLst/>
                <a:uLnTx/>
                <a:uFillTx/>
                <a:ea typeface="+mn-ea"/>
                <a:cs typeface="+mn-cs"/>
              </a:rPr>
              <a:t>chí</a:t>
            </a:r>
            <a:r>
              <a:rPr kumimoji="0" lang="en-US" sz="4000" b="1" i="0" u="none" strike="noStrike" kern="1200" cap="none" spc="0" normalizeH="0" baseline="0" noProof="0" dirty="0">
                <a:ln>
                  <a:solidFill>
                    <a:prstClr val="black"/>
                  </a:solidFill>
                </a:ln>
                <a:solidFill>
                  <a:srgbClr val="FF0000"/>
                </a:solidFill>
                <a:effectLst/>
                <a:uLnTx/>
                <a:uFillTx/>
                <a:ea typeface="+mn-ea"/>
                <a:cs typeface="+mn-cs"/>
              </a:rPr>
              <a:t> </a:t>
            </a:r>
            <a:r>
              <a:rPr kumimoji="0" lang="en-US" sz="4000" b="1" i="0" u="none" strike="noStrike" kern="1200" cap="none" spc="0" normalizeH="0" baseline="0" noProof="0" dirty="0" err="1">
                <a:ln>
                  <a:solidFill>
                    <a:prstClr val="black"/>
                  </a:solidFill>
                </a:ln>
                <a:solidFill>
                  <a:srgbClr val="FF0000"/>
                </a:solidFill>
                <a:effectLst/>
                <a:uLnTx/>
                <a:uFillTx/>
                <a:ea typeface="+mn-ea"/>
                <a:cs typeface="+mn-cs"/>
              </a:rPr>
              <a:t>đánh</a:t>
            </a:r>
            <a:r>
              <a:rPr kumimoji="0" lang="en-US" sz="4000" b="1" i="0" u="none" strike="noStrike" kern="1200" cap="none" spc="0" normalizeH="0" baseline="0" noProof="0" dirty="0">
                <a:ln>
                  <a:solidFill>
                    <a:prstClr val="black"/>
                  </a:solidFill>
                </a:ln>
                <a:solidFill>
                  <a:srgbClr val="FF0000"/>
                </a:solidFill>
                <a:effectLst/>
                <a:uLnTx/>
                <a:uFillTx/>
                <a:ea typeface="+mn-ea"/>
                <a:cs typeface="+mn-cs"/>
              </a:rPr>
              <a:t> </a:t>
            </a:r>
            <a:r>
              <a:rPr kumimoji="0" lang="en-US" sz="4000" b="1" i="0" u="none" strike="noStrike" kern="1200" cap="none" spc="0" normalizeH="0" baseline="0" noProof="0" dirty="0" err="1">
                <a:ln>
                  <a:solidFill>
                    <a:prstClr val="black"/>
                  </a:solidFill>
                </a:ln>
                <a:solidFill>
                  <a:srgbClr val="FF0000"/>
                </a:solidFill>
                <a:effectLst/>
                <a:uLnTx/>
                <a:uFillTx/>
                <a:ea typeface="+mn-ea"/>
                <a:cs typeface="+mn-cs"/>
              </a:rPr>
              <a:t>giá</a:t>
            </a:r>
            <a:endParaRPr kumimoji="0" lang="en-US" sz="4000" b="1" i="0" u="none" strike="noStrike" kern="1200" cap="none" spc="0" normalizeH="0" baseline="0" noProof="0" dirty="0">
              <a:ln>
                <a:solidFill>
                  <a:prstClr val="black"/>
                </a:solidFill>
              </a:ln>
              <a:solidFill>
                <a:srgbClr val="FF0000"/>
              </a:solidFill>
              <a:effectLst/>
              <a:uLnTx/>
              <a:uFillTx/>
              <a:ea typeface="+mn-ea"/>
              <a:cs typeface="+mn-cs"/>
            </a:endParaRPr>
          </a:p>
        </p:txBody>
      </p:sp>
      <p:grpSp>
        <p:nvGrpSpPr>
          <p:cNvPr id="2" name="Group 1">
            <a:extLst>
              <a:ext uri="{FF2B5EF4-FFF2-40B4-BE49-F238E27FC236}">
                <a16:creationId xmlns:a16="http://schemas.microsoft.com/office/drawing/2014/main" id="{EB545738-EB7E-6C3B-6CAA-7B89C9E79BE6}"/>
              </a:ext>
            </a:extLst>
          </p:cNvPr>
          <p:cNvGrpSpPr/>
          <p:nvPr/>
        </p:nvGrpSpPr>
        <p:grpSpPr>
          <a:xfrm>
            <a:off x="174905" y="470968"/>
            <a:ext cx="2822295" cy="1379620"/>
            <a:chOff x="110736" y="276630"/>
            <a:chExt cx="2822295" cy="1379620"/>
          </a:xfrm>
        </p:grpSpPr>
        <p:pic>
          <p:nvPicPr>
            <p:cNvPr id="3" name="Picture 10">
              <a:extLst>
                <a:ext uri="{FF2B5EF4-FFF2-40B4-BE49-F238E27FC236}">
                  <a16:creationId xmlns:a16="http://schemas.microsoft.com/office/drawing/2014/main" id="{CF2AEF37-334A-FAA7-2C19-8CCC5D418B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0736" y="276630"/>
              <a:ext cx="2752119" cy="1379620"/>
            </a:xfrm>
            <a:prstGeom prst="rect">
              <a:avLst/>
            </a:prstGeom>
          </p:spPr>
        </p:pic>
        <p:sp>
          <p:nvSpPr>
            <p:cNvPr id="7" name="TextBox 6">
              <a:extLst>
                <a:ext uri="{FF2B5EF4-FFF2-40B4-BE49-F238E27FC236}">
                  <a16:creationId xmlns:a16="http://schemas.microsoft.com/office/drawing/2014/main" id="{C9E4A11B-6D43-F255-7E65-517734EA5972}"/>
                </a:ext>
              </a:extLst>
            </p:cNvPr>
            <p:cNvSpPr txBox="1"/>
            <p:nvPr/>
          </p:nvSpPr>
          <p:spPr>
            <a:xfrm>
              <a:off x="352277" y="504775"/>
              <a:ext cx="25807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Hoạt</a:t>
              </a:r>
              <a:r>
                <a:rPr kumimoji="0" lang="en-US" sz="4000" b="1"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rPr>
                <a:t> </a:t>
              </a:r>
              <a:r>
                <a:rPr kumimoji="0" lang="en-US" sz="4000" b="1"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động</a:t>
              </a:r>
              <a:endParaRPr kumimoji="0" lang="en-US" sz="4000" b="1"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endParaRPr>
            </a:p>
          </p:txBody>
        </p:sp>
      </p:grpSp>
      <p:pic>
        <p:nvPicPr>
          <p:cNvPr id="45" name="Picture 20">
            <a:extLst>
              <a:ext uri="{FF2B5EF4-FFF2-40B4-BE49-F238E27FC236}">
                <a16:creationId xmlns:a16="http://schemas.microsoft.com/office/drawing/2014/main" id="{9E0922FA-5B5A-F55B-7CC6-CDCCBB071AC0}"/>
              </a:ext>
            </a:extLst>
          </p:cNvPr>
          <p:cNvPicPr>
            <a:picLocks noChangeAspect="1"/>
          </p:cNvPicPr>
          <p:nvPr/>
        </p:nvPicPr>
        <p:blipFill>
          <a:blip r:embed="rId9"/>
          <a:srcRect/>
          <a:stretch>
            <a:fillRect/>
          </a:stretch>
        </p:blipFill>
        <p:spPr>
          <a:xfrm>
            <a:off x="1175776" y="2930596"/>
            <a:ext cx="1497369" cy="3814953"/>
          </a:xfrm>
          <a:prstGeom prst="rect">
            <a:avLst/>
          </a:prstGeom>
        </p:spPr>
      </p:pic>
      <p:pic>
        <p:nvPicPr>
          <p:cNvPr id="46" name="Picture 19">
            <a:extLst>
              <a:ext uri="{FF2B5EF4-FFF2-40B4-BE49-F238E27FC236}">
                <a16:creationId xmlns:a16="http://schemas.microsoft.com/office/drawing/2014/main" id="{22F3124C-E0EB-46E8-756E-72E5398B740F}"/>
              </a:ext>
            </a:extLst>
          </p:cNvPr>
          <p:cNvPicPr>
            <a:picLocks noChangeAspect="1"/>
          </p:cNvPicPr>
          <p:nvPr/>
        </p:nvPicPr>
        <p:blipFill>
          <a:blip r:embed="rId10"/>
          <a:srcRect/>
          <a:stretch>
            <a:fillRect/>
          </a:stretch>
        </p:blipFill>
        <p:spPr>
          <a:xfrm>
            <a:off x="10061918" y="2713628"/>
            <a:ext cx="1815577" cy="3842491"/>
          </a:xfrm>
          <a:prstGeom prst="rect">
            <a:avLst/>
          </a:prstGeom>
        </p:spPr>
      </p:pic>
      <p:pic>
        <p:nvPicPr>
          <p:cNvPr id="4" name="Picture 3">
            <a:extLst>
              <a:ext uri="{FF2B5EF4-FFF2-40B4-BE49-F238E27FC236}">
                <a16:creationId xmlns:a16="http://schemas.microsoft.com/office/drawing/2014/main" id="{1D28FB4B-CAC7-6618-28FE-CD0B81DD928B}"/>
              </a:ext>
            </a:extLst>
          </p:cNvPr>
          <p:cNvPicPr>
            <a:picLocks noChangeAspect="1"/>
          </p:cNvPicPr>
          <p:nvPr/>
        </p:nvPicPr>
        <p:blipFill>
          <a:blip r:embed="rId11"/>
          <a:stretch>
            <a:fillRect/>
          </a:stretch>
        </p:blipFill>
        <p:spPr>
          <a:xfrm>
            <a:off x="3118718" y="523187"/>
            <a:ext cx="9266723" cy="1219306"/>
          </a:xfrm>
          <a:prstGeom prst="rect">
            <a:avLst/>
          </a:prstGeom>
        </p:spPr>
      </p:pic>
    </p:spTree>
    <p:extLst>
      <p:ext uri="{BB962C8B-B14F-4D97-AF65-F5344CB8AC3E}">
        <p14:creationId xmlns:p14="http://schemas.microsoft.com/office/powerpoint/2010/main" val="2261090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12" presetClass="entr" presetSubtype="4" fill="hold" nodeType="withEffect">
                                  <p:stCondLst>
                                    <p:cond delay="150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p:tgtEl>
                                          <p:spTgt spid="27"/>
                                        </p:tgtEl>
                                        <p:attrNameLst>
                                          <p:attrName>ppt_y</p:attrName>
                                        </p:attrNameLst>
                                      </p:cBhvr>
                                      <p:tavLst>
                                        <p:tav tm="0">
                                          <p:val>
                                            <p:strVal val="#ppt_y+#ppt_h*1.125000"/>
                                          </p:val>
                                        </p:tav>
                                        <p:tav tm="100000">
                                          <p:val>
                                            <p:strVal val="#ppt_y"/>
                                          </p:val>
                                        </p:tav>
                                      </p:tavLst>
                                    </p:anim>
                                    <p:animEffect transition="in" filter="wipe(up)">
                                      <p:cBhvr>
                                        <p:cTn id="14" dur="500"/>
                                        <p:tgtEl>
                                          <p:spTgt spid="27"/>
                                        </p:tgtEl>
                                      </p:cBhvr>
                                    </p:animEffect>
                                  </p:childTnLst>
                                </p:cTn>
                              </p:par>
                              <p:par>
                                <p:cTn id="15" presetID="12" presetClass="entr" presetSubtype="4" fill="hold" grpId="0" nodeType="withEffect">
                                  <p:stCondLst>
                                    <p:cond delay="150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500"/>
                                        <p:tgtEl>
                                          <p:spTgt spid="41"/>
                                        </p:tgtEl>
                                        <p:attrNameLst>
                                          <p:attrName>ppt_y</p:attrName>
                                        </p:attrNameLst>
                                      </p:cBhvr>
                                      <p:tavLst>
                                        <p:tav tm="0">
                                          <p:val>
                                            <p:strVal val="#ppt_y+#ppt_h*1.125000"/>
                                          </p:val>
                                        </p:tav>
                                        <p:tav tm="100000">
                                          <p:val>
                                            <p:strVal val="#ppt_y"/>
                                          </p:val>
                                        </p:tav>
                                      </p:tavLst>
                                    </p:anim>
                                    <p:animEffect transition="in" filter="wipe(up)">
                                      <p:cBhvr>
                                        <p:cTn id="18" dur="500"/>
                                        <p:tgtEl>
                                          <p:spTgt spid="41"/>
                                        </p:tgtEl>
                                      </p:cBhvr>
                                    </p:animEffect>
                                  </p:childTnLst>
                                </p:cTn>
                              </p:par>
                              <p:par>
                                <p:cTn id="19" presetID="42" presetClass="entr" presetSubtype="0" fill="hold" grpId="0" nodeType="withEffect">
                                  <p:stCondLst>
                                    <p:cond delay="225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225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anim calcmode="lin" valueType="num">
                                      <p:cBhvr>
                                        <p:cTn id="27" dur="1000" fill="hold"/>
                                        <p:tgtEl>
                                          <p:spTgt spid="29"/>
                                        </p:tgtEl>
                                        <p:attrNameLst>
                                          <p:attrName>ppt_x</p:attrName>
                                        </p:attrNameLst>
                                      </p:cBhvr>
                                      <p:tavLst>
                                        <p:tav tm="0">
                                          <p:val>
                                            <p:strVal val="#ppt_x"/>
                                          </p:val>
                                        </p:tav>
                                        <p:tav tm="100000">
                                          <p:val>
                                            <p:strVal val="#ppt_x"/>
                                          </p:val>
                                        </p:tav>
                                      </p:tavLst>
                                    </p:anim>
                                    <p:anim calcmode="lin" valueType="num">
                                      <p:cBhvr>
                                        <p:cTn id="28" dur="1000" fill="hold"/>
                                        <p:tgtEl>
                                          <p:spTgt spid="2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25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225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1000"/>
                                        <p:tgtEl>
                                          <p:spTgt spid="37"/>
                                        </p:tgtEl>
                                      </p:cBhvr>
                                    </p:animEffect>
                                    <p:anim calcmode="lin" valueType="num">
                                      <p:cBhvr>
                                        <p:cTn id="37" dur="1000" fill="hold"/>
                                        <p:tgtEl>
                                          <p:spTgt spid="37"/>
                                        </p:tgtEl>
                                        <p:attrNameLst>
                                          <p:attrName>ppt_x</p:attrName>
                                        </p:attrNameLst>
                                      </p:cBhvr>
                                      <p:tavLst>
                                        <p:tav tm="0">
                                          <p:val>
                                            <p:strVal val="#ppt_x"/>
                                          </p:val>
                                        </p:tav>
                                        <p:tav tm="100000">
                                          <p:val>
                                            <p:strVal val="#ppt_x"/>
                                          </p:val>
                                        </p:tav>
                                      </p:tavLst>
                                    </p:anim>
                                    <p:anim calcmode="lin" valueType="num">
                                      <p:cBhvr>
                                        <p:cTn id="3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3E28AC3-7ED6-D526-8B7E-96847BBB88EA}"/>
              </a:ext>
            </a:extLst>
          </p:cNvPr>
          <p:cNvSpPr/>
          <p:nvPr/>
        </p:nvSpPr>
        <p:spPr>
          <a:xfrm>
            <a:off x="537583" y="139486"/>
            <a:ext cx="11116833" cy="67185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Premium Vector | Cute boy standing on podium as sport competition winner.  championship celebration. flat cartoon design">
            <a:extLst>
              <a:ext uri="{FF2B5EF4-FFF2-40B4-BE49-F238E27FC236}">
                <a16:creationId xmlns:a16="http://schemas.microsoft.com/office/drawing/2014/main" id="{DA077BCF-5023-EF95-E956-6AC9AB0A2B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150" l="10000" r="90000">
                        <a14:foregroundMark x1="48800" y1="25300" x2="52200" y2="51300"/>
                        <a14:foregroundMark x1="51500" y1="24400" x2="53550" y2="23300"/>
                        <a14:foregroundMark x1="46550" y1="21700" x2="54000" y2="22800"/>
                        <a14:foregroundMark x1="51950" y1="37300" x2="57400" y2="40700"/>
                        <a14:foregroundMark x1="46550" y1="45650" x2="48550" y2="50150"/>
                        <a14:foregroundMark x1="54200" y1="56950" x2="56050" y2="63300"/>
                        <a14:foregroundMark x1="47900" y1="53350" x2="49700" y2="61900"/>
                        <a14:foregroundMark x1="28450" y1="31850" x2="26850" y2="55600"/>
                        <a14:foregroundMark x1="23950" y1="62800" x2="23250" y2="75250"/>
                        <a14:foregroundMark x1="28900" y1="63050" x2="31400" y2="81350"/>
                        <a14:foregroundMark x1="19200" y1="75250" x2="35900" y2="77500"/>
                        <a14:foregroundMark x1="19850" y1="80700" x2="37850" y2="84300"/>
                        <a14:foregroundMark x1="37850" y1="84300" x2="38650" y2="84300"/>
                        <a14:foregroundMark x1="17600" y1="71650" x2="40000" y2="73900"/>
                        <a14:foregroundMark x1="17850" y1="73650" x2="19650" y2="82500"/>
                        <a14:foregroundMark x1="19650" y1="82500" x2="34400" y2="87200"/>
                        <a14:foregroundMark x1="34400" y1="87200" x2="42000" y2="86350"/>
                        <a14:foregroundMark x1="42000" y1="86350" x2="42700" y2="86350"/>
                        <a14:foregroundMark x1="30950" y1="71200" x2="41550" y2="71200"/>
                        <a14:foregroundMark x1="16250" y1="71850" x2="26800" y2="71550"/>
                        <a14:foregroundMark x1="26800" y1="71550" x2="39550" y2="72750"/>
                        <a14:foregroundMark x1="15550" y1="73450" x2="17600" y2="81750"/>
                        <a14:foregroundMark x1="17600" y1="81750" x2="26500" y2="88600"/>
                        <a14:foregroundMark x1="26500" y1="88600" x2="43600" y2="88350"/>
                        <a14:foregroundMark x1="17150" y1="79750" x2="17750" y2="89200"/>
                        <a14:foregroundMark x1="17750" y1="89200" x2="30150" y2="89250"/>
                        <a14:foregroundMark x1="30150" y1="89250" x2="31850" y2="89050"/>
                        <a14:foregroundMark x1="17150" y1="70950" x2="17150" y2="70950"/>
                        <a14:foregroundMark x1="17600" y1="70500" x2="21000" y2="71200"/>
                        <a14:foregroundMark x1="31850" y1="70750" x2="39550" y2="71400"/>
                        <a14:foregroundMark x1="18500" y1="70300" x2="33450" y2="72100"/>
                        <a14:foregroundMark x1="22906" y1="53100" x2="22350" y2="54250"/>
                        <a14:foregroundMark x1="26850" y1="44950" x2="22906" y2="53100"/>
                        <a14:foregroundMark x1="22350" y1="54250" x2="22350" y2="54450"/>
                        <a14:foregroundMark x1="77500" y1="35500" x2="77050" y2="76150"/>
                        <a14:foregroundMark x1="73000" y1="37500" x2="73450" y2="59650"/>
                        <a14:foregroundMark x1="63700" y1="41350" x2="69150" y2="48600"/>
                        <a14:foregroundMark x1="80450" y1="49950" x2="87550" y2="46500"/>
                        <a14:foregroundMark x1="87550" y1="46500" x2="89000" y2="44950"/>
                        <a14:foregroundMark x1="72050" y1="69150" x2="71850" y2="84050"/>
                        <a14:foregroundMark x1="66650" y1="80000" x2="81700" y2="80700"/>
                        <a14:foregroundMark x1="81700" y1="80700" x2="82900" y2="80450"/>
                        <a14:foregroundMark x1="44950" y1="36150" x2="47200" y2="44750"/>
                        <a14:foregroundMark x1="47200" y1="44750" x2="47450" y2="44950"/>
                        <a14:foregroundMark x1="44500" y1="40700" x2="44950" y2="48150"/>
                        <a14:foregroundMark x1="20550" y1="54250" x2="20550" y2="54250"/>
                        <a14:foregroundMark x1="33900" y1="53100" x2="33900" y2="53100"/>
                        <a14:foregroundMark x1="15800" y1="84950" x2="14650" y2="90150"/>
                        <a14:backgroundMark x1="22150" y1="53100" x2="22150" y2="53100"/>
                        <a14:backgroundMark x1="31600" y1="53350" x2="31600" y2="53350"/>
                        <a14:backgroundMark x1="26200" y1="69150" x2="26200" y2="69150"/>
                        <a14:backgroundMark x1="51500" y1="59450" x2="51500" y2="59450"/>
                        <a14:backgroundMark x1="73000" y1="72100" x2="73650" y2="72550"/>
                      </a14:backgroundRemoval>
                    </a14:imgEffect>
                  </a14:imgLayer>
                </a14:imgProps>
              </a:ext>
              <a:ext uri="{28A0092B-C50C-407E-A947-70E740481C1C}">
                <a14:useLocalDpi xmlns:a14="http://schemas.microsoft.com/office/drawing/2010/main" val="0"/>
              </a:ext>
            </a:extLst>
          </a:blip>
          <a:srcRect l="8569" t="15368" r="4200" b="7119"/>
          <a:stretch/>
        </p:blipFill>
        <p:spPr bwMode="auto">
          <a:xfrm>
            <a:off x="1765183" y="2416871"/>
            <a:ext cx="5098942" cy="45309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D8EDB8D-0ABA-4303-A7DB-4865E916504A}"/>
              </a:ext>
            </a:extLst>
          </p:cNvPr>
          <p:cNvPicPr>
            <a:picLocks noChangeAspect="1"/>
          </p:cNvPicPr>
          <p:nvPr/>
        </p:nvPicPr>
        <p:blipFill>
          <a:blip r:embed="rId6"/>
          <a:stretch>
            <a:fillRect/>
          </a:stretch>
        </p:blipFill>
        <p:spPr>
          <a:xfrm>
            <a:off x="701040" y="636833"/>
            <a:ext cx="10840720" cy="947566"/>
          </a:xfrm>
          <a:prstGeom prst="rect">
            <a:avLst/>
          </a:prstGeom>
        </p:spPr>
      </p:pic>
    </p:spTree>
    <p:controls>
      <mc:AlternateContent xmlns:mc="http://schemas.openxmlformats.org/markup-compatibility/2006">
        <mc:Choice xmlns:v="urn:schemas-microsoft-com:vml" Requires="v">
          <p:control name="TextBox1" r:id="rId1" imgW="3403440" imgH="1428840"/>
        </mc:Choice>
        <mc:Fallback>
          <p:control name="TextBox1" r:id="rId1" imgW="3403440" imgH="1428840">
            <p:pic>
              <p:nvPicPr>
                <p:cNvPr id="5" name="TextBox1">
                  <a:extLst>
                    <a:ext uri="{FF2B5EF4-FFF2-40B4-BE49-F238E27FC236}">
                      <a16:creationId xmlns:a16="http://schemas.microsoft.com/office/drawing/2014/main" id="{99E55E03-90A3-D1BA-2ACA-2E8BA61AE9D8}"/>
                    </a:ext>
                  </a:extLst>
                </p:cNvPr>
                <p:cNvPicPr>
                  <a:picLocks/>
                </p:cNvPicPr>
                <p:nvPr/>
              </p:nvPicPr>
              <p:blipFill>
                <a:blip r:embed="rId7"/>
                <a:stretch>
                  <a:fillRect/>
                </a:stretch>
              </p:blipFill>
              <p:spPr>
                <a:xfrm>
                  <a:off x="7748799" y="3348881"/>
                  <a:ext cx="3401194" cy="1428287"/>
                </a:xfrm>
                <a:prstGeom prst="rect">
                  <a:avLst/>
                </a:prstGeom>
              </p:spPr>
            </p:pic>
          </p:control>
        </mc:Fallback>
      </mc:AlternateContent>
    </p:controls>
    <p:extLst>
      <p:ext uri="{BB962C8B-B14F-4D97-AF65-F5344CB8AC3E}">
        <p14:creationId xmlns:p14="http://schemas.microsoft.com/office/powerpoint/2010/main" val="42818647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6" descr="Hình ảnh Phim Hoạt Hình Vẽ Minh Họa Cho Hình ảnh Con Ong Nói Lời Chào Con  Ong PNG , Hoạt Hình, Clip Nghệ Thuật Ong, Vẽ Hoạt Hình Cắt Dán PNG">
            <a:extLst>
              <a:ext uri="{FF2B5EF4-FFF2-40B4-BE49-F238E27FC236}">
                <a16:creationId xmlns:a16="http://schemas.microsoft.com/office/drawing/2014/main" id="{61077909-CE9D-B07A-C0DE-FE56B3D6319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3111" y1="32889" x2="41778" y2="46667"/>
                        <a14:foregroundMark x1="49333" y1="31111" x2="61333" y2="47556"/>
                        <a14:foregroundMark x1="38222" y1="32000" x2="46667" y2="39556"/>
                        <a14:foregroundMark x1="32889" y1="48889" x2="32889" y2="48889"/>
                        <a14:foregroundMark x1="60000" y1="48000" x2="76000" y2="62222"/>
                        <a14:foregroundMark x1="27111" y1="62222" x2="51556" y2="50667"/>
                      </a14:backgroundRemoval>
                    </a14:imgEffect>
                  </a14:imgLayer>
                </a14:imgProps>
              </a:ext>
              <a:ext uri="{28A0092B-C50C-407E-A947-70E740481C1C}">
                <a14:useLocalDpi xmlns:a14="http://schemas.microsoft.com/office/drawing/2010/main" val="0"/>
              </a:ext>
            </a:extLst>
          </a:blip>
          <a:srcRect/>
          <a:stretch>
            <a:fillRect/>
          </a:stretch>
        </p:blipFill>
        <p:spPr bwMode="auto">
          <a:xfrm rot="20316154">
            <a:off x="8300156" y="4452314"/>
            <a:ext cx="1411320" cy="14113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Phim Hoạt Hình Dễ Thương Con Ong Bay Linh Vật Hoạt Hình | Công cụ đồ họa AI  Tải xuống miễn phí - Pikbest">
            <a:extLst>
              <a:ext uri="{FF2B5EF4-FFF2-40B4-BE49-F238E27FC236}">
                <a16:creationId xmlns:a16="http://schemas.microsoft.com/office/drawing/2014/main" id="{6DC64DFC-E17F-CE8E-3A44-9A198BD58A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5111" y1="39111" x2="62667" y2="52889"/>
                        <a14:foregroundMark x1="64889" y1="40889" x2="67556" y2="44000"/>
                        <a14:foregroundMark x1="60889" y1="36000" x2="54222" y2="55556"/>
                        <a14:foregroundMark x1="67111" y1="40889" x2="72000" y2="52444"/>
                        <a14:foregroundMark x1="54222" y1="49333" x2="73333" y2="45778"/>
                      </a14:backgroundRemoval>
                    </a14:imgEffect>
                  </a14:imgLayer>
                </a14:imgProps>
              </a:ext>
              <a:ext uri="{28A0092B-C50C-407E-A947-70E740481C1C}">
                <a14:useLocalDpi xmlns:a14="http://schemas.microsoft.com/office/drawing/2010/main" val="0"/>
              </a:ext>
            </a:extLst>
          </a:blip>
          <a:srcRect/>
          <a:stretch>
            <a:fillRect/>
          </a:stretch>
        </p:blipFill>
        <p:spPr bwMode="auto">
          <a:xfrm>
            <a:off x="381721" y="5157975"/>
            <a:ext cx="1545042" cy="15450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Phim hoạt hình Clip nghệ thuật - Một cây cỏ png tải về - Miễn phí trong  suốt Máy Tính Nền png Tải về.">
            <a:extLst>
              <a:ext uri="{FF2B5EF4-FFF2-40B4-BE49-F238E27FC236}">
                <a16:creationId xmlns:a16="http://schemas.microsoft.com/office/drawing/2014/main" id="{A0760508-3648-08D4-4D6A-CD865E013B0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49718" y="4401270"/>
            <a:ext cx="5513362" cy="31854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and orange text&#10;&#10;Description automatically generated">
            <a:extLst>
              <a:ext uri="{FF2B5EF4-FFF2-40B4-BE49-F238E27FC236}">
                <a16:creationId xmlns:a16="http://schemas.microsoft.com/office/drawing/2014/main" id="{E1DC1675-5478-8B61-A272-50E27FEC45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07588" y="1352682"/>
            <a:ext cx="14881547" cy="3588219"/>
          </a:xfrm>
          <a:prstGeom prst="rect">
            <a:avLst/>
          </a:prstGeom>
        </p:spPr>
      </p:pic>
    </p:spTree>
    <p:extLst>
      <p:ext uri="{BB962C8B-B14F-4D97-AF65-F5344CB8AC3E}">
        <p14:creationId xmlns:p14="http://schemas.microsoft.com/office/powerpoint/2010/main" val="3569399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D3AD42-211B-57B3-0434-AC12968F7873}"/>
              </a:ext>
            </a:extLst>
          </p:cNvPr>
          <p:cNvSpPr/>
          <p:nvPr/>
        </p:nvSpPr>
        <p:spPr>
          <a:xfrm>
            <a:off x="757980" y="480792"/>
            <a:ext cx="10747046" cy="5340888"/>
          </a:xfrm>
          <a:prstGeom prst="roundRect">
            <a:avLst>
              <a:gd name="adj" fmla="val 15145"/>
            </a:avLst>
          </a:prstGeom>
          <a:solidFill>
            <a:schemeClr val="accent4">
              <a:lumMod val="20000"/>
              <a:lumOff val="80000"/>
            </a:schemeClr>
          </a:solidFill>
          <a:ln>
            <a:solidFill>
              <a:schemeClr val="accent4">
                <a:lumMod val="50000"/>
              </a:schemeClr>
            </a:solidFill>
            <a:prstDash val="lgDashDot"/>
            <a:extLst>
              <a:ext uri="{C807C97D-BFC1-408E-A445-0C87EB9F89A2}">
                <ask:lineSketchStyleProps xmlns:ask="http://schemas.microsoft.com/office/drawing/2018/sketchyshapes" sd="2194494525">
                  <a:custGeom>
                    <a:avLst/>
                    <a:gdLst>
                      <a:gd name="connsiteX0" fmla="*/ 0 w 10747046"/>
                      <a:gd name="connsiteY0" fmla="*/ 890166 h 5340888"/>
                      <a:gd name="connsiteX1" fmla="*/ 890166 w 10747046"/>
                      <a:gd name="connsiteY1" fmla="*/ 0 h 5340888"/>
                      <a:gd name="connsiteX2" fmla="*/ 1218946 w 10747046"/>
                      <a:gd name="connsiteY2" fmla="*/ 0 h 5340888"/>
                      <a:gd name="connsiteX3" fmla="*/ 1906394 w 10747046"/>
                      <a:gd name="connsiteY3" fmla="*/ 0 h 5340888"/>
                      <a:gd name="connsiteX4" fmla="*/ 2683509 w 10747046"/>
                      <a:gd name="connsiteY4" fmla="*/ 0 h 5340888"/>
                      <a:gd name="connsiteX5" fmla="*/ 3191623 w 10747046"/>
                      <a:gd name="connsiteY5" fmla="*/ 0 h 5340888"/>
                      <a:gd name="connsiteX6" fmla="*/ 3699736 w 10747046"/>
                      <a:gd name="connsiteY6" fmla="*/ 0 h 5340888"/>
                      <a:gd name="connsiteX7" fmla="*/ 4387184 w 10747046"/>
                      <a:gd name="connsiteY7" fmla="*/ 0 h 5340888"/>
                      <a:gd name="connsiteX8" fmla="*/ 4895298 w 10747046"/>
                      <a:gd name="connsiteY8" fmla="*/ 0 h 5340888"/>
                      <a:gd name="connsiteX9" fmla="*/ 5313745 w 10747046"/>
                      <a:gd name="connsiteY9" fmla="*/ 0 h 5340888"/>
                      <a:gd name="connsiteX10" fmla="*/ 5642524 w 10747046"/>
                      <a:gd name="connsiteY10" fmla="*/ 0 h 5340888"/>
                      <a:gd name="connsiteX11" fmla="*/ 6419640 w 10747046"/>
                      <a:gd name="connsiteY11" fmla="*/ 0 h 5340888"/>
                      <a:gd name="connsiteX12" fmla="*/ 6838086 w 10747046"/>
                      <a:gd name="connsiteY12" fmla="*/ 0 h 5340888"/>
                      <a:gd name="connsiteX13" fmla="*/ 7435867 w 10747046"/>
                      <a:gd name="connsiteY13" fmla="*/ 0 h 5340888"/>
                      <a:gd name="connsiteX14" fmla="*/ 7764647 w 10747046"/>
                      <a:gd name="connsiteY14" fmla="*/ 0 h 5340888"/>
                      <a:gd name="connsiteX15" fmla="*/ 8272761 w 10747046"/>
                      <a:gd name="connsiteY15" fmla="*/ 0 h 5340888"/>
                      <a:gd name="connsiteX16" fmla="*/ 8691207 w 10747046"/>
                      <a:gd name="connsiteY16" fmla="*/ 0 h 5340888"/>
                      <a:gd name="connsiteX17" fmla="*/ 9199321 w 10747046"/>
                      <a:gd name="connsiteY17" fmla="*/ 0 h 5340888"/>
                      <a:gd name="connsiteX18" fmla="*/ 9856880 w 10747046"/>
                      <a:gd name="connsiteY18" fmla="*/ 0 h 5340888"/>
                      <a:gd name="connsiteX19" fmla="*/ 10747046 w 10747046"/>
                      <a:gd name="connsiteY19" fmla="*/ 890166 h 5340888"/>
                      <a:gd name="connsiteX20" fmla="*/ 10747046 w 10747046"/>
                      <a:gd name="connsiteY20" fmla="*/ 1412381 h 5340888"/>
                      <a:gd name="connsiteX21" fmla="*/ 10747046 w 10747046"/>
                      <a:gd name="connsiteY21" fmla="*/ 1970201 h 5340888"/>
                      <a:gd name="connsiteX22" fmla="*/ 10747046 w 10747046"/>
                      <a:gd name="connsiteY22" fmla="*/ 2492416 h 5340888"/>
                      <a:gd name="connsiteX23" fmla="*/ 10747046 w 10747046"/>
                      <a:gd name="connsiteY23" fmla="*/ 2979026 h 5340888"/>
                      <a:gd name="connsiteX24" fmla="*/ 10747046 w 10747046"/>
                      <a:gd name="connsiteY24" fmla="*/ 3536846 h 5340888"/>
                      <a:gd name="connsiteX25" fmla="*/ 10747046 w 10747046"/>
                      <a:gd name="connsiteY25" fmla="*/ 4450722 h 5340888"/>
                      <a:gd name="connsiteX26" fmla="*/ 9856880 w 10747046"/>
                      <a:gd name="connsiteY26" fmla="*/ 5340888 h 5340888"/>
                      <a:gd name="connsiteX27" fmla="*/ 9169432 w 10747046"/>
                      <a:gd name="connsiteY27" fmla="*/ 5340888 h 5340888"/>
                      <a:gd name="connsiteX28" fmla="*/ 8840652 w 10747046"/>
                      <a:gd name="connsiteY28" fmla="*/ 5340888 h 5340888"/>
                      <a:gd name="connsiteX29" fmla="*/ 8242871 w 10747046"/>
                      <a:gd name="connsiteY29" fmla="*/ 5340888 h 5340888"/>
                      <a:gd name="connsiteX30" fmla="*/ 7465756 w 10747046"/>
                      <a:gd name="connsiteY30" fmla="*/ 5340888 h 5340888"/>
                      <a:gd name="connsiteX31" fmla="*/ 6867975 w 10747046"/>
                      <a:gd name="connsiteY31" fmla="*/ 5340888 h 5340888"/>
                      <a:gd name="connsiteX32" fmla="*/ 6539196 w 10747046"/>
                      <a:gd name="connsiteY32" fmla="*/ 5340888 h 5340888"/>
                      <a:gd name="connsiteX33" fmla="*/ 6031082 w 10747046"/>
                      <a:gd name="connsiteY33" fmla="*/ 5340888 h 5340888"/>
                      <a:gd name="connsiteX34" fmla="*/ 5522968 w 10747046"/>
                      <a:gd name="connsiteY34" fmla="*/ 5340888 h 5340888"/>
                      <a:gd name="connsiteX35" fmla="*/ 5194189 w 10747046"/>
                      <a:gd name="connsiteY35" fmla="*/ 5340888 h 5340888"/>
                      <a:gd name="connsiteX36" fmla="*/ 4596408 w 10747046"/>
                      <a:gd name="connsiteY36" fmla="*/ 5340888 h 5340888"/>
                      <a:gd name="connsiteX37" fmla="*/ 3819293 w 10747046"/>
                      <a:gd name="connsiteY37" fmla="*/ 5340888 h 5340888"/>
                      <a:gd name="connsiteX38" fmla="*/ 3221512 w 10747046"/>
                      <a:gd name="connsiteY38" fmla="*/ 5340888 h 5340888"/>
                      <a:gd name="connsiteX39" fmla="*/ 2534064 w 10747046"/>
                      <a:gd name="connsiteY39" fmla="*/ 5340888 h 5340888"/>
                      <a:gd name="connsiteX40" fmla="*/ 1936283 w 10747046"/>
                      <a:gd name="connsiteY40" fmla="*/ 5340888 h 5340888"/>
                      <a:gd name="connsiteX41" fmla="*/ 890166 w 10747046"/>
                      <a:gd name="connsiteY41" fmla="*/ 5340888 h 5340888"/>
                      <a:gd name="connsiteX42" fmla="*/ 0 w 10747046"/>
                      <a:gd name="connsiteY42" fmla="*/ 4450722 h 5340888"/>
                      <a:gd name="connsiteX43" fmla="*/ 0 w 10747046"/>
                      <a:gd name="connsiteY43" fmla="*/ 3786085 h 5340888"/>
                      <a:gd name="connsiteX44" fmla="*/ 0 w 10747046"/>
                      <a:gd name="connsiteY44" fmla="*/ 3299476 h 5340888"/>
                      <a:gd name="connsiteX45" fmla="*/ 0 w 10747046"/>
                      <a:gd name="connsiteY45" fmla="*/ 2670444 h 5340888"/>
                      <a:gd name="connsiteX46" fmla="*/ 0 w 10747046"/>
                      <a:gd name="connsiteY46" fmla="*/ 2077018 h 5340888"/>
                      <a:gd name="connsiteX47" fmla="*/ 0 w 10747046"/>
                      <a:gd name="connsiteY47" fmla="*/ 1519198 h 5340888"/>
                      <a:gd name="connsiteX48" fmla="*/ 0 w 10747046"/>
                      <a:gd name="connsiteY48" fmla="*/ 890166 h 534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47046" h="5340888" fill="none" extrusionOk="0">
                        <a:moveTo>
                          <a:pt x="0" y="890166"/>
                        </a:moveTo>
                        <a:cubicBezTo>
                          <a:pt x="-12077" y="389102"/>
                          <a:pt x="333822" y="-37092"/>
                          <a:pt x="890166" y="0"/>
                        </a:cubicBezTo>
                        <a:cubicBezTo>
                          <a:pt x="962869" y="-27470"/>
                          <a:pt x="1111970" y="37811"/>
                          <a:pt x="1218946" y="0"/>
                        </a:cubicBezTo>
                        <a:cubicBezTo>
                          <a:pt x="1325922" y="-37811"/>
                          <a:pt x="1653111" y="73128"/>
                          <a:pt x="1906394" y="0"/>
                        </a:cubicBezTo>
                        <a:cubicBezTo>
                          <a:pt x="2159677" y="-73128"/>
                          <a:pt x="2506391" y="66806"/>
                          <a:pt x="2683509" y="0"/>
                        </a:cubicBezTo>
                        <a:cubicBezTo>
                          <a:pt x="2860627" y="-66806"/>
                          <a:pt x="3061971" y="48675"/>
                          <a:pt x="3191623" y="0"/>
                        </a:cubicBezTo>
                        <a:cubicBezTo>
                          <a:pt x="3321275" y="-48675"/>
                          <a:pt x="3483374" y="51171"/>
                          <a:pt x="3699736" y="0"/>
                        </a:cubicBezTo>
                        <a:cubicBezTo>
                          <a:pt x="3916098" y="-51171"/>
                          <a:pt x="4121313" y="44929"/>
                          <a:pt x="4387184" y="0"/>
                        </a:cubicBezTo>
                        <a:cubicBezTo>
                          <a:pt x="4653055" y="-44929"/>
                          <a:pt x="4747537" y="57928"/>
                          <a:pt x="4895298" y="0"/>
                        </a:cubicBezTo>
                        <a:cubicBezTo>
                          <a:pt x="5043059" y="-57928"/>
                          <a:pt x="5128988" y="34764"/>
                          <a:pt x="5313745" y="0"/>
                        </a:cubicBezTo>
                        <a:cubicBezTo>
                          <a:pt x="5498502" y="-34764"/>
                          <a:pt x="5562402" y="31728"/>
                          <a:pt x="5642524" y="0"/>
                        </a:cubicBezTo>
                        <a:cubicBezTo>
                          <a:pt x="5722646" y="-31728"/>
                          <a:pt x="6035408" y="88574"/>
                          <a:pt x="6419640" y="0"/>
                        </a:cubicBezTo>
                        <a:cubicBezTo>
                          <a:pt x="6803872" y="-88574"/>
                          <a:pt x="6687430" y="30501"/>
                          <a:pt x="6838086" y="0"/>
                        </a:cubicBezTo>
                        <a:cubicBezTo>
                          <a:pt x="6988742" y="-30501"/>
                          <a:pt x="7284135" y="17397"/>
                          <a:pt x="7435867" y="0"/>
                        </a:cubicBezTo>
                        <a:cubicBezTo>
                          <a:pt x="7587599" y="-17397"/>
                          <a:pt x="7637038" y="33407"/>
                          <a:pt x="7764647" y="0"/>
                        </a:cubicBezTo>
                        <a:cubicBezTo>
                          <a:pt x="7892256" y="-33407"/>
                          <a:pt x="8121702" y="2731"/>
                          <a:pt x="8272761" y="0"/>
                        </a:cubicBezTo>
                        <a:cubicBezTo>
                          <a:pt x="8423820" y="-2731"/>
                          <a:pt x="8552868" y="44091"/>
                          <a:pt x="8691207" y="0"/>
                        </a:cubicBezTo>
                        <a:cubicBezTo>
                          <a:pt x="8829546" y="-44091"/>
                          <a:pt x="9033051" y="26670"/>
                          <a:pt x="9199321" y="0"/>
                        </a:cubicBezTo>
                        <a:cubicBezTo>
                          <a:pt x="9365591" y="-26670"/>
                          <a:pt x="9610917" y="43960"/>
                          <a:pt x="9856880" y="0"/>
                        </a:cubicBezTo>
                        <a:cubicBezTo>
                          <a:pt x="10347710" y="-34218"/>
                          <a:pt x="10818413" y="486152"/>
                          <a:pt x="10747046" y="890166"/>
                        </a:cubicBezTo>
                        <a:cubicBezTo>
                          <a:pt x="10797597" y="1040486"/>
                          <a:pt x="10688375" y="1153192"/>
                          <a:pt x="10747046" y="1412381"/>
                        </a:cubicBezTo>
                        <a:cubicBezTo>
                          <a:pt x="10805717" y="1671571"/>
                          <a:pt x="10721482" y="1800188"/>
                          <a:pt x="10747046" y="1970201"/>
                        </a:cubicBezTo>
                        <a:cubicBezTo>
                          <a:pt x="10772610" y="2140214"/>
                          <a:pt x="10687302" y="2253898"/>
                          <a:pt x="10747046" y="2492416"/>
                        </a:cubicBezTo>
                        <a:cubicBezTo>
                          <a:pt x="10806790" y="2730934"/>
                          <a:pt x="10743611" y="2752410"/>
                          <a:pt x="10747046" y="2979026"/>
                        </a:cubicBezTo>
                        <a:cubicBezTo>
                          <a:pt x="10750481" y="3205642"/>
                          <a:pt x="10716403" y="3392129"/>
                          <a:pt x="10747046" y="3536846"/>
                        </a:cubicBezTo>
                        <a:cubicBezTo>
                          <a:pt x="10777689" y="3681563"/>
                          <a:pt x="10677249" y="4093942"/>
                          <a:pt x="10747046" y="4450722"/>
                        </a:cubicBezTo>
                        <a:cubicBezTo>
                          <a:pt x="10678405" y="4918432"/>
                          <a:pt x="10356388" y="5324400"/>
                          <a:pt x="9856880" y="5340888"/>
                        </a:cubicBezTo>
                        <a:cubicBezTo>
                          <a:pt x="9585576" y="5411169"/>
                          <a:pt x="9496936" y="5313856"/>
                          <a:pt x="9169432" y="5340888"/>
                        </a:cubicBezTo>
                        <a:cubicBezTo>
                          <a:pt x="8841928" y="5367920"/>
                          <a:pt x="8996511" y="5314498"/>
                          <a:pt x="8840652" y="5340888"/>
                        </a:cubicBezTo>
                        <a:cubicBezTo>
                          <a:pt x="8684793" y="5367278"/>
                          <a:pt x="8512421" y="5283820"/>
                          <a:pt x="8242871" y="5340888"/>
                        </a:cubicBezTo>
                        <a:cubicBezTo>
                          <a:pt x="7973321" y="5397956"/>
                          <a:pt x="7839097" y="5279214"/>
                          <a:pt x="7465756" y="5340888"/>
                        </a:cubicBezTo>
                        <a:cubicBezTo>
                          <a:pt x="7092416" y="5402562"/>
                          <a:pt x="7152431" y="5302909"/>
                          <a:pt x="6867975" y="5340888"/>
                        </a:cubicBezTo>
                        <a:cubicBezTo>
                          <a:pt x="6583519" y="5378867"/>
                          <a:pt x="6670444" y="5327914"/>
                          <a:pt x="6539196" y="5340888"/>
                        </a:cubicBezTo>
                        <a:cubicBezTo>
                          <a:pt x="6407948" y="5353862"/>
                          <a:pt x="6191740" y="5282203"/>
                          <a:pt x="6031082" y="5340888"/>
                        </a:cubicBezTo>
                        <a:cubicBezTo>
                          <a:pt x="5870424" y="5399573"/>
                          <a:pt x="5765041" y="5304644"/>
                          <a:pt x="5522968" y="5340888"/>
                        </a:cubicBezTo>
                        <a:cubicBezTo>
                          <a:pt x="5280895" y="5377132"/>
                          <a:pt x="5338187" y="5305423"/>
                          <a:pt x="5194189" y="5340888"/>
                        </a:cubicBezTo>
                        <a:cubicBezTo>
                          <a:pt x="5050191" y="5376353"/>
                          <a:pt x="4767458" y="5269536"/>
                          <a:pt x="4596408" y="5340888"/>
                        </a:cubicBezTo>
                        <a:cubicBezTo>
                          <a:pt x="4425358" y="5412240"/>
                          <a:pt x="4187378" y="5285074"/>
                          <a:pt x="3819293" y="5340888"/>
                        </a:cubicBezTo>
                        <a:cubicBezTo>
                          <a:pt x="3451209" y="5396702"/>
                          <a:pt x="3369198" y="5336809"/>
                          <a:pt x="3221512" y="5340888"/>
                        </a:cubicBezTo>
                        <a:cubicBezTo>
                          <a:pt x="3073826" y="5344967"/>
                          <a:pt x="2872031" y="5273869"/>
                          <a:pt x="2534064" y="5340888"/>
                        </a:cubicBezTo>
                        <a:cubicBezTo>
                          <a:pt x="2196097" y="5407907"/>
                          <a:pt x="2197905" y="5326961"/>
                          <a:pt x="1936283" y="5340888"/>
                        </a:cubicBezTo>
                        <a:cubicBezTo>
                          <a:pt x="1674661" y="5354815"/>
                          <a:pt x="1406103" y="5221327"/>
                          <a:pt x="890166" y="5340888"/>
                        </a:cubicBezTo>
                        <a:cubicBezTo>
                          <a:pt x="442212" y="5260626"/>
                          <a:pt x="38267" y="4910051"/>
                          <a:pt x="0" y="4450722"/>
                        </a:cubicBezTo>
                        <a:cubicBezTo>
                          <a:pt x="-6510" y="4294103"/>
                          <a:pt x="59046" y="4048288"/>
                          <a:pt x="0" y="3786085"/>
                        </a:cubicBezTo>
                        <a:cubicBezTo>
                          <a:pt x="-59046" y="3523882"/>
                          <a:pt x="31724" y="3425134"/>
                          <a:pt x="0" y="3299476"/>
                        </a:cubicBezTo>
                        <a:cubicBezTo>
                          <a:pt x="-31724" y="3173818"/>
                          <a:pt x="17582" y="2946254"/>
                          <a:pt x="0" y="2670444"/>
                        </a:cubicBezTo>
                        <a:cubicBezTo>
                          <a:pt x="-17582" y="2394634"/>
                          <a:pt x="54636" y="2243275"/>
                          <a:pt x="0" y="2077018"/>
                        </a:cubicBezTo>
                        <a:cubicBezTo>
                          <a:pt x="-54636" y="1910761"/>
                          <a:pt x="46836" y="1750402"/>
                          <a:pt x="0" y="1519198"/>
                        </a:cubicBezTo>
                        <a:cubicBezTo>
                          <a:pt x="-46836" y="1287994"/>
                          <a:pt x="19192" y="1059589"/>
                          <a:pt x="0" y="890166"/>
                        </a:cubicBezTo>
                        <a:close/>
                      </a:path>
                      <a:path w="10747046" h="5340888" stroke="0" extrusionOk="0">
                        <a:moveTo>
                          <a:pt x="0" y="890166"/>
                        </a:moveTo>
                        <a:cubicBezTo>
                          <a:pt x="16445" y="425610"/>
                          <a:pt x="380423" y="-96559"/>
                          <a:pt x="890166" y="0"/>
                        </a:cubicBezTo>
                        <a:cubicBezTo>
                          <a:pt x="1045951" y="-19251"/>
                          <a:pt x="1120665" y="15339"/>
                          <a:pt x="1218946" y="0"/>
                        </a:cubicBezTo>
                        <a:cubicBezTo>
                          <a:pt x="1317227" y="-15339"/>
                          <a:pt x="1523022" y="16331"/>
                          <a:pt x="1727059" y="0"/>
                        </a:cubicBezTo>
                        <a:cubicBezTo>
                          <a:pt x="1931096" y="-16331"/>
                          <a:pt x="1929839" y="29104"/>
                          <a:pt x="2055839" y="0"/>
                        </a:cubicBezTo>
                        <a:cubicBezTo>
                          <a:pt x="2181839" y="-29104"/>
                          <a:pt x="2222710" y="34043"/>
                          <a:pt x="2384618" y="0"/>
                        </a:cubicBezTo>
                        <a:cubicBezTo>
                          <a:pt x="2546526" y="-34043"/>
                          <a:pt x="2574311" y="19285"/>
                          <a:pt x="2713398" y="0"/>
                        </a:cubicBezTo>
                        <a:cubicBezTo>
                          <a:pt x="2852485" y="-19285"/>
                          <a:pt x="3324471" y="296"/>
                          <a:pt x="3490513" y="0"/>
                        </a:cubicBezTo>
                        <a:cubicBezTo>
                          <a:pt x="3656555" y="-296"/>
                          <a:pt x="3975128" y="69033"/>
                          <a:pt x="4177961" y="0"/>
                        </a:cubicBezTo>
                        <a:cubicBezTo>
                          <a:pt x="4380794" y="-69033"/>
                          <a:pt x="4543259" y="3723"/>
                          <a:pt x="4775742" y="0"/>
                        </a:cubicBezTo>
                        <a:cubicBezTo>
                          <a:pt x="5008225" y="-3723"/>
                          <a:pt x="5146242" y="73813"/>
                          <a:pt x="5463190" y="0"/>
                        </a:cubicBezTo>
                        <a:cubicBezTo>
                          <a:pt x="5780138" y="-73813"/>
                          <a:pt x="5721371" y="49755"/>
                          <a:pt x="5881637" y="0"/>
                        </a:cubicBezTo>
                        <a:cubicBezTo>
                          <a:pt x="6041903" y="-49755"/>
                          <a:pt x="6215458" y="21156"/>
                          <a:pt x="6479418" y="0"/>
                        </a:cubicBezTo>
                        <a:cubicBezTo>
                          <a:pt x="6743378" y="-21156"/>
                          <a:pt x="6946963" y="39844"/>
                          <a:pt x="7256533" y="0"/>
                        </a:cubicBezTo>
                        <a:cubicBezTo>
                          <a:pt x="7566103" y="-39844"/>
                          <a:pt x="7549583" y="666"/>
                          <a:pt x="7674980" y="0"/>
                        </a:cubicBezTo>
                        <a:cubicBezTo>
                          <a:pt x="7800377" y="-666"/>
                          <a:pt x="8174095" y="92047"/>
                          <a:pt x="8452095" y="0"/>
                        </a:cubicBezTo>
                        <a:cubicBezTo>
                          <a:pt x="8730095" y="-92047"/>
                          <a:pt x="9046528" y="90684"/>
                          <a:pt x="9229210" y="0"/>
                        </a:cubicBezTo>
                        <a:cubicBezTo>
                          <a:pt x="9411892" y="-90684"/>
                          <a:pt x="9675603" y="49541"/>
                          <a:pt x="9856880" y="0"/>
                        </a:cubicBezTo>
                        <a:cubicBezTo>
                          <a:pt x="10237721" y="-74357"/>
                          <a:pt x="10770428" y="409290"/>
                          <a:pt x="10747046" y="890166"/>
                        </a:cubicBezTo>
                        <a:cubicBezTo>
                          <a:pt x="10789584" y="1029307"/>
                          <a:pt x="10704540" y="1217403"/>
                          <a:pt x="10747046" y="1447986"/>
                        </a:cubicBezTo>
                        <a:cubicBezTo>
                          <a:pt x="10789552" y="1678569"/>
                          <a:pt x="10738160" y="1784210"/>
                          <a:pt x="10747046" y="1934596"/>
                        </a:cubicBezTo>
                        <a:cubicBezTo>
                          <a:pt x="10755932" y="2084982"/>
                          <a:pt x="10698206" y="2305888"/>
                          <a:pt x="10747046" y="2456811"/>
                        </a:cubicBezTo>
                        <a:cubicBezTo>
                          <a:pt x="10795886" y="2607734"/>
                          <a:pt x="10731852" y="2822698"/>
                          <a:pt x="10747046" y="2943420"/>
                        </a:cubicBezTo>
                        <a:cubicBezTo>
                          <a:pt x="10762240" y="3064142"/>
                          <a:pt x="10705560" y="3326592"/>
                          <a:pt x="10747046" y="3430029"/>
                        </a:cubicBezTo>
                        <a:cubicBezTo>
                          <a:pt x="10788532" y="3533466"/>
                          <a:pt x="10635085" y="4061279"/>
                          <a:pt x="10747046" y="4450722"/>
                        </a:cubicBezTo>
                        <a:cubicBezTo>
                          <a:pt x="10703628" y="4822640"/>
                          <a:pt x="10304136" y="5351733"/>
                          <a:pt x="9856880" y="5340888"/>
                        </a:cubicBezTo>
                        <a:cubicBezTo>
                          <a:pt x="9724356" y="5369561"/>
                          <a:pt x="9533685" y="5327297"/>
                          <a:pt x="9348766" y="5340888"/>
                        </a:cubicBezTo>
                        <a:cubicBezTo>
                          <a:pt x="9163847" y="5354479"/>
                          <a:pt x="9122684" y="5291843"/>
                          <a:pt x="8930320" y="5340888"/>
                        </a:cubicBezTo>
                        <a:cubicBezTo>
                          <a:pt x="8737956" y="5389933"/>
                          <a:pt x="8347069" y="5328184"/>
                          <a:pt x="8153204" y="5340888"/>
                        </a:cubicBezTo>
                        <a:cubicBezTo>
                          <a:pt x="7959339" y="5353592"/>
                          <a:pt x="7680258" y="5297458"/>
                          <a:pt x="7465756" y="5340888"/>
                        </a:cubicBezTo>
                        <a:cubicBezTo>
                          <a:pt x="7251254" y="5384318"/>
                          <a:pt x="7016963" y="5310978"/>
                          <a:pt x="6867975" y="5340888"/>
                        </a:cubicBezTo>
                        <a:cubicBezTo>
                          <a:pt x="6718987" y="5370798"/>
                          <a:pt x="6543714" y="5330751"/>
                          <a:pt x="6270194" y="5340888"/>
                        </a:cubicBezTo>
                        <a:cubicBezTo>
                          <a:pt x="5996674" y="5351025"/>
                          <a:pt x="5679394" y="5333669"/>
                          <a:pt x="5493079" y="5340888"/>
                        </a:cubicBezTo>
                        <a:cubicBezTo>
                          <a:pt x="5306764" y="5348107"/>
                          <a:pt x="5178258" y="5305942"/>
                          <a:pt x="5074633" y="5340888"/>
                        </a:cubicBezTo>
                        <a:cubicBezTo>
                          <a:pt x="4971008" y="5375834"/>
                          <a:pt x="4631529" y="5269729"/>
                          <a:pt x="4476852" y="5340888"/>
                        </a:cubicBezTo>
                        <a:cubicBezTo>
                          <a:pt x="4322175" y="5412047"/>
                          <a:pt x="4265003" y="5318812"/>
                          <a:pt x="4148072" y="5340888"/>
                        </a:cubicBezTo>
                        <a:cubicBezTo>
                          <a:pt x="4031141" y="5362964"/>
                          <a:pt x="3802854" y="5288187"/>
                          <a:pt x="3639958" y="5340888"/>
                        </a:cubicBezTo>
                        <a:cubicBezTo>
                          <a:pt x="3477062" y="5393589"/>
                          <a:pt x="3314930" y="5306280"/>
                          <a:pt x="3131845" y="5340888"/>
                        </a:cubicBezTo>
                        <a:cubicBezTo>
                          <a:pt x="2948760" y="5375496"/>
                          <a:pt x="2771825" y="5330770"/>
                          <a:pt x="2444396" y="5340888"/>
                        </a:cubicBezTo>
                        <a:cubicBezTo>
                          <a:pt x="2116967" y="5351006"/>
                          <a:pt x="2164071" y="5312113"/>
                          <a:pt x="2025950" y="5340888"/>
                        </a:cubicBezTo>
                        <a:cubicBezTo>
                          <a:pt x="1887829" y="5369663"/>
                          <a:pt x="1259891" y="5228541"/>
                          <a:pt x="890166" y="5340888"/>
                        </a:cubicBezTo>
                        <a:cubicBezTo>
                          <a:pt x="376659" y="5299229"/>
                          <a:pt x="-92489" y="4955645"/>
                          <a:pt x="0" y="4450722"/>
                        </a:cubicBezTo>
                        <a:cubicBezTo>
                          <a:pt x="-24510" y="4276573"/>
                          <a:pt x="5746" y="4049757"/>
                          <a:pt x="0" y="3892902"/>
                        </a:cubicBezTo>
                        <a:cubicBezTo>
                          <a:pt x="-5746" y="3736047"/>
                          <a:pt x="69448" y="3503230"/>
                          <a:pt x="0" y="3299476"/>
                        </a:cubicBezTo>
                        <a:cubicBezTo>
                          <a:pt x="-69448" y="3095722"/>
                          <a:pt x="65437" y="2889935"/>
                          <a:pt x="0" y="2741655"/>
                        </a:cubicBezTo>
                        <a:cubicBezTo>
                          <a:pt x="-65437" y="2593375"/>
                          <a:pt x="10005" y="2437622"/>
                          <a:pt x="0" y="2183835"/>
                        </a:cubicBezTo>
                        <a:cubicBezTo>
                          <a:pt x="-10005" y="1930048"/>
                          <a:pt x="27472" y="1885792"/>
                          <a:pt x="0" y="1590409"/>
                        </a:cubicBezTo>
                        <a:cubicBezTo>
                          <a:pt x="-27472" y="1295026"/>
                          <a:pt x="39075" y="1081363"/>
                          <a:pt x="0" y="890166"/>
                        </a:cubicBezTo>
                        <a:close/>
                      </a:path>
                    </a:pathLst>
                  </a:cu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9DD2316-3F52-B364-0294-1B320F7129BF}"/>
              </a:ext>
            </a:extLst>
          </p:cNvPr>
          <p:cNvSpPr txBox="1"/>
          <p:nvPr/>
        </p:nvSpPr>
        <p:spPr>
          <a:xfrm>
            <a:off x="1079916" y="507397"/>
            <a:ext cx="10207844" cy="5016758"/>
          </a:xfrm>
          <a:prstGeom prst="rect">
            <a:avLst/>
          </a:prstGeom>
          <a:noFill/>
        </p:spPr>
        <p:txBody>
          <a:bodyPr wrap="square" rtlCol="0">
            <a:spAutoFit/>
          </a:bodyPr>
          <a:lstStyle/>
          <a:p>
            <a:pPr lvl="0" algn="just">
              <a:defRPr/>
            </a:pPr>
            <a:r>
              <a:rPr lang="en-US" sz="4000" b="1" dirty="0">
                <a:solidFill>
                  <a:prstClr val="black"/>
                </a:solidFill>
                <a:latin typeface="Calibri" panose="020F0502020204030204"/>
              </a:rPr>
              <a:t>1. </a:t>
            </a:r>
            <a:r>
              <a:rPr lang="vi-VN" sz="4000" b="1" dirty="0">
                <a:solidFill>
                  <a:prstClr val="black"/>
                </a:solidFill>
                <a:latin typeface="Calibri" panose="020F0502020204030204"/>
              </a:rPr>
              <a:t>Câu nào dưới đây là câu ghép? Các vế trong câu ghép được nối với nhau bằng cách nào?</a:t>
            </a:r>
          </a:p>
          <a:p>
            <a:pPr lvl="0" algn="just">
              <a:defRPr/>
            </a:pPr>
            <a:r>
              <a:rPr lang="vi-VN" sz="4000" dirty="0">
                <a:solidFill>
                  <a:prstClr val="black"/>
                </a:solidFill>
                <a:latin typeface="Calibri" panose="020F0502020204030204"/>
              </a:rPr>
              <a:t>a. Dưới sự chỉ dạy của ông, Mát nhớ được tên và đặc tính của nhiều loại cây.</a:t>
            </a:r>
          </a:p>
          <a:p>
            <a:pPr lvl="0" algn="just">
              <a:defRPr/>
            </a:pPr>
            <a:r>
              <a:rPr lang="vi-VN" sz="4000" dirty="0">
                <a:solidFill>
                  <a:prstClr val="black"/>
                </a:solidFill>
                <a:latin typeface="Calibri" panose="020F0502020204030204"/>
              </a:rPr>
              <a:t>b. Cây bốc cháy, ngọn lửa mau chóng lan khắp rừng.</a:t>
            </a:r>
          </a:p>
          <a:p>
            <a:pPr lvl="0" algn="just">
              <a:defRPr/>
            </a:pPr>
            <a:r>
              <a:rPr lang="vi-VN" sz="4000" dirty="0">
                <a:solidFill>
                  <a:prstClr val="black"/>
                </a:solidFill>
                <a:latin typeface="Calibri" panose="020F0502020204030204"/>
              </a:rPr>
              <a:t>c. Nhiều năm sau, trang trại phủ một màu xanh mướt.</a:t>
            </a:r>
            <a:endParaRPr kumimoji="0" lang="en-US" sz="4000" i="0" u="none" strike="noStrike" kern="1200" cap="none" spc="0" normalizeH="0" baseline="0" noProof="0" dirty="0">
              <a:ln>
                <a:noFill/>
              </a:ln>
              <a:solidFill>
                <a:prstClr val="black"/>
              </a:solidFill>
              <a:effectLst/>
              <a:uLnTx/>
              <a:uFillTx/>
              <a:latin typeface="Calibri" panose="020F0502020204030204"/>
            </a:endParaRPr>
          </a:p>
        </p:txBody>
      </p:sp>
      <p:pic>
        <p:nvPicPr>
          <p:cNvPr id="7172" name="Picture 4" descr="Cute Cartoon Butterfly' by Sandytov | Butterfly clip art, Cartoon  butterfly, Butterfly cartoon images">
            <a:extLst>
              <a:ext uri="{FF2B5EF4-FFF2-40B4-BE49-F238E27FC236}">
                <a16:creationId xmlns:a16="http://schemas.microsoft.com/office/drawing/2014/main" id="{43D21563-5851-A8B3-A7E9-AEFB1EC87A2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64" b="97979" l="1400" r="97100">
                        <a14:foregroundMark x1="64300" y1="6596" x2="64300" y2="6596"/>
                        <a14:foregroundMark x1="69300" y1="1170" x2="69300" y2="1170"/>
                        <a14:foregroundMark x1="92900" y1="89574" x2="92900" y2="89574"/>
                        <a14:foregroundMark x1="97100" y1="88936" x2="97100" y2="88936"/>
                        <a14:foregroundMark x1="85200" y1="94043" x2="85200" y2="94043"/>
                        <a14:foregroundMark x1="55700" y1="97979" x2="55700" y2="97979"/>
                        <a14:foregroundMark x1="10200" y1="55426" x2="10200" y2="55426"/>
                        <a14:foregroundMark x1="10600" y1="52447" x2="12000" y2="53830"/>
                        <a14:foregroundMark x1="14800" y1="40213" x2="14800" y2="40213"/>
                        <a14:foregroundMark x1="5100" y1="41170" x2="5100" y2="41170"/>
                        <a14:foregroundMark x1="1400" y1="48617" x2="1400" y2="48617"/>
                      </a14:backgroundRemoval>
                    </a14:imgEffect>
                  </a14:imgLayer>
                </a14:imgProps>
              </a:ext>
              <a:ext uri="{28A0092B-C50C-407E-A947-70E740481C1C}">
                <a14:useLocalDpi xmlns:a14="http://schemas.microsoft.com/office/drawing/2010/main" val="0"/>
              </a:ext>
            </a:extLst>
          </a:blip>
          <a:srcRect/>
          <a:stretch>
            <a:fillRect/>
          </a:stretch>
        </p:blipFill>
        <p:spPr bwMode="auto">
          <a:xfrm rot="340373">
            <a:off x="10906502" y="65904"/>
            <a:ext cx="1197049" cy="11251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clipart, cartoon, graphics, child art&#10;&#10;Description automatically generated">
            <a:extLst>
              <a:ext uri="{FF2B5EF4-FFF2-40B4-BE49-F238E27FC236}">
                <a16:creationId xmlns:a16="http://schemas.microsoft.com/office/drawing/2014/main" id="{C09FDF0F-8170-DA87-DD62-E26429FA90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
        <p:nvSpPr>
          <p:cNvPr id="4" name="Oval 3">
            <a:extLst>
              <a:ext uri="{FF2B5EF4-FFF2-40B4-BE49-F238E27FC236}">
                <a16:creationId xmlns:a16="http://schemas.microsoft.com/office/drawing/2014/main" id="{12288F65-541E-41BF-C265-E74AAB9CEF7A}"/>
              </a:ext>
            </a:extLst>
          </p:cNvPr>
          <p:cNvSpPr/>
          <p:nvPr/>
        </p:nvSpPr>
        <p:spPr>
          <a:xfrm>
            <a:off x="894080" y="3048000"/>
            <a:ext cx="731520" cy="6096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345C11D-11FA-C0D3-AC51-751155A1084A}"/>
              </a:ext>
            </a:extLst>
          </p:cNvPr>
          <p:cNvSpPr/>
          <p:nvPr/>
        </p:nvSpPr>
        <p:spPr>
          <a:xfrm>
            <a:off x="4490720" y="3149600"/>
            <a:ext cx="24384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7081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D3AD42-211B-57B3-0434-AC12968F7873}"/>
              </a:ext>
            </a:extLst>
          </p:cNvPr>
          <p:cNvSpPr/>
          <p:nvPr/>
        </p:nvSpPr>
        <p:spPr>
          <a:xfrm>
            <a:off x="757980" y="480792"/>
            <a:ext cx="10747046" cy="5340888"/>
          </a:xfrm>
          <a:prstGeom prst="roundRect">
            <a:avLst>
              <a:gd name="adj" fmla="val 15145"/>
            </a:avLst>
          </a:prstGeom>
          <a:solidFill>
            <a:schemeClr val="accent4">
              <a:lumMod val="20000"/>
              <a:lumOff val="80000"/>
            </a:schemeClr>
          </a:solidFill>
          <a:ln>
            <a:solidFill>
              <a:schemeClr val="accent4">
                <a:lumMod val="50000"/>
              </a:schemeClr>
            </a:solidFill>
            <a:prstDash val="lgDashDot"/>
            <a:extLst>
              <a:ext uri="{C807C97D-BFC1-408E-A445-0C87EB9F89A2}">
                <ask:lineSketchStyleProps xmlns:ask="http://schemas.microsoft.com/office/drawing/2018/sketchyshapes" sd="2194494525">
                  <a:custGeom>
                    <a:avLst/>
                    <a:gdLst>
                      <a:gd name="connsiteX0" fmla="*/ 0 w 10747046"/>
                      <a:gd name="connsiteY0" fmla="*/ 890166 h 5340888"/>
                      <a:gd name="connsiteX1" fmla="*/ 890166 w 10747046"/>
                      <a:gd name="connsiteY1" fmla="*/ 0 h 5340888"/>
                      <a:gd name="connsiteX2" fmla="*/ 1218946 w 10747046"/>
                      <a:gd name="connsiteY2" fmla="*/ 0 h 5340888"/>
                      <a:gd name="connsiteX3" fmla="*/ 1906394 w 10747046"/>
                      <a:gd name="connsiteY3" fmla="*/ 0 h 5340888"/>
                      <a:gd name="connsiteX4" fmla="*/ 2683509 w 10747046"/>
                      <a:gd name="connsiteY4" fmla="*/ 0 h 5340888"/>
                      <a:gd name="connsiteX5" fmla="*/ 3191623 w 10747046"/>
                      <a:gd name="connsiteY5" fmla="*/ 0 h 5340888"/>
                      <a:gd name="connsiteX6" fmla="*/ 3699736 w 10747046"/>
                      <a:gd name="connsiteY6" fmla="*/ 0 h 5340888"/>
                      <a:gd name="connsiteX7" fmla="*/ 4387184 w 10747046"/>
                      <a:gd name="connsiteY7" fmla="*/ 0 h 5340888"/>
                      <a:gd name="connsiteX8" fmla="*/ 4895298 w 10747046"/>
                      <a:gd name="connsiteY8" fmla="*/ 0 h 5340888"/>
                      <a:gd name="connsiteX9" fmla="*/ 5313745 w 10747046"/>
                      <a:gd name="connsiteY9" fmla="*/ 0 h 5340888"/>
                      <a:gd name="connsiteX10" fmla="*/ 5642524 w 10747046"/>
                      <a:gd name="connsiteY10" fmla="*/ 0 h 5340888"/>
                      <a:gd name="connsiteX11" fmla="*/ 6419640 w 10747046"/>
                      <a:gd name="connsiteY11" fmla="*/ 0 h 5340888"/>
                      <a:gd name="connsiteX12" fmla="*/ 6838086 w 10747046"/>
                      <a:gd name="connsiteY12" fmla="*/ 0 h 5340888"/>
                      <a:gd name="connsiteX13" fmla="*/ 7435867 w 10747046"/>
                      <a:gd name="connsiteY13" fmla="*/ 0 h 5340888"/>
                      <a:gd name="connsiteX14" fmla="*/ 7764647 w 10747046"/>
                      <a:gd name="connsiteY14" fmla="*/ 0 h 5340888"/>
                      <a:gd name="connsiteX15" fmla="*/ 8272761 w 10747046"/>
                      <a:gd name="connsiteY15" fmla="*/ 0 h 5340888"/>
                      <a:gd name="connsiteX16" fmla="*/ 8691207 w 10747046"/>
                      <a:gd name="connsiteY16" fmla="*/ 0 h 5340888"/>
                      <a:gd name="connsiteX17" fmla="*/ 9199321 w 10747046"/>
                      <a:gd name="connsiteY17" fmla="*/ 0 h 5340888"/>
                      <a:gd name="connsiteX18" fmla="*/ 9856880 w 10747046"/>
                      <a:gd name="connsiteY18" fmla="*/ 0 h 5340888"/>
                      <a:gd name="connsiteX19" fmla="*/ 10747046 w 10747046"/>
                      <a:gd name="connsiteY19" fmla="*/ 890166 h 5340888"/>
                      <a:gd name="connsiteX20" fmla="*/ 10747046 w 10747046"/>
                      <a:gd name="connsiteY20" fmla="*/ 1412381 h 5340888"/>
                      <a:gd name="connsiteX21" fmla="*/ 10747046 w 10747046"/>
                      <a:gd name="connsiteY21" fmla="*/ 1970201 h 5340888"/>
                      <a:gd name="connsiteX22" fmla="*/ 10747046 w 10747046"/>
                      <a:gd name="connsiteY22" fmla="*/ 2492416 h 5340888"/>
                      <a:gd name="connsiteX23" fmla="*/ 10747046 w 10747046"/>
                      <a:gd name="connsiteY23" fmla="*/ 2979026 h 5340888"/>
                      <a:gd name="connsiteX24" fmla="*/ 10747046 w 10747046"/>
                      <a:gd name="connsiteY24" fmla="*/ 3536846 h 5340888"/>
                      <a:gd name="connsiteX25" fmla="*/ 10747046 w 10747046"/>
                      <a:gd name="connsiteY25" fmla="*/ 4450722 h 5340888"/>
                      <a:gd name="connsiteX26" fmla="*/ 9856880 w 10747046"/>
                      <a:gd name="connsiteY26" fmla="*/ 5340888 h 5340888"/>
                      <a:gd name="connsiteX27" fmla="*/ 9169432 w 10747046"/>
                      <a:gd name="connsiteY27" fmla="*/ 5340888 h 5340888"/>
                      <a:gd name="connsiteX28" fmla="*/ 8840652 w 10747046"/>
                      <a:gd name="connsiteY28" fmla="*/ 5340888 h 5340888"/>
                      <a:gd name="connsiteX29" fmla="*/ 8242871 w 10747046"/>
                      <a:gd name="connsiteY29" fmla="*/ 5340888 h 5340888"/>
                      <a:gd name="connsiteX30" fmla="*/ 7465756 w 10747046"/>
                      <a:gd name="connsiteY30" fmla="*/ 5340888 h 5340888"/>
                      <a:gd name="connsiteX31" fmla="*/ 6867975 w 10747046"/>
                      <a:gd name="connsiteY31" fmla="*/ 5340888 h 5340888"/>
                      <a:gd name="connsiteX32" fmla="*/ 6539196 w 10747046"/>
                      <a:gd name="connsiteY32" fmla="*/ 5340888 h 5340888"/>
                      <a:gd name="connsiteX33" fmla="*/ 6031082 w 10747046"/>
                      <a:gd name="connsiteY33" fmla="*/ 5340888 h 5340888"/>
                      <a:gd name="connsiteX34" fmla="*/ 5522968 w 10747046"/>
                      <a:gd name="connsiteY34" fmla="*/ 5340888 h 5340888"/>
                      <a:gd name="connsiteX35" fmla="*/ 5194189 w 10747046"/>
                      <a:gd name="connsiteY35" fmla="*/ 5340888 h 5340888"/>
                      <a:gd name="connsiteX36" fmla="*/ 4596408 w 10747046"/>
                      <a:gd name="connsiteY36" fmla="*/ 5340888 h 5340888"/>
                      <a:gd name="connsiteX37" fmla="*/ 3819293 w 10747046"/>
                      <a:gd name="connsiteY37" fmla="*/ 5340888 h 5340888"/>
                      <a:gd name="connsiteX38" fmla="*/ 3221512 w 10747046"/>
                      <a:gd name="connsiteY38" fmla="*/ 5340888 h 5340888"/>
                      <a:gd name="connsiteX39" fmla="*/ 2534064 w 10747046"/>
                      <a:gd name="connsiteY39" fmla="*/ 5340888 h 5340888"/>
                      <a:gd name="connsiteX40" fmla="*/ 1936283 w 10747046"/>
                      <a:gd name="connsiteY40" fmla="*/ 5340888 h 5340888"/>
                      <a:gd name="connsiteX41" fmla="*/ 890166 w 10747046"/>
                      <a:gd name="connsiteY41" fmla="*/ 5340888 h 5340888"/>
                      <a:gd name="connsiteX42" fmla="*/ 0 w 10747046"/>
                      <a:gd name="connsiteY42" fmla="*/ 4450722 h 5340888"/>
                      <a:gd name="connsiteX43" fmla="*/ 0 w 10747046"/>
                      <a:gd name="connsiteY43" fmla="*/ 3786085 h 5340888"/>
                      <a:gd name="connsiteX44" fmla="*/ 0 w 10747046"/>
                      <a:gd name="connsiteY44" fmla="*/ 3299476 h 5340888"/>
                      <a:gd name="connsiteX45" fmla="*/ 0 w 10747046"/>
                      <a:gd name="connsiteY45" fmla="*/ 2670444 h 5340888"/>
                      <a:gd name="connsiteX46" fmla="*/ 0 w 10747046"/>
                      <a:gd name="connsiteY46" fmla="*/ 2077018 h 5340888"/>
                      <a:gd name="connsiteX47" fmla="*/ 0 w 10747046"/>
                      <a:gd name="connsiteY47" fmla="*/ 1519198 h 5340888"/>
                      <a:gd name="connsiteX48" fmla="*/ 0 w 10747046"/>
                      <a:gd name="connsiteY48" fmla="*/ 890166 h 534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47046" h="5340888" fill="none" extrusionOk="0">
                        <a:moveTo>
                          <a:pt x="0" y="890166"/>
                        </a:moveTo>
                        <a:cubicBezTo>
                          <a:pt x="-12077" y="389102"/>
                          <a:pt x="333822" y="-37092"/>
                          <a:pt x="890166" y="0"/>
                        </a:cubicBezTo>
                        <a:cubicBezTo>
                          <a:pt x="962869" y="-27470"/>
                          <a:pt x="1111970" y="37811"/>
                          <a:pt x="1218946" y="0"/>
                        </a:cubicBezTo>
                        <a:cubicBezTo>
                          <a:pt x="1325922" y="-37811"/>
                          <a:pt x="1653111" y="73128"/>
                          <a:pt x="1906394" y="0"/>
                        </a:cubicBezTo>
                        <a:cubicBezTo>
                          <a:pt x="2159677" y="-73128"/>
                          <a:pt x="2506391" y="66806"/>
                          <a:pt x="2683509" y="0"/>
                        </a:cubicBezTo>
                        <a:cubicBezTo>
                          <a:pt x="2860627" y="-66806"/>
                          <a:pt x="3061971" y="48675"/>
                          <a:pt x="3191623" y="0"/>
                        </a:cubicBezTo>
                        <a:cubicBezTo>
                          <a:pt x="3321275" y="-48675"/>
                          <a:pt x="3483374" y="51171"/>
                          <a:pt x="3699736" y="0"/>
                        </a:cubicBezTo>
                        <a:cubicBezTo>
                          <a:pt x="3916098" y="-51171"/>
                          <a:pt x="4121313" y="44929"/>
                          <a:pt x="4387184" y="0"/>
                        </a:cubicBezTo>
                        <a:cubicBezTo>
                          <a:pt x="4653055" y="-44929"/>
                          <a:pt x="4747537" y="57928"/>
                          <a:pt x="4895298" y="0"/>
                        </a:cubicBezTo>
                        <a:cubicBezTo>
                          <a:pt x="5043059" y="-57928"/>
                          <a:pt x="5128988" y="34764"/>
                          <a:pt x="5313745" y="0"/>
                        </a:cubicBezTo>
                        <a:cubicBezTo>
                          <a:pt x="5498502" y="-34764"/>
                          <a:pt x="5562402" y="31728"/>
                          <a:pt x="5642524" y="0"/>
                        </a:cubicBezTo>
                        <a:cubicBezTo>
                          <a:pt x="5722646" y="-31728"/>
                          <a:pt x="6035408" y="88574"/>
                          <a:pt x="6419640" y="0"/>
                        </a:cubicBezTo>
                        <a:cubicBezTo>
                          <a:pt x="6803872" y="-88574"/>
                          <a:pt x="6687430" y="30501"/>
                          <a:pt x="6838086" y="0"/>
                        </a:cubicBezTo>
                        <a:cubicBezTo>
                          <a:pt x="6988742" y="-30501"/>
                          <a:pt x="7284135" y="17397"/>
                          <a:pt x="7435867" y="0"/>
                        </a:cubicBezTo>
                        <a:cubicBezTo>
                          <a:pt x="7587599" y="-17397"/>
                          <a:pt x="7637038" y="33407"/>
                          <a:pt x="7764647" y="0"/>
                        </a:cubicBezTo>
                        <a:cubicBezTo>
                          <a:pt x="7892256" y="-33407"/>
                          <a:pt x="8121702" y="2731"/>
                          <a:pt x="8272761" y="0"/>
                        </a:cubicBezTo>
                        <a:cubicBezTo>
                          <a:pt x="8423820" y="-2731"/>
                          <a:pt x="8552868" y="44091"/>
                          <a:pt x="8691207" y="0"/>
                        </a:cubicBezTo>
                        <a:cubicBezTo>
                          <a:pt x="8829546" y="-44091"/>
                          <a:pt x="9033051" y="26670"/>
                          <a:pt x="9199321" y="0"/>
                        </a:cubicBezTo>
                        <a:cubicBezTo>
                          <a:pt x="9365591" y="-26670"/>
                          <a:pt x="9610917" y="43960"/>
                          <a:pt x="9856880" y="0"/>
                        </a:cubicBezTo>
                        <a:cubicBezTo>
                          <a:pt x="10347710" y="-34218"/>
                          <a:pt x="10818413" y="486152"/>
                          <a:pt x="10747046" y="890166"/>
                        </a:cubicBezTo>
                        <a:cubicBezTo>
                          <a:pt x="10797597" y="1040486"/>
                          <a:pt x="10688375" y="1153192"/>
                          <a:pt x="10747046" y="1412381"/>
                        </a:cubicBezTo>
                        <a:cubicBezTo>
                          <a:pt x="10805717" y="1671571"/>
                          <a:pt x="10721482" y="1800188"/>
                          <a:pt x="10747046" y="1970201"/>
                        </a:cubicBezTo>
                        <a:cubicBezTo>
                          <a:pt x="10772610" y="2140214"/>
                          <a:pt x="10687302" y="2253898"/>
                          <a:pt x="10747046" y="2492416"/>
                        </a:cubicBezTo>
                        <a:cubicBezTo>
                          <a:pt x="10806790" y="2730934"/>
                          <a:pt x="10743611" y="2752410"/>
                          <a:pt x="10747046" y="2979026"/>
                        </a:cubicBezTo>
                        <a:cubicBezTo>
                          <a:pt x="10750481" y="3205642"/>
                          <a:pt x="10716403" y="3392129"/>
                          <a:pt x="10747046" y="3536846"/>
                        </a:cubicBezTo>
                        <a:cubicBezTo>
                          <a:pt x="10777689" y="3681563"/>
                          <a:pt x="10677249" y="4093942"/>
                          <a:pt x="10747046" y="4450722"/>
                        </a:cubicBezTo>
                        <a:cubicBezTo>
                          <a:pt x="10678405" y="4918432"/>
                          <a:pt x="10356388" y="5324400"/>
                          <a:pt x="9856880" y="5340888"/>
                        </a:cubicBezTo>
                        <a:cubicBezTo>
                          <a:pt x="9585576" y="5411169"/>
                          <a:pt x="9496936" y="5313856"/>
                          <a:pt x="9169432" y="5340888"/>
                        </a:cubicBezTo>
                        <a:cubicBezTo>
                          <a:pt x="8841928" y="5367920"/>
                          <a:pt x="8996511" y="5314498"/>
                          <a:pt x="8840652" y="5340888"/>
                        </a:cubicBezTo>
                        <a:cubicBezTo>
                          <a:pt x="8684793" y="5367278"/>
                          <a:pt x="8512421" y="5283820"/>
                          <a:pt x="8242871" y="5340888"/>
                        </a:cubicBezTo>
                        <a:cubicBezTo>
                          <a:pt x="7973321" y="5397956"/>
                          <a:pt x="7839097" y="5279214"/>
                          <a:pt x="7465756" y="5340888"/>
                        </a:cubicBezTo>
                        <a:cubicBezTo>
                          <a:pt x="7092416" y="5402562"/>
                          <a:pt x="7152431" y="5302909"/>
                          <a:pt x="6867975" y="5340888"/>
                        </a:cubicBezTo>
                        <a:cubicBezTo>
                          <a:pt x="6583519" y="5378867"/>
                          <a:pt x="6670444" y="5327914"/>
                          <a:pt x="6539196" y="5340888"/>
                        </a:cubicBezTo>
                        <a:cubicBezTo>
                          <a:pt x="6407948" y="5353862"/>
                          <a:pt x="6191740" y="5282203"/>
                          <a:pt x="6031082" y="5340888"/>
                        </a:cubicBezTo>
                        <a:cubicBezTo>
                          <a:pt x="5870424" y="5399573"/>
                          <a:pt x="5765041" y="5304644"/>
                          <a:pt x="5522968" y="5340888"/>
                        </a:cubicBezTo>
                        <a:cubicBezTo>
                          <a:pt x="5280895" y="5377132"/>
                          <a:pt x="5338187" y="5305423"/>
                          <a:pt x="5194189" y="5340888"/>
                        </a:cubicBezTo>
                        <a:cubicBezTo>
                          <a:pt x="5050191" y="5376353"/>
                          <a:pt x="4767458" y="5269536"/>
                          <a:pt x="4596408" y="5340888"/>
                        </a:cubicBezTo>
                        <a:cubicBezTo>
                          <a:pt x="4425358" y="5412240"/>
                          <a:pt x="4187378" y="5285074"/>
                          <a:pt x="3819293" y="5340888"/>
                        </a:cubicBezTo>
                        <a:cubicBezTo>
                          <a:pt x="3451209" y="5396702"/>
                          <a:pt x="3369198" y="5336809"/>
                          <a:pt x="3221512" y="5340888"/>
                        </a:cubicBezTo>
                        <a:cubicBezTo>
                          <a:pt x="3073826" y="5344967"/>
                          <a:pt x="2872031" y="5273869"/>
                          <a:pt x="2534064" y="5340888"/>
                        </a:cubicBezTo>
                        <a:cubicBezTo>
                          <a:pt x="2196097" y="5407907"/>
                          <a:pt x="2197905" y="5326961"/>
                          <a:pt x="1936283" y="5340888"/>
                        </a:cubicBezTo>
                        <a:cubicBezTo>
                          <a:pt x="1674661" y="5354815"/>
                          <a:pt x="1406103" y="5221327"/>
                          <a:pt x="890166" y="5340888"/>
                        </a:cubicBezTo>
                        <a:cubicBezTo>
                          <a:pt x="442212" y="5260626"/>
                          <a:pt x="38267" y="4910051"/>
                          <a:pt x="0" y="4450722"/>
                        </a:cubicBezTo>
                        <a:cubicBezTo>
                          <a:pt x="-6510" y="4294103"/>
                          <a:pt x="59046" y="4048288"/>
                          <a:pt x="0" y="3786085"/>
                        </a:cubicBezTo>
                        <a:cubicBezTo>
                          <a:pt x="-59046" y="3523882"/>
                          <a:pt x="31724" y="3425134"/>
                          <a:pt x="0" y="3299476"/>
                        </a:cubicBezTo>
                        <a:cubicBezTo>
                          <a:pt x="-31724" y="3173818"/>
                          <a:pt x="17582" y="2946254"/>
                          <a:pt x="0" y="2670444"/>
                        </a:cubicBezTo>
                        <a:cubicBezTo>
                          <a:pt x="-17582" y="2394634"/>
                          <a:pt x="54636" y="2243275"/>
                          <a:pt x="0" y="2077018"/>
                        </a:cubicBezTo>
                        <a:cubicBezTo>
                          <a:pt x="-54636" y="1910761"/>
                          <a:pt x="46836" y="1750402"/>
                          <a:pt x="0" y="1519198"/>
                        </a:cubicBezTo>
                        <a:cubicBezTo>
                          <a:pt x="-46836" y="1287994"/>
                          <a:pt x="19192" y="1059589"/>
                          <a:pt x="0" y="890166"/>
                        </a:cubicBezTo>
                        <a:close/>
                      </a:path>
                      <a:path w="10747046" h="5340888" stroke="0" extrusionOk="0">
                        <a:moveTo>
                          <a:pt x="0" y="890166"/>
                        </a:moveTo>
                        <a:cubicBezTo>
                          <a:pt x="16445" y="425610"/>
                          <a:pt x="380423" y="-96559"/>
                          <a:pt x="890166" y="0"/>
                        </a:cubicBezTo>
                        <a:cubicBezTo>
                          <a:pt x="1045951" y="-19251"/>
                          <a:pt x="1120665" y="15339"/>
                          <a:pt x="1218946" y="0"/>
                        </a:cubicBezTo>
                        <a:cubicBezTo>
                          <a:pt x="1317227" y="-15339"/>
                          <a:pt x="1523022" y="16331"/>
                          <a:pt x="1727059" y="0"/>
                        </a:cubicBezTo>
                        <a:cubicBezTo>
                          <a:pt x="1931096" y="-16331"/>
                          <a:pt x="1929839" y="29104"/>
                          <a:pt x="2055839" y="0"/>
                        </a:cubicBezTo>
                        <a:cubicBezTo>
                          <a:pt x="2181839" y="-29104"/>
                          <a:pt x="2222710" y="34043"/>
                          <a:pt x="2384618" y="0"/>
                        </a:cubicBezTo>
                        <a:cubicBezTo>
                          <a:pt x="2546526" y="-34043"/>
                          <a:pt x="2574311" y="19285"/>
                          <a:pt x="2713398" y="0"/>
                        </a:cubicBezTo>
                        <a:cubicBezTo>
                          <a:pt x="2852485" y="-19285"/>
                          <a:pt x="3324471" y="296"/>
                          <a:pt x="3490513" y="0"/>
                        </a:cubicBezTo>
                        <a:cubicBezTo>
                          <a:pt x="3656555" y="-296"/>
                          <a:pt x="3975128" y="69033"/>
                          <a:pt x="4177961" y="0"/>
                        </a:cubicBezTo>
                        <a:cubicBezTo>
                          <a:pt x="4380794" y="-69033"/>
                          <a:pt x="4543259" y="3723"/>
                          <a:pt x="4775742" y="0"/>
                        </a:cubicBezTo>
                        <a:cubicBezTo>
                          <a:pt x="5008225" y="-3723"/>
                          <a:pt x="5146242" y="73813"/>
                          <a:pt x="5463190" y="0"/>
                        </a:cubicBezTo>
                        <a:cubicBezTo>
                          <a:pt x="5780138" y="-73813"/>
                          <a:pt x="5721371" y="49755"/>
                          <a:pt x="5881637" y="0"/>
                        </a:cubicBezTo>
                        <a:cubicBezTo>
                          <a:pt x="6041903" y="-49755"/>
                          <a:pt x="6215458" y="21156"/>
                          <a:pt x="6479418" y="0"/>
                        </a:cubicBezTo>
                        <a:cubicBezTo>
                          <a:pt x="6743378" y="-21156"/>
                          <a:pt x="6946963" y="39844"/>
                          <a:pt x="7256533" y="0"/>
                        </a:cubicBezTo>
                        <a:cubicBezTo>
                          <a:pt x="7566103" y="-39844"/>
                          <a:pt x="7549583" y="666"/>
                          <a:pt x="7674980" y="0"/>
                        </a:cubicBezTo>
                        <a:cubicBezTo>
                          <a:pt x="7800377" y="-666"/>
                          <a:pt x="8174095" y="92047"/>
                          <a:pt x="8452095" y="0"/>
                        </a:cubicBezTo>
                        <a:cubicBezTo>
                          <a:pt x="8730095" y="-92047"/>
                          <a:pt x="9046528" y="90684"/>
                          <a:pt x="9229210" y="0"/>
                        </a:cubicBezTo>
                        <a:cubicBezTo>
                          <a:pt x="9411892" y="-90684"/>
                          <a:pt x="9675603" y="49541"/>
                          <a:pt x="9856880" y="0"/>
                        </a:cubicBezTo>
                        <a:cubicBezTo>
                          <a:pt x="10237721" y="-74357"/>
                          <a:pt x="10770428" y="409290"/>
                          <a:pt x="10747046" y="890166"/>
                        </a:cubicBezTo>
                        <a:cubicBezTo>
                          <a:pt x="10789584" y="1029307"/>
                          <a:pt x="10704540" y="1217403"/>
                          <a:pt x="10747046" y="1447986"/>
                        </a:cubicBezTo>
                        <a:cubicBezTo>
                          <a:pt x="10789552" y="1678569"/>
                          <a:pt x="10738160" y="1784210"/>
                          <a:pt x="10747046" y="1934596"/>
                        </a:cubicBezTo>
                        <a:cubicBezTo>
                          <a:pt x="10755932" y="2084982"/>
                          <a:pt x="10698206" y="2305888"/>
                          <a:pt x="10747046" y="2456811"/>
                        </a:cubicBezTo>
                        <a:cubicBezTo>
                          <a:pt x="10795886" y="2607734"/>
                          <a:pt x="10731852" y="2822698"/>
                          <a:pt x="10747046" y="2943420"/>
                        </a:cubicBezTo>
                        <a:cubicBezTo>
                          <a:pt x="10762240" y="3064142"/>
                          <a:pt x="10705560" y="3326592"/>
                          <a:pt x="10747046" y="3430029"/>
                        </a:cubicBezTo>
                        <a:cubicBezTo>
                          <a:pt x="10788532" y="3533466"/>
                          <a:pt x="10635085" y="4061279"/>
                          <a:pt x="10747046" y="4450722"/>
                        </a:cubicBezTo>
                        <a:cubicBezTo>
                          <a:pt x="10703628" y="4822640"/>
                          <a:pt x="10304136" y="5351733"/>
                          <a:pt x="9856880" y="5340888"/>
                        </a:cubicBezTo>
                        <a:cubicBezTo>
                          <a:pt x="9724356" y="5369561"/>
                          <a:pt x="9533685" y="5327297"/>
                          <a:pt x="9348766" y="5340888"/>
                        </a:cubicBezTo>
                        <a:cubicBezTo>
                          <a:pt x="9163847" y="5354479"/>
                          <a:pt x="9122684" y="5291843"/>
                          <a:pt x="8930320" y="5340888"/>
                        </a:cubicBezTo>
                        <a:cubicBezTo>
                          <a:pt x="8737956" y="5389933"/>
                          <a:pt x="8347069" y="5328184"/>
                          <a:pt x="8153204" y="5340888"/>
                        </a:cubicBezTo>
                        <a:cubicBezTo>
                          <a:pt x="7959339" y="5353592"/>
                          <a:pt x="7680258" y="5297458"/>
                          <a:pt x="7465756" y="5340888"/>
                        </a:cubicBezTo>
                        <a:cubicBezTo>
                          <a:pt x="7251254" y="5384318"/>
                          <a:pt x="7016963" y="5310978"/>
                          <a:pt x="6867975" y="5340888"/>
                        </a:cubicBezTo>
                        <a:cubicBezTo>
                          <a:pt x="6718987" y="5370798"/>
                          <a:pt x="6543714" y="5330751"/>
                          <a:pt x="6270194" y="5340888"/>
                        </a:cubicBezTo>
                        <a:cubicBezTo>
                          <a:pt x="5996674" y="5351025"/>
                          <a:pt x="5679394" y="5333669"/>
                          <a:pt x="5493079" y="5340888"/>
                        </a:cubicBezTo>
                        <a:cubicBezTo>
                          <a:pt x="5306764" y="5348107"/>
                          <a:pt x="5178258" y="5305942"/>
                          <a:pt x="5074633" y="5340888"/>
                        </a:cubicBezTo>
                        <a:cubicBezTo>
                          <a:pt x="4971008" y="5375834"/>
                          <a:pt x="4631529" y="5269729"/>
                          <a:pt x="4476852" y="5340888"/>
                        </a:cubicBezTo>
                        <a:cubicBezTo>
                          <a:pt x="4322175" y="5412047"/>
                          <a:pt x="4265003" y="5318812"/>
                          <a:pt x="4148072" y="5340888"/>
                        </a:cubicBezTo>
                        <a:cubicBezTo>
                          <a:pt x="4031141" y="5362964"/>
                          <a:pt x="3802854" y="5288187"/>
                          <a:pt x="3639958" y="5340888"/>
                        </a:cubicBezTo>
                        <a:cubicBezTo>
                          <a:pt x="3477062" y="5393589"/>
                          <a:pt x="3314930" y="5306280"/>
                          <a:pt x="3131845" y="5340888"/>
                        </a:cubicBezTo>
                        <a:cubicBezTo>
                          <a:pt x="2948760" y="5375496"/>
                          <a:pt x="2771825" y="5330770"/>
                          <a:pt x="2444396" y="5340888"/>
                        </a:cubicBezTo>
                        <a:cubicBezTo>
                          <a:pt x="2116967" y="5351006"/>
                          <a:pt x="2164071" y="5312113"/>
                          <a:pt x="2025950" y="5340888"/>
                        </a:cubicBezTo>
                        <a:cubicBezTo>
                          <a:pt x="1887829" y="5369663"/>
                          <a:pt x="1259891" y="5228541"/>
                          <a:pt x="890166" y="5340888"/>
                        </a:cubicBezTo>
                        <a:cubicBezTo>
                          <a:pt x="376659" y="5299229"/>
                          <a:pt x="-92489" y="4955645"/>
                          <a:pt x="0" y="4450722"/>
                        </a:cubicBezTo>
                        <a:cubicBezTo>
                          <a:pt x="-24510" y="4276573"/>
                          <a:pt x="5746" y="4049757"/>
                          <a:pt x="0" y="3892902"/>
                        </a:cubicBezTo>
                        <a:cubicBezTo>
                          <a:pt x="-5746" y="3736047"/>
                          <a:pt x="69448" y="3503230"/>
                          <a:pt x="0" y="3299476"/>
                        </a:cubicBezTo>
                        <a:cubicBezTo>
                          <a:pt x="-69448" y="3095722"/>
                          <a:pt x="65437" y="2889935"/>
                          <a:pt x="0" y="2741655"/>
                        </a:cubicBezTo>
                        <a:cubicBezTo>
                          <a:pt x="-65437" y="2593375"/>
                          <a:pt x="10005" y="2437622"/>
                          <a:pt x="0" y="2183835"/>
                        </a:cubicBezTo>
                        <a:cubicBezTo>
                          <a:pt x="-10005" y="1930048"/>
                          <a:pt x="27472" y="1885792"/>
                          <a:pt x="0" y="1590409"/>
                        </a:cubicBezTo>
                        <a:cubicBezTo>
                          <a:pt x="-27472" y="1295026"/>
                          <a:pt x="39075" y="1081363"/>
                          <a:pt x="0" y="890166"/>
                        </a:cubicBezTo>
                        <a:close/>
                      </a:path>
                    </a:pathLst>
                  </a:cu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9DD2316-3F52-B364-0294-1B320F7129BF}"/>
              </a:ext>
            </a:extLst>
          </p:cNvPr>
          <p:cNvSpPr txBox="1"/>
          <p:nvPr/>
        </p:nvSpPr>
        <p:spPr>
          <a:xfrm>
            <a:off x="1079916" y="507397"/>
            <a:ext cx="10096084" cy="1754326"/>
          </a:xfrm>
          <a:prstGeom prst="rect">
            <a:avLst/>
          </a:prstGeom>
          <a:noFill/>
        </p:spPr>
        <p:txBody>
          <a:bodyPr wrap="square" rtlCol="0">
            <a:spAutoFit/>
          </a:bodyPr>
          <a:lstStyle/>
          <a:p>
            <a:pPr lvl="0" algn="just">
              <a:defRPr/>
            </a:pPr>
            <a:r>
              <a:rPr lang="en-US" sz="3600" dirty="0">
                <a:solidFill>
                  <a:prstClr val="black"/>
                </a:solidFill>
                <a:latin typeface="Calibri" panose="020F0502020204030204"/>
              </a:rPr>
              <a:t>2. </a:t>
            </a:r>
            <a:r>
              <a:rPr lang="vi-VN" sz="3600" dirty="0">
                <a:solidFill>
                  <a:prstClr val="black"/>
                </a:solidFill>
                <a:latin typeface="Calibri" panose="020F0502020204030204"/>
              </a:rPr>
              <a:t>Đặt một câu ghép nói về nhân vật Mát hoặc trang trại của Mát, trong đó các vế của câu ghép được nối với nhau bằng một kết từ (và, hay, nhưng, rồi, thì,...).</a:t>
            </a:r>
            <a:endParaRPr kumimoji="0" lang="en-US" sz="3600" i="0" u="none" strike="noStrike" kern="1200" cap="none" spc="0" normalizeH="0" baseline="0" noProof="0" dirty="0">
              <a:ln>
                <a:noFill/>
              </a:ln>
              <a:solidFill>
                <a:prstClr val="black"/>
              </a:solidFill>
              <a:effectLst/>
              <a:uLnTx/>
              <a:uFillTx/>
              <a:latin typeface="Calibri" panose="020F0502020204030204"/>
            </a:endParaRPr>
          </a:p>
        </p:txBody>
      </p:sp>
      <p:pic>
        <p:nvPicPr>
          <p:cNvPr id="7172" name="Picture 4" descr="Cute Cartoon Butterfly' by Sandytov | Butterfly clip art, Cartoon  butterfly, Butterfly cartoon images">
            <a:extLst>
              <a:ext uri="{FF2B5EF4-FFF2-40B4-BE49-F238E27FC236}">
                <a16:creationId xmlns:a16="http://schemas.microsoft.com/office/drawing/2014/main" id="{43D21563-5851-A8B3-A7E9-AEFB1EC87A2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64" b="97979" l="1400" r="97100">
                        <a14:foregroundMark x1="64300" y1="6596" x2="64300" y2="6596"/>
                        <a14:foregroundMark x1="69300" y1="1170" x2="69300" y2="1170"/>
                        <a14:foregroundMark x1="92900" y1="89574" x2="92900" y2="89574"/>
                        <a14:foregroundMark x1="97100" y1="88936" x2="97100" y2="88936"/>
                        <a14:foregroundMark x1="85200" y1="94043" x2="85200" y2="94043"/>
                        <a14:foregroundMark x1="55700" y1="97979" x2="55700" y2="97979"/>
                        <a14:foregroundMark x1="10200" y1="55426" x2="10200" y2="55426"/>
                        <a14:foregroundMark x1="10600" y1="52447" x2="12000" y2="53830"/>
                        <a14:foregroundMark x1="14800" y1="40213" x2="14800" y2="40213"/>
                        <a14:foregroundMark x1="5100" y1="41170" x2="5100" y2="41170"/>
                        <a14:foregroundMark x1="1400" y1="48617" x2="1400" y2="48617"/>
                      </a14:backgroundRemoval>
                    </a14:imgEffect>
                  </a14:imgLayer>
                </a14:imgProps>
              </a:ext>
              <a:ext uri="{28A0092B-C50C-407E-A947-70E740481C1C}">
                <a14:useLocalDpi xmlns:a14="http://schemas.microsoft.com/office/drawing/2010/main" val="0"/>
              </a:ext>
            </a:extLst>
          </a:blip>
          <a:srcRect/>
          <a:stretch>
            <a:fillRect/>
          </a:stretch>
        </p:blipFill>
        <p:spPr bwMode="auto">
          <a:xfrm rot="340373">
            <a:off x="10906502" y="65904"/>
            <a:ext cx="1197049" cy="11251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clipart, cartoon, graphics, child art&#10;&#10;Description automatically generated">
            <a:extLst>
              <a:ext uri="{FF2B5EF4-FFF2-40B4-BE49-F238E27FC236}">
                <a16:creationId xmlns:a16="http://schemas.microsoft.com/office/drawing/2014/main" id="{C09FDF0F-8170-DA87-DD62-E26429FA90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
        <p:nvSpPr>
          <p:cNvPr id="6" name="TextBox 5">
            <a:extLst>
              <a:ext uri="{FF2B5EF4-FFF2-40B4-BE49-F238E27FC236}">
                <a16:creationId xmlns:a16="http://schemas.microsoft.com/office/drawing/2014/main" id="{E8AC662F-D297-F0D5-940A-29D6E5E55F6E}"/>
              </a:ext>
            </a:extLst>
          </p:cNvPr>
          <p:cNvSpPr txBox="1"/>
          <p:nvPr/>
        </p:nvSpPr>
        <p:spPr>
          <a:xfrm>
            <a:off x="1120556" y="2640997"/>
            <a:ext cx="10096084" cy="1754326"/>
          </a:xfrm>
          <a:prstGeom prst="rect">
            <a:avLst/>
          </a:prstGeom>
          <a:noFill/>
        </p:spPr>
        <p:txBody>
          <a:bodyPr wrap="square" rtlCol="0">
            <a:spAutoFit/>
          </a:bodyPr>
          <a:lstStyle/>
          <a:p>
            <a:pPr lvl="0" algn="ctr">
              <a:defRPr/>
            </a:pPr>
            <a:r>
              <a:rPr lang="en-US" sz="3600" b="1" dirty="0" err="1">
                <a:solidFill>
                  <a:srgbClr val="FF0000"/>
                </a:solidFill>
                <a:latin typeface="Calibri" panose="020F0502020204030204"/>
              </a:rPr>
              <a:t>Ví</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dụ</a:t>
            </a:r>
            <a:r>
              <a:rPr lang="en-US" sz="3600" b="1" dirty="0">
                <a:solidFill>
                  <a:srgbClr val="FF0000"/>
                </a:solidFill>
                <a:latin typeface="Calibri" panose="020F0502020204030204"/>
              </a:rPr>
              <a:t>: </a:t>
            </a:r>
            <a:r>
              <a:rPr lang="vi-VN" sz="3600" b="1" dirty="0">
                <a:solidFill>
                  <a:srgbClr val="FF0000"/>
                </a:solidFill>
                <a:latin typeface="Calibri" panose="020F0502020204030204"/>
              </a:rPr>
              <a:t>Buồn đau, thất vọng trước những mất mát sau vụ cháy rừng nhưng Mát vẫn quyết tâm gây dựng trang trại xanh tươi trở lại.</a:t>
            </a:r>
            <a:endParaRPr kumimoji="0" lang="en-US" sz="36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3322026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 presetClass="entr" presetSubtype="5"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down)">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1000"/>
                                        <p:tgtEl>
                                          <p:spTgt spid="6">
                                            <p:txEl>
                                              <p:pRg st="0" end="0"/>
                                            </p:txEl>
                                          </p:spTgt>
                                        </p:tgtEl>
                                      </p:cBhvr>
                                    </p:animEffect>
                                    <p:anim calcmode="lin" valueType="num">
                                      <p:cBhvr>
                                        <p:cTn id="1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987B9737-CA73-1FAD-9BE6-F03F0E8FA4D0}"/>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72262E1-1A16-0AC0-F695-43B1B7F00C7F}"/>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6" name="Picture 5">
            <a:extLst>
              <a:ext uri="{FF2B5EF4-FFF2-40B4-BE49-F238E27FC236}">
                <a16:creationId xmlns:a16="http://schemas.microsoft.com/office/drawing/2014/main" id="{9F5C7ECF-229F-BA86-05D9-B9ABDD02A7C9}"/>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7" name="TextBox 6">
            <a:extLst>
              <a:ext uri="{FF2B5EF4-FFF2-40B4-BE49-F238E27FC236}">
                <a16:creationId xmlns:a16="http://schemas.microsoft.com/office/drawing/2014/main" id="{28A3B052-A6C4-C888-7D56-7EE797BACAD4}"/>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B8C4AAEE-D1FE-8BA5-EDD8-4B53622BEE20}"/>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9" name="TextBox 8">
            <a:extLst>
              <a:ext uri="{FF2B5EF4-FFF2-40B4-BE49-F238E27FC236}">
                <a16:creationId xmlns:a16="http://schemas.microsoft.com/office/drawing/2014/main" id="{1FBBCECF-155F-2C6B-0BD0-A803CABD513D}"/>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F03F2013-49E6-B676-485E-E8471C6EB2DD}"/>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1" name="TextBox 10">
            <a:extLst>
              <a:ext uri="{FF2B5EF4-FFF2-40B4-BE49-F238E27FC236}">
                <a16:creationId xmlns:a16="http://schemas.microsoft.com/office/drawing/2014/main" id="{E0BA68F5-F4FA-E083-3E90-87D3FFFAD677}"/>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35D98CA8-5266-4919-C321-2F8BED3A7875}"/>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14B8C99F-69D0-1CF9-5D9D-63616A1E9891}"/>
              </a:ext>
            </a:extLst>
          </p:cNvPr>
          <p:cNvPicPr>
            <a:picLocks noChangeAspect="1"/>
          </p:cNvPicPr>
          <p:nvPr/>
        </p:nvPicPr>
        <p:blipFill>
          <a:blip r:embed="rId4"/>
          <a:stretch>
            <a:fillRect/>
          </a:stretch>
        </p:blipFill>
        <p:spPr>
          <a:xfrm>
            <a:off x="2789651" y="198051"/>
            <a:ext cx="6572058" cy="1585097"/>
          </a:xfrm>
          <a:prstGeom prst="rect">
            <a:avLst/>
          </a:prstGeom>
        </p:spPr>
      </p:pic>
    </p:spTree>
    <p:extLst>
      <p:ext uri="{BB962C8B-B14F-4D97-AF65-F5344CB8AC3E}">
        <p14:creationId xmlns:p14="http://schemas.microsoft.com/office/powerpoint/2010/main" val="5584514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7" name="Rectangle: Rounded Corners 1">
            <a:extLst>
              <a:ext uri="{FF2B5EF4-FFF2-40B4-BE49-F238E27FC236}">
                <a16:creationId xmlns:a16="http://schemas.microsoft.com/office/drawing/2014/main" id="{537C06FF-1CB3-4681-89AF-A31D7424B7A6}"/>
              </a:ext>
            </a:extLst>
          </p:cNvPr>
          <p:cNvSpPr/>
          <p:nvPr/>
        </p:nvSpPr>
        <p:spPr>
          <a:xfrm>
            <a:off x="1989221" y="621241"/>
            <a:ext cx="8165432" cy="4421553"/>
          </a:xfrm>
          <a:custGeom>
            <a:avLst/>
            <a:gdLst>
              <a:gd name="connsiteX0" fmla="*/ 0 w 8165432"/>
              <a:gd name="connsiteY0" fmla="*/ 599253 h 4421553"/>
              <a:gd name="connsiteX1" fmla="*/ 599253 w 8165432"/>
              <a:gd name="connsiteY1" fmla="*/ 0 h 4421553"/>
              <a:gd name="connsiteX2" fmla="*/ 1249499 w 8165432"/>
              <a:gd name="connsiteY2" fmla="*/ 0 h 4421553"/>
              <a:gd name="connsiteX3" fmla="*/ 1690738 w 8165432"/>
              <a:gd name="connsiteY3" fmla="*/ 0 h 4421553"/>
              <a:gd name="connsiteX4" fmla="*/ 2271315 w 8165432"/>
              <a:gd name="connsiteY4" fmla="*/ 0 h 4421553"/>
              <a:gd name="connsiteX5" fmla="*/ 2991231 w 8165432"/>
              <a:gd name="connsiteY5" fmla="*/ 0 h 4421553"/>
              <a:gd name="connsiteX6" fmla="*/ 3362800 w 8165432"/>
              <a:gd name="connsiteY6" fmla="*/ 0 h 4421553"/>
              <a:gd name="connsiteX7" fmla="*/ 3804039 w 8165432"/>
              <a:gd name="connsiteY7" fmla="*/ 0 h 4421553"/>
              <a:gd name="connsiteX8" fmla="*/ 4314947 w 8165432"/>
              <a:gd name="connsiteY8" fmla="*/ 0 h 4421553"/>
              <a:gd name="connsiteX9" fmla="*/ 4895524 w 8165432"/>
              <a:gd name="connsiteY9" fmla="*/ 0 h 4421553"/>
              <a:gd name="connsiteX10" fmla="*/ 5406432 w 8165432"/>
              <a:gd name="connsiteY10" fmla="*/ 0 h 4421553"/>
              <a:gd name="connsiteX11" fmla="*/ 5917340 w 8165432"/>
              <a:gd name="connsiteY11" fmla="*/ 0 h 4421553"/>
              <a:gd name="connsiteX12" fmla="*/ 6567586 w 8165432"/>
              <a:gd name="connsiteY12" fmla="*/ 0 h 4421553"/>
              <a:gd name="connsiteX13" fmla="*/ 7566179 w 8165432"/>
              <a:gd name="connsiteY13" fmla="*/ 0 h 4421553"/>
              <a:gd name="connsiteX14" fmla="*/ 8165432 w 8165432"/>
              <a:gd name="connsiteY14" fmla="*/ 599253 h 4421553"/>
              <a:gd name="connsiteX15" fmla="*/ 8165432 w 8165432"/>
              <a:gd name="connsiteY15" fmla="*/ 1071967 h 4421553"/>
              <a:gd name="connsiteX16" fmla="*/ 8165432 w 8165432"/>
              <a:gd name="connsiteY16" fmla="*/ 1673602 h 4421553"/>
              <a:gd name="connsiteX17" fmla="*/ 8165432 w 8165432"/>
              <a:gd name="connsiteY17" fmla="*/ 2275237 h 4421553"/>
              <a:gd name="connsiteX18" fmla="*/ 8165432 w 8165432"/>
              <a:gd name="connsiteY18" fmla="*/ 2780181 h 4421553"/>
              <a:gd name="connsiteX19" fmla="*/ 8165432 w 8165432"/>
              <a:gd name="connsiteY19" fmla="*/ 3349586 h 4421553"/>
              <a:gd name="connsiteX20" fmla="*/ 8165432 w 8165432"/>
              <a:gd name="connsiteY20" fmla="*/ 3822300 h 4421553"/>
              <a:gd name="connsiteX21" fmla="*/ 7566179 w 8165432"/>
              <a:gd name="connsiteY21" fmla="*/ 4421553 h 4421553"/>
              <a:gd name="connsiteX22" fmla="*/ 7055271 w 8165432"/>
              <a:gd name="connsiteY22" fmla="*/ 4421553 h 4421553"/>
              <a:gd name="connsiteX23" fmla="*/ 6405025 w 8165432"/>
              <a:gd name="connsiteY23" fmla="*/ 4421553 h 4421553"/>
              <a:gd name="connsiteX24" fmla="*/ 5894117 w 8165432"/>
              <a:gd name="connsiteY24" fmla="*/ 4421553 h 4421553"/>
              <a:gd name="connsiteX25" fmla="*/ 5383209 w 8165432"/>
              <a:gd name="connsiteY25" fmla="*/ 4421553 h 4421553"/>
              <a:gd name="connsiteX26" fmla="*/ 4663293 w 8165432"/>
              <a:gd name="connsiteY26" fmla="*/ 4421553 h 4421553"/>
              <a:gd name="connsiteX27" fmla="*/ 4152385 w 8165432"/>
              <a:gd name="connsiteY27" fmla="*/ 4421553 h 4421553"/>
              <a:gd name="connsiteX28" fmla="*/ 3502139 w 8165432"/>
              <a:gd name="connsiteY28" fmla="*/ 4421553 h 4421553"/>
              <a:gd name="connsiteX29" fmla="*/ 2991231 w 8165432"/>
              <a:gd name="connsiteY29" fmla="*/ 4421553 h 4421553"/>
              <a:gd name="connsiteX30" fmla="*/ 2410654 w 8165432"/>
              <a:gd name="connsiteY30" fmla="*/ 4421553 h 4421553"/>
              <a:gd name="connsiteX31" fmla="*/ 1969415 w 8165432"/>
              <a:gd name="connsiteY31" fmla="*/ 4421553 h 4421553"/>
              <a:gd name="connsiteX32" fmla="*/ 1249499 w 8165432"/>
              <a:gd name="connsiteY32" fmla="*/ 4421553 h 4421553"/>
              <a:gd name="connsiteX33" fmla="*/ 599253 w 8165432"/>
              <a:gd name="connsiteY33" fmla="*/ 4421553 h 4421553"/>
              <a:gd name="connsiteX34" fmla="*/ 0 w 8165432"/>
              <a:gd name="connsiteY34" fmla="*/ 3822300 h 4421553"/>
              <a:gd name="connsiteX35" fmla="*/ 0 w 8165432"/>
              <a:gd name="connsiteY35" fmla="*/ 3252895 h 4421553"/>
              <a:gd name="connsiteX36" fmla="*/ 0 w 8165432"/>
              <a:gd name="connsiteY36" fmla="*/ 2747951 h 4421553"/>
              <a:gd name="connsiteX37" fmla="*/ 0 w 8165432"/>
              <a:gd name="connsiteY37" fmla="*/ 2146316 h 4421553"/>
              <a:gd name="connsiteX38" fmla="*/ 0 w 8165432"/>
              <a:gd name="connsiteY38" fmla="*/ 1705832 h 4421553"/>
              <a:gd name="connsiteX39" fmla="*/ 0 w 8165432"/>
              <a:gd name="connsiteY39" fmla="*/ 1233119 h 4421553"/>
              <a:gd name="connsiteX40" fmla="*/ 0 w 8165432"/>
              <a:gd name="connsiteY40"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165432" h="4421553" fill="none" extrusionOk="0">
                <a:moveTo>
                  <a:pt x="0" y="599253"/>
                </a:moveTo>
                <a:cubicBezTo>
                  <a:pt x="-2226" y="211161"/>
                  <a:pt x="242321" y="22704"/>
                  <a:pt x="599253" y="0"/>
                </a:cubicBezTo>
                <a:cubicBezTo>
                  <a:pt x="838046" y="-74168"/>
                  <a:pt x="1093298" y="77545"/>
                  <a:pt x="1249499" y="0"/>
                </a:cubicBezTo>
                <a:cubicBezTo>
                  <a:pt x="1405700" y="-77545"/>
                  <a:pt x="1487443" y="31893"/>
                  <a:pt x="1690738" y="0"/>
                </a:cubicBezTo>
                <a:cubicBezTo>
                  <a:pt x="1894033" y="-31893"/>
                  <a:pt x="2086623" y="26766"/>
                  <a:pt x="2271315" y="0"/>
                </a:cubicBezTo>
                <a:cubicBezTo>
                  <a:pt x="2456007" y="-26766"/>
                  <a:pt x="2817194" y="83483"/>
                  <a:pt x="2991231" y="0"/>
                </a:cubicBezTo>
                <a:cubicBezTo>
                  <a:pt x="3165268" y="-83483"/>
                  <a:pt x="3235586" y="15251"/>
                  <a:pt x="3362800" y="0"/>
                </a:cubicBezTo>
                <a:cubicBezTo>
                  <a:pt x="3490014" y="-15251"/>
                  <a:pt x="3627845" y="21044"/>
                  <a:pt x="3804039" y="0"/>
                </a:cubicBezTo>
                <a:cubicBezTo>
                  <a:pt x="3980233" y="-21044"/>
                  <a:pt x="4183970" y="15747"/>
                  <a:pt x="4314947" y="0"/>
                </a:cubicBezTo>
                <a:cubicBezTo>
                  <a:pt x="4445924" y="-15747"/>
                  <a:pt x="4703028" y="47559"/>
                  <a:pt x="4895524" y="0"/>
                </a:cubicBezTo>
                <a:cubicBezTo>
                  <a:pt x="5088020" y="-47559"/>
                  <a:pt x="5256312" y="33"/>
                  <a:pt x="5406432" y="0"/>
                </a:cubicBezTo>
                <a:cubicBezTo>
                  <a:pt x="5556552" y="-33"/>
                  <a:pt x="5801953" y="28363"/>
                  <a:pt x="5917340" y="0"/>
                </a:cubicBezTo>
                <a:cubicBezTo>
                  <a:pt x="6032727" y="-28363"/>
                  <a:pt x="6294351" y="24955"/>
                  <a:pt x="6567586" y="0"/>
                </a:cubicBezTo>
                <a:cubicBezTo>
                  <a:pt x="6840821" y="-24955"/>
                  <a:pt x="7182553" y="116049"/>
                  <a:pt x="7566179" y="0"/>
                </a:cubicBezTo>
                <a:cubicBezTo>
                  <a:pt x="7924376" y="-4979"/>
                  <a:pt x="8248353" y="311281"/>
                  <a:pt x="8165432" y="599253"/>
                </a:cubicBezTo>
                <a:cubicBezTo>
                  <a:pt x="8185168" y="696527"/>
                  <a:pt x="8161361" y="947142"/>
                  <a:pt x="8165432" y="1071967"/>
                </a:cubicBezTo>
                <a:cubicBezTo>
                  <a:pt x="8169503" y="1196792"/>
                  <a:pt x="8133946" y="1460975"/>
                  <a:pt x="8165432" y="1673602"/>
                </a:cubicBezTo>
                <a:cubicBezTo>
                  <a:pt x="8196918" y="1886230"/>
                  <a:pt x="8155725" y="1994901"/>
                  <a:pt x="8165432" y="2275237"/>
                </a:cubicBezTo>
                <a:cubicBezTo>
                  <a:pt x="8175139" y="2555574"/>
                  <a:pt x="8107987" y="2646225"/>
                  <a:pt x="8165432" y="2780181"/>
                </a:cubicBezTo>
                <a:cubicBezTo>
                  <a:pt x="8222877" y="2914137"/>
                  <a:pt x="8104247" y="3179525"/>
                  <a:pt x="8165432" y="3349586"/>
                </a:cubicBezTo>
                <a:cubicBezTo>
                  <a:pt x="8226617" y="3519648"/>
                  <a:pt x="8113585" y="3655331"/>
                  <a:pt x="8165432" y="3822300"/>
                </a:cubicBezTo>
                <a:cubicBezTo>
                  <a:pt x="8206257" y="4138703"/>
                  <a:pt x="7988485" y="4440549"/>
                  <a:pt x="7566179" y="4421553"/>
                </a:cubicBezTo>
                <a:cubicBezTo>
                  <a:pt x="7428655" y="4461613"/>
                  <a:pt x="7290481" y="4402345"/>
                  <a:pt x="7055271" y="4421553"/>
                </a:cubicBezTo>
                <a:cubicBezTo>
                  <a:pt x="6820061" y="4440761"/>
                  <a:pt x="6677830" y="4375803"/>
                  <a:pt x="6405025" y="4421553"/>
                </a:cubicBezTo>
                <a:cubicBezTo>
                  <a:pt x="6132220" y="4467303"/>
                  <a:pt x="6063549" y="4367094"/>
                  <a:pt x="5894117" y="4421553"/>
                </a:cubicBezTo>
                <a:cubicBezTo>
                  <a:pt x="5724685" y="4476012"/>
                  <a:pt x="5555627" y="4389671"/>
                  <a:pt x="5383209" y="4421553"/>
                </a:cubicBezTo>
                <a:cubicBezTo>
                  <a:pt x="5210791" y="4453435"/>
                  <a:pt x="4923859" y="4363268"/>
                  <a:pt x="4663293" y="4421553"/>
                </a:cubicBezTo>
                <a:cubicBezTo>
                  <a:pt x="4402727" y="4479838"/>
                  <a:pt x="4329669" y="4386103"/>
                  <a:pt x="4152385" y="4421553"/>
                </a:cubicBezTo>
                <a:cubicBezTo>
                  <a:pt x="3975101" y="4457003"/>
                  <a:pt x="3787238" y="4358094"/>
                  <a:pt x="3502139" y="4421553"/>
                </a:cubicBezTo>
                <a:cubicBezTo>
                  <a:pt x="3217040" y="4485012"/>
                  <a:pt x="3233323" y="4381858"/>
                  <a:pt x="2991231" y="4421553"/>
                </a:cubicBezTo>
                <a:cubicBezTo>
                  <a:pt x="2749139" y="4461248"/>
                  <a:pt x="2575554" y="4396942"/>
                  <a:pt x="2410654" y="4421553"/>
                </a:cubicBezTo>
                <a:cubicBezTo>
                  <a:pt x="2245754" y="4446164"/>
                  <a:pt x="2145727" y="4369763"/>
                  <a:pt x="1969415" y="4421553"/>
                </a:cubicBezTo>
                <a:cubicBezTo>
                  <a:pt x="1793103" y="4473343"/>
                  <a:pt x="1503427" y="4371669"/>
                  <a:pt x="1249499" y="4421553"/>
                </a:cubicBezTo>
                <a:cubicBezTo>
                  <a:pt x="995571" y="4471437"/>
                  <a:pt x="879048" y="4397495"/>
                  <a:pt x="599253" y="4421553"/>
                </a:cubicBezTo>
                <a:cubicBezTo>
                  <a:pt x="238748" y="4481100"/>
                  <a:pt x="-73206" y="4209697"/>
                  <a:pt x="0" y="3822300"/>
                </a:cubicBezTo>
                <a:cubicBezTo>
                  <a:pt x="-26719" y="3577816"/>
                  <a:pt x="57049" y="3446947"/>
                  <a:pt x="0" y="3252895"/>
                </a:cubicBezTo>
                <a:cubicBezTo>
                  <a:pt x="-57049" y="3058843"/>
                  <a:pt x="46025" y="2866160"/>
                  <a:pt x="0" y="2747951"/>
                </a:cubicBezTo>
                <a:cubicBezTo>
                  <a:pt x="-46025" y="2629742"/>
                  <a:pt x="4458" y="2286114"/>
                  <a:pt x="0" y="2146316"/>
                </a:cubicBezTo>
                <a:cubicBezTo>
                  <a:pt x="-4458" y="2006518"/>
                  <a:pt x="18577" y="1796617"/>
                  <a:pt x="0" y="1705832"/>
                </a:cubicBezTo>
                <a:cubicBezTo>
                  <a:pt x="-18577" y="1615047"/>
                  <a:pt x="40912" y="1343968"/>
                  <a:pt x="0" y="1233119"/>
                </a:cubicBezTo>
                <a:cubicBezTo>
                  <a:pt x="-40912" y="1122270"/>
                  <a:pt x="26970" y="793154"/>
                  <a:pt x="0" y="599253"/>
                </a:cubicBezTo>
                <a:close/>
              </a:path>
              <a:path w="8165432" h="4421553" stroke="0" extrusionOk="0">
                <a:moveTo>
                  <a:pt x="0" y="599253"/>
                </a:moveTo>
                <a:cubicBezTo>
                  <a:pt x="69510" y="287242"/>
                  <a:pt x="298457" y="62842"/>
                  <a:pt x="599253" y="0"/>
                </a:cubicBezTo>
                <a:cubicBezTo>
                  <a:pt x="792463" y="-58442"/>
                  <a:pt x="1124381" y="32142"/>
                  <a:pt x="1319169" y="0"/>
                </a:cubicBezTo>
                <a:cubicBezTo>
                  <a:pt x="1513957" y="-32142"/>
                  <a:pt x="1605563" y="21673"/>
                  <a:pt x="1690738" y="0"/>
                </a:cubicBezTo>
                <a:cubicBezTo>
                  <a:pt x="1775913" y="-21673"/>
                  <a:pt x="2187593" y="70248"/>
                  <a:pt x="2340985" y="0"/>
                </a:cubicBezTo>
                <a:cubicBezTo>
                  <a:pt x="2494377" y="-70248"/>
                  <a:pt x="2586655" y="16460"/>
                  <a:pt x="2782223" y="0"/>
                </a:cubicBezTo>
                <a:cubicBezTo>
                  <a:pt x="2977791" y="-16460"/>
                  <a:pt x="3235262" y="43381"/>
                  <a:pt x="3502139" y="0"/>
                </a:cubicBezTo>
                <a:cubicBezTo>
                  <a:pt x="3769016" y="-43381"/>
                  <a:pt x="4066360" y="56227"/>
                  <a:pt x="4222055" y="0"/>
                </a:cubicBezTo>
                <a:cubicBezTo>
                  <a:pt x="4377750" y="-56227"/>
                  <a:pt x="4521491" y="52934"/>
                  <a:pt x="4663293" y="0"/>
                </a:cubicBezTo>
                <a:cubicBezTo>
                  <a:pt x="4805095" y="-52934"/>
                  <a:pt x="5020217" y="23171"/>
                  <a:pt x="5243870" y="0"/>
                </a:cubicBezTo>
                <a:cubicBezTo>
                  <a:pt x="5467523" y="-23171"/>
                  <a:pt x="5763854" y="19302"/>
                  <a:pt x="5963786" y="0"/>
                </a:cubicBezTo>
                <a:cubicBezTo>
                  <a:pt x="6163718" y="-19302"/>
                  <a:pt x="6258172" y="14303"/>
                  <a:pt x="6405025" y="0"/>
                </a:cubicBezTo>
                <a:cubicBezTo>
                  <a:pt x="6551878" y="-14303"/>
                  <a:pt x="6690768" y="29786"/>
                  <a:pt x="6915933" y="0"/>
                </a:cubicBezTo>
                <a:cubicBezTo>
                  <a:pt x="7141098" y="-29786"/>
                  <a:pt x="7344700" y="74880"/>
                  <a:pt x="7566179" y="0"/>
                </a:cubicBezTo>
                <a:cubicBezTo>
                  <a:pt x="7850706" y="-14044"/>
                  <a:pt x="8195634" y="288502"/>
                  <a:pt x="8165432" y="599253"/>
                </a:cubicBezTo>
                <a:cubicBezTo>
                  <a:pt x="8191248" y="822607"/>
                  <a:pt x="8127874" y="955762"/>
                  <a:pt x="8165432" y="1104197"/>
                </a:cubicBezTo>
                <a:cubicBezTo>
                  <a:pt x="8202990" y="1252632"/>
                  <a:pt x="8114614" y="1523624"/>
                  <a:pt x="8165432" y="1641372"/>
                </a:cubicBezTo>
                <a:cubicBezTo>
                  <a:pt x="8216250" y="1759121"/>
                  <a:pt x="8104664" y="2086248"/>
                  <a:pt x="8165432" y="2210777"/>
                </a:cubicBezTo>
                <a:cubicBezTo>
                  <a:pt x="8226200" y="2335306"/>
                  <a:pt x="8160672" y="2503316"/>
                  <a:pt x="8165432" y="2747951"/>
                </a:cubicBezTo>
                <a:cubicBezTo>
                  <a:pt x="8170192" y="2992586"/>
                  <a:pt x="8145366" y="3029928"/>
                  <a:pt x="8165432" y="3252895"/>
                </a:cubicBezTo>
                <a:cubicBezTo>
                  <a:pt x="8185498" y="3475862"/>
                  <a:pt x="8141318" y="3641397"/>
                  <a:pt x="8165432" y="3822300"/>
                </a:cubicBezTo>
                <a:cubicBezTo>
                  <a:pt x="8156849" y="4066639"/>
                  <a:pt x="7902683" y="4359821"/>
                  <a:pt x="7566179" y="4421553"/>
                </a:cubicBezTo>
                <a:cubicBezTo>
                  <a:pt x="7256042" y="4433499"/>
                  <a:pt x="7000523" y="4411731"/>
                  <a:pt x="6846263" y="4421553"/>
                </a:cubicBezTo>
                <a:cubicBezTo>
                  <a:pt x="6692003" y="4431375"/>
                  <a:pt x="6586869" y="4420432"/>
                  <a:pt x="6335355" y="4421553"/>
                </a:cubicBezTo>
                <a:cubicBezTo>
                  <a:pt x="6083841" y="4422674"/>
                  <a:pt x="5876381" y="4408399"/>
                  <a:pt x="5615440" y="4421553"/>
                </a:cubicBezTo>
                <a:cubicBezTo>
                  <a:pt x="5354499" y="4434707"/>
                  <a:pt x="5112910" y="4366504"/>
                  <a:pt x="4895524" y="4421553"/>
                </a:cubicBezTo>
                <a:cubicBezTo>
                  <a:pt x="4678138" y="4476602"/>
                  <a:pt x="4429317" y="4405506"/>
                  <a:pt x="4245278" y="4421553"/>
                </a:cubicBezTo>
                <a:cubicBezTo>
                  <a:pt x="4061239" y="4437600"/>
                  <a:pt x="3823498" y="4391543"/>
                  <a:pt x="3595031" y="4421553"/>
                </a:cubicBezTo>
                <a:cubicBezTo>
                  <a:pt x="3366564" y="4451563"/>
                  <a:pt x="3131816" y="4338850"/>
                  <a:pt x="2875115" y="4421553"/>
                </a:cubicBezTo>
                <a:cubicBezTo>
                  <a:pt x="2618414" y="4504256"/>
                  <a:pt x="2513289" y="4352930"/>
                  <a:pt x="2294538" y="4421553"/>
                </a:cubicBezTo>
                <a:cubicBezTo>
                  <a:pt x="2075787" y="4490176"/>
                  <a:pt x="2108459" y="4390161"/>
                  <a:pt x="1922969" y="4421553"/>
                </a:cubicBezTo>
                <a:cubicBezTo>
                  <a:pt x="1737479" y="4452945"/>
                  <a:pt x="1576667" y="4411652"/>
                  <a:pt x="1342392" y="4421553"/>
                </a:cubicBezTo>
                <a:cubicBezTo>
                  <a:pt x="1108117" y="4431454"/>
                  <a:pt x="931718" y="4334794"/>
                  <a:pt x="599253" y="4421553"/>
                </a:cubicBezTo>
                <a:cubicBezTo>
                  <a:pt x="275495" y="4389835"/>
                  <a:pt x="7458" y="4137002"/>
                  <a:pt x="0" y="3822300"/>
                </a:cubicBezTo>
                <a:cubicBezTo>
                  <a:pt x="-66672" y="3661121"/>
                  <a:pt x="44501" y="3390996"/>
                  <a:pt x="0" y="3220665"/>
                </a:cubicBezTo>
                <a:cubicBezTo>
                  <a:pt x="-44501" y="3050335"/>
                  <a:pt x="24507" y="2814173"/>
                  <a:pt x="0" y="2683490"/>
                </a:cubicBezTo>
                <a:cubicBezTo>
                  <a:pt x="-24507" y="2552807"/>
                  <a:pt x="30564" y="2308758"/>
                  <a:pt x="0" y="2146316"/>
                </a:cubicBezTo>
                <a:cubicBezTo>
                  <a:pt x="-30564" y="1983874"/>
                  <a:pt x="40215" y="1834106"/>
                  <a:pt x="0" y="1705832"/>
                </a:cubicBezTo>
                <a:cubicBezTo>
                  <a:pt x="-40215" y="1577558"/>
                  <a:pt x="26685" y="1368303"/>
                  <a:pt x="0" y="1200888"/>
                </a:cubicBezTo>
                <a:cubicBezTo>
                  <a:pt x="-26685" y="1033473"/>
                  <a:pt x="27711" y="855455"/>
                  <a:pt x="0" y="599253"/>
                </a:cubicBezTo>
                <a:close/>
              </a:path>
            </a:pathLst>
          </a:custGeom>
          <a:solidFill>
            <a:schemeClr val="bg1">
              <a:alpha val="76000"/>
            </a:schemeClr>
          </a:solidFill>
          <a:ln w="38100">
            <a:solidFill>
              <a:schemeClr val="accent2">
                <a:lumMod val="75000"/>
              </a:schemeClr>
            </a:solidFill>
            <a:prstDash val="dash"/>
            <a:extLst>
              <a:ext uri="{C807C97D-BFC1-408E-A445-0C87EB9F89A2}">
                <ask:lineSketchStyleProps xmlns:ask="http://schemas.microsoft.com/office/drawing/2018/sketchyshapes" sd="852854689">
                  <a:prstGeom prst="roundRect">
                    <a:avLst>
                      <a:gd name="adj" fmla="val 13553"/>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22" name="Picture 2" descr="School Kids Cartoon Images - Free Download on Freepik">
            <a:extLst>
              <a:ext uri="{FF2B5EF4-FFF2-40B4-BE49-F238E27FC236}">
                <a16:creationId xmlns:a16="http://schemas.microsoft.com/office/drawing/2014/main" id="{229FACD8-8FE7-398C-8C8B-A74F8680C65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581" b="94611" l="2077" r="96006">
                        <a14:foregroundMark x1="5911" y1="21257" x2="14696" y2="73353"/>
                        <a14:foregroundMark x1="7827" y1="20359" x2="13898" y2="36527"/>
                        <a14:foregroundMark x1="4792" y1="26048" x2="2396" y2="40419"/>
                        <a14:foregroundMark x1="7188" y1="51198" x2="5911" y2="58683"/>
                        <a14:foregroundMark x1="16933" y1="46707" x2="16933" y2="50599"/>
                        <a14:foregroundMark x1="8626" y1="90419" x2="8626" y2="93413"/>
                        <a14:foregroundMark x1="18051" y1="88922" x2="18530" y2="94611"/>
                        <a14:foregroundMark x1="6709" y1="91916" x2="11022" y2="88024"/>
                        <a14:foregroundMark x1="18850" y1="91018" x2="21725" y2="93413"/>
                        <a14:foregroundMark x1="27157" y1="85030" x2="28754" y2="91018"/>
                        <a14:foregroundMark x1="36741" y1="85329" x2="33866" y2="89820"/>
                        <a14:foregroundMark x1="35942" y1="89521" x2="35942" y2="89521"/>
                        <a14:foregroundMark x1="40256" y1="86527" x2="41853" y2="91916"/>
                        <a14:foregroundMark x1="36262" y1="26946" x2="41853" y2="35030"/>
                        <a14:foregroundMark x1="51917" y1="84431" x2="51917" y2="84431"/>
                        <a14:foregroundMark x1="49201" y1="78443" x2="50479" y2="82036"/>
                        <a14:foregroundMark x1="51278" y1="82934" x2="53035" y2="87425"/>
                        <a14:foregroundMark x1="50319" y1="83832" x2="50319" y2="83832"/>
                        <a14:foregroundMark x1="60703" y1="80838" x2="57827" y2="85928"/>
                        <a14:foregroundMark x1="67412" y1="87425" x2="69649" y2="86527"/>
                        <a14:foregroundMark x1="68530" y1="83832" x2="70128" y2="87425"/>
                        <a14:foregroundMark x1="83866" y1="20958" x2="88978" y2="68862"/>
                        <a14:foregroundMark x1="91214" y1="36527" x2="93291" y2="42515"/>
                        <a14:foregroundMark x1="80192" y1="37425" x2="80351" y2="46108"/>
                        <a14:foregroundMark x1="95208" y1="59281" x2="96006" y2="64671"/>
                        <a14:foregroundMark x1="81789" y1="78443" x2="81789" y2="86527"/>
                      </a14:backgroundRemoval>
                    </a14:imgEffect>
                  </a14:imgLayer>
                </a14:imgProps>
              </a:ext>
              <a:ext uri="{28A0092B-C50C-407E-A947-70E740481C1C}">
                <a14:useLocalDpi xmlns:a14="http://schemas.microsoft.com/office/drawing/2010/main" val="0"/>
              </a:ext>
            </a:extLst>
          </a:blip>
          <a:srcRect/>
          <a:stretch>
            <a:fillRect/>
          </a:stretch>
        </p:blipFill>
        <p:spPr bwMode="auto">
          <a:xfrm>
            <a:off x="2474590" y="4122822"/>
            <a:ext cx="5427081" cy="28955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1EFCB3F-A312-182C-7CF0-5E09B3BFEF3C}"/>
              </a:ext>
            </a:extLst>
          </p:cNvPr>
          <p:cNvPicPr>
            <a:picLocks noChangeAspect="1"/>
          </p:cNvPicPr>
          <p:nvPr/>
        </p:nvPicPr>
        <p:blipFill>
          <a:blip r:embed="rId5"/>
          <a:stretch>
            <a:fillRect/>
          </a:stretch>
        </p:blipFill>
        <p:spPr>
          <a:xfrm>
            <a:off x="2895600" y="587055"/>
            <a:ext cx="7398880" cy="3869285"/>
          </a:xfrm>
          <a:prstGeom prst="rect">
            <a:avLst/>
          </a:prstGeom>
        </p:spPr>
      </p:pic>
    </p:spTree>
    <p:extLst>
      <p:ext uri="{BB962C8B-B14F-4D97-AF65-F5344CB8AC3E}">
        <p14:creationId xmlns:p14="http://schemas.microsoft.com/office/powerpoint/2010/main" val="20184524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6719816" y="4955560"/>
            <a:ext cx="2511188" cy="0"/>
          </a:xfrm>
          <a:prstGeom prst="line">
            <a:avLst/>
          </a:prstGeom>
          <a:ln>
            <a:solidFill>
              <a:srgbClr val="A64250"/>
            </a:solidFill>
          </a:ln>
        </p:spPr>
        <p:style>
          <a:lnRef idx="1">
            <a:schemeClr val="accent1"/>
          </a:lnRef>
          <a:fillRef idx="0">
            <a:schemeClr val="accent1"/>
          </a:fillRef>
          <a:effectRef idx="0">
            <a:schemeClr val="accent1"/>
          </a:effectRef>
          <a:fontRef idx="minor">
            <a:schemeClr val="tx1"/>
          </a:fontRef>
        </p:style>
      </p:cxnSp>
      <p:pic>
        <p:nvPicPr>
          <p:cNvPr id="11" name="Picture 10">
            <a:hlinkClick r:id="" action="ppaction://noaction"/>
          </p:cNvPr>
          <p:cNvPicPr>
            <a:picLocks noChangeAspect="1"/>
          </p:cNvPicPr>
          <p:nvPr/>
        </p:nvPicPr>
        <p:blipFill>
          <a:blip r:embed="rId6"/>
          <a:stretch>
            <a:fillRect/>
          </a:stretch>
        </p:blipFill>
        <p:spPr>
          <a:xfrm>
            <a:off x="5268909" y="-140472"/>
            <a:ext cx="1901902" cy="1760545"/>
          </a:xfrm>
          <a:prstGeom prst="rect">
            <a:avLst/>
          </a:prstGeom>
        </p:spPr>
      </p:pic>
      <p:grpSp>
        <p:nvGrpSpPr>
          <p:cNvPr id="12" name="Group 11">
            <a:extLst>
              <a:ext uri="{FF2B5EF4-FFF2-40B4-BE49-F238E27FC236}">
                <a16:creationId xmlns:a16="http://schemas.microsoft.com/office/drawing/2014/main" id="{E678A712-A920-F12A-1FD7-4F015E49E559}"/>
              </a:ext>
            </a:extLst>
          </p:cNvPr>
          <p:cNvGrpSpPr/>
          <p:nvPr/>
        </p:nvGrpSpPr>
        <p:grpSpPr>
          <a:xfrm>
            <a:off x="1953399" y="3763515"/>
            <a:ext cx="8045591" cy="1106228"/>
            <a:chOff x="2098496" y="3659454"/>
            <a:chExt cx="8546543" cy="1198789"/>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200545 h 1203245"/>
                <a:gd name="connsiteX1" fmla="*/ 200545 w 8416351"/>
                <a:gd name="connsiteY1" fmla="*/ 0 h 1203245"/>
                <a:gd name="connsiteX2" fmla="*/ 8215806 w 8416351"/>
                <a:gd name="connsiteY2" fmla="*/ 0 h 1203245"/>
                <a:gd name="connsiteX3" fmla="*/ 8416351 w 8416351"/>
                <a:gd name="connsiteY3" fmla="*/ 200545 h 1203245"/>
                <a:gd name="connsiteX4" fmla="*/ 8416351 w 8416351"/>
                <a:gd name="connsiteY4" fmla="*/ 1002700 h 1203245"/>
                <a:gd name="connsiteX5" fmla="*/ 8215806 w 8416351"/>
                <a:gd name="connsiteY5" fmla="*/ 1203245 h 1203245"/>
                <a:gd name="connsiteX6" fmla="*/ 200545 w 8416351"/>
                <a:gd name="connsiteY6" fmla="*/ 1203245 h 1203245"/>
                <a:gd name="connsiteX7" fmla="*/ 0 w 8416351"/>
                <a:gd name="connsiteY7" fmla="*/ 1002700 h 1203245"/>
                <a:gd name="connsiteX8" fmla="*/ 0 w 8416351"/>
                <a:gd name="connsiteY8" fmla="*/ 200545 h 120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03245" fill="none" extrusionOk="0">
                  <a:moveTo>
                    <a:pt x="0" y="200545"/>
                  </a:moveTo>
                  <a:cubicBezTo>
                    <a:pt x="11317" y="100170"/>
                    <a:pt x="100813" y="15647"/>
                    <a:pt x="200545" y="0"/>
                  </a:cubicBezTo>
                  <a:cubicBezTo>
                    <a:pt x="1310580" y="-168267"/>
                    <a:pt x="6610222" y="-42953"/>
                    <a:pt x="8215806" y="0"/>
                  </a:cubicBezTo>
                  <a:cubicBezTo>
                    <a:pt x="8332673" y="6933"/>
                    <a:pt x="8415557" y="79034"/>
                    <a:pt x="8416351" y="200545"/>
                  </a:cubicBezTo>
                  <a:cubicBezTo>
                    <a:pt x="8482900" y="382253"/>
                    <a:pt x="8398304" y="840802"/>
                    <a:pt x="8416351" y="1002700"/>
                  </a:cubicBezTo>
                  <a:cubicBezTo>
                    <a:pt x="8423245" y="1106976"/>
                    <a:pt x="8329599" y="1209970"/>
                    <a:pt x="8215806" y="1203245"/>
                  </a:cubicBezTo>
                  <a:cubicBezTo>
                    <a:pt x="5784481" y="1271470"/>
                    <a:pt x="2658875" y="1214121"/>
                    <a:pt x="200545" y="1203245"/>
                  </a:cubicBezTo>
                  <a:cubicBezTo>
                    <a:pt x="97788" y="1216048"/>
                    <a:pt x="19273" y="1103536"/>
                    <a:pt x="0" y="1002700"/>
                  </a:cubicBezTo>
                  <a:cubicBezTo>
                    <a:pt x="70116" y="847516"/>
                    <a:pt x="49867" y="537823"/>
                    <a:pt x="0" y="200545"/>
                  </a:cubicBezTo>
                  <a:close/>
                </a:path>
                <a:path w="8416351" h="1203245" stroke="0" extrusionOk="0">
                  <a:moveTo>
                    <a:pt x="0" y="200545"/>
                  </a:moveTo>
                  <a:cubicBezTo>
                    <a:pt x="-355" y="88224"/>
                    <a:pt x="86910" y="6834"/>
                    <a:pt x="200545" y="0"/>
                  </a:cubicBezTo>
                  <a:cubicBezTo>
                    <a:pt x="3235141" y="163917"/>
                    <a:pt x="5079937" y="128764"/>
                    <a:pt x="8215806" y="0"/>
                  </a:cubicBezTo>
                  <a:cubicBezTo>
                    <a:pt x="8336787" y="6823"/>
                    <a:pt x="8421644" y="110003"/>
                    <a:pt x="8416351" y="200545"/>
                  </a:cubicBezTo>
                  <a:cubicBezTo>
                    <a:pt x="8354968" y="361033"/>
                    <a:pt x="8414708" y="769446"/>
                    <a:pt x="8416351" y="1002700"/>
                  </a:cubicBezTo>
                  <a:cubicBezTo>
                    <a:pt x="8408984" y="1127211"/>
                    <a:pt x="8326624" y="1207344"/>
                    <a:pt x="8215806" y="1203245"/>
                  </a:cubicBezTo>
                  <a:cubicBezTo>
                    <a:pt x="4288151" y="1181263"/>
                    <a:pt x="1736999" y="1128357"/>
                    <a:pt x="200545" y="1203245"/>
                  </a:cubicBezTo>
                  <a:cubicBezTo>
                    <a:pt x="102528" y="1198292"/>
                    <a:pt x="-5713" y="1123430"/>
                    <a:pt x="0" y="1002700"/>
                  </a:cubicBezTo>
                  <a:cubicBezTo>
                    <a:pt x="-14894" y="761389"/>
                    <a:pt x="66567" y="550091"/>
                    <a:pt x="0" y="200545"/>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5"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3932488" y="4009454"/>
              <a:ext cx="5306047" cy="70112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Cambria" panose="02040503050406030204" pitchFamily="18" charset="0"/>
                  <a:cs typeface="+mn-cs"/>
                </a:rPr>
                <a:t>Trần</a:t>
              </a: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Cambria" panose="02040503050406030204" pitchFamily="18" charset="0"/>
                  <a:cs typeface="+mn-cs"/>
                </a:rPr>
                <a:t>Đăng</a:t>
              </a: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 Khoa</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1836015" y="2393651"/>
            <a:ext cx="8302911" cy="1221732"/>
            <a:chOff x="1861723" y="2134893"/>
            <a:chExt cx="8819884" cy="1270717"/>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208948 h 1253660"/>
                <a:gd name="connsiteX1" fmla="*/ 208948 w 8416351"/>
                <a:gd name="connsiteY1" fmla="*/ 0 h 1253660"/>
                <a:gd name="connsiteX2" fmla="*/ 8207403 w 8416351"/>
                <a:gd name="connsiteY2" fmla="*/ 0 h 1253660"/>
                <a:gd name="connsiteX3" fmla="*/ 8416351 w 8416351"/>
                <a:gd name="connsiteY3" fmla="*/ 208948 h 1253660"/>
                <a:gd name="connsiteX4" fmla="*/ 8416351 w 8416351"/>
                <a:gd name="connsiteY4" fmla="*/ 1044712 h 1253660"/>
                <a:gd name="connsiteX5" fmla="*/ 8207403 w 8416351"/>
                <a:gd name="connsiteY5" fmla="*/ 1253660 h 1253660"/>
                <a:gd name="connsiteX6" fmla="*/ 208948 w 8416351"/>
                <a:gd name="connsiteY6" fmla="*/ 1253660 h 1253660"/>
                <a:gd name="connsiteX7" fmla="*/ 0 w 8416351"/>
                <a:gd name="connsiteY7" fmla="*/ 1044712 h 1253660"/>
                <a:gd name="connsiteX8" fmla="*/ 0 w 8416351"/>
                <a:gd name="connsiteY8" fmla="*/ 208948 h 12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53660" fill="none" extrusionOk="0">
                  <a:moveTo>
                    <a:pt x="0" y="208948"/>
                  </a:moveTo>
                  <a:cubicBezTo>
                    <a:pt x="11930" y="104495"/>
                    <a:pt x="95838" y="3248"/>
                    <a:pt x="208948" y="0"/>
                  </a:cubicBezTo>
                  <a:cubicBezTo>
                    <a:pt x="1875741" y="-168267"/>
                    <a:pt x="6462809" y="-42953"/>
                    <a:pt x="8207403" y="0"/>
                  </a:cubicBezTo>
                  <a:cubicBezTo>
                    <a:pt x="8331519" y="9893"/>
                    <a:pt x="8416174" y="91148"/>
                    <a:pt x="8416351" y="208948"/>
                  </a:cubicBezTo>
                  <a:cubicBezTo>
                    <a:pt x="8486237" y="507311"/>
                    <a:pt x="8403140" y="783545"/>
                    <a:pt x="8416351" y="1044712"/>
                  </a:cubicBezTo>
                  <a:cubicBezTo>
                    <a:pt x="8421059" y="1155684"/>
                    <a:pt x="8325511" y="1259664"/>
                    <a:pt x="8207403" y="1253660"/>
                  </a:cubicBezTo>
                  <a:cubicBezTo>
                    <a:pt x="4594137" y="1321885"/>
                    <a:pt x="2497538" y="1264536"/>
                    <a:pt x="208948" y="1253660"/>
                  </a:cubicBezTo>
                  <a:cubicBezTo>
                    <a:pt x="95530" y="1256830"/>
                    <a:pt x="1685" y="1159244"/>
                    <a:pt x="0" y="1044712"/>
                  </a:cubicBezTo>
                  <a:cubicBezTo>
                    <a:pt x="-69408" y="748449"/>
                    <a:pt x="25058" y="544132"/>
                    <a:pt x="0" y="208948"/>
                  </a:cubicBezTo>
                  <a:close/>
                </a:path>
                <a:path w="8416351" h="1253660" stroke="0" extrusionOk="0">
                  <a:moveTo>
                    <a:pt x="0" y="208948"/>
                  </a:moveTo>
                  <a:cubicBezTo>
                    <a:pt x="-2130" y="84165"/>
                    <a:pt x="85251" y="19711"/>
                    <a:pt x="208948" y="0"/>
                  </a:cubicBezTo>
                  <a:cubicBezTo>
                    <a:pt x="2193649" y="163917"/>
                    <a:pt x="6203537" y="128764"/>
                    <a:pt x="8207403" y="0"/>
                  </a:cubicBezTo>
                  <a:cubicBezTo>
                    <a:pt x="8326175" y="2251"/>
                    <a:pt x="8419880" y="107029"/>
                    <a:pt x="8416351" y="208948"/>
                  </a:cubicBezTo>
                  <a:cubicBezTo>
                    <a:pt x="8477311" y="326824"/>
                    <a:pt x="8428267" y="900263"/>
                    <a:pt x="8416351" y="1044712"/>
                  </a:cubicBezTo>
                  <a:cubicBezTo>
                    <a:pt x="8411551" y="1169072"/>
                    <a:pt x="8322952" y="1264021"/>
                    <a:pt x="8207403" y="1253660"/>
                  </a:cubicBezTo>
                  <a:cubicBezTo>
                    <a:pt x="5268663" y="1231678"/>
                    <a:pt x="3087723" y="1178772"/>
                    <a:pt x="208948" y="1253660"/>
                  </a:cubicBezTo>
                  <a:cubicBezTo>
                    <a:pt x="100446" y="1250979"/>
                    <a:pt x="-6548" y="1171542"/>
                    <a:pt x="0" y="1044712"/>
                  </a:cubicBezTo>
                  <a:cubicBezTo>
                    <a:pt x="-68952" y="887445"/>
                    <a:pt x="65287" y="566815"/>
                    <a:pt x="0" y="20894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3049945" y="2543336"/>
              <a:ext cx="7214055" cy="6729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Huy </a:t>
              </a:r>
              <a:r>
                <a:rPr kumimoji="0" lang="en-US" sz="32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Cambria" panose="02040503050406030204" pitchFamily="18" charset="0"/>
                  <a:cs typeface="+mn-cs"/>
                </a:rPr>
                <a:t>Cận</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1562756" y="4916068"/>
            <a:ext cx="8447773" cy="1317800"/>
            <a:chOff x="1612674" y="5184381"/>
            <a:chExt cx="8973766" cy="1409055"/>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203250 h 1219478"/>
                <a:gd name="connsiteX1" fmla="*/ 203250 w 8416351"/>
                <a:gd name="connsiteY1" fmla="*/ 0 h 1219478"/>
                <a:gd name="connsiteX2" fmla="*/ 8213101 w 8416351"/>
                <a:gd name="connsiteY2" fmla="*/ 0 h 1219478"/>
                <a:gd name="connsiteX3" fmla="*/ 8416351 w 8416351"/>
                <a:gd name="connsiteY3" fmla="*/ 203250 h 1219478"/>
                <a:gd name="connsiteX4" fmla="*/ 8416351 w 8416351"/>
                <a:gd name="connsiteY4" fmla="*/ 1016228 h 1219478"/>
                <a:gd name="connsiteX5" fmla="*/ 8213101 w 8416351"/>
                <a:gd name="connsiteY5" fmla="*/ 1219478 h 1219478"/>
                <a:gd name="connsiteX6" fmla="*/ 203250 w 8416351"/>
                <a:gd name="connsiteY6" fmla="*/ 1219478 h 1219478"/>
                <a:gd name="connsiteX7" fmla="*/ 0 w 8416351"/>
                <a:gd name="connsiteY7" fmla="*/ 1016228 h 1219478"/>
                <a:gd name="connsiteX8" fmla="*/ 0 w 8416351"/>
                <a:gd name="connsiteY8" fmla="*/ 203250 h 121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19478" fill="none" extrusionOk="0">
                  <a:moveTo>
                    <a:pt x="0" y="203250"/>
                  </a:moveTo>
                  <a:cubicBezTo>
                    <a:pt x="7415" y="97802"/>
                    <a:pt x="103534" y="17791"/>
                    <a:pt x="203250" y="0"/>
                  </a:cubicBezTo>
                  <a:cubicBezTo>
                    <a:pt x="2522420" y="-168267"/>
                    <a:pt x="4388737" y="-42953"/>
                    <a:pt x="8213101" y="0"/>
                  </a:cubicBezTo>
                  <a:cubicBezTo>
                    <a:pt x="8331015" y="6426"/>
                    <a:pt x="8415042" y="73272"/>
                    <a:pt x="8416351" y="203250"/>
                  </a:cubicBezTo>
                  <a:cubicBezTo>
                    <a:pt x="8487362" y="490652"/>
                    <a:pt x="8475021" y="932767"/>
                    <a:pt x="8416351" y="1016228"/>
                  </a:cubicBezTo>
                  <a:cubicBezTo>
                    <a:pt x="8431198" y="1114521"/>
                    <a:pt x="8328674" y="1226838"/>
                    <a:pt x="8213101" y="1219478"/>
                  </a:cubicBezTo>
                  <a:cubicBezTo>
                    <a:pt x="4371389" y="1287703"/>
                    <a:pt x="2606939" y="1230354"/>
                    <a:pt x="203250" y="1219478"/>
                  </a:cubicBezTo>
                  <a:cubicBezTo>
                    <a:pt x="102092" y="1237231"/>
                    <a:pt x="8641" y="1124032"/>
                    <a:pt x="0" y="1016228"/>
                  </a:cubicBezTo>
                  <a:cubicBezTo>
                    <a:pt x="70861" y="910768"/>
                    <a:pt x="-3861" y="601108"/>
                    <a:pt x="0" y="203250"/>
                  </a:cubicBezTo>
                  <a:close/>
                </a:path>
                <a:path w="8416351" h="1219478" stroke="0" extrusionOk="0">
                  <a:moveTo>
                    <a:pt x="0" y="203250"/>
                  </a:moveTo>
                  <a:cubicBezTo>
                    <a:pt x="-3125" y="77232"/>
                    <a:pt x="83619" y="17526"/>
                    <a:pt x="203250" y="0"/>
                  </a:cubicBezTo>
                  <a:cubicBezTo>
                    <a:pt x="3929785" y="163917"/>
                    <a:pt x="4297512" y="128764"/>
                    <a:pt x="8213101" y="0"/>
                  </a:cubicBezTo>
                  <a:cubicBezTo>
                    <a:pt x="8343940" y="12405"/>
                    <a:pt x="8418038" y="97443"/>
                    <a:pt x="8416351" y="203250"/>
                  </a:cubicBezTo>
                  <a:cubicBezTo>
                    <a:pt x="8397049" y="548050"/>
                    <a:pt x="8431771" y="910851"/>
                    <a:pt x="8416351" y="1016228"/>
                  </a:cubicBezTo>
                  <a:cubicBezTo>
                    <a:pt x="8414076" y="1132727"/>
                    <a:pt x="8325608" y="1237040"/>
                    <a:pt x="8213101" y="1219478"/>
                  </a:cubicBezTo>
                  <a:cubicBezTo>
                    <a:pt x="5747908" y="1197496"/>
                    <a:pt x="1141899" y="1144590"/>
                    <a:pt x="203250" y="1219478"/>
                  </a:cubicBezTo>
                  <a:cubicBezTo>
                    <a:pt x="107964" y="1212883"/>
                    <a:pt x="-3278" y="1134203"/>
                    <a:pt x="0" y="1016228"/>
                  </a:cubicBezTo>
                  <a:cubicBezTo>
                    <a:pt x="23621" y="655975"/>
                    <a:pt x="-66312" y="301813"/>
                    <a:pt x="0" y="203250"/>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3228083" y="5693317"/>
              <a:ext cx="6371491" cy="69178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Cambria" panose="02040503050406030204" pitchFamily="18" charset="0"/>
                  <a:cs typeface="+mn-cs"/>
                </a:rPr>
                <a:t>Nguyễn</a:t>
              </a: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 Duy</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796049" y="1419925"/>
            <a:ext cx="10248187" cy="715089"/>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tác</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giải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thơ</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Đoàn</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thuyền</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cá</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473325" y="2439958"/>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9288852" y="5344895"/>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8040230" y="3815748"/>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Tree>
    <p:custDataLst>
      <p:tags r:id="rId1"/>
    </p:custDataLst>
    <p:extLst>
      <p:ext uri="{BB962C8B-B14F-4D97-AF65-F5344CB8AC3E}">
        <p14:creationId xmlns:p14="http://schemas.microsoft.com/office/powerpoint/2010/main" val="2762798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1000"/>
                                        <p:tgtEl>
                                          <p:spTgt spid="70"/>
                                        </p:tgtEl>
                                      </p:cBhvr>
                                    </p:animEffect>
                                    <p:anim calcmode="lin" valueType="num">
                                      <p:cBhvr>
                                        <p:cTn id="13" dur="1000" fill="hold"/>
                                        <p:tgtEl>
                                          <p:spTgt spid="70"/>
                                        </p:tgtEl>
                                        <p:attrNameLst>
                                          <p:attrName>ppt_x</p:attrName>
                                        </p:attrNameLst>
                                      </p:cBhvr>
                                      <p:tavLst>
                                        <p:tav tm="0">
                                          <p:val>
                                            <p:strVal val="#ppt_x"/>
                                          </p:val>
                                        </p:tav>
                                        <p:tav tm="100000">
                                          <p:val>
                                            <p:strVal val="#ppt_x"/>
                                          </p:val>
                                        </p:tav>
                                      </p:tavLst>
                                    </p:anim>
                                    <p:anim calcmode="lin" valueType="num">
                                      <p:cBhvr>
                                        <p:cTn id="14" dur="10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par>
                                <p:cTn id="21" presetID="53"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6"/>
                    </p:tgtEl>
                  </p:cond>
                </p:stCondLst>
                <p:endSync evt="end" delay="0">
                  <p:rtn val="all"/>
                </p:endSync>
                <p:childTnLst>
                  <p:par>
                    <p:cTn id="32" fill="hold">
                      <p:stCondLst>
                        <p:cond delay="0"/>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1000"/>
                                        <p:tgtEl>
                                          <p:spTgt spid="71"/>
                                        </p:tgtEl>
                                      </p:cBhvr>
                                    </p:animEffect>
                                    <p:anim calcmode="lin" valueType="num">
                                      <p:cBhvr>
                                        <p:cTn id="37" dur="1000" fill="hold"/>
                                        <p:tgtEl>
                                          <p:spTgt spid="71"/>
                                        </p:tgtEl>
                                        <p:attrNameLst>
                                          <p:attrName>ppt_x</p:attrName>
                                        </p:attrNameLst>
                                      </p:cBhvr>
                                      <p:tavLst>
                                        <p:tav tm="0">
                                          <p:val>
                                            <p:strVal val="#ppt_x"/>
                                          </p:val>
                                        </p:tav>
                                        <p:tav tm="100000">
                                          <p:val>
                                            <p:strVal val="#ppt_x"/>
                                          </p:val>
                                        </p:tav>
                                      </p:tavLst>
                                    </p:anim>
                                    <p:anim calcmode="lin" valueType="num">
                                      <p:cBhvr>
                                        <p:cTn id="38" dur="900" decel="100000" fill="hold"/>
                                        <p:tgtEl>
                                          <p:spTgt spid="71"/>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87"/>
                                        </p:tgtEl>
                                        <p:attrNameLst>
                                          <p:attrName>style.visibility</p:attrName>
                                        </p:attrNameLst>
                                      </p:cBhvr>
                                      <p:to>
                                        <p:strVal val="visible"/>
                                      </p:to>
                                    </p:set>
                                    <p:animEffect transition="in" filter="fade">
                                      <p:cBhvr>
                                        <p:cTn id="45" dur="1000"/>
                                        <p:tgtEl>
                                          <p:spTgt spid="87"/>
                                        </p:tgtEl>
                                      </p:cBhvr>
                                    </p:animEffect>
                                    <p:anim calcmode="lin" valueType="num">
                                      <p:cBhvr>
                                        <p:cTn id="46" dur="1000" fill="hold"/>
                                        <p:tgtEl>
                                          <p:spTgt spid="87"/>
                                        </p:tgtEl>
                                        <p:attrNameLst>
                                          <p:attrName>ppt_x</p:attrName>
                                        </p:attrNameLst>
                                      </p:cBhvr>
                                      <p:tavLst>
                                        <p:tav tm="0">
                                          <p:val>
                                            <p:strVal val="#ppt_x"/>
                                          </p:val>
                                        </p:tav>
                                        <p:tav tm="100000">
                                          <p:val>
                                            <p:strVal val="#ppt_x"/>
                                          </p:val>
                                        </p:tav>
                                      </p:tavLst>
                                    </p:anim>
                                    <p:anim calcmode="lin" valueType="num">
                                      <p:cBhvr>
                                        <p:cTn id="47" dur="900" decel="100000" fill="hold"/>
                                        <p:tgtEl>
                                          <p:spTgt spid="87"/>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86"/>
                                        </p:tgtEl>
                                        <p:attrNameLst>
                                          <p:attrName>style.visibility</p:attrName>
                                        </p:attrNameLst>
                                      </p:cBhvr>
                                      <p:to>
                                        <p:strVal val="visible"/>
                                      </p:to>
                                    </p:set>
                                    <p:animEffect transition="in" filter="fade">
                                      <p:cBhvr>
                                        <p:cTn id="54" dur="1000"/>
                                        <p:tgtEl>
                                          <p:spTgt spid="86"/>
                                        </p:tgtEl>
                                      </p:cBhvr>
                                    </p:animEffect>
                                    <p:anim calcmode="lin" valueType="num">
                                      <p:cBhvr>
                                        <p:cTn id="55" dur="1000" fill="hold"/>
                                        <p:tgtEl>
                                          <p:spTgt spid="86"/>
                                        </p:tgtEl>
                                        <p:attrNameLst>
                                          <p:attrName>ppt_x</p:attrName>
                                        </p:attrNameLst>
                                      </p:cBhvr>
                                      <p:tavLst>
                                        <p:tav tm="0">
                                          <p:val>
                                            <p:strVal val="#ppt_x"/>
                                          </p:val>
                                        </p:tav>
                                        <p:tav tm="100000">
                                          <p:val>
                                            <p:strVal val="#ppt_x"/>
                                          </p:val>
                                        </p:tav>
                                      </p:tavLst>
                                    </p:anim>
                                    <p:anim calcmode="lin" valueType="num">
                                      <p:cBhvr>
                                        <p:cTn id="56" dur="900" decel="100000" fill="hold"/>
                                        <p:tgtEl>
                                          <p:spTgt spid="86"/>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5"/>
                  </p:tgtEl>
                </p:cond>
              </p:nextCondLst>
            </p:seq>
          </p:childTnLst>
        </p:cTn>
      </p:par>
    </p:tnLst>
    <p:bldLst>
      <p:bldP spid="70" grpId="0" animBg="1"/>
      <p:bldP spid="86" grpId="0" animBg="1"/>
      <p:bldP spid="8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06A29FF7-77FB-84D4-9327-1EBCED451235}"/>
              </a:ext>
            </a:extLst>
          </p:cNvPr>
          <p:cNvGrpSpPr/>
          <p:nvPr/>
        </p:nvGrpSpPr>
        <p:grpSpPr>
          <a:xfrm>
            <a:off x="1733333" y="2703481"/>
            <a:ext cx="8353642" cy="3421092"/>
            <a:chOff x="2077178" y="5171090"/>
            <a:chExt cx="8509262" cy="1556342"/>
          </a:xfrm>
        </p:grpSpPr>
        <p:sp>
          <p:nvSpPr>
            <p:cNvPr id="58"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247583"/>
            </a:xfrm>
            <a:custGeom>
              <a:avLst/>
              <a:gdLst>
                <a:gd name="connsiteX0" fmla="*/ 0 w 8416351"/>
                <a:gd name="connsiteY0" fmla="*/ 203250 h 1219478"/>
                <a:gd name="connsiteX1" fmla="*/ 203250 w 8416351"/>
                <a:gd name="connsiteY1" fmla="*/ 0 h 1219478"/>
                <a:gd name="connsiteX2" fmla="*/ 8213101 w 8416351"/>
                <a:gd name="connsiteY2" fmla="*/ 0 h 1219478"/>
                <a:gd name="connsiteX3" fmla="*/ 8416351 w 8416351"/>
                <a:gd name="connsiteY3" fmla="*/ 203250 h 1219478"/>
                <a:gd name="connsiteX4" fmla="*/ 8416351 w 8416351"/>
                <a:gd name="connsiteY4" fmla="*/ 1016228 h 1219478"/>
                <a:gd name="connsiteX5" fmla="*/ 8213101 w 8416351"/>
                <a:gd name="connsiteY5" fmla="*/ 1219478 h 1219478"/>
                <a:gd name="connsiteX6" fmla="*/ 203250 w 8416351"/>
                <a:gd name="connsiteY6" fmla="*/ 1219478 h 1219478"/>
                <a:gd name="connsiteX7" fmla="*/ 0 w 8416351"/>
                <a:gd name="connsiteY7" fmla="*/ 1016228 h 1219478"/>
                <a:gd name="connsiteX8" fmla="*/ 0 w 8416351"/>
                <a:gd name="connsiteY8" fmla="*/ 203250 h 121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19478" fill="none" extrusionOk="0">
                  <a:moveTo>
                    <a:pt x="0" y="203250"/>
                  </a:moveTo>
                  <a:cubicBezTo>
                    <a:pt x="7415" y="97802"/>
                    <a:pt x="103534" y="17791"/>
                    <a:pt x="203250" y="0"/>
                  </a:cubicBezTo>
                  <a:cubicBezTo>
                    <a:pt x="2522420" y="-168267"/>
                    <a:pt x="4388737" y="-42953"/>
                    <a:pt x="8213101" y="0"/>
                  </a:cubicBezTo>
                  <a:cubicBezTo>
                    <a:pt x="8331015" y="6426"/>
                    <a:pt x="8415042" y="73272"/>
                    <a:pt x="8416351" y="203250"/>
                  </a:cubicBezTo>
                  <a:cubicBezTo>
                    <a:pt x="8487362" y="490652"/>
                    <a:pt x="8475021" y="932767"/>
                    <a:pt x="8416351" y="1016228"/>
                  </a:cubicBezTo>
                  <a:cubicBezTo>
                    <a:pt x="8431198" y="1114521"/>
                    <a:pt x="8328674" y="1226838"/>
                    <a:pt x="8213101" y="1219478"/>
                  </a:cubicBezTo>
                  <a:cubicBezTo>
                    <a:pt x="4371389" y="1287703"/>
                    <a:pt x="2606939" y="1230354"/>
                    <a:pt x="203250" y="1219478"/>
                  </a:cubicBezTo>
                  <a:cubicBezTo>
                    <a:pt x="102092" y="1237231"/>
                    <a:pt x="8641" y="1124032"/>
                    <a:pt x="0" y="1016228"/>
                  </a:cubicBezTo>
                  <a:cubicBezTo>
                    <a:pt x="70861" y="910768"/>
                    <a:pt x="-3861" y="601108"/>
                    <a:pt x="0" y="203250"/>
                  </a:cubicBezTo>
                  <a:close/>
                </a:path>
                <a:path w="8416351" h="1219478" stroke="0" extrusionOk="0">
                  <a:moveTo>
                    <a:pt x="0" y="203250"/>
                  </a:moveTo>
                  <a:cubicBezTo>
                    <a:pt x="-3125" y="77232"/>
                    <a:pt x="83619" y="17526"/>
                    <a:pt x="203250" y="0"/>
                  </a:cubicBezTo>
                  <a:cubicBezTo>
                    <a:pt x="3929785" y="163917"/>
                    <a:pt x="4297512" y="128764"/>
                    <a:pt x="8213101" y="0"/>
                  </a:cubicBezTo>
                  <a:cubicBezTo>
                    <a:pt x="8343940" y="12405"/>
                    <a:pt x="8418038" y="97443"/>
                    <a:pt x="8416351" y="203250"/>
                  </a:cubicBezTo>
                  <a:cubicBezTo>
                    <a:pt x="8397049" y="548050"/>
                    <a:pt x="8431771" y="910851"/>
                    <a:pt x="8416351" y="1016228"/>
                  </a:cubicBezTo>
                  <a:cubicBezTo>
                    <a:pt x="8414076" y="1132727"/>
                    <a:pt x="8325608" y="1237040"/>
                    <a:pt x="8213101" y="1219478"/>
                  </a:cubicBezTo>
                  <a:cubicBezTo>
                    <a:pt x="5747908" y="1197496"/>
                    <a:pt x="1141899" y="1144590"/>
                    <a:pt x="203250" y="1219478"/>
                  </a:cubicBezTo>
                  <a:cubicBezTo>
                    <a:pt x="107964" y="1212883"/>
                    <a:pt x="-3278" y="1134203"/>
                    <a:pt x="0" y="1016228"/>
                  </a:cubicBezTo>
                  <a:cubicBezTo>
                    <a:pt x="23621" y="655975"/>
                    <a:pt x="-66312" y="301813"/>
                    <a:pt x="0" y="203250"/>
                  </a:cubicBezTo>
                  <a:close/>
                </a:path>
              </a:pathLst>
            </a:custGeom>
            <a:ln w="38100">
              <a:solidFill>
                <a:srgbClr val="ED7F5D"/>
              </a:solidFill>
              <a:extLst>
                <a:ext uri="{C807C97D-BFC1-408E-A445-0C87EB9F89A2}">
                  <ask:lineSketchStyleProps xmlns:ask="http://schemas.microsoft.com/office/drawing/2018/sketchyshapes" sd="1872881490">
                    <a:custGeom>
                      <a:avLst/>
                      <a:gdLst>
                        <a:gd name="connsiteX0" fmla="*/ 0 w 8262430"/>
                        <a:gd name="connsiteY0" fmla="*/ 457073 h 2742390"/>
                        <a:gd name="connsiteX1" fmla="*/ 199532 w 8262430"/>
                        <a:gd name="connsiteY1" fmla="*/ 0 h 2742390"/>
                        <a:gd name="connsiteX2" fmla="*/ 8062897 w 8262430"/>
                        <a:gd name="connsiteY2" fmla="*/ 0 h 2742390"/>
                        <a:gd name="connsiteX3" fmla="*/ 8262430 w 8262430"/>
                        <a:gd name="connsiteY3" fmla="*/ 457073 h 2742390"/>
                        <a:gd name="connsiteX4" fmla="*/ 8262430 w 8262430"/>
                        <a:gd name="connsiteY4" fmla="*/ 2285316 h 2742390"/>
                        <a:gd name="connsiteX5" fmla="*/ 8062897 w 8262430"/>
                        <a:gd name="connsiteY5" fmla="*/ 2742390 h 2742390"/>
                        <a:gd name="connsiteX6" fmla="*/ 199532 w 8262430"/>
                        <a:gd name="connsiteY6" fmla="*/ 2742390 h 2742390"/>
                        <a:gd name="connsiteX7" fmla="*/ 0 w 8262430"/>
                        <a:gd name="connsiteY7" fmla="*/ 2285316 h 2742390"/>
                        <a:gd name="connsiteX8" fmla="*/ 0 w 8262430"/>
                        <a:gd name="connsiteY8" fmla="*/ 457073 h 2742390"/>
                        <a:gd name="connsiteX0" fmla="*/ 0 w 8262430"/>
                        <a:gd name="connsiteY0" fmla="*/ 457073 h 2742390"/>
                        <a:gd name="connsiteX1" fmla="*/ 199532 w 8262430"/>
                        <a:gd name="connsiteY1" fmla="*/ 0 h 2742390"/>
                        <a:gd name="connsiteX2" fmla="*/ 8062897 w 8262430"/>
                        <a:gd name="connsiteY2" fmla="*/ 0 h 2742390"/>
                        <a:gd name="connsiteX3" fmla="*/ 8262430 w 8262430"/>
                        <a:gd name="connsiteY3" fmla="*/ 457073 h 2742390"/>
                        <a:gd name="connsiteX4" fmla="*/ 8262430 w 8262430"/>
                        <a:gd name="connsiteY4" fmla="*/ 2285316 h 2742390"/>
                        <a:gd name="connsiteX5" fmla="*/ 8062897 w 8262430"/>
                        <a:gd name="connsiteY5" fmla="*/ 2742390 h 2742390"/>
                        <a:gd name="connsiteX6" fmla="*/ 199532 w 8262430"/>
                        <a:gd name="connsiteY6" fmla="*/ 2742390 h 2742390"/>
                        <a:gd name="connsiteX7" fmla="*/ 0 w 8262430"/>
                        <a:gd name="connsiteY7" fmla="*/ 2285316 h 2742390"/>
                        <a:gd name="connsiteX8" fmla="*/ 0 w 8262430"/>
                        <a:gd name="connsiteY8" fmla="*/ 457073 h 274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2430" h="2742390" fill="none" extrusionOk="0">
                          <a:moveTo>
                            <a:pt x="0" y="457073"/>
                          </a:moveTo>
                          <a:cubicBezTo>
                            <a:pt x="20961" y="232492"/>
                            <a:pt x="103199" y="42221"/>
                            <a:pt x="199532" y="0"/>
                          </a:cubicBezTo>
                          <a:cubicBezTo>
                            <a:pt x="2322849" y="-256280"/>
                            <a:pt x="4360045" y="107831"/>
                            <a:pt x="8062897" y="0"/>
                          </a:cubicBezTo>
                          <a:cubicBezTo>
                            <a:pt x="8193217" y="30977"/>
                            <a:pt x="8260614" y="157602"/>
                            <a:pt x="8262430" y="457073"/>
                          </a:cubicBezTo>
                          <a:cubicBezTo>
                            <a:pt x="8338297" y="1091000"/>
                            <a:pt x="8325179" y="2113977"/>
                            <a:pt x="8262430" y="2285316"/>
                          </a:cubicBezTo>
                          <a:cubicBezTo>
                            <a:pt x="8289323" y="2494778"/>
                            <a:pt x="8178462" y="2763608"/>
                            <a:pt x="8062897" y="2742390"/>
                          </a:cubicBezTo>
                          <a:cubicBezTo>
                            <a:pt x="4411550" y="2962226"/>
                            <a:pt x="2681508" y="2690520"/>
                            <a:pt x="199532" y="2742390"/>
                          </a:cubicBezTo>
                          <a:cubicBezTo>
                            <a:pt x="114068" y="2804467"/>
                            <a:pt x="33016" y="2515118"/>
                            <a:pt x="0" y="2285316"/>
                          </a:cubicBezTo>
                          <a:cubicBezTo>
                            <a:pt x="52273" y="2161867"/>
                            <a:pt x="-110199" y="1390393"/>
                            <a:pt x="0" y="457073"/>
                          </a:cubicBezTo>
                          <a:close/>
                        </a:path>
                        <a:path w="8262430" h="2742390" stroke="0" extrusionOk="0">
                          <a:moveTo>
                            <a:pt x="0" y="457073"/>
                          </a:moveTo>
                          <a:cubicBezTo>
                            <a:pt x="7832" y="188667"/>
                            <a:pt x="83630" y="45748"/>
                            <a:pt x="199532" y="0"/>
                          </a:cubicBezTo>
                          <a:cubicBezTo>
                            <a:pt x="3840227" y="417405"/>
                            <a:pt x="4220372" y="336155"/>
                            <a:pt x="8062897" y="0"/>
                          </a:cubicBezTo>
                          <a:cubicBezTo>
                            <a:pt x="8184401" y="20186"/>
                            <a:pt x="8244149" y="223746"/>
                            <a:pt x="8262430" y="457073"/>
                          </a:cubicBezTo>
                          <a:cubicBezTo>
                            <a:pt x="8252691" y="1239625"/>
                            <a:pt x="8276898" y="2042438"/>
                            <a:pt x="8262430" y="2285316"/>
                          </a:cubicBezTo>
                          <a:cubicBezTo>
                            <a:pt x="8251920" y="2527818"/>
                            <a:pt x="8175586" y="2784132"/>
                            <a:pt x="8062897" y="2742390"/>
                          </a:cubicBezTo>
                          <a:cubicBezTo>
                            <a:pt x="5635407" y="2826057"/>
                            <a:pt x="1015409" y="2505420"/>
                            <a:pt x="199532" y="2742390"/>
                          </a:cubicBezTo>
                          <a:cubicBezTo>
                            <a:pt x="90980" y="2743656"/>
                            <a:pt x="6698" y="2541205"/>
                            <a:pt x="0" y="2285316"/>
                          </a:cubicBezTo>
                          <a:cubicBezTo>
                            <a:pt x="31518" y="1472158"/>
                            <a:pt x="-60529" y="686119"/>
                            <a:pt x="0" y="457073"/>
                          </a:cubicBezTo>
                          <a:close/>
                        </a:path>
                        <a:path w="8262430" h="2742390" fill="none" stroke="0" extrusionOk="0">
                          <a:moveTo>
                            <a:pt x="0" y="457073"/>
                          </a:moveTo>
                          <a:cubicBezTo>
                            <a:pt x="5105" y="210362"/>
                            <a:pt x="100787" y="42035"/>
                            <a:pt x="199532" y="0"/>
                          </a:cubicBezTo>
                          <a:cubicBezTo>
                            <a:pt x="2408269" y="-485796"/>
                            <a:pt x="3962866" y="-107936"/>
                            <a:pt x="8062897" y="0"/>
                          </a:cubicBezTo>
                          <a:cubicBezTo>
                            <a:pt x="8189857" y="21927"/>
                            <a:pt x="8269039" y="194933"/>
                            <a:pt x="8262430" y="457073"/>
                          </a:cubicBezTo>
                          <a:cubicBezTo>
                            <a:pt x="8353393" y="1121721"/>
                            <a:pt x="8307798" y="2101141"/>
                            <a:pt x="8262430" y="2285316"/>
                          </a:cubicBezTo>
                          <a:cubicBezTo>
                            <a:pt x="8270213" y="2519040"/>
                            <a:pt x="8176517" y="2770001"/>
                            <a:pt x="8062897" y="2742390"/>
                          </a:cubicBezTo>
                          <a:cubicBezTo>
                            <a:pt x="4334975" y="2864948"/>
                            <a:pt x="2365386" y="2764308"/>
                            <a:pt x="199532" y="2742390"/>
                          </a:cubicBezTo>
                          <a:cubicBezTo>
                            <a:pt x="103966" y="2780858"/>
                            <a:pt x="3689" y="2536115"/>
                            <a:pt x="0" y="2285316"/>
                          </a:cubicBezTo>
                          <a:cubicBezTo>
                            <a:pt x="-8932" y="2100870"/>
                            <a:pt x="-116260" y="1384609"/>
                            <a:pt x="0" y="457073"/>
                          </a:cubicBezTo>
                          <a:close/>
                        </a:path>
                      </a:pathLst>
                    </a:cu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59" name="Google Shape;293;p27">
              <a:extLst>
                <a:ext uri="{FF2B5EF4-FFF2-40B4-BE49-F238E27FC236}">
                  <a16:creationId xmlns:a16="http://schemas.microsoft.com/office/drawing/2014/main" id="{9109C8CD-5797-A5D4-5995-6D0B9504B79B}"/>
                </a:ext>
              </a:extLst>
            </p:cNvPr>
            <p:cNvGrpSpPr/>
            <p:nvPr/>
          </p:nvGrpSpPr>
          <p:grpSpPr>
            <a:xfrm rot="21403310">
              <a:off x="2077178" y="5171090"/>
              <a:ext cx="1238292" cy="666778"/>
              <a:chOff x="3899885" y="1404273"/>
              <a:chExt cx="569005" cy="288889"/>
            </a:xfrm>
          </p:grpSpPr>
          <p:sp>
            <p:nvSpPr>
              <p:cNvPr id="61"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2"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3"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4"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7"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8"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9"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0"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1"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2"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3"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4"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5"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6"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7"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8"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9"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80"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81"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60" name="TextBox 59">
              <a:extLst>
                <a:ext uri="{FF2B5EF4-FFF2-40B4-BE49-F238E27FC236}">
                  <a16:creationId xmlns:a16="http://schemas.microsoft.com/office/drawing/2014/main" id="{361E7C29-2C7F-79BD-B8E9-EE91E0A1544C}"/>
                </a:ext>
              </a:extLst>
            </p:cNvPr>
            <p:cNvSpPr txBox="1"/>
            <p:nvPr/>
          </p:nvSpPr>
          <p:spPr>
            <a:xfrm>
              <a:off x="2407282" y="5544286"/>
              <a:ext cx="7956002" cy="116183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 Niềm vui của người lao động hoà với cảm xúc trước khung cảnh huy hoàng của biển cả, xua tan những gian lao, nhọc nhằn, vất vả. Nhận biết được tác dụng của những từ ngữ giàu sức gợi tả, những hình ảnh so sánh, nhân hoá trong việc ca ngợi vẻ đẹp của những con người yêu lao động.</a:t>
              </a:r>
            </a:p>
          </p:txBody>
        </p:sp>
      </p:grpSp>
      <p:grpSp>
        <p:nvGrpSpPr>
          <p:cNvPr id="82" name="Google Shape;1408;p39">
            <a:extLst>
              <a:ext uri="{FF2B5EF4-FFF2-40B4-BE49-F238E27FC236}">
                <a16:creationId xmlns:a16="http://schemas.microsoft.com/office/drawing/2014/main" id="{AC3EB7E7-6058-FACE-2896-CBF8EFA4941E}"/>
              </a:ext>
            </a:extLst>
          </p:cNvPr>
          <p:cNvGrpSpPr/>
          <p:nvPr/>
        </p:nvGrpSpPr>
        <p:grpSpPr>
          <a:xfrm flipH="1">
            <a:off x="9535907" y="3440475"/>
            <a:ext cx="1506754" cy="1461213"/>
            <a:chOff x="2178000" y="1370575"/>
            <a:chExt cx="1417475" cy="1417450"/>
          </a:xfrm>
        </p:grpSpPr>
        <p:sp>
          <p:nvSpPr>
            <p:cNvPr id="83"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hlinkClick r:id="" action="ppaction://noaction"/>
          </p:cNvPr>
          <p:cNvPicPr>
            <a:picLocks noChangeAspect="1"/>
          </p:cNvPicPr>
          <p:nvPr/>
        </p:nvPicPr>
        <p:blipFill>
          <a:blip r:embed="rId5"/>
          <a:stretch>
            <a:fillRect/>
          </a:stretch>
        </p:blipFill>
        <p:spPr>
          <a:xfrm>
            <a:off x="5219501" y="-270971"/>
            <a:ext cx="1635947" cy="1834407"/>
          </a:xfrm>
          <a:prstGeom prst="rect">
            <a:avLst/>
          </a:prstGeom>
        </p:spPr>
      </p:pic>
      <p:sp>
        <p:nvSpPr>
          <p:cNvPr id="99" name="TextBox 98">
            <a:extLst>
              <a:ext uri="{FF2B5EF4-FFF2-40B4-BE49-F238E27FC236}">
                <a16:creationId xmlns:a16="http://schemas.microsoft.com/office/drawing/2014/main" id="{598F94FB-0DF1-8F15-172B-E40A0E96B477}"/>
              </a:ext>
            </a:extLst>
          </p:cNvPr>
          <p:cNvSpPr txBox="1"/>
          <p:nvPr/>
        </p:nvSpPr>
        <p:spPr>
          <a:xfrm>
            <a:off x="209550" y="1229425"/>
            <a:ext cx="11458575" cy="783193"/>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rPr>
              <a:t>Nêu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nội</a:t>
            </a:r>
            <a:r>
              <a:rPr lang="en-US" sz="4000" b="1" dirty="0">
                <a:solidFill>
                  <a:srgbClr val="002060"/>
                </a:solidFill>
                <a:latin typeface="Cambria" panose="02040503050406030204" pitchFamily="18" charset="0"/>
                <a:ea typeface="Cambria" panose="02040503050406030204" pitchFamily="18" charset="0"/>
              </a:rPr>
              <a:t> dung </a:t>
            </a:r>
            <a:r>
              <a:rPr lang="en-US" sz="4000" b="1" dirty="0" err="1">
                <a:solidFill>
                  <a:srgbClr val="002060"/>
                </a:solidFill>
                <a:latin typeface="Cambria" panose="02040503050406030204" pitchFamily="18" charset="0"/>
                <a:ea typeface="Cambria" panose="02040503050406030204" pitchFamily="18" charset="0"/>
              </a:rPr>
              <a:t>bài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thơ</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Đoàn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thuyền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đánh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cá</a:t>
            </a:r>
            <a:r>
              <a:rPr lang="en-US" sz="4000" b="1" dirty="0">
                <a:solidFill>
                  <a:srgbClr val="002060"/>
                </a:solidFill>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410270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1000"/>
                                        <p:tgtEl>
                                          <p:spTgt spid="99"/>
                                        </p:tgtEl>
                                      </p:cBhvr>
                                    </p:animEffect>
                                    <p:anim calcmode="lin" valueType="num">
                                      <p:cBhvr>
                                        <p:cTn id="8" dur="1000" fill="hold"/>
                                        <p:tgtEl>
                                          <p:spTgt spid="99"/>
                                        </p:tgtEl>
                                        <p:attrNameLst>
                                          <p:attrName>ppt_x</p:attrName>
                                        </p:attrNameLst>
                                      </p:cBhvr>
                                      <p:tavLst>
                                        <p:tav tm="0">
                                          <p:val>
                                            <p:strVal val="#ppt_x"/>
                                          </p:val>
                                        </p:tav>
                                        <p:tav tm="100000">
                                          <p:val>
                                            <p:strVal val="#ppt_x"/>
                                          </p:val>
                                        </p:tav>
                                      </p:tavLst>
                                    </p:anim>
                                    <p:anim calcmode="lin" valueType="num">
                                      <p:cBhvr>
                                        <p:cTn id="9"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7"/>
                                        </p:tgtEl>
                                        <p:attrNameLst>
                                          <p:attrName>style.visibility</p:attrName>
                                        </p:attrNameLst>
                                      </p:cBhvr>
                                      <p:to>
                                        <p:strVal val="visible"/>
                                      </p:to>
                                    </p:set>
                                    <p:anim calcmode="lin" valueType="num">
                                      <p:cBhvr additive="base">
                                        <p:cTn id="14" dur="500" fill="hold"/>
                                        <p:tgtEl>
                                          <p:spTgt spid="57"/>
                                        </p:tgtEl>
                                        <p:attrNameLst>
                                          <p:attrName>ppt_x</p:attrName>
                                        </p:attrNameLst>
                                      </p:cBhvr>
                                      <p:tavLst>
                                        <p:tav tm="0">
                                          <p:val>
                                            <p:strVal val="#ppt_x"/>
                                          </p:val>
                                        </p:tav>
                                        <p:tav tm="100000">
                                          <p:val>
                                            <p:strVal val="#ppt_x"/>
                                          </p:val>
                                        </p:tav>
                                      </p:tavLst>
                                    </p:anim>
                                    <p:anim calcmode="lin" valueType="num">
                                      <p:cBhvr additive="base">
                                        <p:cTn id="15" dur="500" fill="hold"/>
                                        <p:tgtEl>
                                          <p:spTgt spid="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par>
                                <p:cTn id="16" presetID="2" presetClass="entr" presetSubtype="4" fill="hold" nodeType="withEffect">
                                  <p:stCondLst>
                                    <p:cond delay="0"/>
                                  </p:stCondLst>
                                  <p:childTnLst>
                                    <p:set>
                                      <p:cBhvr>
                                        <p:cTn id="17" dur="1" fill="hold">
                                          <p:stCondLst>
                                            <p:cond delay="0"/>
                                          </p:stCondLst>
                                        </p:cTn>
                                        <p:tgtEl>
                                          <p:spTgt spid="82"/>
                                        </p:tgtEl>
                                        <p:attrNameLst>
                                          <p:attrName>style.visibility</p:attrName>
                                        </p:attrNameLst>
                                      </p:cBhvr>
                                      <p:to>
                                        <p:strVal val="visible"/>
                                      </p:to>
                                    </p:set>
                                    <p:anim calcmode="lin" valueType="num">
                                      <p:cBhvr additive="base">
                                        <p:cTn id="18" dur="500" fill="hold"/>
                                        <p:tgtEl>
                                          <p:spTgt spid="82"/>
                                        </p:tgtEl>
                                        <p:attrNameLst>
                                          <p:attrName>ppt_x</p:attrName>
                                        </p:attrNameLst>
                                      </p:cBhvr>
                                      <p:tavLst>
                                        <p:tav tm="0">
                                          <p:val>
                                            <p:strVal val="#ppt_x"/>
                                          </p:val>
                                        </p:tav>
                                        <p:tav tm="100000">
                                          <p:val>
                                            <p:strVal val="#ppt_x"/>
                                          </p:val>
                                        </p:tav>
                                      </p:tavLst>
                                    </p:anim>
                                    <p:anim calcmode="lin" valueType="num">
                                      <p:cBhvr additive="base">
                                        <p:cTn id="19" dur="500" fill="hold"/>
                                        <p:tgtEl>
                                          <p:spTgt spid="8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3879" b="95091" l="1500" r="97682">
                        <a14:foregroundMark x1="11636" y1="18970" x2="24773" y2="20545"/>
                        <a14:foregroundMark x1="72000" y1="15091" x2="88591" y2="14727"/>
                      </a14:backgroundRemoval>
                    </a14:imgEffect>
                  </a14:imgLayer>
                </a14:imgProps>
              </a:ext>
              <a:ext uri="{28A0092B-C50C-407E-A947-70E740481C1C}">
                <a14:useLocalDpi xmlns:a14="http://schemas.microsoft.com/office/drawing/2010/main" val="0"/>
              </a:ext>
            </a:extLst>
          </a:blip>
          <a:stretch>
            <a:fillRect/>
          </a:stretch>
        </p:blipFill>
        <p:spPr>
          <a:xfrm>
            <a:off x="672617" y="-577516"/>
            <a:ext cx="10333182" cy="7748337"/>
          </a:xfrm>
          <a:prstGeom prst="rect">
            <a:avLst/>
          </a:prstGeom>
        </p:spPr>
      </p:pic>
    </p:spTree>
    <p:extLst>
      <p:ext uri="{BB962C8B-B14F-4D97-AF65-F5344CB8AC3E}">
        <p14:creationId xmlns:p14="http://schemas.microsoft.com/office/powerpoint/2010/main" val="358927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7EF875-4CF9-63E0-6F92-92D7FEDF4030}"/>
              </a:ext>
            </a:extLst>
          </p:cNvPr>
          <p:cNvSpPr/>
          <p:nvPr/>
        </p:nvSpPr>
        <p:spPr>
          <a:xfrm>
            <a:off x="870857" y="551925"/>
            <a:ext cx="10328355" cy="5471504"/>
          </a:xfrm>
          <a:prstGeom prst="round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E663E1A-B7E0-865C-C28A-CD0BF82863DC}"/>
              </a:ext>
            </a:extLst>
          </p:cNvPr>
          <p:cNvSpPr txBox="1"/>
          <p:nvPr/>
        </p:nvSpPr>
        <p:spPr>
          <a:xfrm>
            <a:off x="3524464" y="610989"/>
            <a:ext cx="59288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rPr>
              <a:t>Thứ</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ngày</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tháng</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năm</a:t>
            </a:r>
            <a:r>
              <a:rPr kumimoji="0" lang="en-US" sz="3600" b="1" i="0" u="none" strike="noStrike" kern="1200" cap="none" spc="0" normalizeH="0" baseline="0" noProof="0" dirty="0">
                <a:ln>
                  <a:noFill/>
                </a:ln>
                <a:solidFill>
                  <a:prstClr val="black"/>
                </a:solidFill>
                <a:effectLst/>
                <a:uLnTx/>
                <a:uFillTx/>
              </a:rPr>
              <a:t> …</a:t>
            </a:r>
          </a:p>
        </p:txBody>
      </p:sp>
      <p:pic>
        <p:nvPicPr>
          <p:cNvPr id="2" name="Picture 1">
            <a:extLst>
              <a:ext uri="{FF2B5EF4-FFF2-40B4-BE49-F238E27FC236}">
                <a16:creationId xmlns:a16="http://schemas.microsoft.com/office/drawing/2014/main" id="{8156966F-8DB0-CEA1-D70E-3180F1C84929}"/>
              </a:ext>
            </a:extLst>
          </p:cNvPr>
          <p:cNvPicPr>
            <a:picLocks noChangeAspect="1"/>
          </p:cNvPicPr>
          <p:nvPr/>
        </p:nvPicPr>
        <p:blipFill>
          <a:blip r:embed="rId3"/>
          <a:stretch>
            <a:fillRect/>
          </a:stretch>
        </p:blipFill>
        <p:spPr>
          <a:xfrm>
            <a:off x="5238244" y="1251917"/>
            <a:ext cx="2877561" cy="1115665"/>
          </a:xfrm>
          <a:prstGeom prst="rect">
            <a:avLst/>
          </a:prstGeom>
        </p:spPr>
      </p:pic>
      <p:pic>
        <p:nvPicPr>
          <p:cNvPr id="8" name="Picture 7">
            <a:extLst>
              <a:ext uri="{FF2B5EF4-FFF2-40B4-BE49-F238E27FC236}">
                <a16:creationId xmlns:a16="http://schemas.microsoft.com/office/drawing/2014/main" id="{74826FD9-477A-95EF-7FC4-5D5EA85F8615}"/>
              </a:ext>
            </a:extLst>
          </p:cNvPr>
          <p:cNvPicPr>
            <a:picLocks noChangeAspect="1"/>
          </p:cNvPicPr>
          <p:nvPr/>
        </p:nvPicPr>
        <p:blipFill>
          <a:blip r:embed="rId4"/>
          <a:stretch>
            <a:fillRect/>
          </a:stretch>
        </p:blipFill>
        <p:spPr>
          <a:xfrm>
            <a:off x="1615045" y="2820101"/>
            <a:ext cx="9114310" cy="1408298"/>
          </a:xfrm>
          <a:prstGeom prst="rect">
            <a:avLst/>
          </a:prstGeom>
        </p:spPr>
      </p:pic>
      <p:pic>
        <p:nvPicPr>
          <p:cNvPr id="10" name="Picture 9" descr="A yellow circles with red lines&#10;&#10;Description automatically generated">
            <a:extLst>
              <a:ext uri="{FF2B5EF4-FFF2-40B4-BE49-F238E27FC236}">
                <a16:creationId xmlns:a16="http://schemas.microsoft.com/office/drawing/2014/main" id="{0580C18C-1C23-3B46-85A4-B6A2E98748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850" y="1490662"/>
            <a:ext cx="2171887" cy="1300163"/>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3F426671-ADB8-410A-0768-F90C21CFDF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8617" y="213160"/>
            <a:ext cx="1648769" cy="1648769"/>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744D8B67-4B9D-F45D-4A1D-D51BE5785C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50143" y="5588000"/>
            <a:ext cx="1140569" cy="1140569"/>
          </a:xfrm>
          <a:prstGeom prst="rect">
            <a:avLst/>
          </a:prstGeom>
        </p:spPr>
      </p:pic>
    </p:spTree>
    <p:extLst>
      <p:ext uri="{BB962C8B-B14F-4D97-AF65-F5344CB8AC3E}">
        <p14:creationId xmlns:p14="http://schemas.microsoft.com/office/powerpoint/2010/main" val="1217995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6" descr="Hình ảnh Phim Hoạt Hình Vẽ Minh Họa Cho Hình ảnh Con Ong Nói Lời Chào Con  Ong PNG , Hoạt Hình, Clip Nghệ Thuật Ong, Vẽ Hoạt Hình Cắt Dán PNG">
            <a:extLst>
              <a:ext uri="{FF2B5EF4-FFF2-40B4-BE49-F238E27FC236}">
                <a16:creationId xmlns:a16="http://schemas.microsoft.com/office/drawing/2014/main" id="{61077909-CE9D-B07A-C0DE-FE56B3D6319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3111" y1="32889" x2="41778" y2="46667"/>
                        <a14:foregroundMark x1="49333" y1="31111" x2="61333" y2="47556"/>
                        <a14:foregroundMark x1="38222" y1="32000" x2="46667" y2="39556"/>
                        <a14:foregroundMark x1="32889" y1="48889" x2="32889" y2="48889"/>
                        <a14:foregroundMark x1="60000" y1="48000" x2="76000" y2="62222"/>
                        <a14:foregroundMark x1="27111" y1="62222" x2="51556" y2="50667"/>
                      </a14:backgroundRemoval>
                    </a14:imgEffect>
                  </a14:imgLayer>
                </a14:imgProps>
              </a:ext>
              <a:ext uri="{28A0092B-C50C-407E-A947-70E740481C1C}">
                <a14:useLocalDpi xmlns:a14="http://schemas.microsoft.com/office/drawing/2010/main" val="0"/>
              </a:ext>
            </a:extLst>
          </a:blip>
          <a:srcRect/>
          <a:stretch>
            <a:fillRect/>
          </a:stretch>
        </p:blipFill>
        <p:spPr bwMode="auto">
          <a:xfrm rot="20316154">
            <a:off x="8300156" y="4452314"/>
            <a:ext cx="1411320" cy="14113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Phim Hoạt Hình Dễ Thương Con Ong Bay Linh Vật Hoạt Hình | Công cụ đồ họa AI  Tải xuống miễn phí - Pikbest">
            <a:extLst>
              <a:ext uri="{FF2B5EF4-FFF2-40B4-BE49-F238E27FC236}">
                <a16:creationId xmlns:a16="http://schemas.microsoft.com/office/drawing/2014/main" id="{6DC64DFC-E17F-CE8E-3A44-9A198BD58A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5111" y1="39111" x2="62667" y2="52889"/>
                        <a14:foregroundMark x1="64889" y1="40889" x2="67556" y2="44000"/>
                        <a14:foregroundMark x1="60889" y1="36000" x2="54222" y2="55556"/>
                        <a14:foregroundMark x1="67111" y1="40889" x2="72000" y2="52444"/>
                        <a14:foregroundMark x1="54222" y1="49333" x2="73333" y2="45778"/>
                      </a14:backgroundRemoval>
                    </a14:imgEffect>
                  </a14:imgLayer>
                </a14:imgProps>
              </a:ext>
              <a:ext uri="{28A0092B-C50C-407E-A947-70E740481C1C}">
                <a14:useLocalDpi xmlns:a14="http://schemas.microsoft.com/office/drawing/2010/main" val="0"/>
              </a:ext>
            </a:extLst>
          </a:blip>
          <a:srcRect/>
          <a:stretch>
            <a:fillRect/>
          </a:stretch>
        </p:blipFill>
        <p:spPr bwMode="auto">
          <a:xfrm>
            <a:off x="381721" y="5157975"/>
            <a:ext cx="1545042" cy="15450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Phim hoạt hình Clip nghệ thuật - Một cây cỏ png tải về - Miễn phí trong  suốt Máy Tính Nền png Tải về.">
            <a:extLst>
              <a:ext uri="{FF2B5EF4-FFF2-40B4-BE49-F238E27FC236}">
                <a16:creationId xmlns:a16="http://schemas.microsoft.com/office/drawing/2014/main" id="{A0760508-3648-08D4-4D6A-CD865E013B0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49718" y="4401270"/>
            <a:ext cx="5513362" cy="318549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51C360E-1F29-0304-38EC-F80BA4DEA725}"/>
              </a:ext>
            </a:extLst>
          </p:cNvPr>
          <p:cNvPicPr>
            <a:picLocks noChangeAspect="1"/>
          </p:cNvPicPr>
          <p:nvPr/>
        </p:nvPicPr>
        <p:blipFill>
          <a:blip r:embed="rId9"/>
          <a:stretch>
            <a:fillRect/>
          </a:stretch>
        </p:blipFill>
        <p:spPr>
          <a:xfrm>
            <a:off x="1990530" y="134911"/>
            <a:ext cx="8210939" cy="6858000"/>
          </a:xfrm>
          <a:prstGeom prst="rect">
            <a:avLst/>
          </a:prstGeom>
        </p:spPr>
      </p:pic>
    </p:spTree>
    <p:extLst>
      <p:ext uri="{BB962C8B-B14F-4D97-AF65-F5344CB8AC3E}">
        <p14:creationId xmlns:p14="http://schemas.microsoft.com/office/powerpoint/2010/main" val="5445915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3DA685B-3F31-4E7E-75C2-A942B6B7A2F0}"/>
              </a:ext>
            </a:extLst>
          </p:cNvPr>
          <p:cNvSpPr/>
          <p:nvPr/>
        </p:nvSpPr>
        <p:spPr>
          <a:xfrm>
            <a:off x="1267241" y="2101516"/>
            <a:ext cx="9657517" cy="3842084"/>
          </a:xfrm>
          <a:custGeom>
            <a:avLst/>
            <a:gdLst>
              <a:gd name="connsiteX0" fmla="*/ 0 w 9657517"/>
              <a:gd name="connsiteY0" fmla="*/ 619780 h 4327466"/>
              <a:gd name="connsiteX1" fmla="*/ 619780 w 9657517"/>
              <a:gd name="connsiteY1" fmla="*/ 0 h 4327466"/>
              <a:gd name="connsiteX2" fmla="*/ 9037737 w 9657517"/>
              <a:gd name="connsiteY2" fmla="*/ 0 h 4327466"/>
              <a:gd name="connsiteX3" fmla="*/ 9657517 w 9657517"/>
              <a:gd name="connsiteY3" fmla="*/ 619780 h 4327466"/>
              <a:gd name="connsiteX4" fmla="*/ 9657517 w 9657517"/>
              <a:gd name="connsiteY4" fmla="*/ 3707686 h 4327466"/>
              <a:gd name="connsiteX5" fmla="*/ 9037737 w 9657517"/>
              <a:gd name="connsiteY5" fmla="*/ 4327466 h 4327466"/>
              <a:gd name="connsiteX6" fmla="*/ 619780 w 9657517"/>
              <a:gd name="connsiteY6" fmla="*/ 4327466 h 4327466"/>
              <a:gd name="connsiteX7" fmla="*/ 0 w 9657517"/>
              <a:gd name="connsiteY7" fmla="*/ 3707686 h 4327466"/>
              <a:gd name="connsiteX8" fmla="*/ 0 w 9657517"/>
              <a:gd name="connsiteY8" fmla="*/ 619780 h 432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7517" h="4327466" fill="none" extrusionOk="0">
                <a:moveTo>
                  <a:pt x="0" y="619780"/>
                </a:moveTo>
                <a:cubicBezTo>
                  <a:pt x="47843" y="293950"/>
                  <a:pt x="249201" y="33083"/>
                  <a:pt x="619780" y="0"/>
                </a:cubicBezTo>
                <a:cubicBezTo>
                  <a:pt x="2394328" y="-33980"/>
                  <a:pt x="5910764" y="152382"/>
                  <a:pt x="9037737" y="0"/>
                </a:cubicBezTo>
                <a:cubicBezTo>
                  <a:pt x="9407978" y="-24387"/>
                  <a:pt x="9658869" y="272118"/>
                  <a:pt x="9657517" y="619780"/>
                </a:cubicBezTo>
                <a:cubicBezTo>
                  <a:pt x="9628270" y="1063950"/>
                  <a:pt x="9728293" y="2728002"/>
                  <a:pt x="9657517" y="3707686"/>
                </a:cubicBezTo>
                <a:cubicBezTo>
                  <a:pt x="9683113" y="4108049"/>
                  <a:pt x="9371276" y="4327327"/>
                  <a:pt x="9037737" y="4327466"/>
                </a:cubicBezTo>
                <a:cubicBezTo>
                  <a:pt x="6430618" y="4304665"/>
                  <a:pt x="2733847" y="4329656"/>
                  <a:pt x="619780" y="4327466"/>
                </a:cubicBezTo>
                <a:cubicBezTo>
                  <a:pt x="212398" y="4314291"/>
                  <a:pt x="-49871" y="4034308"/>
                  <a:pt x="0" y="3707686"/>
                </a:cubicBezTo>
                <a:cubicBezTo>
                  <a:pt x="73590" y="3107267"/>
                  <a:pt x="-157984" y="1329051"/>
                  <a:pt x="0" y="619780"/>
                </a:cubicBezTo>
                <a:close/>
              </a:path>
              <a:path w="9657517" h="4327466" stroke="0" extrusionOk="0">
                <a:moveTo>
                  <a:pt x="0" y="619780"/>
                </a:moveTo>
                <a:cubicBezTo>
                  <a:pt x="-28555" y="241629"/>
                  <a:pt x="281643" y="460"/>
                  <a:pt x="619780" y="0"/>
                </a:cubicBezTo>
                <a:cubicBezTo>
                  <a:pt x="2560270" y="77717"/>
                  <a:pt x="7437537" y="39702"/>
                  <a:pt x="9037737" y="0"/>
                </a:cubicBezTo>
                <a:cubicBezTo>
                  <a:pt x="9374656" y="7228"/>
                  <a:pt x="9633040" y="280956"/>
                  <a:pt x="9657517" y="619780"/>
                </a:cubicBezTo>
                <a:cubicBezTo>
                  <a:pt x="9760457" y="2140302"/>
                  <a:pt x="9515458" y="2958692"/>
                  <a:pt x="9657517" y="3707686"/>
                </a:cubicBezTo>
                <a:cubicBezTo>
                  <a:pt x="9621214" y="4067338"/>
                  <a:pt x="9359452" y="4322859"/>
                  <a:pt x="9037737" y="4327466"/>
                </a:cubicBezTo>
                <a:cubicBezTo>
                  <a:pt x="7611517" y="4241543"/>
                  <a:pt x="2754888" y="4429099"/>
                  <a:pt x="619780" y="4327466"/>
                </a:cubicBezTo>
                <a:cubicBezTo>
                  <a:pt x="254553" y="4391565"/>
                  <a:pt x="6757" y="4008304"/>
                  <a:pt x="0" y="3707686"/>
                </a:cubicBezTo>
                <a:cubicBezTo>
                  <a:pt x="-156417" y="2462413"/>
                  <a:pt x="-82812" y="991617"/>
                  <a:pt x="0" y="619780"/>
                </a:cubicBezTo>
                <a:close/>
              </a:path>
            </a:pathLst>
          </a:custGeom>
          <a:solidFill>
            <a:schemeClr val="accent4">
              <a:lumMod val="40000"/>
              <a:lumOff val="60000"/>
              <a:alpha val="84000"/>
            </a:schemeClr>
          </a:solidFill>
          <a:ln>
            <a:solidFill>
              <a:schemeClr val="accent4">
                <a:lumMod val="50000"/>
              </a:schemeClr>
            </a:solidFill>
            <a:extLst>
              <a:ext uri="{C807C97D-BFC1-408E-A445-0C87EB9F89A2}">
                <ask:lineSketchStyleProps xmlns:ask="http://schemas.microsoft.com/office/drawing/2018/sketchyshapes" sd="4001189583">
                  <a:custGeom>
                    <a:avLst/>
                    <a:gdLst>
                      <a:gd name="connsiteX0" fmla="*/ 0 w 9657517"/>
                      <a:gd name="connsiteY0" fmla="*/ 550263 h 3842084"/>
                      <a:gd name="connsiteX1" fmla="*/ 550263 w 9657517"/>
                      <a:gd name="connsiteY1" fmla="*/ 0 h 3842084"/>
                      <a:gd name="connsiteX2" fmla="*/ 9107254 w 9657517"/>
                      <a:gd name="connsiteY2" fmla="*/ 0 h 3842084"/>
                      <a:gd name="connsiteX3" fmla="*/ 9657517 w 9657517"/>
                      <a:gd name="connsiteY3" fmla="*/ 550263 h 3842084"/>
                      <a:gd name="connsiteX4" fmla="*/ 9657517 w 9657517"/>
                      <a:gd name="connsiteY4" fmla="*/ 3291821 h 3842084"/>
                      <a:gd name="connsiteX5" fmla="*/ 9107254 w 9657517"/>
                      <a:gd name="connsiteY5" fmla="*/ 3842084 h 3842084"/>
                      <a:gd name="connsiteX6" fmla="*/ 550263 w 9657517"/>
                      <a:gd name="connsiteY6" fmla="*/ 3842084 h 3842084"/>
                      <a:gd name="connsiteX7" fmla="*/ 0 w 9657517"/>
                      <a:gd name="connsiteY7" fmla="*/ 3291821 h 3842084"/>
                      <a:gd name="connsiteX8" fmla="*/ 0 w 9657517"/>
                      <a:gd name="connsiteY8" fmla="*/ 550263 h 384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7517" h="3842084" fill="none" extrusionOk="0">
                        <a:moveTo>
                          <a:pt x="0" y="550263"/>
                        </a:moveTo>
                        <a:cubicBezTo>
                          <a:pt x="42753" y="261074"/>
                          <a:pt x="212360" y="39770"/>
                          <a:pt x="550263" y="0"/>
                        </a:cubicBezTo>
                        <a:cubicBezTo>
                          <a:pt x="3370127" y="-33980"/>
                          <a:pt x="5218155" y="152382"/>
                          <a:pt x="9107254" y="0"/>
                        </a:cubicBezTo>
                        <a:cubicBezTo>
                          <a:pt x="9443213" y="-27975"/>
                          <a:pt x="9658451" y="242654"/>
                          <a:pt x="9657517" y="550263"/>
                        </a:cubicBezTo>
                        <a:cubicBezTo>
                          <a:pt x="9628270" y="1898863"/>
                          <a:pt x="9728293" y="1989205"/>
                          <a:pt x="9657517" y="3291821"/>
                        </a:cubicBezTo>
                        <a:cubicBezTo>
                          <a:pt x="9663085" y="3608355"/>
                          <a:pt x="9351445" y="3841134"/>
                          <a:pt x="9107254" y="3842084"/>
                        </a:cubicBezTo>
                        <a:cubicBezTo>
                          <a:pt x="7926699" y="3819283"/>
                          <a:pt x="4821554" y="3844274"/>
                          <a:pt x="550263" y="3842084"/>
                        </a:cubicBezTo>
                        <a:cubicBezTo>
                          <a:pt x="206441" y="3834003"/>
                          <a:pt x="-29458" y="3586465"/>
                          <a:pt x="0" y="3291821"/>
                        </a:cubicBezTo>
                        <a:cubicBezTo>
                          <a:pt x="73590" y="2707809"/>
                          <a:pt x="-157984" y="1381616"/>
                          <a:pt x="0" y="550263"/>
                        </a:cubicBezTo>
                        <a:close/>
                      </a:path>
                      <a:path w="9657517" h="3842084" stroke="0" extrusionOk="0">
                        <a:moveTo>
                          <a:pt x="0" y="550263"/>
                        </a:moveTo>
                        <a:cubicBezTo>
                          <a:pt x="-11877" y="231447"/>
                          <a:pt x="256050" y="1073"/>
                          <a:pt x="550263" y="0"/>
                        </a:cubicBezTo>
                        <a:cubicBezTo>
                          <a:pt x="2540146" y="77717"/>
                          <a:pt x="6866399" y="39702"/>
                          <a:pt x="9107254" y="0"/>
                        </a:cubicBezTo>
                        <a:cubicBezTo>
                          <a:pt x="9386633" y="32969"/>
                          <a:pt x="9653194" y="246974"/>
                          <a:pt x="9657517" y="550263"/>
                        </a:cubicBezTo>
                        <a:cubicBezTo>
                          <a:pt x="9760457" y="1320967"/>
                          <a:pt x="9515458" y="2861920"/>
                          <a:pt x="9657517" y="3291821"/>
                        </a:cubicBezTo>
                        <a:cubicBezTo>
                          <a:pt x="9645609" y="3601417"/>
                          <a:pt x="9359619" y="3830547"/>
                          <a:pt x="9107254" y="3842084"/>
                        </a:cubicBezTo>
                        <a:cubicBezTo>
                          <a:pt x="5689922" y="3756161"/>
                          <a:pt x="4291581" y="3943717"/>
                          <a:pt x="550263" y="3842084"/>
                        </a:cubicBezTo>
                        <a:cubicBezTo>
                          <a:pt x="234460" y="3875350"/>
                          <a:pt x="3584" y="3573618"/>
                          <a:pt x="0" y="3291821"/>
                        </a:cubicBezTo>
                        <a:cubicBezTo>
                          <a:pt x="-156417" y="2534890"/>
                          <a:pt x="-82812" y="1106493"/>
                          <a:pt x="0" y="55026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FF5FEA6-565D-E4E3-0DFD-D13465A29847}"/>
              </a:ext>
            </a:extLst>
          </p:cNvPr>
          <p:cNvSpPr txBox="1"/>
          <p:nvPr/>
        </p:nvSpPr>
        <p:spPr>
          <a:xfrm>
            <a:off x="1411620" y="2399230"/>
            <a:ext cx="9513138" cy="3046988"/>
          </a:xfrm>
          <a:prstGeom prst="rect">
            <a:avLst/>
          </a:prstGeom>
          <a:noFill/>
        </p:spPr>
        <p:txBody>
          <a:bodyPr wrap="square" rtlCol="0">
            <a:spAutoFit/>
          </a:bodyPr>
          <a:lstStyle/>
          <a:p>
            <a:pPr algn="just"/>
            <a:r>
              <a:rPr lang="en-US" sz="4800" dirty="0" err="1">
                <a:latin typeface="Cambria" panose="02040503050406030204" pitchFamily="18" charset="0"/>
                <a:ea typeface="Cambria" panose="02040503050406030204" pitchFamily="18" charset="0"/>
              </a:rPr>
              <a:t>Đọc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diễn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bài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nhấn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giọng</a:t>
            </a:r>
            <a:r>
              <a:rPr lang="en-US" sz="4800" dirty="0">
                <a:latin typeface="Cambria" panose="02040503050406030204" pitchFamily="18" charset="0"/>
                <a:ea typeface="Cambria" panose="02040503050406030204" pitchFamily="18" charset="0"/>
              </a:rPr>
              <a:t> ở </a:t>
            </a:r>
            <a:r>
              <a:rPr lang="en-US" sz="4800" dirty="0" err="1">
                <a:latin typeface="Cambria" panose="02040503050406030204" pitchFamily="18" charset="0"/>
                <a:ea typeface="Cambria" panose="02040503050406030204" pitchFamily="18" charset="0"/>
              </a:rPr>
              <a:t>những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từ</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ngữ</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thể</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hiện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xúc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và</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suy</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nghĩ</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nhân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vật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buồn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bã</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tuyệt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vọng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bừng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tỉnh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lóe</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lên</a:t>
            </a:r>
            <a:r>
              <a:rPr lang="en-US" sz="4800" dirty="0">
                <a:latin typeface="Cambria" panose="02040503050406030204" pitchFamily="18" charset="0"/>
                <a:ea typeface="Cambria" panose="02040503050406030204" pitchFamily="18" charset="0"/>
              </a:rPr>
              <a:t>,…</a:t>
            </a:r>
          </a:p>
        </p:txBody>
      </p:sp>
      <p:pic>
        <p:nvPicPr>
          <p:cNvPr id="7172" name="Picture 4" descr="Cute Cartoon Butterfly' by Sandytov | Butterfly clip art, Cartoon  butterfly, Butterfly cartoon images">
            <a:extLst>
              <a:ext uri="{FF2B5EF4-FFF2-40B4-BE49-F238E27FC236}">
                <a16:creationId xmlns:a16="http://schemas.microsoft.com/office/drawing/2014/main" id="{43D21563-5851-A8B3-A7E9-AEFB1EC87A2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64" b="97979" l="1400" r="97100">
                        <a14:foregroundMark x1="64300" y1="6596" x2="64300" y2="6596"/>
                        <a14:foregroundMark x1="69300" y1="1170" x2="69300" y2="1170"/>
                        <a14:foregroundMark x1="92900" y1="89574" x2="92900" y2="89574"/>
                        <a14:foregroundMark x1="97100" y1="88936" x2="97100" y2="88936"/>
                        <a14:foregroundMark x1="85200" y1="94043" x2="85200" y2="94043"/>
                        <a14:foregroundMark x1="55700" y1="97979" x2="55700" y2="97979"/>
                        <a14:foregroundMark x1="10200" y1="55426" x2="10200" y2="55426"/>
                        <a14:foregroundMark x1="10600" y1="52447" x2="12000" y2="53830"/>
                        <a14:foregroundMark x1="14800" y1="40213" x2="14800" y2="40213"/>
                        <a14:foregroundMark x1="5100" y1="41170" x2="5100" y2="41170"/>
                        <a14:foregroundMark x1="1400" y1="48617" x2="1400" y2="48617"/>
                      </a14:backgroundRemoval>
                    </a14:imgEffect>
                  </a14:imgLayer>
                </a14:imgProps>
              </a:ext>
              <a:ext uri="{28A0092B-C50C-407E-A947-70E740481C1C}">
                <a14:useLocalDpi xmlns:a14="http://schemas.microsoft.com/office/drawing/2010/main" val="0"/>
              </a:ext>
            </a:extLst>
          </a:blip>
          <a:srcRect/>
          <a:stretch>
            <a:fillRect/>
          </a:stretch>
        </p:blipFill>
        <p:spPr bwMode="auto">
          <a:xfrm rot="340373">
            <a:off x="10225671" y="242424"/>
            <a:ext cx="1883443" cy="17703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clipart, cartoon, graphics, child art&#10;&#10;Description automatically generated">
            <a:extLst>
              <a:ext uri="{FF2B5EF4-FFF2-40B4-BE49-F238E27FC236}">
                <a16:creationId xmlns:a16="http://schemas.microsoft.com/office/drawing/2014/main" id="{C09FDF0F-8170-DA87-DD62-E26429FA90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07187" y="255311"/>
            <a:ext cx="1785814" cy="1701892"/>
          </a:xfrm>
          <a:prstGeom prst="rect">
            <a:avLst/>
          </a:prstGeom>
        </p:spPr>
      </p:pic>
      <p:pic>
        <p:nvPicPr>
          <p:cNvPr id="2" name="Picture 1">
            <a:extLst>
              <a:ext uri="{FF2B5EF4-FFF2-40B4-BE49-F238E27FC236}">
                <a16:creationId xmlns:a16="http://schemas.microsoft.com/office/drawing/2014/main" id="{CB2AAE0F-784E-A195-7F96-CAB5A0BA7051}"/>
              </a:ext>
            </a:extLst>
          </p:cNvPr>
          <p:cNvPicPr>
            <a:picLocks noChangeAspect="1"/>
          </p:cNvPicPr>
          <p:nvPr/>
        </p:nvPicPr>
        <p:blipFill>
          <a:blip r:embed="rId7"/>
          <a:stretch>
            <a:fillRect/>
          </a:stretch>
        </p:blipFill>
        <p:spPr>
          <a:xfrm>
            <a:off x="2393001" y="494968"/>
            <a:ext cx="7986452" cy="1201016"/>
          </a:xfrm>
          <a:prstGeom prst="rect">
            <a:avLst/>
          </a:prstGeom>
        </p:spPr>
      </p:pic>
    </p:spTree>
    <p:extLst>
      <p:ext uri="{BB962C8B-B14F-4D97-AF65-F5344CB8AC3E}">
        <p14:creationId xmlns:p14="http://schemas.microsoft.com/office/powerpoint/2010/main" val="998072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24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79366BA8-A7BE-4EA1-8FD9-462794DFE90F}"/>
</file>

<file path=customXml/itemProps2.xml><?xml version="1.0" encoding="utf-8"?>
<ds:datastoreItem xmlns:ds="http://schemas.openxmlformats.org/officeDocument/2006/customXml" ds:itemID="{1DE33DF8-B45D-494A-A3FF-9BFEDD96A50C}"/>
</file>

<file path=customXml/itemProps3.xml><?xml version="1.0" encoding="utf-8"?>
<ds:datastoreItem xmlns:ds="http://schemas.openxmlformats.org/officeDocument/2006/customXml" ds:itemID="{55CCFD55-0B9E-42C8-9780-D78EFF359DDB}"/>
</file>

<file path=docProps/app.xml><?xml version="1.0" encoding="utf-8"?>
<Properties xmlns="http://schemas.openxmlformats.org/officeDocument/2006/extended-properties" xmlns:vt="http://schemas.openxmlformats.org/officeDocument/2006/docPropsVTypes">
  <TotalTime>293</TotalTime>
  <Words>1584</Words>
  <Application>Microsoft Office PowerPoint</Application>
  <PresentationFormat>Widescreen</PresentationFormat>
  <Paragraphs>91</Paragraphs>
  <Slides>37</Slides>
  <Notes>4</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37</vt:i4>
      </vt:variant>
    </vt:vector>
  </HeadingPairs>
  <TitlesOfParts>
    <vt:vector size="52" baseType="lpstr">
      <vt:lpstr>等线</vt:lpstr>
      <vt:lpstr>LNTH-LuoLuoNotangYuanTi 1</vt:lpstr>
      <vt:lpstr>微软雅黑</vt:lpstr>
      <vt:lpstr>思源黑体 CN</vt:lpstr>
      <vt:lpstr>#9Slide07 SVNAdeline</vt:lpstr>
      <vt:lpstr>Aptos</vt:lpstr>
      <vt:lpstr>Aptos Display</vt:lpstr>
      <vt:lpstr>Arial</vt:lpstr>
      <vt:lpstr>Calibri</vt:lpstr>
      <vt:lpstr>Cambria</vt:lpstr>
      <vt:lpstr>SVN-Gretoon</vt:lpstr>
      <vt:lpstr>SVN-Yahoo</vt:lpstr>
      <vt:lpstr>Custom Design</vt:lpstr>
      <vt:lpstr>Office 主题​​</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38</cp:revision>
  <dcterms:created xsi:type="dcterms:W3CDTF">2024-12-09T08:57:55Z</dcterms:created>
  <dcterms:modified xsi:type="dcterms:W3CDTF">2024-12-15T11:15:24Z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