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61" d="100"/>
          <a:sy n="61"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12/14/2024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8" ma:contentTypeDescription="Tạo tài liệu mới." ma:contentTypeScope="" ma:versionID="b0d3dccb1dea67d89db10013b12d936c">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353ad8bc25002707c97d916ef9b53ee3"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C82FD07E-7DDF-4EEF-B4CA-38BC4FB20984}"/>
</file>

<file path=customXml/itemProps2.xml><?xml version="1.0" encoding="utf-8"?>
<ds:datastoreItem xmlns:ds="http://schemas.openxmlformats.org/officeDocument/2006/customXml" ds:itemID="{8203DC39-1068-4229-9FA4-839975ACDA4D}"/>
</file>

<file path=customXml/itemProps3.xml><?xml version="1.0" encoding="utf-8"?>
<ds:datastoreItem xmlns:ds="http://schemas.openxmlformats.org/officeDocument/2006/customXml" ds:itemID="{0DBC77F7-496E-4185-8DAC-7F4184CA2131}"/>
</file>

<file path=docProps/app.xml><?xml version="1.0" encoding="utf-8"?>
<Properties xmlns="http://schemas.openxmlformats.org/officeDocument/2006/extended-properties" xmlns:vt="http://schemas.openxmlformats.org/officeDocument/2006/docPropsVTypes">
  <Template>9Slide.vn</Template>
  <TotalTime>1820</TotalTime>
  <Words>469</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13</cp:revision>
  <dcterms:created xsi:type="dcterms:W3CDTF">2021-12-04T14:01:21Z</dcterms:created>
  <dcterms:modified xsi:type="dcterms:W3CDTF">2024-12-14T04:29:29Z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