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366" r:id="rId4"/>
    <p:sldId id="2007577137" r:id="rId5"/>
    <p:sldId id="2007577140" r:id="rId6"/>
    <p:sldId id="2007577141" r:id="rId7"/>
    <p:sldId id="2007577142" r:id="rId8"/>
    <p:sldId id="2007577143" r:id="rId9"/>
    <p:sldId id="365" r:id="rId10"/>
    <p:sldId id="258" r:id="rId11"/>
    <p:sldId id="259" r:id="rId12"/>
    <p:sldId id="364" r:id="rId13"/>
    <p:sldId id="2007577144" r:id="rId14"/>
    <p:sldId id="2007577145" r:id="rId15"/>
    <p:sldId id="2007577146" r:id="rId16"/>
    <p:sldId id="2007577147" r:id="rId17"/>
    <p:sldId id="2007577148" r:id="rId18"/>
    <p:sldId id="2007577153" r:id="rId19"/>
    <p:sldId id="2007577149" r:id="rId20"/>
    <p:sldId id="2007577151" r:id="rId21"/>
    <p:sldId id="2007577150" r:id="rId22"/>
    <p:sldId id="2007577152"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11/18/2024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11/18/2024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11/18/2024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11/18/2024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11/18/2024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18/11/2024</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18/11/2024</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20C9A25-D31B-49C2-2015-CCC7C4194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11/18/2024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4219FFD-D047-5AAE-C2EF-20CDD79CB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8.gif"/><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slide" Target="slide6.xml"/><Relationship Id="rId17" Type="http://schemas.openxmlformats.org/officeDocument/2006/relationships/image" Target="../media/image11.png"/><Relationship Id="rId2" Type="http://schemas.openxmlformats.org/officeDocument/2006/relationships/audio" Target="../media/media1.m4a"/><Relationship Id="rId16" Type="http://schemas.openxmlformats.org/officeDocument/2006/relationships/image" Target="../media/image10.png"/><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7.gif"/><Relationship Id="rId5" Type="http://schemas.openxmlformats.org/officeDocument/2006/relationships/image" Target="../media/image4.jpg"/><Relationship Id="rId15" Type="http://schemas.openxmlformats.org/officeDocument/2006/relationships/image" Target="../media/image9.gif"/><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6.gif"/><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slide" Target="slide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8.gif"/><Relationship Id="rId5" Type="http://schemas.openxmlformats.org/officeDocument/2006/relationships/slide" Target="slide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slide" Target="slide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8000" y="5131233"/>
            <a:ext cx="812800" cy="812800"/>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64757017-C0F7-4AD4-89F8-F4477349698F}"/>
</file>

<file path=customXml/itemProps2.xml><?xml version="1.0" encoding="utf-8"?>
<ds:datastoreItem xmlns:ds="http://schemas.openxmlformats.org/officeDocument/2006/customXml" ds:itemID="{468E8925-DC77-42FD-B265-0B189162EF97}"/>
</file>

<file path=customXml/itemProps3.xml><?xml version="1.0" encoding="utf-8"?>
<ds:datastoreItem xmlns:ds="http://schemas.openxmlformats.org/officeDocument/2006/customXml" ds:itemID="{C666BBAD-DC45-4F40-88D6-3F912A9891BE}"/>
</file>

<file path=docProps/app.xml><?xml version="1.0" encoding="utf-8"?>
<Properties xmlns="http://schemas.openxmlformats.org/officeDocument/2006/extended-properties" xmlns:vt="http://schemas.openxmlformats.org/officeDocument/2006/docPropsVTypes">
  <TotalTime>200</TotalTime>
  <Words>580</Words>
  <Application>Microsoft Office PowerPoint</Application>
  <PresentationFormat>Widescreen</PresentationFormat>
  <Paragraphs>36</Paragraphs>
  <Slides>22</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Cambria</vt:lpstr>
      <vt:lpstr>Aptos Display</vt:lpstr>
      <vt:lpstr>UTM Avo</vt:lpstr>
      <vt:lpstr>Aptos</vt:lpstr>
      <vt:lpstr>Times New Roman</vt:lpstr>
      <vt:lpstr>Calibri</vt:lpstr>
      <vt:lpstr>AvantGarde</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22</cp:revision>
  <dcterms:created xsi:type="dcterms:W3CDTF">2024-09-03T18:15:03Z</dcterms:created>
  <dcterms:modified xsi:type="dcterms:W3CDTF">2024-11-18T09:33:43Z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