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92" r:id="rId4"/>
    <p:sldId id="293" r:id="rId5"/>
    <p:sldId id="294" r:id="rId6"/>
    <p:sldId id="295" r:id="rId7"/>
    <p:sldId id="274" r:id="rId8"/>
    <p:sldId id="296" r:id="rId9"/>
    <p:sldId id="258" r:id="rId10"/>
    <p:sldId id="265" r:id="rId11"/>
    <p:sldId id="262" r:id="rId12"/>
    <p:sldId id="275" r:id="rId13"/>
    <p:sldId id="276" r:id="rId14"/>
    <p:sldId id="263" r:id="rId15"/>
    <p:sldId id="291" r:id="rId16"/>
    <p:sldId id="279" r:id="rId17"/>
    <p:sldId id="280" r:id="rId18"/>
    <p:sldId id="282" r:id="rId19"/>
    <p:sldId id="283" r:id="rId20"/>
    <p:sldId id="284" r:id="rId21"/>
    <p:sldId id="268" r:id="rId22"/>
    <p:sldId id="287" r:id="rId23"/>
    <p:sldId id="297" r:id="rId24"/>
    <p:sldId id="288" r:id="rId25"/>
    <p:sldId id="286" r:id="rId26"/>
    <p:sldId id="289"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1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66.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10.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24" Type="http://schemas.openxmlformats.org/officeDocument/2006/relationships/image" Target="../media/image97.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84.png"/><Relationship Id="rId19"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83.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16586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ế giới diệu kì bên trong cốc sữa chua - VTV24">
            <a:hlinkClick r:id="" action="ppaction://media"/>
            <a:extLst>
              <a:ext uri="{FF2B5EF4-FFF2-40B4-BE49-F238E27FC236}">
                <a16:creationId xmlns:a16="http://schemas.microsoft.com/office/drawing/2014/main" id="{A32A1AF3-9089-DB61-27A0-EA88679132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14" y="0"/>
            <a:ext cx="18288000" cy="10287000"/>
          </a:xfrm>
          <a:prstGeom prst="rect">
            <a:avLst/>
          </a:prstGeom>
        </p:spPr>
      </p:pic>
    </p:spTree>
    <p:extLst>
      <p:ext uri="{BB962C8B-B14F-4D97-AF65-F5344CB8AC3E}">
        <p14:creationId xmlns:p14="http://schemas.microsoft.com/office/powerpoint/2010/main" val="14334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F94FFED-C519-7DDD-1503-95FE52EA9B3E}"/>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pic>
        <p:nvPicPr>
          <p:cNvPr id="25" name="Picture 24">
            <a:extLst>
              <a:ext uri="{FF2B5EF4-FFF2-40B4-BE49-F238E27FC236}">
                <a16:creationId xmlns:a16="http://schemas.microsoft.com/office/drawing/2014/main" id="{04B9263F-20B5-A344-5DD6-C2F1543E84DA}"/>
              </a:ext>
            </a:extLst>
          </p:cNvPr>
          <p:cNvPicPr>
            <a:picLocks noChangeAspect="1"/>
          </p:cNvPicPr>
          <p:nvPr/>
        </p:nvPicPr>
        <p:blipFill>
          <a:blip r:embed="rId30"/>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9026BF8-189B-4FE3-AC81-69A09E029848}"/>
</file>

<file path=customXml/itemProps2.xml><?xml version="1.0" encoding="utf-8"?>
<ds:datastoreItem xmlns:ds="http://schemas.openxmlformats.org/officeDocument/2006/customXml" ds:itemID="{38CC2BF8-22C2-415F-A254-648E8FBA134F}"/>
</file>

<file path=customXml/itemProps3.xml><?xml version="1.0" encoding="utf-8"?>
<ds:datastoreItem xmlns:ds="http://schemas.openxmlformats.org/officeDocument/2006/customXml" ds:itemID="{DBC866C5-97A0-4062-AC0D-C2AC774D2AEC}"/>
</file>

<file path=docProps/app.xml><?xml version="1.0" encoding="utf-8"?>
<Properties xmlns="http://schemas.openxmlformats.org/officeDocument/2006/extended-properties" xmlns:vt="http://schemas.openxmlformats.org/officeDocument/2006/docPropsVTypes">
  <TotalTime>86</TotalTime>
  <Words>843</Words>
  <Application>Microsoft Office PowerPoint</Application>
  <PresentationFormat>Custom</PresentationFormat>
  <Paragraphs>35</Paragraphs>
  <Slides>26</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#9Slide03 IcielUni Sans Heavy</vt: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30</cp:revision>
  <dcterms:created xsi:type="dcterms:W3CDTF">2006-08-16T00:00:00Z</dcterms:created>
  <dcterms:modified xsi:type="dcterms:W3CDTF">2024-11-17T09:35:36Z</dcterms:modified>
  <dc:identifier>DAGU8QCx2sU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